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A8C"/>
    <a:srgbClr val="FF3232"/>
    <a:srgbClr val="00325A"/>
    <a:srgbClr val="CDCDCD"/>
    <a:srgbClr val="5A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614-473B-49CE-BA5E-CF85132A8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44F02-AEC2-4011-91E5-350B4869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3390-E521-4F37-A4B4-A984823E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CBD0-4334-41F9-A382-5FCBBBF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B202-69D3-462C-99F1-459229C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BA3-D4A7-4309-8D23-C0E1FAE9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6B47C-9457-4041-ABCD-0F0B5B2A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0946-F6C4-4B09-B31C-BAB0E07A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2272-ED65-44AE-A669-54FAE7DA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488B-74D2-4928-A002-FA32940A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D224D-6377-4D7E-A51F-7EBC064F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C7F3A-D91D-4E5F-86E1-448114F3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988B-6765-4B68-95B4-40564D29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539-3869-4006-9E82-59EF9B26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735C-D384-4B67-99C7-5E0D3F53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FB-5750-4699-8288-79E4CD5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E0AC-6FB3-4761-AB9E-42042FBF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3BD3-664E-415E-991D-024D89A3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E409-FB77-41B4-8CC2-E113B6AF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50DF-EFB4-46A4-AD15-E6EB6068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A31-54DA-419C-B830-D9CA613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47AA-5176-4D6E-B2BF-AF9422F8C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2506-C1BB-4FAD-A378-4264E5EC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07F5-7C4A-4FC4-9567-258599CF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2C61-557E-4210-8227-6D277FD0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1A1B-F3EF-4F41-A56D-6618EE3A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43C7-8A32-4A4E-97CC-F0FD316A8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B6E5-35C9-440E-A6AC-3B946639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A917-3432-4813-9A6F-133835E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D114-7DF1-4963-A8E6-D2A81814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44442-3C06-467F-A933-36995367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AD5F-6AE3-4774-8E43-DE99980B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E112-C8C6-4BD6-812C-2B397E27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D6951-926A-46CA-B871-90539A3B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604D5-18B4-4F8C-9289-0F29F0AD2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E44E2-5B7E-44C0-B430-11F3E37CA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1615A-1890-4A00-A989-47477D7C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74D34-EE34-43AA-B983-181F7913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013DB-A8B4-497F-8311-3F18D676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633-AF69-4359-B814-21169C5A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80BB-7F1D-435D-86D0-DD26E6DD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85B6-FE02-4C73-98CB-F776B0DB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0D237-1EEE-4FE8-8F50-ACEB5B39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F3E06-7661-439A-AE8D-0D96A900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20B9F-C43D-446C-BA7B-A352215A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B7984-D6BF-4341-B959-06F568CB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D627-2AF3-4719-9A11-7CE4A4F2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6E78-5B5C-47EF-8671-47432587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1B525-07E3-4A90-A1FE-B0141961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45842-D56F-445C-AEFF-7EA1C356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8868-15D6-49ED-922F-0E08791E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01B2-3B96-4722-974C-A1BCE7C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9DA4-DF1F-4DC1-A51B-80CA56C7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AC62-3B3B-46D2-BDCF-DB2C1FA4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2240B-4E31-4FDA-872E-97CC4959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1A8E-FA6B-4C3C-807D-AB78F879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771E-0FA0-499E-98D4-E42E296F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835B-068C-46D3-A853-088F32FA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EF4F4-C5F3-44B6-B65E-5952DAC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9DC0-877F-458D-BF22-A6A21F4F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AEA6-106E-4923-8AB2-E5A38A2E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6B2C-8A59-4F8A-BCE0-BD81A48150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0375D-70A1-4732-BBBC-228D91B2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5C19-D322-40EE-A332-A56BE189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DA6C-C5BD-4BCE-A33C-E5E144C9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6C709-AC84-41DC-B098-EE458370ED54}"/>
              </a:ext>
            </a:extLst>
          </p:cNvPr>
          <p:cNvSpPr/>
          <p:nvPr/>
        </p:nvSpPr>
        <p:spPr>
          <a:xfrm>
            <a:off x="0" y="0"/>
            <a:ext cx="12192000" cy="7223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5D8DF-7EEF-4DC7-8A14-9EED702BFF0C}"/>
              </a:ext>
            </a:extLst>
          </p:cNvPr>
          <p:cNvSpPr txBox="1"/>
          <p:nvPr/>
        </p:nvSpPr>
        <p:spPr>
          <a:xfrm>
            <a:off x="555071" y="1466487"/>
            <a:ext cx="11081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Csomagátvétel</a:t>
            </a:r>
            <a:r>
              <a:rPr lang="en-US" sz="6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automatából</a:t>
            </a:r>
            <a:endParaRPr lang="en-US" sz="6600" b="1" dirty="0">
              <a:solidFill>
                <a:srgbClr val="0032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building, cabinet, sitting, green&#10;&#10;Description automatically generated">
            <a:extLst>
              <a:ext uri="{FF2B5EF4-FFF2-40B4-BE49-F238E27FC236}">
                <a16:creationId xmlns:a16="http://schemas.microsoft.com/office/drawing/2014/main" id="{1714ED46-D246-4B3B-84D3-A3F733F9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16" y="4334256"/>
            <a:ext cx="8518967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9800"/>
      </p:ext>
    </p:extLst>
  </p:cSld>
  <p:clrMapOvr>
    <a:masterClrMapping/>
  </p:clrMapOvr>
  <p:transition spd="med" advTm="15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A564C5-FE5D-45F0-9D88-9B4630BC1523}"/>
              </a:ext>
            </a:extLst>
          </p:cNvPr>
          <p:cNvSpPr/>
          <p:nvPr/>
        </p:nvSpPr>
        <p:spPr>
          <a:xfrm>
            <a:off x="0" y="0"/>
            <a:ext cx="12192000" cy="7223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78274-4AB1-4951-8078-B82614FB2879}"/>
              </a:ext>
            </a:extLst>
          </p:cNvPr>
          <p:cNvSpPr txBox="1"/>
          <p:nvPr/>
        </p:nvSpPr>
        <p:spPr>
          <a:xfrm>
            <a:off x="5360564" y="1997839"/>
            <a:ext cx="6149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Vásárolj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partnereink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webáruházaiban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kiszállításnál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pedig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válaszd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1" dirty="0" err="1">
                <a:solidFill>
                  <a:srgbClr val="FF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Csomagautomata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lehetőséget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D232FD9-8B7D-4FEC-BE11-403DD319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31" y="2955399"/>
            <a:ext cx="2523744" cy="1771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62BFBF-1F89-4465-A84A-D132FD827484}"/>
              </a:ext>
            </a:extLst>
          </p:cNvPr>
          <p:cNvSpPr txBox="1"/>
          <p:nvPr/>
        </p:nvSpPr>
        <p:spPr>
          <a:xfrm>
            <a:off x="2765572" y="1631960"/>
            <a:ext cx="1476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09540774"/>
      </p:ext>
    </p:extLst>
  </p:cSld>
  <p:clrMapOvr>
    <a:masterClrMapping/>
  </p:clrMapOvr>
  <p:transition spd="med" advTm="15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6BCE4-51D3-4C3A-A7C6-6ED4BAD40C62}"/>
              </a:ext>
            </a:extLst>
          </p:cNvPr>
          <p:cNvSpPr/>
          <p:nvPr/>
        </p:nvSpPr>
        <p:spPr>
          <a:xfrm>
            <a:off x="0" y="0"/>
            <a:ext cx="12192000" cy="7223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D0661-D585-4B8D-9EEC-6ED2D9F6ADE5}"/>
              </a:ext>
            </a:extLst>
          </p:cNvPr>
          <p:cNvSpPr txBox="1"/>
          <p:nvPr/>
        </p:nvSpPr>
        <p:spPr>
          <a:xfrm>
            <a:off x="4784837" y="2466458"/>
            <a:ext cx="6149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Válaszd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lakhelyedhez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legközelebb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eső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FF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Csomagautomatát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meg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mobiltelefonszámodat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A22CD-CB7E-453F-B537-62340DAE693E}"/>
              </a:ext>
            </a:extLst>
          </p:cNvPr>
          <p:cNvSpPr txBox="1"/>
          <p:nvPr/>
        </p:nvSpPr>
        <p:spPr>
          <a:xfrm>
            <a:off x="2460772" y="1631960"/>
            <a:ext cx="1476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494DB3B-B5E6-4EBA-B721-A1E87982396A}"/>
              </a:ext>
            </a:extLst>
          </p:cNvPr>
          <p:cNvSpPr/>
          <p:nvPr/>
        </p:nvSpPr>
        <p:spPr>
          <a:xfrm rot="20588866">
            <a:off x="2298319" y="3001918"/>
            <a:ext cx="1801368" cy="1801368"/>
          </a:xfrm>
          <a:prstGeom prst="wedgeEllipseCallou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5E8E3-CE69-4FE9-A242-9D629EEAFAE6}"/>
              </a:ext>
            </a:extLst>
          </p:cNvPr>
          <p:cNvSpPr txBox="1"/>
          <p:nvPr/>
        </p:nvSpPr>
        <p:spPr>
          <a:xfrm>
            <a:off x="2538603" y="3203263"/>
            <a:ext cx="132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768952"/>
      </p:ext>
    </p:extLst>
  </p:cSld>
  <p:clrMapOvr>
    <a:masterClrMapping/>
  </p:clrMapOvr>
  <p:transition spd="med" advTm="15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F7367-0917-4FC3-B539-D3C84E99D52E}"/>
              </a:ext>
            </a:extLst>
          </p:cNvPr>
          <p:cNvSpPr/>
          <p:nvPr/>
        </p:nvSpPr>
        <p:spPr>
          <a:xfrm>
            <a:off x="0" y="0"/>
            <a:ext cx="12192000" cy="7223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0C07F-CF8A-4088-847A-FBC7C5D9CA21}"/>
              </a:ext>
            </a:extLst>
          </p:cNvPr>
          <p:cNvSpPr txBox="1"/>
          <p:nvPr/>
        </p:nvSpPr>
        <p:spPr>
          <a:xfrm>
            <a:off x="4705607" y="1822440"/>
            <a:ext cx="6149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csomagod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megérkezett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SMS-ben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értesítünk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üzenetben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elküldött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egyedi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csak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általad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ismert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kóddal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nyithatod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1" dirty="0" err="1">
                <a:solidFill>
                  <a:srgbClr val="FF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Csomagautomata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ajtaját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792C0-02FF-4289-BF28-739090DFDE8A}"/>
              </a:ext>
            </a:extLst>
          </p:cNvPr>
          <p:cNvSpPr txBox="1"/>
          <p:nvPr/>
        </p:nvSpPr>
        <p:spPr>
          <a:xfrm>
            <a:off x="2456704" y="1320020"/>
            <a:ext cx="1476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pic>
        <p:nvPicPr>
          <p:cNvPr id="12" name="Picture 11" descr="A picture containing drawing, clock, table&#10;&#10;Description automatically generated">
            <a:extLst>
              <a:ext uri="{FF2B5EF4-FFF2-40B4-BE49-F238E27FC236}">
                <a16:creationId xmlns:a16="http://schemas.microsoft.com/office/drawing/2014/main" id="{DA5FEDD0-B0B4-4A9B-9715-DEC92C85E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06" y="2643459"/>
            <a:ext cx="1388059" cy="2523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6CB4A-DF4D-44C0-8718-439895F62060}"/>
              </a:ext>
            </a:extLst>
          </p:cNvPr>
          <p:cNvSpPr txBox="1"/>
          <p:nvPr/>
        </p:nvSpPr>
        <p:spPr>
          <a:xfrm>
            <a:off x="2479618" y="3241103"/>
            <a:ext cx="140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123456789</a:t>
            </a:r>
          </a:p>
        </p:txBody>
      </p:sp>
    </p:spTree>
    <p:extLst>
      <p:ext uri="{BB962C8B-B14F-4D97-AF65-F5344CB8AC3E}">
        <p14:creationId xmlns:p14="http://schemas.microsoft.com/office/powerpoint/2010/main" val="3020544261"/>
      </p:ext>
    </p:extLst>
  </p:cSld>
  <p:clrMapOvr>
    <a:masterClrMapping/>
  </p:clrMapOvr>
  <p:transition spd="med" advTm="15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E0117A-8ED8-474D-B98A-3BAC361B1768}"/>
              </a:ext>
            </a:extLst>
          </p:cNvPr>
          <p:cNvSpPr/>
          <p:nvPr/>
        </p:nvSpPr>
        <p:spPr>
          <a:xfrm>
            <a:off x="0" y="0"/>
            <a:ext cx="12192000" cy="7223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3FE9-C53F-4214-810C-87ECF65F694E}"/>
              </a:ext>
            </a:extLst>
          </p:cNvPr>
          <p:cNvSpPr txBox="1"/>
          <p:nvPr/>
        </p:nvSpPr>
        <p:spPr>
          <a:xfrm>
            <a:off x="4779992" y="1896239"/>
            <a:ext cx="6149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Látogass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a </a:t>
            </a:r>
            <a:r>
              <a:rPr lang="en-US" sz="3600" b="1" dirty="0" err="1">
                <a:solidFill>
                  <a:srgbClr val="FF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Csomagautomatához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add meg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kódodat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nyisd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rekeszedet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tartalmáról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csak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neked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tudomásod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B4C97-77DE-46FC-925D-1E98E7EF193D}"/>
              </a:ext>
            </a:extLst>
          </p:cNvPr>
          <p:cNvSpPr txBox="1"/>
          <p:nvPr/>
        </p:nvSpPr>
        <p:spPr>
          <a:xfrm>
            <a:off x="2508764" y="1566976"/>
            <a:ext cx="1476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pic>
        <p:nvPicPr>
          <p:cNvPr id="12" name="Picture 11" descr="A picture containing wheel, transport&#10;&#10;Description automatically generated">
            <a:extLst>
              <a:ext uri="{FF2B5EF4-FFF2-40B4-BE49-F238E27FC236}">
                <a16:creationId xmlns:a16="http://schemas.microsoft.com/office/drawing/2014/main" id="{ADBEB9C8-6DC4-4BA9-88A8-A52BBD65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28" y="2890415"/>
            <a:ext cx="1438534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4012"/>
      </p:ext>
    </p:extLst>
  </p:cSld>
  <p:clrMapOvr>
    <a:masterClrMapping/>
  </p:clrMapOvr>
  <p:transition spd="med" advTm="15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D7143-18E0-4035-B4D4-842E850651E2}"/>
              </a:ext>
            </a:extLst>
          </p:cNvPr>
          <p:cNvSpPr/>
          <p:nvPr/>
        </p:nvSpPr>
        <p:spPr>
          <a:xfrm>
            <a:off x="0" y="0"/>
            <a:ext cx="12192000" cy="7223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55FC3-D67E-496B-B7EF-8104F564F23A}"/>
              </a:ext>
            </a:extLst>
          </p:cNvPr>
          <p:cNvSpPr txBox="1"/>
          <p:nvPr/>
        </p:nvSpPr>
        <p:spPr>
          <a:xfrm>
            <a:off x="5070279" y="2387360"/>
            <a:ext cx="6149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még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fizettél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nincs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ok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aggodalomra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3600" b="1" dirty="0" err="1">
                <a:solidFill>
                  <a:srgbClr val="FF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Csomagautomatánál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lehetőséged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használni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1" dirty="0" err="1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bankkártyádat</a:t>
            </a:r>
            <a:r>
              <a:rPr lang="en-US" sz="3600" b="1" dirty="0">
                <a:solidFill>
                  <a:srgbClr val="003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31C3B-154F-47A6-8915-75136046B4EF}"/>
              </a:ext>
            </a:extLst>
          </p:cNvPr>
          <p:cNvSpPr txBox="1"/>
          <p:nvPr/>
        </p:nvSpPr>
        <p:spPr>
          <a:xfrm>
            <a:off x="2683930" y="2089886"/>
            <a:ext cx="1476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29EE20-8A14-4305-94EB-8DDA917AC33E}"/>
              </a:ext>
            </a:extLst>
          </p:cNvPr>
          <p:cNvSpPr/>
          <p:nvPr/>
        </p:nvSpPr>
        <p:spPr>
          <a:xfrm>
            <a:off x="2163718" y="3496838"/>
            <a:ext cx="2335711" cy="1316861"/>
          </a:xfrm>
          <a:prstGeom prst="roundRect">
            <a:avLst/>
          </a:prstGeom>
          <a:noFill/>
          <a:ln w="76200">
            <a:solidFill>
              <a:srgbClr val="5AA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0EE6F9-2BF6-4DBF-B755-39025DF797C7}"/>
              </a:ext>
            </a:extLst>
          </p:cNvPr>
          <p:cNvCxnSpPr>
            <a:cxnSpLocks/>
          </p:cNvCxnSpPr>
          <p:nvPr/>
        </p:nvCxnSpPr>
        <p:spPr>
          <a:xfrm>
            <a:off x="2173878" y="3818521"/>
            <a:ext cx="2325551" cy="0"/>
          </a:xfrm>
          <a:prstGeom prst="line">
            <a:avLst/>
          </a:prstGeom>
          <a:ln w="101600">
            <a:solidFill>
              <a:srgbClr val="5AA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15935"/>
      </p:ext>
    </p:extLst>
  </p:cSld>
  <p:clrMapOvr>
    <a:masterClrMapping/>
  </p:clrMapOvr>
  <p:transition spd="med" advTm="1500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Frigyes_Kiss@sulid.hu</dc:creator>
  <cp:lastModifiedBy>Frigyes_Kiss@sulid.hu</cp:lastModifiedBy>
  <cp:revision>9</cp:revision>
  <dcterms:created xsi:type="dcterms:W3CDTF">2020-05-27T12:42:35Z</dcterms:created>
  <dcterms:modified xsi:type="dcterms:W3CDTF">2020-05-27T13:53:01Z</dcterms:modified>
</cp:coreProperties>
</file>