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424df17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424df17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424df1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424df1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424df17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424df17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424df17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424df17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424df1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424df1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424df17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424df17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424df17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424df17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424df17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424df17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424df17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424df17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Hito 2 Programación de dispositivos móviles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Estudiante: Erick Rodrigo Aranibar Arias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Docente: Ing. William Barra.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340275"/>
            <a:ext cx="35451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&lt;CVCiudad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nombre = "Cochabamba"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funcionConfirmados = {this.CambioCasos}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funcionSospechosos = {this.CambioCasos}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/&gt;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&lt;CVCiudad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nombre = "Santa Cruz"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funcionConfirmados = {this.CambioCasos}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funcionSospechosos = {this.CambioCasos}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/&gt;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&lt;CVCiudad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nombre = "Oruro"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funcionConfirmados = {this.CambioCasos}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funcionSospechosos = {this.CambioCasos}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/&gt;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&lt;CVCasos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  funcion = {this.CambioCasos}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  placeholder = "Tipo de Búsqueda"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  secureTextEntry = {false}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  autoCorrect = {false}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  texto="Tipo de Búsqueda"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  ciudad = "Tipo"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  tipo = "De_Búsqueda"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/&gt;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&lt;Boton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titulo = "Calcular"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_onPress={this.Calcular}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        /&gt;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4921000" y="340275"/>
            <a:ext cx="39132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&lt;/View&gt;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&lt;/View&gt;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&lt;/View&gt;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&lt;/ScrollView&gt;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&lt;/SafeAreaView&gt;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);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 stylesLoginScreen = StyleSheet.create({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container: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flex: 1,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backgroundColor: "#469",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justifyContent: "center",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alignItems: "center",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paddingTop: 30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},  texto: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fontSize: 45,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color: "#4f4"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},  logo: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},  form: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minWidth: '80%'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},  formCont: 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paddingTop: 0,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flex: 1,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minWidth: "100%",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justifyContent: "center",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alignItems: "center"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e implementar el componente CVLogo.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import React, {Component} from 'react';import {StyleSheet, View, Text, Image} from</a:t>
            </a:r>
            <a:r>
              <a:rPr lang="es-419"/>
              <a:t> </a:t>
            </a:r>
            <a:r>
              <a:rPr lang="es-419"/>
              <a:t>'react-native';import imgLogo from '../../Recursos/cochabamba.jpg';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xport default class componente extends Component {  constructor(props)  {    super(props);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render() {    return (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&lt;View style = {styles.container}&gt;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&lt;Image source = {imgLogo} style = {styles.image}&gt;&lt;/Image&gt;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&lt;Text style = {styles.text}&gt;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  Epidemia Corona Virus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&lt;/Text&gt;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&lt;/View&gt;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71325" y="180250"/>
            <a:ext cx="7038900" cy="4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const styles = StyleSheet.create(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container: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alignItems: "center",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justifyContent: 'center'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image: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width: 80,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height: 80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text: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color: "black",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fontWeight: 'bold',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backgroundColor: '#eeec',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marginTop: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e implementar el componente CVCasos. 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import React, {Component} from "react";import {StyleSheet, View, Text, TextInput, Image} from "react-native";import PropTypes from "prop-types";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export default class CVCasos extends Component{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constructor(props)  {    super(props);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this.Escribir = this.Escribir.bind(this);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Escribir (texto)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var datos 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ciudad: this.props.ciudad,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tipo: this.props.tipo,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cant: texto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datos.nombre = [datos.ciudad,datos.tipo].join("_")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this.props.funcion(datos);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944125" y="248675"/>
            <a:ext cx="39246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render()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return (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&lt;View&gt;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&lt;Text&gt;{this.props.texto}&lt;/Text&gt;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&lt;TextInput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style = {stylesTextInput.textInput}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placeholder = {this.props.placeholder}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secureTextEntry = {this.props.secureTextEntry}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autoCorrect = {this.props.autoCorrect}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placeholderTextColor = "#fff"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underlineColorAndroid = "transparent"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onChangeText = {this.Escribir}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&gt;&lt;/TextInput&gt;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&lt;/View&gt;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}</a:t>
            </a:r>
            <a:endParaRPr sz="1000"/>
          </a:p>
        </p:txBody>
      </p:sp>
      <p:sp>
        <p:nvSpPr>
          <p:cNvPr id="158" name="Google Shape;158;p17"/>
          <p:cNvSpPr txBox="1"/>
          <p:nvPr/>
        </p:nvSpPr>
        <p:spPr>
          <a:xfrm>
            <a:off x="4973325" y="248675"/>
            <a:ext cx="36384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 stylesTextInput = StyleSheet.create({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textInput: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backgroundColor: 'rgba(255, 255, 255, 0.4)',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alignItems: 'center',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borderColor: "#999",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paddingLeft: 40,    borderRadius: 15,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borderBottomWidth: StyleSheet.hairlineWidth,    marginBottom: 10,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height: 40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inlineImg: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position: 'absolute',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zIndex: 99,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width: 22,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height: 22,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left: 10,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top: 9,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CVCasos.propTypes =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source: PropTypes.number.isRequired,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placeholder: PropTypes.string.isRequired,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autoCorrect: PropTypes.bool,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secureTextEntry: PropTypes.bool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e implementar el componente CVCiudad.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React, {Component} from "react";import {StyleSheet, View, Text, TextInput,Image} from "react-native";import CVCasos from "./CVCasos";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export default class CVCiudad extends Component{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constructor(props)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super(props);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render()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return (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&lt;View&gt;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&lt;Text&gt;{this.props.nombre}&lt;/Text&gt;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&lt;CVCasos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funcion = {this.props.funcionConfirmados}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placeholder = {"0"}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secureTextEntry = {false}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autoCorrect = {false}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texto="Casos Confirmados"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ciudad = {this.props.nombre}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tipo = "Confirmados"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&lt;/CVCasos&gt;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&lt;CVCasos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funcion = {this.props.funcionSospechosos}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placeholder = {"0"}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secureTextEntry = {false}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autoCorrect = {false}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texto="Casos Sospechosos"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ciudad = {this.props.nombre}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tipo = "Sospechosos"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  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&lt;/CVCasos&gt;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&lt;/View&gt;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e implementar el componente CVSecreen.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351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React, {Component} from 'react';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{StyleSheet, View, Text, ToastAndroid, ScrollView, SafeAreaView} from 'react-native';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CVCasos from "../Componentes/CVCasos"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CVCiudad from "./../Componentes/CVCiudad"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CVLogo from "../Componentes/CVLogo"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Boton from "../Componentes/Boton"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export default class CVPantalla extends Component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constructor(props)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super(props);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this.state =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"Cochabamba_Sospechosos": {},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"Cochabamba_Confirmados": {},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"Oruro_Sospechosos": {},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"Oruro_Confirmados": {},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"Santa Cruz_Sospechosos": {},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"Santa Cruz_Confirmados": {}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}</a:t>
            </a:r>
            <a:endParaRPr sz="1000"/>
          </a:p>
        </p:txBody>
      </p:sp>
      <p:sp>
        <p:nvSpPr>
          <p:cNvPr id="176" name="Google Shape;176;p20"/>
          <p:cNvSpPr txBox="1"/>
          <p:nvPr/>
        </p:nvSpPr>
        <p:spPr>
          <a:xfrm>
            <a:off x="4947175" y="1491800"/>
            <a:ext cx="35991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this.CambioCasos = this.CambioCasos.bind(this);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this.Calcular = this.Calcular.bind(this);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CambioCasos(datos) 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const nombre = datos.nombre;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delete datos.nombre;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this.setState({[nombre]:datos})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Calcular() 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var tipo = this.state["Tipo_De_Búsqueda"];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tipo = (tipo)? tipo.cant.substr(0,3).toLowerCase():"";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switch (tipo)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case "con":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tipo = "Confirmados"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break;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case "sos":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tipo = "Sospechosos"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break;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default: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tipo = "Ninguno"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break;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222500"/>
            <a:ext cx="3479700" cy="4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if(tipo=="Ninguno")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console.log("Ingrese un Tipo de Búsqueda válido")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ToastAndroid.show("Ingrese un Tipo de Búsqueda válido", ToastAndroid.LONG);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return 0;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var valores = Object.entries(this.state).map((a)=&gt;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if(a[0]!="Tipo_De_Búsqueda"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&amp;&amp; !(Object.keys(a[1]).length === 0 &amp;&amp; a[1].constructor === Object)  //diferente a objeto vació.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&amp;&amp; !isNaN(a[1].cant)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  return a[1];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});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valores =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valores.filter(a=&gt;a!=undefined)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.map(a=&gt;{a.cant = parseFloat(a.cant); return a})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.sort((a,b)=&gt;b.cant-a.cant)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.filter(a=&gt;a.tipo===tipo)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.filter(a=&gt;!isNaN(a.cant))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// console.log("valores",valores)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4973350" y="222500"/>
            <a:ext cx="3690900" cy="4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if(valores.length &gt; 0)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const mensaje = "El valor más alto de tipo "+ tipo +" es: " + valores[0].cant + " en la ciudad de " + valores[0].ciudad;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ToastAndroid.show(mensaje, ToastAndroid.LONG);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console.log(mensaje)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else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const mensaje = "ingrese al menos un valor válido del tipo " + tipo;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console.log(mensaje);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ToastAndroid.show(mensaje, ToastAndroid.LONG);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render()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return (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&lt;SafeAreaView&gt;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&lt;ScrollView&gt;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&lt;View style = {stylesLoginScreen.container}&gt;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&lt;CVLogo style = {stylesLoginScreen.logo}&gt;&lt;/CVLogo&gt;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&lt;View style = {stylesLoginScreen.formCont}&gt;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&lt;View style = {stylesLoginScreen.form}&gt;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&lt;Text&gt;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{this.state.texto}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&lt;/Text&gt;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