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55e370f2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55e370f2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55e370f2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55e370f2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55e370f2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55e370f2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55e370f2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55e370f2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55e370f2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55e370f2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Evaluación Hito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Erick Rodrigo Aranibar Arias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1.- Componente de texto e imagen (Onboarding)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Se generó un componente el cual en base a parámetros permite mostrar un un componente de diferente texto e imagen con las mismas dimensiones y proporciones que en la imagen.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6734" l="0" r="0" t="3947"/>
          <a:stretch/>
        </p:blipFill>
        <p:spPr>
          <a:xfrm>
            <a:off x="595600" y="1152475"/>
            <a:ext cx="3429173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2.- Componente de botones direccionales.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Se generó un componente que muestra en la parte inferior dos botones con texto y funcionalidad variables por medio de sus propiedades.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-5374" l="0" r="0" t="53841"/>
          <a:stretch/>
        </p:blipFill>
        <p:spPr>
          <a:xfrm>
            <a:off x="311700" y="1152475"/>
            <a:ext cx="3842879" cy="37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/>
              <a:t>3.-Acoplamiento de ambos componentes en una pantalla.</a:t>
            </a:r>
            <a:endParaRPr sz="250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Componente que contempla a los dos componentes desarrollados en un solo elemento el cual tiene la capacidad de cambiar su color de fondo dinámicamente para su uso reiterativo.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6267" l="0" r="0" t="4327"/>
          <a:stretch/>
        </p:blipFill>
        <p:spPr>
          <a:xfrm>
            <a:off x="750975" y="1152475"/>
            <a:ext cx="3107025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4.- Diseño del Login Screen.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Generando un componente como pantalla posterior al onboarding, el cual, sea capaz de recibir un e-mail y una contraseña para su ingreso en el Login de Firebase.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6135" l="0" r="0" t="5959"/>
          <a:stretch/>
        </p:blipFill>
        <p:spPr>
          <a:xfrm>
            <a:off x="1083525" y="1181275"/>
            <a:ext cx="2785549" cy="33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/>
              <a:t>Navegabilidad y creación de todas las pantallas del Onboarding.</a:t>
            </a:r>
            <a:endParaRPr sz="2300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3996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Generando un componente capaz de manejar la navegabilidad de la aplicación y la generación de cada pantalla del onboarding.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6680" l="0" r="0" t="4957"/>
          <a:stretch/>
        </p:blipFill>
        <p:spPr>
          <a:xfrm>
            <a:off x="732000" y="1213750"/>
            <a:ext cx="3491825" cy="25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4">
            <a:alphaModFix/>
          </a:blip>
          <a:srcRect b="5819" l="0" r="0" t="4098"/>
          <a:stretch/>
        </p:blipFill>
        <p:spPr>
          <a:xfrm>
            <a:off x="4778075" y="1208100"/>
            <a:ext cx="3547251" cy="25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