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9B8F4-1199-4E94-B77C-378818188F0C}" v="5" dt="2022-04-06T18:59:0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2EC8-CF2D-4BED-8561-CC422EBFA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84FB-5A06-41E8-A408-D7E6BCAFB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C4F1-8AA0-4B4D-A7AD-44E53B4C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51BA-6502-45A1-A204-08390FAB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E791-29F1-4EB4-8797-C5BB7C9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95A4-3C54-40DA-9658-192BE41E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7BFFC-F790-4B5C-A986-67FD16849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5C39-F3AE-4C24-BEE5-0F299DD7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4AC8-DDFE-459F-AF8A-D69AF51F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79E7-ECA3-4C2C-B3FC-24ED036A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99AAC-B5B3-4A15-B0A7-E0C0AC63E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82AC6-8E75-48CD-82DB-7D0175B8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9ED98-BBA3-498A-9B11-D717FD9B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CFE6-2C1B-470B-A5AC-CB56F1C0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5BBE-6F06-4FD6-8F30-82553E0C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9FB0-8462-43D7-83BD-A7CA3BA8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D081-1135-4DB3-8BA2-FD92418B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CE1C-C331-45D4-AA3A-FA50507F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FDC2-78F5-46A5-BB56-5B50DA97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C9AC-E030-454E-B908-6B3DD2F2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BA94-2938-44B0-9CF0-BC55FC98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E0D0C-9D99-410B-B89E-0721F2E3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E41E-438D-47BA-8168-27A9555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10C0-4E08-41D7-A16F-018CFA74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019C-EC32-432F-A2FE-E3F9F688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646-784C-49A6-A1D4-8FDA0634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7056-CF58-42C6-9A21-074990C32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8F7F7-EA3D-418D-ADF7-1FA48DD60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5A56-C580-4B7E-B7DA-F4262CFA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DB187-7AC7-43E9-9994-6ADFA515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FB05-7C3A-43EE-B949-690B0273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68D7-AFA8-4A61-92CB-B26ABA38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ED1-7D9D-469E-97BD-56379A26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5107B-907D-4513-92C8-2B7B7131B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DBA70-3A3E-4347-8037-EA70E1A69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7BDBE-5BCF-4385-B58F-D030DAC10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8A12C-F2A5-47AD-93C8-13C97538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8FA76-78FA-49C6-ACBE-763B887B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4FFC7-D6A2-4D63-89FF-D6B01D84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421C-2A39-4049-9B96-A10E95B9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98632-2261-4416-94B8-065863E5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5C72F-AA5C-4D4B-834A-E07BF971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9910B-D0A2-4AB0-A6E5-2658BEC6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A93C7-CDBF-4CF8-9136-C00831C5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928C1-ACFF-43B1-B06C-A22AC8DF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4E200-6C54-4BDD-851A-A85B7C7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72DC-46A6-4835-8B24-DD932FE7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67F-2C74-4A62-AE99-67A858E5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3ADDC-E358-4C0E-B7FB-9BBBBCE8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8283B-FF36-4D4C-9F35-901FE27E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72F14-65BB-4F14-AA12-22548130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19B7-0737-4ABB-8BC1-62F2874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84A2-1331-49EC-B178-781D0F3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A9417-8625-48FD-8167-41DC68D66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0BC4-1C7F-466F-B404-F502406AA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E095-1A72-48C5-86F6-53320551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3BB6-BC41-45DF-835D-0173F26F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F6E1-1E10-40A8-AF01-99260D63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83D84-3E1B-4D91-88E4-3F7C9FC0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6E7C-D10F-4A99-A03D-CBA540AB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AFB0-8E5B-4DB7-93A3-6190D316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2F03-51AD-46F6-BDC1-A9DE5076ED9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A81C-D112-47BE-928B-AA9DAC1C0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6E03-A795-4186-832F-389C6916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9BC4-20DD-4E92-976B-771C5EF1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EFC1-7B84-4209-AB5C-B23F31490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Vespidae – Activity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03551-41BE-469E-A4EC-7908E0BD4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Vinh Nguyen</a:t>
            </a:r>
          </a:p>
        </p:txBody>
      </p:sp>
    </p:spTree>
    <p:extLst>
      <p:ext uri="{BB962C8B-B14F-4D97-AF65-F5344CB8AC3E}">
        <p14:creationId xmlns:p14="http://schemas.microsoft.com/office/powerpoint/2010/main" val="411561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5850-8D32-49AA-AC02-8BA4092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4/4/2022 Quick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4EA15-70C3-4D34-A774-0DCE3D02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8" y="1725596"/>
            <a:ext cx="5070040" cy="4156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FB851-75C1-468E-AC97-20FFE122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27" y="1725596"/>
            <a:ext cx="6744795" cy="2160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02025-9205-4306-B7AA-ECC07447D7B7}"/>
              </a:ext>
            </a:extLst>
          </p:cNvPr>
          <p:cNvSpPr txBox="1"/>
          <p:nvPr/>
        </p:nvSpPr>
        <p:spPr>
          <a:xfrm>
            <a:off x="5273964" y="3985491"/>
            <a:ext cx="6580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the sorting work again? Not sure why the highlighted circle ends up being the last circle that gets printed.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Wait just kidding that last one has a slightly higher Y </a:t>
            </a:r>
            <a:r>
              <a:rPr lang="en-US" dirty="0" err="1"/>
              <a:t>coord</a:t>
            </a:r>
            <a:r>
              <a:rPr lang="en-US" dirty="0"/>
              <a:t> because of where I clicked when I made the circle. This might be a mild annoyance/thing I need to remember if I’m building toolpaths in Rhino first instead of in Grasshopper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realize I have to define my own brim so that my prints start off with filament. Makes sense to me, just hadn’t realized it at first</a:t>
            </a:r>
          </a:p>
        </p:txBody>
      </p:sp>
    </p:spTree>
    <p:extLst>
      <p:ext uri="{BB962C8B-B14F-4D97-AF65-F5344CB8AC3E}">
        <p14:creationId xmlns:p14="http://schemas.microsoft.com/office/powerpoint/2010/main" val="91072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3E13-8881-48BF-8831-F70C4E58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4/5/2022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F302-6870-46EE-8E41-22F4D9BE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 currently trying to figure out how to connect my computer via ethernet to the Raspberry Pi. I want to make sure this setup isn’t going to wreck anything?</a:t>
            </a:r>
          </a:p>
          <a:p>
            <a:endParaRPr lang="en-US" dirty="0"/>
          </a:p>
          <a:p>
            <a:r>
              <a:rPr lang="en-US" dirty="0"/>
              <a:t>Actually, I can now open the DWC on my laptop, but the config with a Raspberry Pi does not allow network related commands (M552-554) that set an ethernet address. In that case, I’m not sure how the upload G-code process works??</a:t>
            </a:r>
          </a:p>
          <a:p>
            <a:endParaRPr lang="en-US" dirty="0"/>
          </a:p>
          <a:p>
            <a:r>
              <a:rPr lang="en-US" dirty="0"/>
              <a:t>Oh wait just kidding again. I’ve successfully uploaded that code! </a:t>
            </a:r>
          </a:p>
        </p:txBody>
      </p:sp>
    </p:spTree>
    <p:extLst>
      <p:ext uri="{BB962C8B-B14F-4D97-AF65-F5344CB8AC3E}">
        <p14:creationId xmlns:p14="http://schemas.microsoft.com/office/powerpoint/2010/main" val="41991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0EE0-8B2C-46B5-B33B-1580588B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4/5/2022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46A0D-0C37-4383-B876-DE884490B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411" y="1825625"/>
            <a:ext cx="975717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E3E7D-21E9-4AE2-9A99-E8CC108A84AC}"/>
              </a:ext>
            </a:extLst>
          </p:cNvPr>
          <p:cNvSpPr txBox="1"/>
          <p:nvPr/>
        </p:nvSpPr>
        <p:spPr>
          <a:xfrm>
            <a:off x="1495109" y="3739939"/>
            <a:ext cx="2994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new grasshopper script. It uploads properly and the simulated movement succeeds. It didn’t like that first command, G0 E0 F1200, but after I commented that out, simulation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39340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176D-F6BC-4222-95C1-78027006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4/6/2022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09ED-3DCC-48A3-AC77-B939220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the headers that I typically use for </a:t>
            </a:r>
            <a:r>
              <a:rPr lang="en-US" dirty="0" err="1"/>
              <a:t>PrusaSlicer</a:t>
            </a:r>
            <a:endParaRPr lang="en-US" dirty="0"/>
          </a:p>
          <a:p>
            <a:r>
              <a:rPr lang="en-US" dirty="0"/>
              <a:t>Extrusion was way more than I expected. Realized that’s because slicers I use depend on relative extrusion values, while Vespidae uses absolute extrusion coordinates, which results in major </a:t>
            </a:r>
            <a:r>
              <a:rPr lang="en-US" dirty="0" err="1"/>
              <a:t>overextrusion</a:t>
            </a:r>
            <a:r>
              <a:rPr lang="en-US" dirty="0"/>
              <a:t>.</a:t>
            </a:r>
          </a:p>
          <a:p>
            <a:r>
              <a:rPr lang="en-US" dirty="0"/>
              <a:t>Changing the extrusion to absolute stopped the </a:t>
            </a:r>
            <a:r>
              <a:rPr lang="en-US" dirty="0" err="1"/>
              <a:t>overextrusion</a:t>
            </a:r>
            <a:r>
              <a:rPr lang="en-US" dirty="0"/>
              <a:t>, but the default multiplier is not enough, there’s almost no extrusion coming out in that case. </a:t>
            </a:r>
          </a:p>
          <a:p>
            <a:r>
              <a:rPr lang="en-US" dirty="0"/>
              <a:t>Extrusion multiplier 5 gets closest to an expected print, but ends of circles become little blobs</a:t>
            </a:r>
          </a:p>
        </p:txBody>
      </p:sp>
    </p:spTree>
    <p:extLst>
      <p:ext uri="{BB962C8B-B14F-4D97-AF65-F5344CB8AC3E}">
        <p14:creationId xmlns:p14="http://schemas.microsoft.com/office/powerpoint/2010/main" val="273099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6861-BBBB-40E0-87F4-E77DD713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4/6/2022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8E6BE-01FD-405D-956A-7400ED5EA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2" t="31835" r="21969" b="19345"/>
          <a:stretch/>
        </p:blipFill>
        <p:spPr>
          <a:xfrm>
            <a:off x="7272635" y="2590801"/>
            <a:ext cx="3806384" cy="3278908"/>
          </a:xfrm>
        </p:spPr>
      </p:pic>
      <p:pic>
        <p:nvPicPr>
          <p:cNvPr id="7" name="Picture 6" descr="A red and white circle on a grey surface&#10;&#10;Description automatically generated with low confidence">
            <a:extLst>
              <a:ext uri="{FF2B5EF4-FFF2-40B4-BE49-F238E27FC236}">
                <a16:creationId xmlns:a16="http://schemas.microsoft.com/office/drawing/2014/main" id="{34938FBC-94D5-4E1A-9F92-3BDD7381DA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8" t="21566" r="25372" b="24410"/>
          <a:stretch/>
        </p:blipFill>
        <p:spPr>
          <a:xfrm>
            <a:off x="1764144" y="2590801"/>
            <a:ext cx="3811821" cy="3278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31514-F915-47CE-90FD-8954BC41E346}"/>
              </a:ext>
            </a:extLst>
          </p:cNvPr>
          <p:cNvSpPr txBox="1"/>
          <p:nvPr/>
        </p:nvSpPr>
        <p:spPr>
          <a:xfrm>
            <a:off x="7718790" y="2031999"/>
            <a:ext cx="315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Extrusion w/ 5x multiplier. Blobs at end of each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1F381-5034-4A0C-A5B8-E431E0CA9C32}"/>
              </a:ext>
            </a:extLst>
          </p:cNvPr>
          <p:cNvSpPr txBox="1"/>
          <p:nvPr/>
        </p:nvSpPr>
        <p:spPr>
          <a:xfrm>
            <a:off x="2230582" y="2152073"/>
            <a:ext cx="212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extrusion set to relative</a:t>
            </a:r>
          </a:p>
        </p:txBody>
      </p:sp>
    </p:spTree>
    <p:extLst>
      <p:ext uri="{BB962C8B-B14F-4D97-AF65-F5344CB8AC3E}">
        <p14:creationId xmlns:p14="http://schemas.microsoft.com/office/powerpoint/2010/main" val="37053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45EC-54C1-4CD8-B2F4-4D9E2E33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4/6/2022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F432-D5A2-4967-982E-85F92374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work and upload process is very convenient, feedback loop is much tighter from making small edits to printing</a:t>
            </a:r>
          </a:p>
          <a:p>
            <a:r>
              <a:rPr lang="en-US" dirty="0"/>
              <a:t>Extrusion multiplier/equation probably needs to be tweaked since a 5x multiplier gets me close to normal extrusion</a:t>
            </a:r>
          </a:p>
          <a:p>
            <a:r>
              <a:rPr lang="en-US" dirty="0"/>
              <a:t>First extrusion command before any tool selected will throw error. Possible to remove this?</a:t>
            </a:r>
          </a:p>
          <a:p>
            <a:r>
              <a:rPr lang="en-US" dirty="0"/>
              <a:t>Is it possible to do a relative extrusion to make it more consistent with other slicers? This is low priority though</a:t>
            </a:r>
          </a:p>
          <a:p>
            <a:r>
              <a:rPr lang="en-US" dirty="0"/>
              <a:t>Is there any option for extrusion retraction as well? To prevent blobs at end of each extrusion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9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0E1-1768-42BF-81DD-FFA79333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A27E-46B6-41A8-B652-B327F3C2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one layer, tool switching</a:t>
            </a:r>
          </a:p>
          <a:p>
            <a:pPr lvl="1"/>
            <a:r>
              <a:rPr lang="en-US" dirty="0"/>
              <a:t>Workflow for that and seeing how I combine the </a:t>
            </a:r>
            <a:r>
              <a:rPr lang="en-US" dirty="0" err="1"/>
              <a:t>gcode</a:t>
            </a:r>
            <a:r>
              <a:rPr lang="en-US" dirty="0"/>
              <a:t> for each/how I’d like to do it</a:t>
            </a:r>
          </a:p>
          <a:p>
            <a:pPr lvl="1"/>
            <a:r>
              <a:rPr lang="en-US" dirty="0"/>
              <a:t>More consideration of my order of operations</a:t>
            </a:r>
          </a:p>
          <a:p>
            <a:r>
              <a:rPr lang="en-US" dirty="0"/>
              <a:t>Try a two or three layer thing</a:t>
            </a:r>
          </a:p>
          <a:p>
            <a:r>
              <a:rPr lang="en-US" dirty="0"/>
              <a:t>Try some interesting infills</a:t>
            </a:r>
          </a:p>
        </p:txBody>
      </p:sp>
    </p:spTree>
    <p:extLst>
      <p:ext uri="{BB962C8B-B14F-4D97-AF65-F5344CB8AC3E}">
        <p14:creationId xmlns:p14="http://schemas.microsoft.com/office/powerpoint/2010/main" val="40564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6A00F4467DF4AA38678B56052AF43" ma:contentTypeVersion="13" ma:contentTypeDescription="Create a new document." ma:contentTypeScope="" ma:versionID="dec2330040d0940e45c4f8bf33c8a468">
  <xsd:schema xmlns:xsd="http://www.w3.org/2001/XMLSchema" xmlns:xs="http://www.w3.org/2001/XMLSchema" xmlns:p="http://schemas.microsoft.com/office/2006/metadata/properties" xmlns:ns3="4a4943b7-1845-4652-b125-720631c0840a" xmlns:ns4="f18354fd-1000-4005-b26a-4c434cc17b48" targetNamespace="http://schemas.microsoft.com/office/2006/metadata/properties" ma:root="true" ma:fieldsID="b26cb3322a4e6be784b9f4af357fdc6c" ns3:_="" ns4:_="">
    <xsd:import namespace="4a4943b7-1845-4652-b125-720631c0840a"/>
    <xsd:import namespace="f18354fd-1000-4005-b26a-4c434cc17b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943b7-1845-4652-b125-720631c084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354fd-1000-4005-b26a-4c434cc17b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F4557C-906F-41EE-BDEB-D28D37D265F3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4a4943b7-1845-4652-b125-720631c0840a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18354fd-1000-4005-b26a-4c434cc17b4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67F92-6FB5-4604-B9D8-8853040FAF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560D5-CD3E-432B-ABF8-F4B383C17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4943b7-1845-4652-b125-720631c0840a"/>
    <ds:schemaRef ds:uri="f18354fd-1000-4005-b26a-4c434cc17b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489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Using Vespidae – Activity Log</vt:lpstr>
      <vt:lpstr>4/4/2022 Quick Tests</vt:lpstr>
      <vt:lpstr>4/5/2022 </vt:lpstr>
      <vt:lpstr>4/5/2022</vt:lpstr>
      <vt:lpstr>4/6/2022 </vt:lpstr>
      <vt:lpstr>4/6/2022</vt:lpstr>
      <vt:lpstr>4/6/2022 Thoughts</vt:lpstr>
      <vt:lpstr>Running To-Dos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Vespidae – Activity Log</dc:title>
  <dc:creator>vinhqn</dc:creator>
  <cp:lastModifiedBy>vinhqn</cp:lastModifiedBy>
  <cp:revision>2</cp:revision>
  <dcterms:created xsi:type="dcterms:W3CDTF">2022-04-04T22:40:02Z</dcterms:created>
  <dcterms:modified xsi:type="dcterms:W3CDTF">2022-04-06T21:04:09Z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0x0101008926A00F4467DF4AA38678B56052AF43</vt:lpwstr>
  </property>
</Properties>
</file>