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ma langde" initials="ul" lastIdx="1" clrIdx="0">
    <p:extLst>
      <p:ext uri="{19B8F6BF-5375-455C-9EA6-DF929625EA0E}">
        <p15:presenceInfo xmlns:p15="http://schemas.microsoft.com/office/powerpoint/2012/main" userId="aa68b6fe9ad19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59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92CD-18FA-46D7-BCAF-EE788E0A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4CBAD-D9E5-4ACE-B404-C8E9F242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47F1-5548-4514-A9F3-8AD24477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36A-052E-4409-957F-1CC45C20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7E60-165A-4E3D-905E-44C9538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A881-2B43-4FC9-9856-EA2078D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41F7B-0D74-4227-841E-89398615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C4E7-3AC5-4A12-BBF2-1B3974A9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6880-E3A2-487A-A3AA-4638F94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068-5CED-4964-B402-9835979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8D2FB-0F23-4798-A350-EFD772333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E2EE9-5FCD-46E7-890C-AE7E7042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C2EB-EFAA-44FB-84D0-DFD9A71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0231-E3CB-4960-BD4D-86293A32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3B1B-98BA-4C0C-A6A5-49901A5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47B9-7541-466E-9324-DC77AEC9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57B7-7E33-47F8-934A-4D7F6B72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8DB0-E1FC-4078-8FD1-71639BDF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A4E7-7E92-4260-A1C5-D552CB2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BF0E-6386-4831-A30F-B4DC57A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E71-E815-4563-BFB7-CE29A7F8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3CEE-1A04-4875-A129-CD7E47F3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A749-F0CE-4E40-8D0A-2CA17EF3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63CF-E214-40F7-9E67-FA5C2418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3550-4AEC-473F-87E0-E7273B5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7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B252-6BF9-4734-A25F-55ABD5B5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C7A8-05AA-4599-AD5B-18BD88E9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D0ABD-8A8F-4F4F-BFE5-0E6A7A01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02F2-DBD3-44FB-A7FB-388057D5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351A-6782-47E8-819F-E1AA203F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BDD1-D1F0-4FD6-8080-D9AFD539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5200-962E-403A-A958-8F345B9E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E85B-3F9B-404B-89AF-86511B45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20C2E-0C7A-4B82-8450-6C3AC97E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AFD63-CC70-4085-AF0F-C2D17509B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F953E-3E93-47D3-853D-5D61C014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6A839-AC53-43E4-BB51-06B07D20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1429-03D4-43CB-AB02-F72A5B88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7921D-AF3A-44FB-A482-448E65CF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894-808A-47D4-80C2-E82E0259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DA3BA-65BB-4513-844F-5A0BB9F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350D3-25A5-47BD-8F1F-4E1FFA7B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4B59C-24C2-4E7C-92D0-D1521ECB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F1A4C-229B-485C-9DF4-6BEA3B7E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E452-4F5A-4038-A630-E220E2FD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6A47B-882A-43C6-B161-6C8F017E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0A77-DA99-4934-AEEB-8C1BD6E3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5A02-2AF0-4511-A333-8483C385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376B-6A3F-439C-B240-D13F472E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FDD90-F1D6-4F32-ACDC-7BDAA7F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255ED-E618-4EB0-A7FA-354BA8D6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5E3F-4F8F-4484-BB97-E1D05F4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0BC0-BFFC-4CBE-8FE8-5C436E1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920B4-EBF1-462E-8422-17F3C8D7F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357CC-4286-430C-9C70-74E0F9F5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DDF0-43F4-449D-8669-02C2E875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58BF-0E0D-47BB-B18F-2F12FD85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6EC2-DAEC-425B-9844-6478EFC4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89061-97D0-46B7-B19F-31131E93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C60D-FD71-45A6-858A-502A41BD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AA1D-541E-4979-AA88-39662EBA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AF4A-0D1D-4BF9-BED2-434262253E5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AE68-B637-4FFB-B730-22B87558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4E87-E2E6-47AB-80C3-DB6F6D74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739A-700D-4942-B587-BFDE2B1D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4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7339-9728-4FBD-BA80-73FA4783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640"/>
            <a:ext cx="3407121" cy="531373"/>
          </a:xfrm>
        </p:spPr>
        <p:txBody>
          <a:bodyPr>
            <a:normAutofit/>
          </a:bodyPr>
          <a:lstStyle/>
          <a:p>
            <a:r>
              <a:rPr lang="en-IN" sz="2400" dirty="0"/>
              <a:t>University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32B3B-C3CD-4650-80C9-A789AD3DAD7D}"/>
              </a:ext>
            </a:extLst>
          </p:cNvPr>
          <p:cNvSpPr/>
          <p:nvPr/>
        </p:nvSpPr>
        <p:spPr>
          <a:xfrm>
            <a:off x="4617264" y="633743"/>
            <a:ext cx="2190939" cy="1333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</a:p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:Name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AAC82-94FD-48CD-865B-61C5549B2FC8}"/>
              </a:ext>
            </a:extLst>
          </p:cNvPr>
          <p:cNvCxnSpPr>
            <a:cxnSpLocks/>
          </p:cNvCxnSpPr>
          <p:nvPr/>
        </p:nvCxnSpPr>
        <p:spPr>
          <a:xfrm>
            <a:off x="4617265" y="982253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8D21E6-6699-4079-A680-BC74938BC5C6}"/>
              </a:ext>
            </a:extLst>
          </p:cNvPr>
          <p:cNvSpPr/>
          <p:nvPr/>
        </p:nvSpPr>
        <p:spPr>
          <a:xfrm>
            <a:off x="4617263" y="2662177"/>
            <a:ext cx="2190939" cy="1502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</a:t>
            </a: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Depart_Name:String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3311B-B58E-4729-93A4-212159B97C9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712733" y="1967694"/>
            <a:ext cx="1" cy="69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CC176-A2CF-47C3-B04D-764AC1DD0ECB}"/>
              </a:ext>
            </a:extLst>
          </p:cNvPr>
          <p:cNvSpPr/>
          <p:nvPr/>
        </p:nvSpPr>
        <p:spPr>
          <a:xfrm>
            <a:off x="1466661" y="2662176"/>
            <a:ext cx="2190939" cy="150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</a:t>
            </a: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Uid:int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A457D-8FDC-46EC-8124-C1D09B107A55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657600" y="3413383"/>
            <a:ext cx="959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336639D-0CA6-485F-B26C-B3430D50FEBE}"/>
              </a:ext>
            </a:extLst>
          </p:cNvPr>
          <p:cNvSpPr/>
          <p:nvPr/>
        </p:nvSpPr>
        <p:spPr>
          <a:xfrm>
            <a:off x="4617263" y="4519217"/>
            <a:ext cx="2190939" cy="168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classroom</a:t>
            </a: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Uid:int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Seat:int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11370A-B146-4CEA-B10B-C8C5FD68697D}"/>
              </a:ext>
            </a:extLst>
          </p:cNvPr>
          <p:cNvSpPr/>
          <p:nvPr/>
        </p:nvSpPr>
        <p:spPr>
          <a:xfrm>
            <a:off x="1466661" y="4519217"/>
            <a:ext cx="2190939" cy="1685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Uid:int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Designation:String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5AB27E-AE1D-47A5-BEB5-B3287341A443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V="1">
            <a:off x="2562131" y="4164589"/>
            <a:ext cx="0" cy="35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5AA6A0-0ED2-41E1-AFBF-82D39DF56348}"/>
              </a:ext>
            </a:extLst>
          </p:cNvPr>
          <p:cNvCxnSpPr/>
          <p:nvPr/>
        </p:nvCxnSpPr>
        <p:spPr>
          <a:xfrm>
            <a:off x="4617263" y="1666754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476FA6-94F1-436F-9DF6-8088A0EB003B}"/>
              </a:ext>
            </a:extLst>
          </p:cNvPr>
          <p:cNvCxnSpPr/>
          <p:nvPr/>
        </p:nvCxnSpPr>
        <p:spPr>
          <a:xfrm>
            <a:off x="1466661" y="3796496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CD7A82-6E26-413B-BA26-B9C5590C6649}"/>
              </a:ext>
            </a:extLst>
          </p:cNvPr>
          <p:cNvCxnSpPr/>
          <p:nvPr/>
        </p:nvCxnSpPr>
        <p:spPr>
          <a:xfrm>
            <a:off x="1466661" y="3102015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03CDAB-9471-4B0E-B096-1F2A72DDFAC9}"/>
              </a:ext>
            </a:extLst>
          </p:cNvPr>
          <p:cNvCxnSpPr/>
          <p:nvPr/>
        </p:nvCxnSpPr>
        <p:spPr>
          <a:xfrm>
            <a:off x="4617263" y="3102015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3F108E-16E3-4648-A0BF-FA3769BC3F44}"/>
              </a:ext>
            </a:extLst>
          </p:cNvPr>
          <p:cNvCxnSpPr/>
          <p:nvPr/>
        </p:nvCxnSpPr>
        <p:spPr>
          <a:xfrm>
            <a:off x="4617263" y="3796496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639BFB-971C-406A-9BB2-E25C55728A85}"/>
              </a:ext>
            </a:extLst>
          </p:cNvPr>
          <p:cNvCxnSpPr/>
          <p:nvPr/>
        </p:nvCxnSpPr>
        <p:spPr>
          <a:xfrm>
            <a:off x="4617263" y="4884516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CFFC42-C9E3-464B-AD7E-B20209CBBEF8}"/>
              </a:ext>
            </a:extLst>
          </p:cNvPr>
          <p:cNvCxnSpPr/>
          <p:nvPr/>
        </p:nvCxnSpPr>
        <p:spPr>
          <a:xfrm>
            <a:off x="4617263" y="5926238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DD33FD-DE15-4740-80A6-5C9A915E0966}"/>
              </a:ext>
            </a:extLst>
          </p:cNvPr>
          <p:cNvCxnSpPr/>
          <p:nvPr/>
        </p:nvCxnSpPr>
        <p:spPr>
          <a:xfrm>
            <a:off x="1466661" y="5926238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882C74-79FC-4237-877C-69A3C67D3A7D}"/>
              </a:ext>
            </a:extLst>
          </p:cNvPr>
          <p:cNvCxnSpPr/>
          <p:nvPr/>
        </p:nvCxnSpPr>
        <p:spPr>
          <a:xfrm>
            <a:off x="1466661" y="4884516"/>
            <a:ext cx="219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8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University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class diagram</dc:title>
  <dc:creator>uzma langde</dc:creator>
  <cp:lastModifiedBy>uzma langde</cp:lastModifiedBy>
  <cp:revision>1</cp:revision>
  <dcterms:created xsi:type="dcterms:W3CDTF">2022-04-06T03:55:19Z</dcterms:created>
  <dcterms:modified xsi:type="dcterms:W3CDTF">2022-04-06T03:55:55Z</dcterms:modified>
</cp:coreProperties>
</file>