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284E07-9C1C-411E-8BD7-524B60109A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DF49FB-6F9B-4B6A-9F13-0050D29208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060B00-5555-449A-AA0D-BA55AB71396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67C251-B380-4057-85A6-5858D53B2F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EF51B7-8DD9-46DC-B27B-C413C68801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FC76E1-3850-4E55-BEBB-0B3A9AF757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605530-8390-41A1-85DF-6D626C92CA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E93481-DEA8-4FCF-BDB5-E11270E62B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57F518-6B2A-486E-B671-AE8DDF3817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833ACD-2D2F-4184-B0F8-F8748C36EF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06763D-FFB8-48D5-B4F0-57C87B9AA0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270C65-3B00-41EE-9D94-8F047BD672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23F7309-02FF-4476-990E-AC09EA2CD2D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Анализ рынка недвижимости в Москве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Гипотеза №3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Модель машинного обучения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BI-система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Цели и задачи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Перед нами была поставлена цель ответить на следующие вопросы: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1. 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2.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3.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Для этого нам было необходимо выполнить следующие задачи: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1. Получить релевантные данные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2. Построить озеро данных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3. Провести статистический анализ данных и проверить гипотезы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4. Построить модель машинного обучения</a:t>
            </a:r>
            <a:endParaRPr b="0" lang="en-US" sz="1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latin typeface="Arial"/>
              </a:rPr>
              <a:t>5. Визуализировать полученные результаты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Компонентная архитектура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Модель потоков данных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Парсер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Data Lake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Аналитическая система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Гипотеза №1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Гипотеза №2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2023-04-18T19:31:10Z</dcterms:created>
  <dc:creator/>
  <dc:description/>
  <dc:language>en-US</dc:language>
  <cp:lastModifiedBy/>
  <dcterms:modified xsi:type="dcterms:W3CDTF">2023-04-18T19:42:18Z</dcterms:modified>
  <cp:revision>1</cp:revision>
  <dc:subject/>
  <dc:title/>
</cp:coreProperties>
</file>