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s/slide10.xml" ContentType="application/vnd.openxmlformats-officedocument.presentationml.slide+xml"/>
  <Override PartName="/ppt/slides/slide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 name=""/>
          <p:cNvSpPr txBox="1"/>
          <p:nvPr/>
        </p:nvSpPr>
        <p:spPr>
          <a:xfrm>
            <a:off x="747720" y="2819520"/>
            <a:ext cx="8283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a:t>
            </a:r>
            <a:endParaRPr b="0" lang="en-US" sz="2170" strike="noStrike" u="none">
              <a:solidFill>
                <a:srgbClr val="000000"/>
              </a:solidFill>
              <a:effectLst/>
              <a:uFillTx/>
              <a:latin typeface="Times New Roman"/>
            </a:endParaRPr>
          </a:p>
        </p:txBody>
      </p:sp>
      <p:sp>
        <p:nvSpPr>
          <p:cNvPr id="10" name=""/>
          <p:cNvSpPr txBox="1"/>
          <p:nvPr/>
        </p:nvSpPr>
        <p:spPr>
          <a:xfrm>
            <a:off x="747720" y="3228840"/>
            <a:ext cx="31654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5.9, 5.10</a:t>
            </a:r>
            <a:r>
              <a:rPr b="0" lang="zh-CN" sz="2170" strike="noStrike" u="none">
                <a:solidFill>
                  <a:srgbClr val="1f2328"/>
                </a:solidFill>
                <a:effectLst/>
                <a:uFillTx/>
                <a:latin typeface=".HiraKakuInterface-W4"/>
                <a:ea typeface=".HiraKakuInterface-W4"/>
              </a:rPr>
              <a:t>章 </a:t>
            </a:r>
            <a:r>
              <a:rPr b="0" lang="en-US" sz="2170" strike="noStrike" u="none">
                <a:solidFill>
                  <a:srgbClr val="1f2328"/>
                </a:solidFill>
                <a:effectLst/>
                <a:uFillTx/>
                <a:latin typeface=".SFNS-Regular_wdth_opsz1D0000_GRAD_wght"/>
                <a:ea typeface=".SFNS-Regular_wdth_opsz1D0000_GRAD_wght"/>
              </a:rPr>
              <a:t>(p108–p123)</a:t>
            </a:r>
            <a:endParaRPr b="0" lang="en-US" sz="2170" strike="noStrike" u="none">
              <a:solidFill>
                <a:srgbClr val="000000"/>
              </a:solidFill>
              <a:effectLst/>
              <a:uFillTx/>
              <a:latin typeface="Times New Roman"/>
            </a:endParaRPr>
          </a:p>
        </p:txBody>
      </p:sp>
      <p:sp>
        <p:nvSpPr>
          <p:cNvPr id="11" name=""/>
          <p:cNvSpPr txBox="1"/>
          <p:nvPr/>
        </p:nvSpPr>
        <p:spPr>
          <a:xfrm>
            <a:off x="747720" y="3648240"/>
            <a:ext cx="18252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Kenichiro Goto</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3" name=""/>
          <p:cNvSpPr/>
          <p:nvPr/>
        </p:nvSpPr>
        <p:spPr>
          <a:xfrm>
            <a:off x="763560" y="2286000"/>
            <a:ext cx="154800" cy="144360"/>
          </a:xfrm>
          <a:custGeom>
            <a:avLst/>
            <a:gdLst/>
            <a:ahLst/>
            <a:rect l="0" t="0" r="r" b="b"/>
            <a:pathLst>
              <a:path w="430" h="401">
                <a:moveTo>
                  <a:pt x="15" y="135"/>
                </a:moveTo>
                <a:cubicBezTo>
                  <a:pt x="19" y="111"/>
                  <a:pt x="35" y="82"/>
                  <a:pt x="62" y="50"/>
                </a:cubicBezTo>
                <a:cubicBezTo>
                  <a:pt x="90" y="17"/>
                  <a:pt x="124" y="1"/>
                  <a:pt x="164" y="0"/>
                </a:cubicBezTo>
                <a:cubicBezTo>
                  <a:pt x="185" y="0"/>
                  <a:pt x="204" y="6"/>
                  <a:pt x="221" y="16"/>
                </a:cubicBezTo>
                <a:cubicBezTo>
                  <a:pt x="238" y="27"/>
                  <a:pt x="251" y="40"/>
                  <a:pt x="260" y="56"/>
                </a:cubicBezTo>
                <a:cubicBezTo>
                  <a:pt x="284" y="19"/>
                  <a:pt x="314" y="0"/>
                  <a:pt x="349" y="0"/>
                </a:cubicBezTo>
                <a:cubicBezTo>
                  <a:pt x="370" y="0"/>
                  <a:pt x="389" y="7"/>
                  <a:pt x="405" y="20"/>
                </a:cubicBezTo>
                <a:cubicBezTo>
                  <a:pt x="421" y="33"/>
                  <a:pt x="429" y="50"/>
                  <a:pt x="430" y="72"/>
                </a:cubicBezTo>
                <a:cubicBezTo>
                  <a:pt x="430" y="89"/>
                  <a:pt x="426" y="103"/>
                  <a:pt x="417" y="113"/>
                </a:cubicBezTo>
                <a:cubicBezTo>
                  <a:pt x="409" y="124"/>
                  <a:pt x="401" y="130"/>
                  <a:pt x="394" y="133"/>
                </a:cubicBezTo>
                <a:cubicBezTo>
                  <a:pt x="386" y="135"/>
                  <a:pt x="379" y="136"/>
                  <a:pt x="373" y="136"/>
                </a:cubicBezTo>
                <a:cubicBezTo>
                  <a:pt x="362" y="136"/>
                  <a:pt x="353" y="133"/>
                  <a:pt x="346" y="126"/>
                </a:cubicBezTo>
                <a:cubicBezTo>
                  <a:pt x="339" y="120"/>
                  <a:pt x="335" y="111"/>
                  <a:pt x="335" y="101"/>
                </a:cubicBezTo>
                <a:cubicBezTo>
                  <a:pt x="335" y="74"/>
                  <a:pt x="350" y="55"/>
                  <a:pt x="379" y="45"/>
                </a:cubicBezTo>
                <a:cubicBezTo>
                  <a:pt x="373" y="38"/>
                  <a:pt x="361" y="34"/>
                  <a:pt x="344" y="34"/>
                </a:cubicBezTo>
                <a:cubicBezTo>
                  <a:pt x="337" y="34"/>
                  <a:pt x="331" y="34"/>
                  <a:pt x="327" y="36"/>
                </a:cubicBezTo>
                <a:cubicBezTo>
                  <a:pt x="305" y="45"/>
                  <a:pt x="289" y="64"/>
                  <a:pt x="278" y="94"/>
                </a:cubicBezTo>
                <a:cubicBezTo>
                  <a:pt x="243" y="224"/>
                  <a:pt x="224" y="300"/>
                  <a:pt x="224" y="322"/>
                </a:cubicBezTo>
                <a:cubicBezTo>
                  <a:pt x="224" y="339"/>
                  <a:pt x="229" y="350"/>
                  <a:pt x="238" y="357"/>
                </a:cubicBezTo>
                <a:cubicBezTo>
                  <a:pt x="249" y="364"/>
                  <a:pt x="259" y="368"/>
                  <a:pt x="270" y="368"/>
                </a:cubicBezTo>
                <a:cubicBezTo>
                  <a:pt x="292" y="368"/>
                  <a:pt x="313" y="358"/>
                  <a:pt x="335" y="339"/>
                </a:cubicBezTo>
                <a:cubicBezTo>
                  <a:pt x="356" y="320"/>
                  <a:pt x="370" y="296"/>
                  <a:pt x="378" y="268"/>
                </a:cubicBezTo>
                <a:cubicBezTo>
                  <a:pt x="379" y="262"/>
                  <a:pt x="381" y="258"/>
                  <a:pt x="383" y="258"/>
                </a:cubicBezTo>
                <a:cubicBezTo>
                  <a:pt x="385" y="257"/>
                  <a:pt x="389" y="257"/>
                  <a:pt x="397" y="256"/>
                </a:cubicBezTo>
                <a:lnTo>
                  <a:pt x="401" y="256"/>
                </a:lnTo>
                <a:cubicBezTo>
                  <a:pt x="409" y="256"/>
                  <a:pt x="414" y="258"/>
                  <a:pt x="414" y="263"/>
                </a:cubicBezTo>
                <a:cubicBezTo>
                  <a:pt x="414" y="264"/>
                  <a:pt x="413" y="267"/>
                  <a:pt x="412" y="273"/>
                </a:cubicBezTo>
                <a:cubicBezTo>
                  <a:pt x="403" y="306"/>
                  <a:pt x="384" y="336"/>
                  <a:pt x="357" y="362"/>
                </a:cubicBezTo>
                <a:cubicBezTo>
                  <a:pt x="330" y="388"/>
                  <a:pt x="299" y="401"/>
                  <a:pt x="263" y="401"/>
                </a:cubicBezTo>
                <a:cubicBezTo>
                  <a:pt x="221" y="401"/>
                  <a:pt x="190" y="382"/>
                  <a:pt x="169" y="345"/>
                </a:cubicBezTo>
                <a:cubicBezTo>
                  <a:pt x="145" y="382"/>
                  <a:pt x="117" y="400"/>
                  <a:pt x="86" y="400"/>
                </a:cubicBezTo>
                <a:lnTo>
                  <a:pt x="81" y="400"/>
                </a:lnTo>
                <a:cubicBezTo>
                  <a:pt x="52" y="400"/>
                  <a:pt x="31" y="392"/>
                  <a:pt x="19" y="377"/>
                </a:cubicBezTo>
                <a:cubicBezTo>
                  <a:pt x="7" y="362"/>
                  <a:pt x="0" y="345"/>
                  <a:pt x="0" y="328"/>
                </a:cubicBezTo>
                <a:cubicBezTo>
                  <a:pt x="0" y="310"/>
                  <a:pt x="5" y="294"/>
                  <a:pt x="16" y="283"/>
                </a:cubicBezTo>
                <a:cubicBezTo>
                  <a:pt x="27" y="271"/>
                  <a:pt x="41" y="265"/>
                  <a:pt x="56" y="265"/>
                </a:cubicBezTo>
                <a:cubicBezTo>
                  <a:pt x="81" y="265"/>
                  <a:pt x="94" y="277"/>
                  <a:pt x="94" y="302"/>
                </a:cubicBezTo>
                <a:cubicBezTo>
                  <a:pt x="94" y="314"/>
                  <a:pt x="90" y="324"/>
                  <a:pt x="83" y="333"/>
                </a:cubicBezTo>
                <a:cubicBezTo>
                  <a:pt x="76" y="342"/>
                  <a:pt x="69" y="347"/>
                  <a:pt x="63" y="350"/>
                </a:cubicBezTo>
                <a:cubicBezTo>
                  <a:pt x="57" y="353"/>
                  <a:pt x="53" y="355"/>
                  <a:pt x="52" y="355"/>
                </a:cubicBezTo>
                <a:lnTo>
                  <a:pt x="49" y="356"/>
                </a:lnTo>
                <a:cubicBezTo>
                  <a:pt x="49" y="356"/>
                  <a:pt x="51" y="357"/>
                  <a:pt x="54" y="359"/>
                </a:cubicBezTo>
                <a:cubicBezTo>
                  <a:pt x="58" y="361"/>
                  <a:pt x="62" y="363"/>
                  <a:pt x="68" y="365"/>
                </a:cubicBezTo>
                <a:cubicBezTo>
                  <a:pt x="74" y="368"/>
                  <a:pt x="80" y="369"/>
                  <a:pt x="85" y="368"/>
                </a:cubicBezTo>
                <a:cubicBezTo>
                  <a:pt x="106" y="368"/>
                  <a:pt x="124" y="355"/>
                  <a:pt x="140" y="328"/>
                </a:cubicBezTo>
                <a:cubicBezTo>
                  <a:pt x="145" y="319"/>
                  <a:pt x="152" y="299"/>
                  <a:pt x="160" y="268"/>
                </a:cubicBezTo>
                <a:cubicBezTo>
                  <a:pt x="168" y="238"/>
                  <a:pt x="176" y="205"/>
                  <a:pt x="185" y="172"/>
                </a:cubicBezTo>
                <a:cubicBezTo>
                  <a:pt x="193" y="139"/>
                  <a:pt x="198" y="120"/>
                  <a:pt x="199" y="114"/>
                </a:cubicBezTo>
                <a:cubicBezTo>
                  <a:pt x="202" y="98"/>
                  <a:pt x="203" y="87"/>
                  <a:pt x="203" y="80"/>
                </a:cubicBezTo>
                <a:cubicBezTo>
                  <a:pt x="203" y="63"/>
                  <a:pt x="199" y="52"/>
                  <a:pt x="190" y="44"/>
                </a:cubicBezTo>
                <a:cubicBezTo>
                  <a:pt x="181" y="37"/>
                  <a:pt x="171" y="34"/>
                  <a:pt x="160" y="34"/>
                </a:cubicBezTo>
                <a:cubicBezTo>
                  <a:pt x="136" y="34"/>
                  <a:pt x="114" y="43"/>
                  <a:pt x="94" y="62"/>
                </a:cubicBezTo>
                <a:cubicBezTo>
                  <a:pt x="73" y="81"/>
                  <a:pt x="59" y="105"/>
                  <a:pt x="51" y="134"/>
                </a:cubicBezTo>
                <a:cubicBezTo>
                  <a:pt x="49" y="140"/>
                  <a:pt x="48" y="143"/>
                  <a:pt x="46" y="143"/>
                </a:cubicBezTo>
                <a:cubicBezTo>
                  <a:pt x="44" y="144"/>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4" name=""/>
          <p:cNvSpPr/>
          <p:nvPr/>
        </p:nvSpPr>
        <p:spPr>
          <a:xfrm>
            <a:off x="965160" y="2143080"/>
            <a:ext cx="54000" cy="224640"/>
          </a:xfrm>
          <a:custGeom>
            <a:avLst/>
            <a:gdLst/>
            <a:ahLst/>
            <a:rect l="0" t="0" r="r" b="b"/>
            <a:pathLst>
              <a:path w="150" h="624">
                <a:moveTo>
                  <a:pt x="0" y="311"/>
                </a:moveTo>
                <a:cubicBezTo>
                  <a:pt x="0" y="283"/>
                  <a:pt x="3" y="255"/>
                  <a:pt x="7" y="230"/>
                </a:cubicBezTo>
                <a:cubicBezTo>
                  <a:pt x="11" y="204"/>
                  <a:pt x="16" y="182"/>
                  <a:pt x="21" y="163"/>
                </a:cubicBezTo>
                <a:cubicBezTo>
                  <a:pt x="26" y="144"/>
                  <a:pt x="34" y="126"/>
                  <a:pt x="44" y="108"/>
                </a:cubicBezTo>
                <a:cubicBezTo>
                  <a:pt x="54" y="90"/>
                  <a:pt x="63" y="76"/>
                  <a:pt x="69" y="66"/>
                </a:cubicBezTo>
                <a:cubicBezTo>
                  <a:pt x="75" y="56"/>
                  <a:pt x="83" y="46"/>
                  <a:pt x="95" y="34"/>
                </a:cubicBezTo>
                <a:cubicBezTo>
                  <a:pt x="107" y="22"/>
                  <a:pt x="113" y="15"/>
                  <a:pt x="115" y="13"/>
                </a:cubicBezTo>
                <a:cubicBezTo>
                  <a:pt x="118" y="10"/>
                  <a:pt x="123" y="6"/>
                  <a:pt x="131" y="0"/>
                </a:cubicBezTo>
                <a:lnTo>
                  <a:pt x="139" y="0"/>
                </a:lnTo>
                <a:lnTo>
                  <a:pt x="142" y="0"/>
                </a:lnTo>
                <a:cubicBezTo>
                  <a:pt x="147" y="0"/>
                  <a:pt x="150" y="2"/>
                  <a:pt x="150" y="5"/>
                </a:cubicBezTo>
                <a:cubicBezTo>
                  <a:pt x="150" y="7"/>
                  <a:pt x="147" y="11"/>
                  <a:pt x="140" y="18"/>
                </a:cubicBezTo>
                <a:cubicBezTo>
                  <a:pt x="133" y="26"/>
                  <a:pt x="124" y="37"/>
                  <a:pt x="114" y="51"/>
                </a:cubicBezTo>
                <a:cubicBezTo>
                  <a:pt x="104" y="66"/>
                  <a:pt x="94" y="84"/>
                  <a:pt x="84" y="105"/>
                </a:cubicBezTo>
                <a:cubicBezTo>
                  <a:pt x="73" y="126"/>
                  <a:pt x="65" y="155"/>
                  <a:pt x="58" y="191"/>
                </a:cubicBezTo>
                <a:cubicBezTo>
                  <a:pt x="49" y="227"/>
                  <a:pt x="46" y="267"/>
                  <a:pt x="46" y="311"/>
                </a:cubicBezTo>
                <a:cubicBezTo>
                  <a:pt x="46" y="355"/>
                  <a:pt x="49" y="395"/>
                  <a:pt x="58" y="431"/>
                </a:cubicBezTo>
                <a:cubicBezTo>
                  <a:pt x="65" y="467"/>
                  <a:pt x="73" y="495"/>
                  <a:pt x="83" y="517"/>
                </a:cubicBezTo>
                <a:cubicBezTo>
                  <a:pt x="93" y="540"/>
                  <a:pt x="103" y="557"/>
                  <a:pt x="114" y="571"/>
                </a:cubicBezTo>
                <a:cubicBezTo>
                  <a:pt x="124" y="585"/>
                  <a:pt x="133" y="597"/>
                  <a:pt x="140" y="605"/>
                </a:cubicBezTo>
                <a:cubicBezTo>
                  <a:pt x="147" y="613"/>
                  <a:pt x="150" y="618"/>
                  <a:pt x="150" y="618"/>
                </a:cubicBezTo>
                <a:cubicBezTo>
                  <a:pt x="150" y="622"/>
                  <a:pt x="147" y="624"/>
                  <a:pt x="141" y="624"/>
                </a:cubicBezTo>
                <a:lnTo>
                  <a:pt x="139" y="624"/>
                </a:lnTo>
                <a:lnTo>
                  <a:pt x="131" y="624"/>
                </a:lnTo>
                <a:lnTo>
                  <a:pt x="114" y="609"/>
                </a:lnTo>
                <a:cubicBezTo>
                  <a:pt x="75" y="573"/>
                  <a:pt x="45" y="528"/>
                  <a:pt x="27" y="476"/>
                </a:cubicBezTo>
                <a:cubicBezTo>
                  <a:pt x="9" y="423"/>
                  <a:pt x="0" y="368"/>
                  <a:pt x="0" y="31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5" name=""/>
          <p:cNvSpPr/>
          <p:nvPr/>
        </p:nvSpPr>
        <p:spPr>
          <a:xfrm>
            <a:off x="1036080" y="2162880"/>
            <a:ext cx="63360" cy="151200"/>
          </a:xfrm>
          <a:custGeom>
            <a:avLst/>
            <a:gdLst/>
            <a:ahLst/>
            <a:rect l="0" t="0" r="r" b="b"/>
            <a:pathLst>
              <a:path w="176" h="420">
                <a:moveTo>
                  <a:pt x="103" y="38"/>
                </a:moveTo>
                <a:cubicBezTo>
                  <a:pt x="103" y="28"/>
                  <a:pt x="107" y="20"/>
                  <a:pt x="115" y="12"/>
                </a:cubicBezTo>
                <a:cubicBezTo>
                  <a:pt x="123" y="5"/>
                  <a:pt x="132" y="1"/>
                  <a:pt x="142" y="0"/>
                </a:cubicBezTo>
                <a:cubicBezTo>
                  <a:pt x="150" y="0"/>
                  <a:pt x="156" y="3"/>
                  <a:pt x="161" y="8"/>
                </a:cubicBezTo>
                <a:cubicBezTo>
                  <a:pt x="166" y="13"/>
                  <a:pt x="169" y="19"/>
                  <a:pt x="169" y="26"/>
                </a:cubicBezTo>
                <a:cubicBezTo>
                  <a:pt x="169" y="36"/>
                  <a:pt x="165" y="45"/>
                  <a:pt x="156" y="54"/>
                </a:cubicBezTo>
                <a:cubicBezTo>
                  <a:pt x="148" y="61"/>
                  <a:pt x="139" y="66"/>
                  <a:pt x="129" y="66"/>
                </a:cubicBezTo>
                <a:cubicBezTo>
                  <a:pt x="123" y="66"/>
                  <a:pt x="117" y="64"/>
                  <a:pt x="112" y="60"/>
                </a:cubicBezTo>
                <a:cubicBezTo>
                  <a:pt x="106" y="56"/>
                  <a:pt x="103" y="48"/>
                  <a:pt x="103" y="38"/>
                </a:cubicBezTo>
                <a:moveTo>
                  <a:pt x="0" y="234"/>
                </a:moveTo>
                <a:cubicBezTo>
                  <a:pt x="0" y="231"/>
                  <a:pt x="2" y="224"/>
                  <a:pt x="6" y="215"/>
                </a:cubicBezTo>
                <a:cubicBezTo>
                  <a:pt x="11" y="205"/>
                  <a:pt x="16" y="195"/>
                  <a:pt x="22" y="183"/>
                </a:cubicBezTo>
                <a:cubicBezTo>
                  <a:pt x="28" y="171"/>
                  <a:pt x="37" y="161"/>
                  <a:pt x="49" y="151"/>
                </a:cubicBezTo>
                <a:cubicBezTo>
                  <a:pt x="61" y="142"/>
                  <a:pt x="74" y="137"/>
                  <a:pt x="87" y="138"/>
                </a:cubicBezTo>
                <a:cubicBezTo>
                  <a:pt x="103" y="138"/>
                  <a:pt x="116" y="142"/>
                  <a:pt x="127" y="152"/>
                </a:cubicBezTo>
                <a:cubicBezTo>
                  <a:pt x="138" y="162"/>
                  <a:pt x="144" y="174"/>
                  <a:pt x="144" y="191"/>
                </a:cubicBezTo>
                <a:cubicBezTo>
                  <a:pt x="144" y="198"/>
                  <a:pt x="141" y="209"/>
                  <a:pt x="135" y="225"/>
                </a:cubicBezTo>
                <a:cubicBezTo>
                  <a:pt x="129" y="242"/>
                  <a:pt x="121" y="263"/>
                  <a:pt x="110" y="291"/>
                </a:cubicBezTo>
                <a:cubicBezTo>
                  <a:pt x="100" y="318"/>
                  <a:pt x="91" y="342"/>
                  <a:pt x="84" y="361"/>
                </a:cubicBezTo>
                <a:cubicBezTo>
                  <a:pt x="82" y="370"/>
                  <a:pt x="81" y="377"/>
                  <a:pt x="81" y="381"/>
                </a:cubicBezTo>
                <a:cubicBezTo>
                  <a:pt x="81" y="392"/>
                  <a:pt x="85" y="397"/>
                  <a:pt x="92" y="397"/>
                </a:cubicBezTo>
                <a:cubicBezTo>
                  <a:pt x="95" y="397"/>
                  <a:pt x="99" y="396"/>
                  <a:pt x="103" y="395"/>
                </a:cubicBezTo>
                <a:cubicBezTo>
                  <a:pt x="108" y="394"/>
                  <a:pt x="112" y="391"/>
                  <a:pt x="118" y="386"/>
                </a:cubicBezTo>
                <a:cubicBezTo>
                  <a:pt x="123" y="382"/>
                  <a:pt x="129" y="374"/>
                  <a:pt x="135" y="364"/>
                </a:cubicBezTo>
                <a:cubicBezTo>
                  <a:pt x="140" y="354"/>
                  <a:pt x="146" y="342"/>
                  <a:pt x="150" y="328"/>
                </a:cubicBezTo>
                <a:cubicBezTo>
                  <a:pt x="151" y="323"/>
                  <a:pt x="153" y="320"/>
                  <a:pt x="153" y="319"/>
                </a:cubicBezTo>
                <a:cubicBezTo>
                  <a:pt x="154" y="318"/>
                  <a:pt x="158" y="318"/>
                  <a:pt x="164" y="318"/>
                </a:cubicBezTo>
                <a:cubicBezTo>
                  <a:pt x="172" y="318"/>
                  <a:pt x="176" y="320"/>
                  <a:pt x="176" y="324"/>
                </a:cubicBezTo>
                <a:cubicBezTo>
                  <a:pt x="176" y="327"/>
                  <a:pt x="175" y="334"/>
                  <a:pt x="171" y="343"/>
                </a:cubicBezTo>
                <a:cubicBezTo>
                  <a:pt x="167" y="353"/>
                  <a:pt x="162" y="363"/>
                  <a:pt x="155" y="375"/>
                </a:cubicBezTo>
                <a:cubicBezTo>
                  <a:pt x="149" y="387"/>
                  <a:pt x="139" y="397"/>
                  <a:pt x="127" y="406"/>
                </a:cubicBezTo>
                <a:cubicBezTo>
                  <a:pt x="115" y="415"/>
                  <a:pt x="102" y="420"/>
                  <a:pt x="89" y="420"/>
                </a:cubicBezTo>
                <a:cubicBezTo>
                  <a:pt x="75" y="420"/>
                  <a:pt x="63" y="416"/>
                  <a:pt x="52" y="407"/>
                </a:cubicBezTo>
                <a:cubicBezTo>
                  <a:pt x="41" y="398"/>
                  <a:pt x="35" y="385"/>
                  <a:pt x="34" y="367"/>
                </a:cubicBezTo>
                <a:cubicBezTo>
                  <a:pt x="34" y="360"/>
                  <a:pt x="35" y="353"/>
                  <a:pt x="37" y="347"/>
                </a:cubicBezTo>
                <a:cubicBezTo>
                  <a:pt x="40" y="341"/>
                  <a:pt x="48" y="317"/>
                  <a:pt x="64" y="276"/>
                </a:cubicBezTo>
                <a:cubicBezTo>
                  <a:pt x="80" y="234"/>
                  <a:pt x="89" y="209"/>
                  <a:pt x="92" y="201"/>
                </a:cubicBezTo>
                <a:cubicBezTo>
                  <a:pt x="94" y="192"/>
                  <a:pt x="96" y="184"/>
                  <a:pt x="96" y="176"/>
                </a:cubicBezTo>
                <a:cubicBezTo>
                  <a:pt x="96" y="166"/>
                  <a:pt x="92" y="161"/>
                  <a:pt x="85" y="161"/>
                </a:cubicBezTo>
                <a:lnTo>
                  <a:pt x="84" y="161"/>
                </a:lnTo>
                <a:cubicBezTo>
                  <a:pt x="72" y="161"/>
                  <a:pt x="60" y="168"/>
                  <a:pt x="50" y="182"/>
                </a:cubicBezTo>
                <a:cubicBezTo>
                  <a:pt x="40" y="196"/>
                  <a:pt x="32" y="213"/>
                  <a:pt x="26" y="234"/>
                </a:cubicBezTo>
                <a:cubicBezTo>
                  <a:pt x="26" y="235"/>
                  <a:pt x="25" y="235"/>
                  <a:pt x="25" y="236"/>
                </a:cubicBezTo>
                <a:cubicBezTo>
                  <a:pt x="25" y="237"/>
                  <a:pt x="24" y="238"/>
                  <a:pt x="24" y="238"/>
                </a:cubicBezTo>
                <a:cubicBezTo>
                  <a:pt x="24" y="238"/>
                  <a:pt x="24" y="239"/>
                  <a:pt x="23" y="239"/>
                </a:cubicBezTo>
                <a:cubicBezTo>
                  <a:pt x="22" y="240"/>
                  <a:pt x="22" y="240"/>
                  <a:pt x="21" y="240"/>
                </a:cubicBezTo>
                <a:cubicBezTo>
                  <a:pt x="21" y="240"/>
                  <a:pt x="20" y="240"/>
                  <a:pt x="19" y="240"/>
                </a:cubicBezTo>
                <a:cubicBezTo>
                  <a:pt x="18" y="240"/>
                  <a:pt x="16" y="240"/>
                  <a:pt x="14" y="240"/>
                </a:cubicBezTo>
                <a:lnTo>
                  <a:pt x="4" y="240"/>
                </a:lnTo>
                <a:cubicBezTo>
                  <a:pt x="2"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6" name=""/>
          <p:cNvSpPr/>
          <p:nvPr/>
        </p:nvSpPr>
        <p:spPr>
          <a:xfrm>
            <a:off x="1121040" y="2143080"/>
            <a:ext cx="54000" cy="224640"/>
          </a:xfrm>
          <a:custGeom>
            <a:avLst/>
            <a:gdLst/>
            <a:ahLst/>
            <a:rect l="0" t="0" r="r" b="b"/>
            <a:pathLst>
              <a:path w="150" h="624">
                <a:moveTo>
                  <a:pt x="4" y="0"/>
                </a:moveTo>
                <a:lnTo>
                  <a:pt x="6" y="0"/>
                </a:lnTo>
                <a:cubicBezTo>
                  <a:pt x="8" y="0"/>
                  <a:pt x="10" y="0"/>
                  <a:pt x="12" y="0"/>
                </a:cubicBezTo>
                <a:lnTo>
                  <a:pt x="20" y="0"/>
                </a:lnTo>
                <a:lnTo>
                  <a:pt x="37" y="15"/>
                </a:lnTo>
                <a:cubicBezTo>
                  <a:pt x="77" y="50"/>
                  <a:pt x="106" y="94"/>
                  <a:pt x="124" y="147"/>
                </a:cubicBezTo>
                <a:cubicBezTo>
                  <a:pt x="141" y="200"/>
                  <a:pt x="150" y="254"/>
                  <a:pt x="150" y="311"/>
                </a:cubicBezTo>
                <a:cubicBezTo>
                  <a:pt x="150" y="340"/>
                  <a:pt x="148" y="367"/>
                  <a:pt x="144" y="393"/>
                </a:cubicBezTo>
                <a:cubicBezTo>
                  <a:pt x="140" y="419"/>
                  <a:pt x="135" y="441"/>
                  <a:pt x="130" y="460"/>
                </a:cubicBezTo>
                <a:cubicBezTo>
                  <a:pt x="124" y="478"/>
                  <a:pt x="117" y="496"/>
                  <a:pt x="107" y="514"/>
                </a:cubicBezTo>
                <a:cubicBezTo>
                  <a:pt x="97" y="533"/>
                  <a:pt x="89" y="547"/>
                  <a:pt x="83" y="556"/>
                </a:cubicBezTo>
                <a:cubicBezTo>
                  <a:pt x="77" y="566"/>
                  <a:pt x="69" y="576"/>
                  <a:pt x="57" y="588"/>
                </a:cubicBezTo>
                <a:cubicBezTo>
                  <a:pt x="45" y="601"/>
                  <a:pt x="39" y="607"/>
                  <a:pt x="37" y="609"/>
                </a:cubicBezTo>
                <a:cubicBezTo>
                  <a:pt x="35" y="612"/>
                  <a:pt x="30" y="615"/>
                  <a:pt x="22" y="621"/>
                </a:cubicBezTo>
                <a:cubicBezTo>
                  <a:pt x="21" y="623"/>
                  <a:pt x="20" y="623"/>
                  <a:pt x="20" y="624"/>
                </a:cubicBezTo>
                <a:lnTo>
                  <a:pt x="12" y="624"/>
                </a:lnTo>
                <a:cubicBezTo>
                  <a:pt x="9" y="624"/>
                  <a:pt x="7" y="624"/>
                  <a:pt x="5" y="624"/>
                </a:cubicBezTo>
                <a:cubicBezTo>
                  <a:pt x="4" y="624"/>
                  <a:pt x="3" y="623"/>
                  <a:pt x="2" y="622"/>
                </a:cubicBezTo>
                <a:cubicBezTo>
                  <a:pt x="1" y="621"/>
                  <a:pt x="1" y="619"/>
                  <a:pt x="0" y="616"/>
                </a:cubicBezTo>
                <a:cubicBezTo>
                  <a:pt x="1" y="616"/>
                  <a:pt x="3" y="613"/>
                  <a:pt x="7" y="608"/>
                </a:cubicBezTo>
                <a:cubicBezTo>
                  <a:pt x="73" y="540"/>
                  <a:pt x="105" y="442"/>
                  <a:pt x="105" y="311"/>
                </a:cubicBezTo>
                <a:cubicBezTo>
                  <a:pt x="105" y="181"/>
                  <a:pt x="73" y="82"/>
                  <a:pt x="7" y="15"/>
                </a:cubicBezTo>
                <a:cubicBezTo>
                  <a:pt x="3" y="10"/>
                  <a:pt x="1" y="8"/>
                  <a:pt x="0" y="7"/>
                </a:cubicBezTo>
                <a:cubicBezTo>
                  <a:pt x="0" y="4"/>
                  <a:pt x="1" y="2"/>
                  <a:pt x="4"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7" name=""/>
          <p:cNvSpPr txBox="1"/>
          <p:nvPr/>
        </p:nvSpPr>
        <p:spPr>
          <a:xfrm>
            <a:off x="747720" y="138780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
        <p:nvSpPr>
          <p:cNvPr id="258" name=""/>
          <p:cNvSpPr/>
          <p:nvPr/>
        </p:nvSpPr>
        <p:spPr>
          <a:xfrm>
            <a:off x="3630600" y="2295360"/>
            <a:ext cx="154800" cy="144000"/>
          </a:xfrm>
          <a:custGeom>
            <a:avLst/>
            <a:gdLst/>
            <a:ahLst/>
            <a:rect l="0" t="0" r="r" b="b"/>
            <a:pathLst>
              <a:path w="430" h="400">
                <a:moveTo>
                  <a:pt x="15" y="135"/>
                </a:moveTo>
                <a:cubicBezTo>
                  <a:pt x="19" y="110"/>
                  <a:pt x="35" y="82"/>
                  <a:pt x="62" y="49"/>
                </a:cubicBezTo>
                <a:cubicBezTo>
                  <a:pt x="90" y="17"/>
                  <a:pt x="124" y="1"/>
                  <a:pt x="165" y="0"/>
                </a:cubicBezTo>
                <a:cubicBezTo>
                  <a:pt x="185" y="0"/>
                  <a:pt x="204" y="5"/>
                  <a:pt x="221" y="16"/>
                </a:cubicBezTo>
                <a:cubicBezTo>
                  <a:pt x="238" y="26"/>
                  <a:pt x="251" y="40"/>
                  <a:pt x="259" y="55"/>
                </a:cubicBezTo>
                <a:cubicBezTo>
                  <a:pt x="283" y="18"/>
                  <a:pt x="313" y="0"/>
                  <a:pt x="348" y="0"/>
                </a:cubicBezTo>
                <a:cubicBezTo>
                  <a:pt x="370" y="0"/>
                  <a:pt x="388" y="6"/>
                  <a:pt x="405" y="19"/>
                </a:cubicBezTo>
                <a:cubicBezTo>
                  <a:pt x="421" y="32"/>
                  <a:pt x="429" y="50"/>
                  <a:pt x="430" y="71"/>
                </a:cubicBezTo>
                <a:cubicBezTo>
                  <a:pt x="430" y="88"/>
                  <a:pt x="426" y="102"/>
                  <a:pt x="417" y="113"/>
                </a:cubicBezTo>
                <a:cubicBezTo>
                  <a:pt x="409" y="123"/>
                  <a:pt x="400" y="130"/>
                  <a:pt x="393" y="132"/>
                </a:cubicBezTo>
                <a:cubicBezTo>
                  <a:pt x="385" y="134"/>
                  <a:pt x="378" y="136"/>
                  <a:pt x="372" y="136"/>
                </a:cubicBezTo>
                <a:cubicBezTo>
                  <a:pt x="361" y="136"/>
                  <a:pt x="352" y="132"/>
                  <a:pt x="345" y="126"/>
                </a:cubicBezTo>
                <a:cubicBezTo>
                  <a:pt x="338" y="119"/>
                  <a:pt x="335" y="111"/>
                  <a:pt x="335" y="100"/>
                </a:cubicBezTo>
                <a:cubicBezTo>
                  <a:pt x="335" y="73"/>
                  <a:pt x="349" y="55"/>
                  <a:pt x="379" y="45"/>
                </a:cubicBezTo>
                <a:cubicBezTo>
                  <a:pt x="372" y="37"/>
                  <a:pt x="360" y="33"/>
                  <a:pt x="343" y="33"/>
                </a:cubicBezTo>
                <a:cubicBezTo>
                  <a:pt x="336" y="33"/>
                  <a:pt x="330" y="34"/>
                  <a:pt x="327" y="35"/>
                </a:cubicBezTo>
                <a:cubicBezTo>
                  <a:pt x="304" y="45"/>
                  <a:pt x="288" y="64"/>
                  <a:pt x="277" y="93"/>
                </a:cubicBezTo>
                <a:cubicBezTo>
                  <a:pt x="242" y="224"/>
                  <a:pt x="224" y="300"/>
                  <a:pt x="224" y="322"/>
                </a:cubicBezTo>
                <a:cubicBezTo>
                  <a:pt x="224" y="338"/>
                  <a:pt x="229" y="350"/>
                  <a:pt x="239" y="357"/>
                </a:cubicBezTo>
                <a:cubicBezTo>
                  <a:pt x="248" y="364"/>
                  <a:pt x="258" y="367"/>
                  <a:pt x="269" y="367"/>
                </a:cubicBezTo>
                <a:cubicBezTo>
                  <a:pt x="291" y="367"/>
                  <a:pt x="313" y="358"/>
                  <a:pt x="334" y="338"/>
                </a:cubicBezTo>
                <a:cubicBezTo>
                  <a:pt x="355" y="319"/>
                  <a:pt x="369" y="295"/>
                  <a:pt x="377" y="267"/>
                </a:cubicBezTo>
                <a:cubicBezTo>
                  <a:pt x="379" y="261"/>
                  <a:pt x="380" y="258"/>
                  <a:pt x="382" y="257"/>
                </a:cubicBezTo>
                <a:cubicBezTo>
                  <a:pt x="384" y="257"/>
                  <a:pt x="389" y="256"/>
                  <a:pt x="396" y="256"/>
                </a:cubicBezTo>
                <a:lnTo>
                  <a:pt x="400" y="256"/>
                </a:lnTo>
                <a:cubicBezTo>
                  <a:pt x="410" y="256"/>
                  <a:pt x="414" y="258"/>
                  <a:pt x="414" y="263"/>
                </a:cubicBezTo>
                <a:cubicBezTo>
                  <a:pt x="414" y="263"/>
                  <a:pt x="413" y="266"/>
                  <a:pt x="412" y="272"/>
                </a:cubicBezTo>
                <a:cubicBezTo>
                  <a:pt x="403" y="306"/>
                  <a:pt x="384" y="335"/>
                  <a:pt x="357" y="361"/>
                </a:cubicBezTo>
                <a:cubicBezTo>
                  <a:pt x="330" y="387"/>
                  <a:pt x="298" y="400"/>
                  <a:pt x="262" y="400"/>
                </a:cubicBezTo>
                <a:cubicBezTo>
                  <a:pt x="221" y="400"/>
                  <a:pt x="190" y="381"/>
                  <a:pt x="169" y="344"/>
                </a:cubicBezTo>
                <a:cubicBezTo>
                  <a:pt x="145" y="381"/>
                  <a:pt x="117" y="399"/>
                  <a:pt x="86" y="399"/>
                </a:cubicBezTo>
                <a:lnTo>
                  <a:pt x="81" y="399"/>
                </a:lnTo>
                <a:cubicBezTo>
                  <a:pt x="52" y="399"/>
                  <a:pt x="32" y="391"/>
                  <a:pt x="19" y="376"/>
                </a:cubicBezTo>
                <a:cubicBezTo>
                  <a:pt x="7" y="361"/>
                  <a:pt x="0" y="345"/>
                  <a:pt x="0" y="328"/>
                </a:cubicBezTo>
                <a:cubicBezTo>
                  <a:pt x="0" y="309"/>
                  <a:pt x="5" y="294"/>
                  <a:pt x="17" y="282"/>
                </a:cubicBezTo>
                <a:cubicBezTo>
                  <a:pt x="28" y="270"/>
                  <a:pt x="41" y="264"/>
                  <a:pt x="56" y="264"/>
                </a:cubicBezTo>
                <a:cubicBezTo>
                  <a:pt x="81" y="264"/>
                  <a:pt x="94" y="277"/>
                  <a:pt x="94" y="301"/>
                </a:cubicBezTo>
                <a:cubicBezTo>
                  <a:pt x="94" y="313"/>
                  <a:pt x="91" y="323"/>
                  <a:pt x="84" y="332"/>
                </a:cubicBezTo>
                <a:cubicBezTo>
                  <a:pt x="76" y="341"/>
                  <a:pt x="70" y="347"/>
                  <a:pt x="63" y="350"/>
                </a:cubicBezTo>
                <a:cubicBezTo>
                  <a:pt x="57" y="353"/>
                  <a:pt x="53" y="354"/>
                  <a:pt x="52" y="354"/>
                </a:cubicBezTo>
                <a:lnTo>
                  <a:pt x="49" y="355"/>
                </a:lnTo>
                <a:cubicBezTo>
                  <a:pt x="49" y="356"/>
                  <a:pt x="51" y="357"/>
                  <a:pt x="54" y="359"/>
                </a:cubicBezTo>
                <a:cubicBezTo>
                  <a:pt x="58" y="360"/>
                  <a:pt x="63" y="362"/>
                  <a:pt x="69" y="365"/>
                </a:cubicBezTo>
                <a:cubicBezTo>
                  <a:pt x="74" y="367"/>
                  <a:pt x="80" y="368"/>
                  <a:pt x="85" y="367"/>
                </a:cubicBezTo>
                <a:cubicBezTo>
                  <a:pt x="106" y="367"/>
                  <a:pt x="125" y="354"/>
                  <a:pt x="140" y="328"/>
                </a:cubicBezTo>
                <a:cubicBezTo>
                  <a:pt x="145" y="318"/>
                  <a:pt x="152" y="298"/>
                  <a:pt x="160" y="268"/>
                </a:cubicBezTo>
                <a:cubicBezTo>
                  <a:pt x="168" y="237"/>
                  <a:pt x="177" y="205"/>
                  <a:pt x="185" y="172"/>
                </a:cubicBezTo>
                <a:cubicBezTo>
                  <a:pt x="193" y="139"/>
                  <a:pt x="198" y="119"/>
                  <a:pt x="199" y="114"/>
                </a:cubicBezTo>
                <a:cubicBezTo>
                  <a:pt x="202" y="98"/>
                  <a:pt x="203" y="86"/>
                  <a:pt x="203" y="79"/>
                </a:cubicBezTo>
                <a:cubicBezTo>
                  <a:pt x="203" y="63"/>
                  <a:pt x="199" y="51"/>
                  <a:pt x="190" y="44"/>
                </a:cubicBezTo>
                <a:cubicBezTo>
                  <a:pt x="181" y="37"/>
                  <a:pt x="171" y="33"/>
                  <a:pt x="160" y="33"/>
                </a:cubicBezTo>
                <a:cubicBezTo>
                  <a:pt x="137" y="33"/>
                  <a:pt x="115" y="43"/>
                  <a:pt x="94" y="62"/>
                </a:cubicBezTo>
                <a:cubicBezTo>
                  <a:pt x="74" y="80"/>
                  <a:pt x="59" y="104"/>
                  <a:pt x="51" y="134"/>
                </a:cubicBezTo>
                <a:cubicBezTo>
                  <a:pt x="50" y="139"/>
                  <a:pt x="48" y="142"/>
                  <a:pt x="47" y="143"/>
                </a:cubicBezTo>
                <a:cubicBezTo>
                  <a:pt x="45" y="143"/>
                  <a:pt x="40" y="144"/>
                  <a:pt x="32" y="144"/>
                </a:cubicBezTo>
                <a:lnTo>
                  <a:pt x="20"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9" name=""/>
          <p:cNvSpPr/>
          <p:nvPr/>
        </p:nvSpPr>
        <p:spPr>
          <a:xfrm>
            <a:off x="3816000" y="2334960"/>
            <a:ext cx="63360" cy="150840"/>
          </a:xfrm>
          <a:custGeom>
            <a:avLst/>
            <a:gdLst/>
            <a:ahLst/>
            <a:rect l="0" t="0" r="r" b="b"/>
            <a:pathLst>
              <a:path w="176" h="419">
                <a:moveTo>
                  <a:pt x="103" y="38"/>
                </a:moveTo>
                <a:cubicBezTo>
                  <a:pt x="103" y="28"/>
                  <a:pt x="106" y="19"/>
                  <a:pt x="114" y="12"/>
                </a:cubicBezTo>
                <a:cubicBezTo>
                  <a:pt x="122" y="4"/>
                  <a:pt x="131" y="0"/>
                  <a:pt x="142" y="0"/>
                </a:cubicBezTo>
                <a:cubicBezTo>
                  <a:pt x="149" y="0"/>
                  <a:pt x="155" y="2"/>
                  <a:pt x="160" y="7"/>
                </a:cubicBezTo>
                <a:cubicBezTo>
                  <a:pt x="165" y="12"/>
                  <a:pt x="168" y="18"/>
                  <a:pt x="169" y="26"/>
                </a:cubicBezTo>
                <a:cubicBezTo>
                  <a:pt x="169" y="35"/>
                  <a:pt x="164" y="44"/>
                  <a:pt x="156" y="52"/>
                </a:cubicBezTo>
                <a:cubicBezTo>
                  <a:pt x="148" y="60"/>
                  <a:pt x="139" y="64"/>
                  <a:pt x="129" y="65"/>
                </a:cubicBezTo>
                <a:cubicBezTo>
                  <a:pt x="122" y="65"/>
                  <a:pt x="117" y="62"/>
                  <a:pt x="111" y="58"/>
                </a:cubicBezTo>
                <a:cubicBezTo>
                  <a:pt x="106" y="54"/>
                  <a:pt x="103" y="47"/>
                  <a:pt x="103" y="38"/>
                </a:cubicBezTo>
                <a:moveTo>
                  <a:pt x="0" y="233"/>
                </a:moveTo>
                <a:cubicBezTo>
                  <a:pt x="0" y="229"/>
                  <a:pt x="2" y="223"/>
                  <a:pt x="6" y="213"/>
                </a:cubicBezTo>
                <a:cubicBezTo>
                  <a:pt x="9" y="204"/>
                  <a:pt x="14" y="193"/>
                  <a:pt x="21" y="182"/>
                </a:cubicBezTo>
                <a:cubicBezTo>
                  <a:pt x="27" y="170"/>
                  <a:pt x="36" y="159"/>
                  <a:pt x="48" y="150"/>
                </a:cubicBezTo>
                <a:cubicBezTo>
                  <a:pt x="60" y="140"/>
                  <a:pt x="72" y="136"/>
                  <a:pt x="85" y="136"/>
                </a:cubicBezTo>
                <a:cubicBezTo>
                  <a:pt x="103" y="136"/>
                  <a:pt x="116" y="141"/>
                  <a:pt x="127" y="150"/>
                </a:cubicBezTo>
                <a:cubicBezTo>
                  <a:pt x="138" y="160"/>
                  <a:pt x="143" y="173"/>
                  <a:pt x="144" y="189"/>
                </a:cubicBezTo>
                <a:cubicBezTo>
                  <a:pt x="144" y="196"/>
                  <a:pt x="141" y="208"/>
                  <a:pt x="135" y="224"/>
                </a:cubicBezTo>
                <a:cubicBezTo>
                  <a:pt x="129" y="240"/>
                  <a:pt x="121" y="262"/>
                  <a:pt x="110" y="289"/>
                </a:cubicBezTo>
                <a:cubicBezTo>
                  <a:pt x="98" y="317"/>
                  <a:pt x="89" y="340"/>
                  <a:pt x="83" y="360"/>
                </a:cubicBezTo>
                <a:cubicBezTo>
                  <a:pt x="81" y="369"/>
                  <a:pt x="80" y="376"/>
                  <a:pt x="80" y="380"/>
                </a:cubicBezTo>
                <a:cubicBezTo>
                  <a:pt x="80" y="390"/>
                  <a:pt x="83" y="395"/>
                  <a:pt x="90" y="395"/>
                </a:cubicBezTo>
                <a:cubicBezTo>
                  <a:pt x="94" y="395"/>
                  <a:pt x="98" y="395"/>
                  <a:pt x="103" y="393"/>
                </a:cubicBezTo>
                <a:cubicBezTo>
                  <a:pt x="107" y="392"/>
                  <a:pt x="112" y="389"/>
                  <a:pt x="117" y="385"/>
                </a:cubicBezTo>
                <a:cubicBezTo>
                  <a:pt x="123" y="380"/>
                  <a:pt x="128" y="373"/>
                  <a:pt x="134" y="363"/>
                </a:cubicBezTo>
                <a:cubicBezTo>
                  <a:pt x="140" y="353"/>
                  <a:pt x="145" y="341"/>
                  <a:pt x="150" y="326"/>
                </a:cubicBezTo>
                <a:cubicBezTo>
                  <a:pt x="151" y="321"/>
                  <a:pt x="152" y="318"/>
                  <a:pt x="153" y="317"/>
                </a:cubicBezTo>
                <a:cubicBezTo>
                  <a:pt x="154" y="317"/>
                  <a:pt x="157" y="316"/>
                  <a:pt x="164" y="316"/>
                </a:cubicBezTo>
                <a:cubicBezTo>
                  <a:pt x="172" y="316"/>
                  <a:pt x="176" y="318"/>
                  <a:pt x="176" y="322"/>
                </a:cubicBezTo>
                <a:cubicBezTo>
                  <a:pt x="176" y="326"/>
                  <a:pt x="174" y="332"/>
                  <a:pt x="170" y="342"/>
                </a:cubicBezTo>
                <a:cubicBezTo>
                  <a:pt x="167" y="351"/>
                  <a:pt x="161" y="362"/>
                  <a:pt x="155" y="373"/>
                </a:cubicBezTo>
                <a:cubicBezTo>
                  <a:pt x="148" y="385"/>
                  <a:pt x="139" y="395"/>
                  <a:pt x="127" y="405"/>
                </a:cubicBezTo>
                <a:cubicBezTo>
                  <a:pt x="115" y="415"/>
                  <a:pt x="102" y="419"/>
                  <a:pt x="87" y="419"/>
                </a:cubicBezTo>
                <a:cubicBezTo>
                  <a:pt x="74" y="419"/>
                  <a:pt x="62" y="415"/>
                  <a:pt x="50" y="405"/>
                </a:cubicBezTo>
                <a:cubicBezTo>
                  <a:pt x="39" y="396"/>
                  <a:pt x="33" y="383"/>
                  <a:pt x="33" y="365"/>
                </a:cubicBezTo>
                <a:cubicBezTo>
                  <a:pt x="33" y="358"/>
                  <a:pt x="34" y="352"/>
                  <a:pt x="36" y="345"/>
                </a:cubicBezTo>
                <a:cubicBezTo>
                  <a:pt x="38" y="339"/>
                  <a:pt x="47" y="316"/>
                  <a:pt x="63" y="274"/>
                </a:cubicBezTo>
                <a:cubicBezTo>
                  <a:pt x="79" y="232"/>
                  <a:pt x="88" y="207"/>
                  <a:pt x="90" y="199"/>
                </a:cubicBezTo>
                <a:cubicBezTo>
                  <a:pt x="93" y="191"/>
                  <a:pt x="94" y="183"/>
                  <a:pt x="95" y="175"/>
                </a:cubicBezTo>
                <a:cubicBezTo>
                  <a:pt x="95" y="165"/>
                  <a:pt x="91" y="160"/>
                  <a:pt x="84" y="160"/>
                </a:cubicBezTo>
                <a:lnTo>
                  <a:pt x="83" y="160"/>
                </a:lnTo>
                <a:cubicBezTo>
                  <a:pt x="70" y="160"/>
                  <a:pt x="59" y="167"/>
                  <a:pt x="49" y="180"/>
                </a:cubicBezTo>
                <a:cubicBezTo>
                  <a:pt x="38" y="194"/>
                  <a:pt x="30" y="212"/>
                  <a:pt x="25" y="233"/>
                </a:cubicBezTo>
                <a:cubicBezTo>
                  <a:pt x="25" y="233"/>
                  <a:pt x="24" y="234"/>
                  <a:pt x="24" y="235"/>
                </a:cubicBezTo>
                <a:cubicBezTo>
                  <a:pt x="23" y="235"/>
                  <a:pt x="23" y="236"/>
                  <a:pt x="23" y="236"/>
                </a:cubicBezTo>
                <a:cubicBezTo>
                  <a:pt x="23" y="237"/>
                  <a:pt x="23" y="237"/>
                  <a:pt x="22" y="238"/>
                </a:cubicBezTo>
                <a:cubicBezTo>
                  <a:pt x="21" y="238"/>
                  <a:pt x="20" y="238"/>
                  <a:pt x="20" y="238"/>
                </a:cubicBezTo>
                <a:cubicBezTo>
                  <a:pt x="20" y="238"/>
                  <a:pt x="19" y="238"/>
                  <a:pt x="17" y="238"/>
                </a:cubicBezTo>
                <a:cubicBezTo>
                  <a:pt x="16" y="238"/>
                  <a:pt x="15" y="238"/>
                  <a:pt x="12" y="238"/>
                </a:cubicBezTo>
                <a:lnTo>
                  <a:pt x="4" y="238"/>
                </a:lnTo>
                <a:cubicBezTo>
                  <a:pt x="1" y="236"/>
                  <a:pt x="0" y="234"/>
                  <a:pt x="0" y="23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0" name=""/>
          <p:cNvSpPr/>
          <p:nvPr/>
        </p:nvSpPr>
        <p:spPr>
          <a:xfrm>
            <a:off x="3893400" y="2383920"/>
            <a:ext cx="125640" cy="101880"/>
          </a:xfrm>
          <a:custGeom>
            <a:avLst/>
            <a:gdLst/>
            <a:ahLst/>
            <a:rect l="0" t="0" r="r" b="b"/>
            <a:pathLst>
              <a:path w="349" h="283">
                <a:moveTo>
                  <a:pt x="0" y="98"/>
                </a:moveTo>
                <a:cubicBezTo>
                  <a:pt x="0" y="95"/>
                  <a:pt x="1" y="92"/>
                  <a:pt x="2" y="88"/>
                </a:cubicBezTo>
                <a:cubicBezTo>
                  <a:pt x="3" y="84"/>
                  <a:pt x="5" y="76"/>
                  <a:pt x="9" y="64"/>
                </a:cubicBezTo>
                <a:cubicBezTo>
                  <a:pt x="13" y="52"/>
                  <a:pt x="18" y="43"/>
                  <a:pt x="22" y="35"/>
                </a:cubicBezTo>
                <a:cubicBezTo>
                  <a:pt x="26" y="27"/>
                  <a:pt x="33" y="19"/>
                  <a:pt x="42" y="12"/>
                </a:cubicBezTo>
                <a:cubicBezTo>
                  <a:pt x="52" y="3"/>
                  <a:pt x="61" y="0"/>
                  <a:pt x="71" y="0"/>
                </a:cubicBezTo>
                <a:cubicBezTo>
                  <a:pt x="86" y="0"/>
                  <a:pt x="98" y="4"/>
                  <a:pt x="108" y="12"/>
                </a:cubicBezTo>
                <a:cubicBezTo>
                  <a:pt x="118" y="20"/>
                  <a:pt x="124" y="27"/>
                  <a:pt x="127" y="34"/>
                </a:cubicBezTo>
                <a:cubicBezTo>
                  <a:pt x="129" y="40"/>
                  <a:pt x="131" y="45"/>
                  <a:pt x="131" y="47"/>
                </a:cubicBezTo>
                <a:lnTo>
                  <a:pt x="131" y="48"/>
                </a:lnTo>
                <a:lnTo>
                  <a:pt x="138" y="41"/>
                </a:lnTo>
                <a:cubicBezTo>
                  <a:pt x="164" y="14"/>
                  <a:pt x="193" y="0"/>
                  <a:pt x="226" y="0"/>
                </a:cubicBezTo>
                <a:cubicBezTo>
                  <a:pt x="248" y="0"/>
                  <a:pt x="266" y="7"/>
                  <a:pt x="280" y="18"/>
                </a:cubicBezTo>
                <a:cubicBezTo>
                  <a:pt x="294" y="29"/>
                  <a:pt x="301" y="46"/>
                  <a:pt x="301" y="67"/>
                </a:cubicBezTo>
                <a:cubicBezTo>
                  <a:pt x="301" y="89"/>
                  <a:pt x="294" y="121"/>
                  <a:pt x="277" y="165"/>
                </a:cubicBezTo>
                <a:cubicBezTo>
                  <a:pt x="261" y="209"/>
                  <a:pt x="253" y="235"/>
                  <a:pt x="254" y="244"/>
                </a:cubicBezTo>
                <a:cubicBezTo>
                  <a:pt x="254" y="255"/>
                  <a:pt x="257" y="260"/>
                  <a:pt x="264" y="260"/>
                </a:cubicBezTo>
                <a:cubicBezTo>
                  <a:pt x="267" y="260"/>
                  <a:pt x="269" y="260"/>
                  <a:pt x="270" y="260"/>
                </a:cubicBezTo>
                <a:cubicBezTo>
                  <a:pt x="282" y="258"/>
                  <a:pt x="293" y="250"/>
                  <a:pt x="302" y="236"/>
                </a:cubicBezTo>
                <a:cubicBezTo>
                  <a:pt x="312" y="222"/>
                  <a:pt x="319" y="206"/>
                  <a:pt x="324" y="186"/>
                </a:cubicBezTo>
                <a:cubicBezTo>
                  <a:pt x="325" y="183"/>
                  <a:pt x="329" y="181"/>
                  <a:pt x="337" y="181"/>
                </a:cubicBezTo>
                <a:cubicBezTo>
                  <a:pt x="345" y="181"/>
                  <a:pt x="349" y="183"/>
                  <a:pt x="349" y="186"/>
                </a:cubicBezTo>
                <a:cubicBezTo>
                  <a:pt x="349" y="187"/>
                  <a:pt x="348" y="190"/>
                  <a:pt x="346" y="195"/>
                </a:cubicBezTo>
                <a:cubicBezTo>
                  <a:pt x="343" y="208"/>
                  <a:pt x="339" y="219"/>
                  <a:pt x="333" y="231"/>
                </a:cubicBezTo>
                <a:cubicBezTo>
                  <a:pt x="327" y="243"/>
                  <a:pt x="317" y="254"/>
                  <a:pt x="304" y="266"/>
                </a:cubicBezTo>
                <a:cubicBezTo>
                  <a:pt x="291" y="277"/>
                  <a:pt x="277" y="283"/>
                  <a:pt x="261" y="283"/>
                </a:cubicBezTo>
                <a:cubicBezTo>
                  <a:pt x="242" y="283"/>
                  <a:pt x="228" y="277"/>
                  <a:pt x="219" y="266"/>
                </a:cubicBezTo>
                <a:cubicBezTo>
                  <a:pt x="210" y="255"/>
                  <a:pt x="206" y="243"/>
                  <a:pt x="206" y="231"/>
                </a:cubicBezTo>
                <a:cubicBezTo>
                  <a:pt x="206" y="223"/>
                  <a:pt x="213" y="198"/>
                  <a:pt x="228" y="156"/>
                </a:cubicBezTo>
                <a:cubicBezTo>
                  <a:pt x="243" y="114"/>
                  <a:pt x="251" y="83"/>
                  <a:pt x="251" y="62"/>
                </a:cubicBezTo>
                <a:cubicBezTo>
                  <a:pt x="251" y="37"/>
                  <a:pt x="242" y="25"/>
                  <a:pt x="224" y="25"/>
                </a:cubicBezTo>
                <a:lnTo>
                  <a:pt x="221" y="25"/>
                </a:lnTo>
                <a:cubicBezTo>
                  <a:pt x="185" y="25"/>
                  <a:pt x="155" y="46"/>
                  <a:pt x="129" y="88"/>
                </a:cubicBezTo>
                <a:lnTo>
                  <a:pt x="125" y="95"/>
                </a:lnTo>
                <a:lnTo>
                  <a:pt x="104" y="179"/>
                </a:lnTo>
                <a:cubicBezTo>
                  <a:pt x="91" y="233"/>
                  <a:pt x="83" y="262"/>
                  <a:pt x="81" y="266"/>
                </a:cubicBezTo>
                <a:cubicBezTo>
                  <a:pt x="75" y="278"/>
                  <a:pt x="66" y="283"/>
                  <a:pt x="54" y="283"/>
                </a:cubicBezTo>
                <a:cubicBezTo>
                  <a:pt x="49" y="283"/>
                  <a:pt x="44" y="282"/>
                  <a:pt x="41" y="280"/>
                </a:cubicBezTo>
                <a:cubicBezTo>
                  <a:pt x="38" y="277"/>
                  <a:pt x="35" y="275"/>
                  <a:pt x="34" y="272"/>
                </a:cubicBezTo>
                <a:cubicBezTo>
                  <a:pt x="33" y="270"/>
                  <a:pt x="32" y="268"/>
                  <a:pt x="33" y="266"/>
                </a:cubicBezTo>
                <a:cubicBezTo>
                  <a:pt x="33" y="260"/>
                  <a:pt x="41" y="227"/>
                  <a:pt x="57" y="164"/>
                </a:cubicBezTo>
                <a:cubicBezTo>
                  <a:pt x="72" y="102"/>
                  <a:pt x="81" y="68"/>
                  <a:pt x="81" y="63"/>
                </a:cubicBezTo>
                <a:cubicBezTo>
                  <a:pt x="82" y="61"/>
                  <a:pt x="82" y="56"/>
                  <a:pt x="82" y="48"/>
                </a:cubicBezTo>
                <a:cubicBezTo>
                  <a:pt x="82" y="32"/>
                  <a:pt x="77" y="24"/>
                  <a:pt x="67" y="24"/>
                </a:cubicBezTo>
                <a:cubicBezTo>
                  <a:pt x="51" y="24"/>
                  <a:pt x="38" y="45"/>
                  <a:pt x="28" y="86"/>
                </a:cubicBezTo>
                <a:cubicBezTo>
                  <a:pt x="25" y="95"/>
                  <a:pt x="24" y="99"/>
                  <a:pt x="24" y="100"/>
                </a:cubicBezTo>
                <a:cubicBezTo>
                  <a:pt x="23" y="102"/>
                  <a:pt x="19" y="103"/>
                  <a:pt x="12" y="103"/>
                </a:cubicBezTo>
                <a:lnTo>
                  <a:pt x="4" y="103"/>
                </a:lnTo>
                <a:cubicBezTo>
                  <a:pt x="1" y="101"/>
                  <a:pt x="0" y="99"/>
                  <a:pt x="0" y="9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1" name=""/>
          <p:cNvSpPr txBox="1"/>
          <p:nvPr/>
        </p:nvSpPr>
        <p:spPr>
          <a:xfrm>
            <a:off x="1207440" y="2133720"/>
            <a:ext cx="275904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を⾏列だと考えると </a:t>
            </a:r>
            <a:endParaRPr b="0" lang="en-US" sz="2170" strike="noStrike" u="none">
              <a:solidFill>
                <a:srgbClr val="000000"/>
              </a:solidFill>
              <a:effectLst/>
              <a:uFillTx/>
              <a:latin typeface="Times New Roman"/>
            </a:endParaRPr>
          </a:p>
        </p:txBody>
      </p:sp>
      <p:pic>
        <p:nvPicPr>
          <p:cNvPr id="262" name="" descr=""/>
          <p:cNvPicPr/>
          <p:nvPr/>
        </p:nvPicPr>
        <p:blipFill>
          <a:blip r:embed="rId1"/>
          <a:stretch/>
        </p:blipFill>
        <p:spPr>
          <a:xfrm>
            <a:off x="752400" y="2695680"/>
            <a:ext cx="4009680" cy="1533240"/>
          </a:xfrm>
          <a:prstGeom prst="rect">
            <a:avLst/>
          </a:prstGeom>
          <a:noFill/>
          <a:ln w="0">
            <a:noFill/>
          </a:ln>
        </p:spPr>
      </p:pic>
      <p:sp>
        <p:nvSpPr>
          <p:cNvPr id="263" name=""/>
          <p:cNvSpPr/>
          <p:nvPr/>
        </p:nvSpPr>
        <p:spPr>
          <a:xfrm>
            <a:off x="2225160" y="4901040"/>
            <a:ext cx="154800" cy="144000"/>
          </a:xfrm>
          <a:custGeom>
            <a:avLst/>
            <a:gdLst/>
            <a:ahLst/>
            <a:rect l="0" t="0" r="r" b="b"/>
            <a:pathLst>
              <a:path w="430" h="400">
                <a:moveTo>
                  <a:pt x="15" y="135"/>
                </a:moveTo>
                <a:cubicBezTo>
                  <a:pt x="19" y="110"/>
                  <a:pt x="35" y="81"/>
                  <a:pt x="64" y="49"/>
                </a:cubicBezTo>
                <a:cubicBezTo>
                  <a:pt x="91" y="17"/>
                  <a:pt x="126" y="0"/>
                  <a:pt x="166" y="0"/>
                </a:cubicBezTo>
                <a:cubicBezTo>
                  <a:pt x="187" y="0"/>
                  <a:pt x="205" y="5"/>
                  <a:pt x="222" y="16"/>
                </a:cubicBezTo>
                <a:cubicBezTo>
                  <a:pt x="240" y="26"/>
                  <a:pt x="252" y="39"/>
                  <a:pt x="260" y="55"/>
                </a:cubicBezTo>
                <a:cubicBezTo>
                  <a:pt x="285" y="18"/>
                  <a:pt x="315" y="0"/>
                  <a:pt x="349" y="0"/>
                </a:cubicBezTo>
                <a:cubicBezTo>
                  <a:pt x="371" y="0"/>
                  <a:pt x="390" y="6"/>
                  <a:pt x="406" y="19"/>
                </a:cubicBezTo>
                <a:cubicBezTo>
                  <a:pt x="422" y="32"/>
                  <a:pt x="430" y="49"/>
                  <a:pt x="430" y="71"/>
                </a:cubicBezTo>
                <a:cubicBezTo>
                  <a:pt x="430" y="88"/>
                  <a:pt x="426" y="102"/>
                  <a:pt x="418" y="113"/>
                </a:cubicBezTo>
                <a:cubicBezTo>
                  <a:pt x="410" y="123"/>
                  <a:pt x="402" y="130"/>
                  <a:pt x="394" y="132"/>
                </a:cubicBezTo>
                <a:cubicBezTo>
                  <a:pt x="387" y="134"/>
                  <a:pt x="380" y="136"/>
                  <a:pt x="374" y="136"/>
                </a:cubicBezTo>
                <a:cubicBezTo>
                  <a:pt x="363" y="136"/>
                  <a:pt x="354" y="132"/>
                  <a:pt x="347" y="126"/>
                </a:cubicBezTo>
                <a:cubicBezTo>
                  <a:pt x="340" y="119"/>
                  <a:pt x="336" y="111"/>
                  <a:pt x="336" y="100"/>
                </a:cubicBezTo>
                <a:cubicBezTo>
                  <a:pt x="336" y="73"/>
                  <a:pt x="351" y="55"/>
                  <a:pt x="380" y="45"/>
                </a:cubicBezTo>
                <a:cubicBezTo>
                  <a:pt x="374" y="37"/>
                  <a:pt x="362" y="33"/>
                  <a:pt x="345" y="33"/>
                </a:cubicBezTo>
                <a:cubicBezTo>
                  <a:pt x="337" y="33"/>
                  <a:pt x="332" y="34"/>
                  <a:pt x="328" y="35"/>
                </a:cubicBezTo>
                <a:cubicBezTo>
                  <a:pt x="306" y="44"/>
                  <a:pt x="289" y="64"/>
                  <a:pt x="279" y="93"/>
                </a:cubicBezTo>
                <a:cubicBezTo>
                  <a:pt x="244" y="224"/>
                  <a:pt x="226" y="300"/>
                  <a:pt x="226" y="322"/>
                </a:cubicBezTo>
                <a:cubicBezTo>
                  <a:pt x="226" y="338"/>
                  <a:pt x="231" y="350"/>
                  <a:pt x="240" y="357"/>
                </a:cubicBezTo>
                <a:cubicBezTo>
                  <a:pt x="250" y="364"/>
                  <a:pt x="260" y="367"/>
                  <a:pt x="271" y="367"/>
                </a:cubicBezTo>
                <a:cubicBezTo>
                  <a:pt x="293" y="367"/>
                  <a:pt x="314" y="358"/>
                  <a:pt x="335" y="338"/>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6"/>
                  <a:pt x="413" y="272"/>
                </a:cubicBezTo>
                <a:cubicBezTo>
                  <a:pt x="403" y="306"/>
                  <a:pt x="385" y="335"/>
                  <a:pt x="358" y="361"/>
                </a:cubicBezTo>
                <a:cubicBezTo>
                  <a:pt x="331" y="387"/>
                  <a:pt x="300" y="400"/>
                  <a:pt x="264" y="400"/>
                </a:cubicBezTo>
                <a:cubicBezTo>
                  <a:pt x="223" y="400"/>
                  <a:pt x="192" y="382"/>
                  <a:pt x="170" y="345"/>
                </a:cubicBezTo>
                <a:cubicBezTo>
                  <a:pt x="146" y="381"/>
                  <a:pt x="119" y="399"/>
                  <a:pt x="88" y="399"/>
                </a:cubicBezTo>
                <a:lnTo>
                  <a:pt x="82" y="399"/>
                </a:lnTo>
                <a:cubicBezTo>
                  <a:pt x="54" y="399"/>
                  <a:pt x="32" y="392"/>
                  <a:pt x="20" y="376"/>
                </a:cubicBezTo>
                <a:cubicBezTo>
                  <a:pt x="7" y="361"/>
                  <a:pt x="1" y="345"/>
                  <a:pt x="0" y="328"/>
                </a:cubicBezTo>
                <a:cubicBezTo>
                  <a:pt x="0" y="309"/>
                  <a:pt x="6" y="294"/>
                  <a:pt x="17" y="282"/>
                </a:cubicBezTo>
                <a:cubicBezTo>
                  <a:pt x="28" y="270"/>
                  <a:pt x="42" y="264"/>
                  <a:pt x="58" y="264"/>
                </a:cubicBezTo>
                <a:cubicBezTo>
                  <a:pt x="83" y="264"/>
                  <a:pt x="96" y="277"/>
                  <a:pt x="96" y="301"/>
                </a:cubicBezTo>
                <a:cubicBezTo>
                  <a:pt x="96" y="313"/>
                  <a:pt x="92" y="323"/>
                  <a:pt x="85" y="332"/>
                </a:cubicBezTo>
                <a:cubicBezTo>
                  <a:pt x="78" y="341"/>
                  <a:pt x="71" y="347"/>
                  <a:pt x="65" y="350"/>
                </a:cubicBezTo>
                <a:cubicBezTo>
                  <a:pt x="58" y="353"/>
                  <a:pt x="54" y="354"/>
                  <a:pt x="53" y="354"/>
                </a:cubicBezTo>
                <a:lnTo>
                  <a:pt x="51" y="355"/>
                </a:lnTo>
                <a:cubicBezTo>
                  <a:pt x="51" y="356"/>
                  <a:pt x="52" y="357"/>
                  <a:pt x="56" y="359"/>
                </a:cubicBezTo>
                <a:cubicBezTo>
                  <a:pt x="59" y="360"/>
                  <a:pt x="64" y="362"/>
                  <a:pt x="70" y="365"/>
                </a:cubicBezTo>
                <a:cubicBezTo>
                  <a:pt x="76" y="367"/>
                  <a:pt x="81" y="368"/>
                  <a:pt x="87" y="367"/>
                </a:cubicBezTo>
                <a:cubicBezTo>
                  <a:pt x="108" y="367"/>
                  <a:pt x="126" y="354"/>
                  <a:pt x="141" y="328"/>
                </a:cubicBezTo>
                <a:cubicBezTo>
                  <a:pt x="147" y="318"/>
                  <a:pt x="153" y="298"/>
                  <a:pt x="162" y="268"/>
                </a:cubicBezTo>
                <a:cubicBezTo>
                  <a:pt x="170" y="237"/>
                  <a:pt x="178" y="206"/>
                  <a:pt x="186" y="173"/>
                </a:cubicBezTo>
                <a:cubicBezTo>
                  <a:pt x="195" y="139"/>
                  <a:pt x="199" y="119"/>
                  <a:pt x="200" y="114"/>
                </a:cubicBezTo>
                <a:cubicBezTo>
                  <a:pt x="203" y="98"/>
                  <a:pt x="205" y="86"/>
                  <a:pt x="205" y="79"/>
                </a:cubicBezTo>
                <a:cubicBezTo>
                  <a:pt x="205" y="63"/>
                  <a:pt x="200" y="51"/>
                  <a:pt x="192" y="44"/>
                </a:cubicBezTo>
                <a:cubicBezTo>
                  <a:pt x="183" y="37"/>
                  <a:pt x="173" y="33"/>
                  <a:pt x="162" y="33"/>
                </a:cubicBezTo>
                <a:cubicBezTo>
                  <a:pt x="138" y="33"/>
                  <a:pt x="116" y="43"/>
                  <a:pt x="96" y="62"/>
                </a:cubicBezTo>
                <a:cubicBezTo>
                  <a:pt x="75" y="80"/>
                  <a:pt x="61" y="104"/>
                  <a:pt x="52" y="134"/>
                </a:cubicBezTo>
                <a:cubicBezTo>
                  <a:pt x="51" y="139"/>
                  <a:pt x="50" y="142"/>
                  <a:pt x="48" y="143"/>
                </a:cubicBezTo>
                <a:cubicBezTo>
                  <a:pt x="46" y="143"/>
                  <a:pt x="42" y="144"/>
                  <a:pt x="33" y="144"/>
                </a:cubicBezTo>
                <a:lnTo>
                  <a:pt x="21"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4" name=""/>
          <p:cNvSpPr/>
          <p:nvPr/>
        </p:nvSpPr>
        <p:spPr>
          <a:xfrm>
            <a:off x="2412000" y="4938840"/>
            <a:ext cx="51840" cy="150480"/>
          </a:xfrm>
          <a:custGeom>
            <a:avLst/>
            <a:gdLst/>
            <a:ahLst/>
            <a:rect l="0" t="0" r="r" b="b"/>
            <a:pathLst>
              <a:path w="144" h="418">
                <a:moveTo>
                  <a:pt x="27" y="37"/>
                </a:moveTo>
                <a:cubicBezTo>
                  <a:pt x="27" y="25"/>
                  <a:pt x="30" y="16"/>
                  <a:pt x="38" y="10"/>
                </a:cubicBezTo>
                <a:cubicBezTo>
                  <a:pt x="46" y="3"/>
                  <a:pt x="55" y="0"/>
                  <a:pt x="66" y="0"/>
                </a:cubicBezTo>
                <a:cubicBezTo>
                  <a:pt x="76" y="1"/>
                  <a:pt x="84" y="4"/>
                  <a:pt x="91" y="10"/>
                </a:cubicBezTo>
                <a:cubicBezTo>
                  <a:pt x="98" y="17"/>
                  <a:pt x="102" y="25"/>
                  <a:pt x="102" y="37"/>
                </a:cubicBezTo>
                <a:cubicBezTo>
                  <a:pt x="102" y="50"/>
                  <a:pt x="98" y="59"/>
                  <a:pt x="91" y="65"/>
                </a:cubicBezTo>
                <a:cubicBezTo>
                  <a:pt x="84" y="71"/>
                  <a:pt x="75" y="75"/>
                  <a:pt x="65" y="75"/>
                </a:cubicBezTo>
                <a:cubicBezTo>
                  <a:pt x="55" y="75"/>
                  <a:pt x="46" y="71"/>
                  <a:pt x="38" y="65"/>
                </a:cubicBezTo>
                <a:cubicBezTo>
                  <a:pt x="31" y="59"/>
                  <a:pt x="27" y="50"/>
                  <a:pt x="27" y="37"/>
                </a:cubicBezTo>
                <a:moveTo>
                  <a:pt x="139" y="418"/>
                </a:moveTo>
                <a:cubicBezTo>
                  <a:pt x="132" y="416"/>
                  <a:pt x="111" y="416"/>
                  <a:pt x="74" y="416"/>
                </a:cubicBezTo>
                <a:cubicBezTo>
                  <a:pt x="69" y="416"/>
                  <a:pt x="62" y="416"/>
                  <a:pt x="51" y="416"/>
                </a:cubicBezTo>
                <a:cubicBezTo>
                  <a:pt x="39" y="416"/>
                  <a:pt x="29" y="416"/>
                  <a:pt x="19" y="417"/>
                </a:cubicBezTo>
                <a:lnTo>
                  <a:pt x="5" y="418"/>
                </a:lnTo>
                <a:lnTo>
                  <a:pt x="0" y="418"/>
                </a:lnTo>
                <a:lnTo>
                  <a:pt x="0" y="389"/>
                </a:lnTo>
                <a:lnTo>
                  <a:pt x="10" y="389"/>
                </a:lnTo>
                <a:cubicBezTo>
                  <a:pt x="21" y="389"/>
                  <a:pt x="32" y="388"/>
                  <a:pt x="40" y="387"/>
                </a:cubicBezTo>
                <a:cubicBezTo>
                  <a:pt x="44" y="385"/>
                  <a:pt x="47" y="383"/>
                  <a:pt x="48" y="380"/>
                </a:cubicBezTo>
                <a:cubicBezTo>
                  <a:pt x="49" y="377"/>
                  <a:pt x="49" y="369"/>
                  <a:pt x="49" y="354"/>
                </a:cubicBezTo>
                <a:lnTo>
                  <a:pt x="49" y="290"/>
                </a:lnTo>
                <a:lnTo>
                  <a:pt x="49" y="235"/>
                </a:lnTo>
                <a:cubicBezTo>
                  <a:pt x="49" y="212"/>
                  <a:pt x="49" y="199"/>
                  <a:pt x="48" y="193"/>
                </a:cubicBezTo>
                <a:cubicBezTo>
                  <a:pt x="47" y="187"/>
                  <a:pt x="43" y="183"/>
                  <a:pt x="38" y="181"/>
                </a:cubicBezTo>
                <a:cubicBezTo>
                  <a:pt x="33" y="178"/>
                  <a:pt x="23" y="177"/>
                  <a:pt x="9" y="177"/>
                </a:cubicBezTo>
                <a:lnTo>
                  <a:pt x="2" y="177"/>
                </a:lnTo>
                <a:lnTo>
                  <a:pt x="2" y="162"/>
                </a:lnTo>
                <a:cubicBezTo>
                  <a:pt x="2" y="153"/>
                  <a:pt x="3" y="148"/>
                  <a:pt x="4" y="148"/>
                </a:cubicBezTo>
                <a:lnTo>
                  <a:pt x="10" y="147"/>
                </a:lnTo>
                <a:cubicBezTo>
                  <a:pt x="14" y="147"/>
                  <a:pt x="20" y="147"/>
                  <a:pt x="27" y="146"/>
                </a:cubicBezTo>
                <a:cubicBezTo>
                  <a:pt x="35" y="146"/>
                  <a:pt x="42" y="145"/>
                  <a:pt x="51" y="145"/>
                </a:cubicBezTo>
                <a:cubicBezTo>
                  <a:pt x="58" y="145"/>
                  <a:pt x="65" y="144"/>
                  <a:pt x="73" y="144"/>
                </a:cubicBezTo>
                <a:cubicBezTo>
                  <a:pt x="81" y="143"/>
                  <a:pt x="87" y="143"/>
                  <a:pt x="91" y="142"/>
                </a:cubicBezTo>
                <a:cubicBezTo>
                  <a:pt x="95" y="141"/>
                  <a:pt x="98" y="141"/>
                  <a:pt x="98" y="141"/>
                </a:cubicBezTo>
                <a:lnTo>
                  <a:pt x="100" y="141"/>
                </a:lnTo>
                <a:lnTo>
                  <a:pt x="100" y="379"/>
                </a:lnTo>
                <a:cubicBezTo>
                  <a:pt x="102" y="383"/>
                  <a:pt x="105" y="386"/>
                  <a:pt x="107" y="386"/>
                </a:cubicBezTo>
                <a:cubicBezTo>
                  <a:pt x="110" y="387"/>
                  <a:pt x="118" y="388"/>
                  <a:pt x="129"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5" name=""/>
          <p:cNvSpPr/>
          <p:nvPr/>
        </p:nvSpPr>
        <p:spPr>
          <a:xfrm>
            <a:off x="2473920" y="4989600"/>
            <a:ext cx="116640" cy="99720"/>
          </a:xfrm>
          <a:custGeom>
            <a:avLst/>
            <a:gdLst/>
            <a:ahLst/>
            <a:rect l="0" t="0" r="r" b="b"/>
            <a:pathLst>
              <a:path w="324" h="277">
                <a:moveTo>
                  <a:pt x="10" y="248"/>
                </a:moveTo>
                <a:lnTo>
                  <a:pt x="19" y="248"/>
                </a:lnTo>
                <a:cubicBezTo>
                  <a:pt x="35" y="248"/>
                  <a:pt x="45" y="245"/>
                  <a:pt x="48" y="239"/>
                </a:cubicBezTo>
                <a:lnTo>
                  <a:pt x="48" y="234"/>
                </a:lnTo>
                <a:cubicBezTo>
                  <a:pt x="48" y="231"/>
                  <a:pt x="48" y="226"/>
                  <a:pt x="48" y="220"/>
                </a:cubicBezTo>
                <a:cubicBezTo>
                  <a:pt x="48" y="214"/>
                  <a:pt x="48" y="208"/>
                  <a:pt x="48" y="201"/>
                </a:cubicBezTo>
                <a:cubicBezTo>
                  <a:pt x="48" y="194"/>
                  <a:pt x="49" y="185"/>
                  <a:pt x="49" y="176"/>
                </a:cubicBezTo>
                <a:cubicBezTo>
                  <a:pt x="49" y="167"/>
                  <a:pt x="49" y="158"/>
                  <a:pt x="49" y="150"/>
                </a:cubicBezTo>
                <a:cubicBezTo>
                  <a:pt x="49" y="137"/>
                  <a:pt x="49" y="124"/>
                  <a:pt x="49" y="109"/>
                </a:cubicBezTo>
                <a:cubicBezTo>
                  <a:pt x="49" y="94"/>
                  <a:pt x="49" y="82"/>
                  <a:pt x="48" y="72"/>
                </a:cubicBezTo>
                <a:lnTo>
                  <a:pt x="48" y="58"/>
                </a:lnTo>
                <a:cubicBezTo>
                  <a:pt x="47" y="50"/>
                  <a:pt x="44" y="45"/>
                  <a:pt x="40" y="42"/>
                </a:cubicBezTo>
                <a:cubicBezTo>
                  <a:pt x="35" y="40"/>
                  <a:pt x="26" y="38"/>
                  <a:pt x="12" y="37"/>
                </a:cubicBezTo>
                <a:lnTo>
                  <a:pt x="0" y="37"/>
                </a:lnTo>
                <a:lnTo>
                  <a:pt x="0" y="21"/>
                </a:lnTo>
                <a:cubicBezTo>
                  <a:pt x="0" y="12"/>
                  <a:pt x="1" y="7"/>
                  <a:pt x="2" y="7"/>
                </a:cubicBezTo>
                <a:lnTo>
                  <a:pt x="8" y="6"/>
                </a:lnTo>
                <a:cubicBezTo>
                  <a:pt x="12" y="6"/>
                  <a:pt x="18" y="6"/>
                  <a:pt x="25" y="5"/>
                </a:cubicBezTo>
                <a:cubicBezTo>
                  <a:pt x="33" y="5"/>
                  <a:pt x="41" y="4"/>
                  <a:pt x="48" y="4"/>
                </a:cubicBezTo>
                <a:cubicBezTo>
                  <a:pt x="57" y="4"/>
                  <a:pt x="64" y="3"/>
                  <a:pt x="72" y="3"/>
                </a:cubicBezTo>
                <a:cubicBezTo>
                  <a:pt x="80" y="2"/>
                  <a:pt x="86" y="2"/>
                  <a:pt x="90" y="1"/>
                </a:cubicBezTo>
                <a:cubicBezTo>
                  <a:pt x="94" y="0"/>
                  <a:pt x="96" y="0"/>
                  <a:pt x="97" y="0"/>
                </a:cubicBezTo>
                <a:lnTo>
                  <a:pt x="99" y="0"/>
                </a:lnTo>
                <a:lnTo>
                  <a:pt x="99" y="25"/>
                </a:lnTo>
                <a:cubicBezTo>
                  <a:pt x="99" y="42"/>
                  <a:pt x="99" y="50"/>
                  <a:pt x="99" y="50"/>
                </a:cubicBezTo>
                <a:cubicBezTo>
                  <a:pt x="100" y="50"/>
                  <a:pt x="101" y="49"/>
                  <a:pt x="102" y="47"/>
                </a:cubicBezTo>
                <a:cubicBezTo>
                  <a:pt x="104" y="45"/>
                  <a:pt x="107" y="41"/>
                  <a:pt x="110" y="37"/>
                </a:cubicBezTo>
                <a:cubicBezTo>
                  <a:pt x="113" y="33"/>
                  <a:pt x="117" y="29"/>
                  <a:pt x="122" y="25"/>
                </a:cubicBezTo>
                <a:cubicBezTo>
                  <a:pt x="126" y="22"/>
                  <a:pt x="132" y="18"/>
                  <a:pt x="140" y="13"/>
                </a:cubicBezTo>
                <a:cubicBezTo>
                  <a:pt x="147" y="9"/>
                  <a:pt x="155" y="5"/>
                  <a:pt x="163" y="3"/>
                </a:cubicBezTo>
                <a:cubicBezTo>
                  <a:pt x="172" y="1"/>
                  <a:pt x="182" y="0"/>
                  <a:pt x="195" y="0"/>
                </a:cubicBezTo>
                <a:cubicBezTo>
                  <a:pt x="243" y="2"/>
                  <a:pt x="269" y="25"/>
                  <a:pt x="274" y="72"/>
                </a:cubicBezTo>
                <a:cubicBezTo>
                  <a:pt x="275" y="75"/>
                  <a:pt x="275" y="103"/>
                  <a:pt x="275" y="158"/>
                </a:cubicBezTo>
                <a:lnTo>
                  <a:pt x="275" y="212"/>
                </a:lnTo>
                <a:cubicBezTo>
                  <a:pt x="275" y="228"/>
                  <a:pt x="275" y="237"/>
                  <a:pt x="276" y="240"/>
                </a:cubicBezTo>
                <a:cubicBezTo>
                  <a:pt x="277" y="243"/>
                  <a:pt x="279" y="245"/>
                  <a:pt x="283" y="246"/>
                </a:cubicBezTo>
                <a:cubicBezTo>
                  <a:pt x="292" y="247"/>
                  <a:pt x="302" y="248"/>
                  <a:pt x="314" y="248"/>
                </a:cubicBezTo>
                <a:lnTo>
                  <a:pt x="324" y="248"/>
                </a:lnTo>
                <a:lnTo>
                  <a:pt x="324" y="277"/>
                </a:lnTo>
                <a:lnTo>
                  <a:pt x="319" y="277"/>
                </a:lnTo>
                <a:lnTo>
                  <a:pt x="304" y="276"/>
                </a:lnTo>
                <a:cubicBezTo>
                  <a:pt x="294" y="276"/>
                  <a:pt x="284" y="275"/>
                  <a:pt x="273" y="275"/>
                </a:cubicBezTo>
                <a:cubicBezTo>
                  <a:pt x="261" y="275"/>
                  <a:pt x="253" y="275"/>
                  <a:pt x="249" y="275"/>
                </a:cubicBezTo>
                <a:cubicBezTo>
                  <a:pt x="206" y="275"/>
                  <a:pt x="183" y="275"/>
                  <a:pt x="179" y="277"/>
                </a:cubicBezTo>
                <a:lnTo>
                  <a:pt x="174" y="277"/>
                </a:lnTo>
                <a:lnTo>
                  <a:pt x="174" y="248"/>
                </a:lnTo>
                <a:lnTo>
                  <a:pt x="184" y="248"/>
                </a:lnTo>
                <a:cubicBezTo>
                  <a:pt x="209" y="248"/>
                  <a:pt x="222" y="245"/>
                  <a:pt x="222" y="238"/>
                </a:cubicBezTo>
                <a:cubicBezTo>
                  <a:pt x="222" y="237"/>
                  <a:pt x="223" y="208"/>
                  <a:pt x="223" y="152"/>
                </a:cubicBezTo>
                <a:cubicBezTo>
                  <a:pt x="222" y="96"/>
                  <a:pt x="222" y="66"/>
                  <a:pt x="221" y="63"/>
                </a:cubicBezTo>
                <a:cubicBezTo>
                  <a:pt x="219" y="51"/>
                  <a:pt x="215" y="43"/>
                  <a:pt x="209" y="37"/>
                </a:cubicBezTo>
                <a:cubicBezTo>
                  <a:pt x="203" y="31"/>
                  <a:pt x="198" y="26"/>
                  <a:pt x="194" y="25"/>
                </a:cubicBezTo>
                <a:cubicBezTo>
                  <a:pt x="190" y="24"/>
                  <a:pt x="184" y="23"/>
                  <a:pt x="178" y="24"/>
                </a:cubicBezTo>
                <a:cubicBezTo>
                  <a:pt x="159" y="24"/>
                  <a:pt x="143" y="32"/>
                  <a:pt x="129" y="46"/>
                </a:cubicBezTo>
                <a:cubicBezTo>
                  <a:pt x="117" y="57"/>
                  <a:pt x="110" y="69"/>
                  <a:pt x="107" y="80"/>
                </a:cubicBezTo>
                <a:cubicBezTo>
                  <a:pt x="105" y="92"/>
                  <a:pt x="103" y="109"/>
                  <a:pt x="102" y="132"/>
                </a:cubicBezTo>
                <a:lnTo>
                  <a:pt x="102" y="172"/>
                </a:lnTo>
                <a:lnTo>
                  <a:pt x="102" y="209"/>
                </a:lnTo>
                <a:cubicBezTo>
                  <a:pt x="102" y="222"/>
                  <a:pt x="103" y="230"/>
                  <a:pt x="103" y="234"/>
                </a:cubicBezTo>
                <a:cubicBezTo>
                  <a:pt x="103" y="238"/>
                  <a:pt x="104" y="241"/>
                  <a:pt x="105" y="242"/>
                </a:cubicBezTo>
                <a:cubicBezTo>
                  <a:pt x="106" y="244"/>
                  <a:pt x="108" y="245"/>
                  <a:pt x="111" y="246"/>
                </a:cubicBezTo>
                <a:cubicBezTo>
                  <a:pt x="119" y="247"/>
                  <a:pt x="129" y="248"/>
                  <a:pt x="141" y="248"/>
                </a:cubicBezTo>
                <a:lnTo>
                  <a:pt x="151" y="248"/>
                </a:lnTo>
                <a:lnTo>
                  <a:pt x="151" y="277"/>
                </a:lnTo>
                <a:lnTo>
                  <a:pt x="146" y="277"/>
                </a:lnTo>
                <a:lnTo>
                  <a:pt x="132" y="276"/>
                </a:lnTo>
                <a:cubicBezTo>
                  <a:pt x="122" y="276"/>
                  <a:pt x="111" y="275"/>
                  <a:pt x="100" y="275"/>
                </a:cubicBezTo>
                <a:cubicBezTo>
                  <a:pt x="89" y="275"/>
                  <a:pt x="81" y="275"/>
                  <a:pt x="76"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6" name=""/>
          <p:cNvSpPr/>
          <p:nvPr/>
        </p:nvSpPr>
        <p:spPr>
          <a:xfrm>
            <a:off x="2715120" y="4924800"/>
            <a:ext cx="211680" cy="74520"/>
          </a:xfrm>
          <a:custGeom>
            <a:avLst/>
            <a:gdLst/>
            <a:ahLst/>
            <a:rect l="0" t="0" r="r" b="b"/>
            <a:pathLst>
              <a:path w="588" h="207">
                <a:moveTo>
                  <a:pt x="0" y="18"/>
                </a:moveTo>
                <a:cubicBezTo>
                  <a:pt x="0" y="10"/>
                  <a:pt x="4" y="4"/>
                  <a:pt x="12" y="0"/>
                </a:cubicBezTo>
                <a:lnTo>
                  <a:pt x="575" y="0"/>
                </a:lnTo>
                <a:cubicBezTo>
                  <a:pt x="583" y="5"/>
                  <a:pt x="588" y="11"/>
                  <a:pt x="588" y="18"/>
                </a:cubicBezTo>
                <a:cubicBezTo>
                  <a:pt x="588" y="25"/>
                  <a:pt x="584" y="31"/>
                  <a:pt x="575" y="35"/>
                </a:cubicBezTo>
                <a:lnTo>
                  <a:pt x="294" y="36"/>
                </a:lnTo>
                <a:lnTo>
                  <a:pt x="14" y="36"/>
                </a:lnTo>
                <a:cubicBezTo>
                  <a:pt x="4" y="33"/>
                  <a:pt x="0" y="27"/>
                  <a:pt x="0" y="18"/>
                </a:cubicBezTo>
                <a:moveTo>
                  <a:pt x="0" y="190"/>
                </a:moveTo>
                <a:cubicBezTo>
                  <a:pt x="0" y="181"/>
                  <a:pt x="4" y="175"/>
                  <a:pt x="14" y="172"/>
                </a:cubicBezTo>
                <a:lnTo>
                  <a:pt x="575" y="172"/>
                </a:lnTo>
                <a:cubicBezTo>
                  <a:pt x="584" y="178"/>
                  <a:pt x="588" y="184"/>
                  <a:pt x="588" y="190"/>
                </a:cubicBezTo>
                <a:cubicBezTo>
                  <a:pt x="588" y="197"/>
                  <a:pt x="583"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7" name=""/>
          <p:cNvSpPr/>
          <p:nvPr/>
        </p:nvSpPr>
        <p:spPr>
          <a:xfrm>
            <a:off x="3096360" y="4771800"/>
            <a:ext cx="61200" cy="380520"/>
          </a:xfrm>
          <a:custGeom>
            <a:avLst/>
            <a:gdLst/>
            <a:ahLst/>
            <a:rect l="0" t="0" r="r" b="b"/>
            <a:pathLst>
              <a:path w="170" h="1057">
                <a:moveTo>
                  <a:pt x="0" y="1057"/>
                </a:moveTo>
                <a:lnTo>
                  <a:pt x="0" y="0"/>
                </a:lnTo>
                <a:lnTo>
                  <a:pt x="170" y="0"/>
                </a:lnTo>
                <a:lnTo>
                  <a:pt x="170" y="35"/>
                </a:lnTo>
                <a:lnTo>
                  <a:pt x="35" y="35"/>
                </a:lnTo>
                <a:lnTo>
                  <a:pt x="35" y="1022"/>
                </a:lnTo>
                <a:lnTo>
                  <a:pt x="170" y="1022"/>
                </a:lnTo>
                <a:lnTo>
                  <a:pt x="170" y="1057"/>
                </a:lnTo>
                <a:lnTo>
                  <a:pt x="0" y="105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8" name=""/>
          <p:cNvSpPr/>
          <p:nvPr/>
        </p:nvSpPr>
        <p:spPr>
          <a:xfrm>
            <a:off x="3175560" y="4923720"/>
            <a:ext cx="155160" cy="144000"/>
          </a:xfrm>
          <a:custGeom>
            <a:avLst/>
            <a:gdLst/>
            <a:ahLst/>
            <a:rect l="0" t="0" r="r" b="b"/>
            <a:pathLst>
              <a:path w="431" h="400">
                <a:moveTo>
                  <a:pt x="15" y="136"/>
                </a:moveTo>
                <a:cubicBezTo>
                  <a:pt x="19" y="111"/>
                  <a:pt x="35" y="82"/>
                  <a:pt x="63" y="49"/>
                </a:cubicBezTo>
                <a:cubicBezTo>
                  <a:pt x="91" y="17"/>
                  <a:pt x="125" y="1"/>
                  <a:pt x="165" y="0"/>
                </a:cubicBezTo>
                <a:cubicBezTo>
                  <a:pt x="186" y="0"/>
                  <a:pt x="205" y="5"/>
                  <a:pt x="222" y="16"/>
                </a:cubicBezTo>
                <a:cubicBezTo>
                  <a:pt x="239" y="26"/>
                  <a:pt x="251" y="40"/>
                  <a:pt x="259" y="56"/>
                </a:cubicBezTo>
                <a:cubicBezTo>
                  <a:pt x="284" y="19"/>
                  <a:pt x="314" y="0"/>
                  <a:pt x="349" y="0"/>
                </a:cubicBezTo>
                <a:cubicBezTo>
                  <a:pt x="370" y="0"/>
                  <a:pt x="389" y="6"/>
                  <a:pt x="406" y="19"/>
                </a:cubicBezTo>
                <a:cubicBezTo>
                  <a:pt x="422" y="32"/>
                  <a:pt x="430" y="50"/>
                  <a:pt x="431" y="71"/>
                </a:cubicBezTo>
                <a:cubicBezTo>
                  <a:pt x="431" y="88"/>
                  <a:pt x="426" y="103"/>
                  <a:pt x="418" y="114"/>
                </a:cubicBezTo>
                <a:cubicBezTo>
                  <a:pt x="410" y="124"/>
                  <a:pt x="401" y="131"/>
                  <a:pt x="393" y="133"/>
                </a:cubicBezTo>
                <a:cubicBezTo>
                  <a:pt x="386" y="136"/>
                  <a:pt x="379" y="137"/>
                  <a:pt x="373" y="137"/>
                </a:cubicBezTo>
                <a:cubicBezTo>
                  <a:pt x="362" y="137"/>
                  <a:pt x="353" y="134"/>
                  <a:pt x="346" y="127"/>
                </a:cubicBezTo>
                <a:cubicBezTo>
                  <a:pt x="339" y="121"/>
                  <a:pt x="335" y="112"/>
                  <a:pt x="335" y="101"/>
                </a:cubicBezTo>
                <a:cubicBezTo>
                  <a:pt x="335" y="73"/>
                  <a:pt x="350" y="55"/>
                  <a:pt x="379" y="45"/>
                </a:cubicBezTo>
                <a:cubicBezTo>
                  <a:pt x="373" y="37"/>
                  <a:pt x="361" y="34"/>
                  <a:pt x="344" y="34"/>
                </a:cubicBezTo>
                <a:cubicBezTo>
                  <a:pt x="336" y="34"/>
                  <a:pt x="331" y="34"/>
                  <a:pt x="327" y="35"/>
                </a:cubicBezTo>
                <a:cubicBezTo>
                  <a:pt x="305" y="45"/>
                  <a:pt x="289" y="64"/>
                  <a:pt x="278" y="94"/>
                </a:cubicBezTo>
                <a:cubicBezTo>
                  <a:pt x="243" y="224"/>
                  <a:pt x="225" y="300"/>
                  <a:pt x="225" y="322"/>
                </a:cubicBezTo>
                <a:cubicBezTo>
                  <a:pt x="225" y="338"/>
                  <a:pt x="230" y="350"/>
                  <a:pt x="239" y="357"/>
                </a:cubicBezTo>
                <a:cubicBezTo>
                  <a:pt x="249" y="364"/>
                  <a:pt x="259" y="368"/>
                  <a:pt x="270" y="368"/>
                </a:cubicBezTo>
                <a:cubicBezTo>
                  <a:pt x="292" y="368"/>
                  <a:pt x="313" y="358"/>
                  <a:pt x="334" y="339"/>
                </a:cubicBezTo>
                <a:cubicBezTo>
                  <a:pt x="356" y="319"/>
                  <a:pt x="370" y="295"/>
                  <a:pt x="378" y="267"/>
                </a:cubicBezTo>
                <a:cubicBezTo>
                  <a:pt x="379" y="261"/>
                  <a:pt x="381" y="258"/>
                  <a:pt x="383" y="258"/>
                </a:cubicBezTo>
                <a:cubicBezTo>
                  <a:pt x="385" y="257"/>
                  <a:pt x="389" y="256"/>
                  <a:pt x="397" y="256"/>
                </a:cubicBezTo>
                <a:lnTo>
                  <a:pt x="401" y="256"/>
                </a:lnTo>
                <a:cubicBezTo>
                  <a:pt x="410" y="256"/>
                  <a:pt x="415" y="258"/>
                  <a:pt x="415" y="263"/>
                </a:cubicBezTo>
                <a:cubicBezTo>
                  <a:pt x="415" y="263"/>
                  <a:pt x="414" y="267"/>
                  <a:pt x="413" y="272"/>
                </a:cubicBezTo>
                <a:cubicBezTo>
                  <a:pt x="404" y="306"/>
                  <a:pt x="384" y="336"/>
                  <a:pt x="357" y="362"/>
                </a:cubicBezTo>
                <a:cubicBezTo>
                  <a:pt x="330" y="387"/>
                  <a:pt x="299" y="400"/>
                  <a:pt x="263" y="400"/>
                </a:cubicBezTo>
                <a:cubicBezTo>
                  <a:pt x="222" y="400"/>
                  <a:pt x="191" y="382"/>
                  <a:pt x="170" y="345"/>
                </a:cubicBezTo>
                <a:cubicBezTo>
                  <a:pt x="145"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4" y="354"/>
                  <a:pt x="52" y="354"/>
                </a:cubicBezTo>
                <a:lnTo>
                  <a:pt x="50" y="355"/>
                </a:lnTo>
                <a:cubicBezTo>
                  <a:pt x="50" y="356"/>
                  <a:pt x="51" y="357"/>
                  <a:pt x="55" y="359"/>
                </a:cubicBezTo>
                <a:cubicBezTo>
                  <a:pt x="59" y="361"/>
                  <a:pt x="63" y="363"/>
                  <a:pt x="69" y="365"/>
                </a:cubicBezTo>
                <a:cubicBezTo>
                  <a:pt x="75" y="367"/>
                  <a:pt x="81" y="368"/>
                  <a:pt x="86" y="368"/>
                </a:cubicBezTo>
                <a:cubicBezTo>
                  <a:pt x="107" y="368"/>
                  <a:pt x="125" y="354"/>
                  <a:pt x="140" y="328"/>
                </a:cubicBezTo>
                <a:cubicBezTo>
                  <a:pt x="146" y="319"/>
                  <a:pt x="153" y="299"/>
                  <a:pt x="161" y="268"/>
                </a:cubicBezTo>
                <a:cubicBezTo>
                  <a:pt x="169" y="238"/>
                  <a:pt x="177" y="206"/>
                  <a:pt x="185" y="173"/>
                </a:cubicBezTo>
                <a:cubicBezTo>
                  <a:pt x="194" y="140"/>
                  <a:pt x="198" y="121"/>
                  <a:pt x="200" y="115"/>
                </a:cubicBezTo>
                <a:cubicBezTo>
                  <a:pt x="202" y="99"/>
                  <a:pt x="204" y="86"/>
                  <a:pt x="204" y="79"/>
                </a:cubicBezTo>
                <a:cubicBezTo>
                  <a:pt x="204" y="63"/>
                  <a:pt x="200" y="51"/>
                  <a:pt x="191" y="44"/>
                </a:cubicBezTo>
                <a:cubicBezTo>
                  <a:pt x="182" y="37"/>
                  <a:pt x="172" y="34"/>
                  <a:pt x="161" y="34"/>
                </a:cubicBezTo>
                <a:cubicBezTo>
                  <a:pt x="137" y="34"/>
                  <a:pt x="115" y="43"/>
                  <a:pt x="95" y="62"/>
                </a:cubicBezTo>
                <a:cubicBezTo>
                  <a:pt x="74" y="81"/>
                  <a:pt x="60" y="106"/>
                  <a:pt x="51" y="135"/>
                </a:cubicBezTo>
                <a:cubicBezTo>
                  <a:pt x="50" y="140"/>
                  <a:pt x="49" y="143"/>
                  <a:pt x="47" y="144"/>
                </a:cubicBezTo>
                <a:cubicBezTo>
                  <a:pt x="45" y="144"/>
                  <a:pt x="41" y="145"/>
                  <a:pt x="33" y="146"/>
                </a:cubicBezTo>
                <a:lnTo>
                  <a:pt x="21"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9" name=""/>
          <p:cNvSpPr/>
          <p:nvPr/>
        </p:nvSpPr>
        <p:spPr>
          <a:xfrm>
            <a:off x="3377520" y="4780440"/>
            <a:ext cx="54000" cy="224640"/>
          </a:xfrm>
          <a:custGeom>
            <a:avLst/>
            <a:gdLst/>
            <a:ahLst/>
            <a:rect l="0" t="0" r="r" b="b"/>
            <a:pathLst>
              <a:path w="150" h="624">
                <a:moveTo>
                  <a:pt x="0" y="313"/>
                </a:moveTo>
                <a:cubicBezTo>
                  <a:pt x="0" y="284"/>
                  <a:pt x="2" y="257"/>
                  <a:pt x="7" y="231"/>
                </a:cubicBezTo>
                <a:cubicBezTo>
                  <a:pt x="11" y="205"/>
                  <a:pt x="15" y="183"/>
                  <a:pt x="22" y="165"/>
                </a:cubicBezTo>
                <a:cubicBezTo>
                  <a:pt x="27" y="146"/>
                  <a:pt x="35" y="128"/>
                  <a:pt x="45" y="109"/>
                </a:cubicBezTo>
                <a:cubicBezTo>
                  <a:pt x="55" y="91"/>
                  <a:pt x="63" y="77"/>
                  <a:pt x="69" y="67"/>
                </a:cubicBezTo>
                <a:cubicBezTo>
                  <a:pt x="74" y="57"/>
                  <a:pt x="83" y="46"/>
                  <a:pt x="95" y="35"/>
                </a:cubicBezTo>
                <a:cubicBezTo>
                  <a:pt x="106" y="23"/>
                  <a:pt x="113" y="16"/>
                  <a:pt x="115" y="13"/>
                </a:cubicBezTo>
                <a:cubicBezTo>
                  <a:pt x="117" y="11"/>
                  <a:pt x="123" y="7"/>
                  <a:pt x="131" y="0"/>
                </a:cubicBezTo>
                <a:lnTo>
                  <a:pt x="139" y="0"/>
                </a:lnTo>
                <a:lnTo>
                  <a:pt x="142" y="0"/>
                </a:lnTo>
                <a:cubicBezTo>
                  <a:pt x="147" y="0"/>
                  <a:pt x="150" y="2"/>
                  <a:pt x="150" y="6"/>
                </a:cubicBezTo>
                <a:cubicBezTo>
                  <a:pt x="150" y="7"/>
                  <a:pt x="147" y="11"/>
                  <a:pt x="140" y="19"/>
                </a:cubicBezTo>
                <a:cubicBezTo>
                  <a:pt x="133" y="26"/>
                  <a:pt x="124" y="37"/>
                  <a:pt x="114" y="52"/>
                </a:cubicBezTo>
                <a:cubicBezTo>
                  <a:pt x="104" y="67"/>
                  <a:pt x="94" y="84"/>
                  <a:pt x="84" y="106"/>
                </a:cubicBezTo>
                <a:cubicBezTo>
                  <a:pt x="73" y="128"/>
                  <a:pt x="64" y="156"/>
                  <a:pt x="57" y="193"/>
                </a:cubicBezTo>
                <a:cubicBezTo>
                  <a:pt x="50" y="229"/>
                  <a:pt x="47" y="269"/>
                  <a:pt x="47" y="313"/>
                </a:cubicBezTo>
                <a:cubicBezTo>
                  <a:pt x="47" y="357"/>
                  <a:pt x="50" y="397"/>
                  <a:pt x="57" y="433"/>
                </a:cubicBezTo>
                <a:cubicBezTo>
                  <a:pt x="64" y="468"/>
                  <a:pt x="73" y="497"/>
                  <a:pt x="83" y="519"/>
                </a:cubicBezTo>
                <a:cubicBezTo>
                  <a:pt x="93" y="541"/>
                  <a:pt x="103" y="559"/>
                  <a:pt x="113" y="573"/>
                </a:cubicBezTo>
                <a:cubicBezTo>
                  <a:pt x="124" y="586"/>
                  <a:pt x="133" y="597"/>
                  <a:pt x="140" y="606"/>
                </a:cubicBezTo>
                <a:cubicBezTo>
                  <a:pt x="147" y="614"/>
                  <a:pt x="150" y="618"/>
                  <a:pt x="150" y="619"/>
                </a:cubicBezTo>
                <a:cubicBezTo>
                  <a:pt x="150" y="623"/>
                  <a:pt x="147" y="624"/>
                  <a:pt x="141" y="624"/>
                </a:cubicBezTo>
                <a:lnTo>
                  <a:pt x="139" y="624"/>
                </a:lnTo>
                <a:lnTo>
                  <a:pt x="131" y="624"/>
                </a:lnTo>
                <a:lnTo>
                  <a:pt x="113" y="609"/>
                </a:lnTo>
                <a:cubicBezTo>
                  <a:pt x="74" y="574"/>
                  <a:pt x="46" y="530"/>
                  <a:pt x="28"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0" name=""/>
          <p:cNvSpPr/>
          <p:nvPr/>
        </p:nvSpPr>
        <p:spPr>
          <a:xfrm>
            <a:off x="3462480" y="4799520"/>
            <a:ext cx="77400" cy="149760"/>
          </a:xfrm>
          <a:custGeom>
            <a:avLst/>
            <a:gdLst/>
            <a:ahLst/>
            <a:rect l="0" t="0" r="r" b="b"/>
            <a:pathLst>
              <a:path w="215" h="416">
                <a:moveTo>
                  <a:pt x="81" y="54"/>
                </a:moveTo>
                <a:lnTo>
                  <a:pt x="73" y="58"/>
                </a:lnTo>
                <a:cubicBezTo>
                  <a:pt x="67" y="60"/>
                  <a:pt x="59" y="62"/>
                  <a:pt x="48" y="64"/>
                </a:cubicBezTo>
                <a:cubicBezTo>
                  <a:pt x="37" y="66"/>
                  <a:pt x="25" y="67"/>
                  <a:pt x="12" y="68"/>
                </a:cubicBezTo>
                <a:lnTo>
                  <a:pt x="0" y="68"/>
                </a:lnTo>
                <a:lnTo>
                  <a:pt x="0" y="40"/>
                </a:lnTo>
                <a:lnTo>
                  <a:pt x="12" y="40"/>
                </a:lnTo>
                <a:cubicBezTo>
                  <a:pt x="31" y="39"/>
                  <a:pt x="49" y="36"/>
                  <a:pt x="66" y="30"/>
                </a:cubicBezTo>
                <a:cubicBezTo>
                  <a:pt x="83" y="25"/>
                  <a:pt x="94" y="20"/>
                  <a:pt x="101" y="15"/>
                </a:cubicBezTo>
                <a:cubicBezTo>
                  <a:pt x="107" y="11"/>
                  <a:pt x="113" y="6"/>
                  <a:pt x="118" y="1"/>
                </a:cubicBezTo>
                <a:cubicBezTo>
                  <a:pt x="120" y="0"/>
                  <a:pt x="123" y="0"/>
                  <a:pt x="127" y="0"/>
                </a:cubicBezTo>
                <a:cubicBezTo>
                  <a:pt x="130" y="0"/>
                  <a:pt x="134" y="1"/>
                  <a:pt x="137" y="3"/>
                </a:cubicBezTo>
                <a:lnTo>
                  <a:pt x="137" y="191"/>
                </a:lnTo>
                <a:lnTo>
                  <a:pt x="138" y="378"/>
                </a:lnTo>
                <a:cubicBezTo>
                  <a:pt x="141" y="381"/>
                  <a:pt x="143" y="382"/>
                  <a:pt x="145" y="383"/>
                </a:cubicBezTo>
                <a:cubicBezTo>
                  <a:pt x="148" y="384"/>
                  <a:pt x="153"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50" y="387"/>
                  <a:pt x="55" y="387"/>
                  <a:pt x="58" y="386"/>
                </a:cubicBezTo>
                <a:cubicBezTo>
                  <a:pt x="62" y="386"/>
                  <a:pt x="66" y="385"/>
                  <a:pt x="68" y="384"/>
                </a:cubicBezTo>
                <a:cubicBezTo>
                  <a:pt x="71" y="384"/>
                  <a:pt x="73" y="383"/>
                  <a:pt x="73" y="383"/>
                </a:cubicBezTo>
                <a:cubicBezTo>
                  <a:pt x="74" y="383"/>
                  <a:pt x="75" y="382"/>
                  <a:pt x="77" y="380"/>
                </a:cubicBezTo>
                <a:cubicBezTo>
                  <a:pt x="79" y="378"/>
                  <a:pt x="80" y="377"/>
                  <a:pt x="81" y="378"/>
                </a:cubicBezTo>
                <a:lnTo>
                  <a:pt x="81" y="5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1" name=""/>
          <p:cNvSpPr/>
          <p:nvPr/>
        </p:nvSpPr>
        <p:spPr>
          <a:xfrm>
            <a:off x="3568320" y="4780440"/>
            <a:ext cx="54000" cy="224640"/>
          </a:xfrm>
          <a:custGeom>
            <a:avLst/>
            <a:gdLst/>
            <a:ahLst/>
            <a:rect l="0" t="0" r="r" b="b"/>
            <a:pathLst>
              <a:path w="150" h="624">
                <a:moveTo>
                  <a:pt x="3" y="1"/>
                </a:moveTo>
                <a:lnTo>
                  <a:pt x="6" y="0"/>
                </a:lnTo>
                <a:cubicBezTo>
                  <a:pt x="8" y="0"/>
                  <a:pt x="10" y="0"/>
                  <a:pt x="12" y="0"/>
                </a:cubicBezTo>
                <a:lnTo>
                  <a:pt x="19" y="0"/>
                </a:lnTo>
                <a:lnTo>
                  <a:pt x="37" y="15"/>
                </a:lnTo>
                <a:cubicBezTo>
                  <a:pt x="76" y="51"/>
                  <a:pt x="105" y="95"/>
                  <a:pt x="123" y="148"/>
                </a:cubicBezTo>
                <a:cubicBezTo>
                  <a:pt x="141" y="201"/>
                  <a:pt x="150" y="256"/>
                  <a:pt x="150" y="313"/>
                </a:cubicBezTo>
                <a:cubicBezTo>
                  <a:pt x="150" y="341"/>
                  <a:pt x="148" y="368"/>
                  <a:pt x="144" y="394"/>
                </a:cubicBezTo>
                <a:cubicBezTo>
                  <a:pt x="140" y="421"/>
                  <a:pt x="135" y="443"/>
                  <a:pt x="129" y="461"/>
                </a:cubicBezTo>
                <a:cubicBezTo>
                  <a:pt x="124" y="479"/>
                  <a:pt x="116" y="498"/>
                  <a:pt x="106" y="516"/>
                </a:cubicBezTo>
                <a:cubicBezTo>
                  <a:pt x="96" y="534"/>
                  <a:pt x="88" y="548"/>
                  <a:pt x="83" y="558"/>
                </a:cubicBezTo>
                <a:cubicBezTo>
                  <a:pt x="76" y="567"/>
                  <a:pt x="67" y="578"/>
                  <a:pt x="56" y="590"/>
                </a:cubicBezTo>
                <a:cubicBezTo>
                  <a:pt x="45" y="601"/>
                  <a:pt x="38" y="608"/>
                  <a:pt x="36" y="610"/>
                </a:cubicBezTo>
                <a:cubicBezTo>
                  <a:pt x="34" y="612"/>
                  <a:pt x="29" y="616"/>
                  <a:pt x="22" y="622"/>
                </a:cubicBezTo>
                <a:cubicBezTo>
                  <a:pt x="21" y="623"/>
                  <a:pt x="20" y="624"/>
                  <a:pt x="19" y="624"/>
                </a:cubicBezTo>
                <a:lnTo>
                  <a:pt x="12" y="624"/>
                </a:lnTo>
                <a:cubicBezTo>
                  <a:pt x="9" y="624"/>
                  <a:pt x="6" y="624"/>
                  <a:pt x="5" y="624"/>
                </a:cubicBezTo>
                <a:cubicBezTo>
                  <a:pt x="4" y="624"/>
                  <a:pt x="3" y="624"/>
                  <a:pt x="2" y="623"/>
                </a:cubicBezTo>
                <a:cubicBezTo>
                  <a:pt x="1" y="621"/>
                  <a:pt x="0" y="619"/>
                  <a:pt x="0" y="617"/>
                </a:cubicBezTo>
                <a:cubicBezTo>
                  <a:pt x="0" y="617"/>
                  <a:pt x="3" y="614"/>
                  <a:pt x="7" y="609"/>
                </a:cubicBezTo>
                <a:cubicBezTo>
                  <a:pt x="71" y="542"/>
                  <a:pt x="104" y="443"/>
                  <a:pt x="104" y="313"/>
                </a:cubicBezTo>
                <a:cubicBezTo>
                  <a:pt x="104" y="182"/>
                  <a:pt x="71" y="83"/>
                  <a:pt x="7" y="16"/>
                </a:cubicBezTo>
                <a:cubicBezTo>
                  <a:pt x="3"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2" name=""/>
          <p:cNvSpPr/>
          <p:nvPr/>
        </p:nvSpPr>
        <p:spPr>
          <a:xfrm>
            <a:off x="3987720" y="4923720"/>
            <a:ext cx="154800" cy="144000"/>
          </a:xfrm>
          <a:custGeom>
            <a:avLst/>
            <a:gdLst/>
            <a:ahLst/>
            <a:rect l="0" t="0" r="r" b="b"/>
            <a:pathLst>
              <a:path w="430" h="400">
                <a:moveTo>
                  <a:pt x="15" y="136"/>
                </a:moveTo>
                <a:cubicBezTo>
                  <a:pt x="19" y="111"/>
                  <a:pt x="35" y="82"/>
                  <a:pt x="62" y="49"/>
                </a:cubicBezTo>
                <a:cubicBezTo>
                  <a:pt x="90" y="17"/>
                  <a:pt x="124" y="1"/>
                  <a:pt x="164" y="0"/>
                </a:cubicBezTo>
                <a:cubicBezTo>
                  <a:pt x="185" y="0"/>
                  <a:pt x="204" y="5"/>
                  <a:pt x="221" y="16"/>
                </a:cubicBezTo>
                <a:cubicBezTo>
                  <a:pt x="238" y="26"/>
                  <a:pt x="251" y="40"/>
                  <a:pt x="259" y="56"/>
                </a:cubicBezTo>
                <a:cubicBezTo>
                  <a:pt x="283" y="19"/>
                  <a:pt x="314" y="0"/>
                  <a:pt x="349" y="0"/>
                </a:cubicBezTo>
                <a:cubicBezTo>
                  <a:pt x="371" y="0"/>
                  <a:pt x="389" y="6"/>
                  <a:pt x="405" y="19"/>
                </a:cubicBezTo>
                <a:cubicBezTo>
                  <a:pt x="421" y="32"/>
                  <a:pt x="429" y="50"/>
                  <a:pt x="430" y="71"/>
                </a:cubicBezTo>
                <a:cubicBezTo>
                  <a:pt x="430" y="88"/>
                  <a:pt x="426" y="103"/>
                  <a:pt x="418" y="114"/>
                </a:cubicBezTo>
                <a:cubicBezTo>
                  <a:pt x="409" y="124"/>
                  <a:pt x="401" y="131"/>
                  <a:pt x="394" y="133"/>
                </a:cubicBezTo>
                <a:cubicBezTo>
                  <a:pt x="386" y="136"/>
                  <a:pt x="379" y="137"/>
                  <a:pt x="373" y="137"/>
                </a:cubicBezTo>
                <a:cubicBezTo>
                  <a:pt x="362" y="137"/>
                  <a:pt x="353" y="134"/>
                  <a:pt x="346" y="127"/>
                </a:cubicBezTo>
                <a:cubicBezTo>
                  <a:pt x="339" y="121"/>
                  <a:pt x="336" y="112"/>
                  <a:pt x="336" y="101"/>
                </a:cubicBezTo>
                <a:cubicBezTo>
                  <a:pt x="336" y="73"/>
                  <a:pt x="350" y="55"/>
                  <a:pt x="380" y="45"/>
                </a:cubicBezTo>
                <a:cubicBezTo>
                  <a:pt x="373" y="37"/>
                  <a:pt x="361" y="34"/>
                  <a:pt x="344" y="34"/>
                </a:cubicBezTo>
                <a:cubicBezTo>
                  <a:pt x="337" y="34"/>
                  <a:pt x="331" y="34"/>
                  <a:pt x="328" y="35"/>
                </a:cubicBezTo>
                <a:cubicBezTo>
                  <a:pt x="305" y="45"/>
                  <a:pt x="288" y="64"/>
                  <a:pt x="277" y="94"/>
                </a:cubicBezTo>
                <a:cubicBezTo>
                  <a:pt x="242" y="224"/>
                  <a:pt x="224" y="300"/>
                  <a:pt x="224" y="322"/>
                </a:cubicBezTo>
                <a:cubicBezTo>
                  <a:pt x="224" y="338"/>
                  <a:pt x="229" y="350"/>
                  <a:pt x="238" y="357"/>
                </a:cubicBezTo>
                <a:cubicBezTo>
                  <a:pt x="248" y="364"/>
                  <a:pt x="258" y="368"/>
                  <a:pt x="269" y="368"/>
                </a:cubicBezTo>
                <a:cubicBezTo>
                  <a:pt x="291" y="368"/>
                  <a:pt x="314" y="358"/>
                  <a:pt x="335" y="339"/>
                </a:cubicBezTo>
                <a:cubicBezTo>
                  <a:pt x="356" y="319"/>
                  <a:pt x="370" y="295"/>
                  <a:pt x="378" y="267"/>
                </a:cubicBezTo>
                <a:cubicBezTo>
                  <a:pt x="380" y="261"/>
                  <a:pt x="381" y="258"/>
                  <a:pt x="383" y="258"/>
                </a:cubicBezTo>
                <a:cubicBezTo>
                  <a:pt x="385" y="257"/>
                  <a:pt x="390" y="256"/>
                  <a:pt x="397" y="256"/>
                </a:cubicBezTo>
                <a:lnTo>
                  <a:pt x="401" y="256"/>
                </a:lnTo>
                <a:cubicBezTo>
                  <a:pt x="410" y="256"/>
                  <a:pt x="414" y="258"/>
                  <a:pt x="414" y="263"/>
                </a:cubicBezTo>
                <a:cubicBezTo>
                  <a:pt x="414" y="263"/>
                  <a:pt x="413" y="267"/>
                  <a:pt x="412" y="272"/>
                </a:cubicBezTo>
                <a:cubicBezTo>
                  <a:pt x="403" y="306"/>
                  <a:pt x="385" y="336"/>
                  <a:pt x="358" y="362"/>
                </a:cubicBezTo>
                <a:cubicBezTo>
                  <a:pt x="331" y="387"/>
                  <a:pt x="299" y="400"/>
                  <a:pt x="262" y="400"/>
                </a:cubicBezTo>
                <a:cubicBezTo>
                  <a:pt x="221" y="400"/>
                  <a:pt x="190"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8" y="270"/>
                  <a:pt x="41" y="265"/>
                  <a:pt x="56" y="265"/>
                </a:cubicBezTo>
                <a:cubicBezTo>
                  <a:pt x="81" y="265"/>
                  <a:pt x="94" y="277"/>
                  <a:pt x="94" y="302"/>
                </a:cubicBezTo>
                <a:cubicBezTo>
                  <a:pt x="94" y="313"/>
                  <a:pt x="90" y="324"/>
                  <a:pt x="83" y="332"/>
                </a:cubicBezTo>
                <a:cubicBezTo>
                  <a:pt x="76" y="341"/>
                  <a:pt x="70" y="347"/>
                  <a:pt x="63" y="350"/>
                </a:cubicBezTo>
                <a:cubicBezTo>
                  <a:pt x="57" y="353"/>
                  <a:pt x="53" y="354"/>
                  <a:pt x="52" y="354"/>
                </a:cubicBezTo>
                <a:lnTo>
                  <a:pt x="49" y="355"/>
                </a:lnTo>
                <a:cubicBezTo>
                  <a:pt x="49" y="356"/>
                  <a:pt x="51" y="357"/>
                  <a:pt x="54" y="359"/>
                </a:cubicBezTo>
                <a:cubicBezTo>
                  <a:pt x="58" y="361"/>
                  <a:pt x="62" y="363"/>
                  <a:pt x="68" y="365"/>
                </a:cubicBezTo>
                <a:cubicBezTo>
                  <a:pt x="74" y="367"/>
                  <a:pt x="80" y="368"/>
                  <a:pt x="85" y="368"/>
                </a:cubicBezTo>
                <a:cubicBezTo>
                  <a:pt x="106" y="368"/>
                  <a:pt x="124" y="354"/>
                  <a:pt x="140" y="328"/>
                </a:cubicBezTo>
                <a:cubicBezTo>
                  <a:pt x="145" y="319"/>
                  <a:pt x="152" y="299"/>
                  <a:pt x="160" y="268"/>
                </a:cubicBezTo>
                <a:cubicBezTo>
                  <a:pt x="168" y="238"/>
                  <a:pt x="176" y="206"/>
                  <a:pt x="185" y="173"/>
                </a:cubicBezTo>
                <a:cubicBezTo>
                  <a:pt x="193" y="140"/>
                  <a:pt x="198" y="121"/>
                  <a:pt x="199" y="115"/>
                </a:cubicBezTo>
                <a:cubicBezTo>
                  <a:pt x="202" y="99"/>
                  <a:pt x="203" y="86"/>
                  <a:pt x="203" y="79"/>
                </a:cubicBezTo>
                <a:cubicBezTo>
                  <a:pt x="203" y="63"/>
                  <a:pt x="199" y="51"/>
                  <a:pt x="190" y="44"/>
                </a:cubicBezTo>
                <a:cubicBezTo>
                  <a:pt x="181" y="37"/>
                  <a:pt x="171" y="34"/>
                  <a:pt x="160" y="34"/>
                </a:cubicBezTo>
                <a:cubicBezTo>
                  <a:pt x="137" y="34"/>
                  <a:pt x="114" y="43"/>
                  <a:pt x="94" y="62"/>
                </a:cubicBezTo>
                <a:cubicBezTo>
                  <a:pt x="73" y="81"/>
                  <a:pt x="59" y="106"/>
                  <a:pt x="51" y="135"/>
                </a:cubicBezTo>
                <a:cubicBezTo>
                  <a:pt x="50" y="140"/>
                  <a:pt x="48" y="143"/>
                  <a:pt x="46" y="144"/>
                </a:cubicBezTo>
                <a:cubicBezTo>
                  <a:pt x="45" y="144"/>
                  <a:pt x="40" y="145"/>
                  <a:pt x="32" y="146"/>
                </a:cubicBezTo>
                <a:lnTo>
                  <a:pt x="20" y="146"/>
                </a:lnTo>
                <a:cubicBezTo>
                  <a:pt x="16"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3" name=""/>
          <p:cNvSpPr/>
          <p:nvPr/>
        </p:nvSpPr>
        <p:spPr>
          <a:xfrm>
            <a:off x="4189680" y="4780440"/>
            <a:ext cx="54000" cy="224640"/>
          </a:xfrm>
          <a:custGeom>
            <a:avLst/>
            <a:gdLst/>
            <a:ahLst/>
            <a:rect l="0" t="0" r="r" b="b"/>
            <a:pathLst>
              <a:path w="150" h="624">
                <a:moveTo>
                  <a:pt x="0" y="313"/>
                </a:moveTo>
                <a:cubicBezTo>
                  <a:pt x="0" y="284"/>
                  <a:pt x="2" y="257"/>
                  <a:pt x="6" y="231"/>
                </a:cubicBezTo>
                <a:cubicBezTo>
                  <a:pt x="10" y="205"/>
                  <a:pt x="15" y="183"/>
                  <a:pt x="20" y="165"/>
                </a:cubicBezTo>
                <a:cubicBezTo>
                  <a:pt x="26" y="146"/>
                  <a:pt x="33" y="128"/>
                  <a:pt x="43" y="109"/>
                </a:cubicBezTo>
                <a:cubicBezTo>
                  <a:pt x="53" y="91"/>
                  <a:pt x="61" y="77"/>
                  <a:pt x="67" y="67"/>
                </a:cubicBezTo>
                <a:cubicBezTo>
                  <a:pt x="73" y="57"/>
                  <a:pt x="81" y="46"/>
                  <a:pt x="93" y="35"/>
                </a:cubicBezTo>
                <a:cubicBezTo>
                  <a:pt x="105" y="23"/>
                  <a:pt x="112" y="16"/>
                  <a:pt x="114" y="13"/>
                </a:cubicBezTo>
                <a:cubicBezTo>
                  <a:pt x="116" y="11"/>
                  <a:pt x="121" y="7"/>
                  <a:pt x="130" y="0"/>
                </a:cubicBezTo>
                <a:lnTo>
                  <a:pt x="138" y="0"/>
                </a:lnTo>
                <a:lnTo>
                  <a:pt x="141" y="0"/>
                </a:lnTo>
                <a:cubicBezTo>
                  <a:pt x="147" y="0"/>
                  <a:pt x="150" y="2"/>
                  <a:pt x="150" y="6"/>
                </a:cubicBezTo>
                <a:cubicBezTo>
                  <a:pt x="150" y="7"/>
                  <a:pt x="146" y="11"/>
                  <a:pt x="139" y="19"/>
                </a:cubicBezTo>
                <a:cubicBezTo>
                  <a:pt x="132" y="26"/>
                  <a:pt x="122" y="37"/>
                  <a:pt x="112" y="52"/>
                </a:cubicBezTo>
                <a:cubicBezTo>
                  <a:pt x="102" y="67"/>
                  <a:pt x="92" y="84"/>
                  <a:pt x="82" y="106"/>
                </a:cubicBezTo>
                <a:cubicBezTo>
                  <a:pt x="71" y="128"/>
                  <a:pt x="63" y="156"/>
                  <a:pt x="56" y="193"/>
                </a:cubicBezTo>
                <a:cubicBezTo>
                  <a:pt x="49" y="229"/>
                  <a:pt x="45" y="269"/>
                  <a:pt x="45" y="313"/>
                </a:cubicBezTo>
                <a:cubicBezTo>
                  <a:pt x="45" y="357"/>
                  <a:pt x="49" y="397"/>
                  <a:pt x="56" y="433"/>
                </a:cubicBezTo>
                <a:cubicBezTo>
                  <a:pt x="63" y="468"/>
                  <a:pt x="71" y="497"/>
                  <a:pt x="81" y="519"/>
                </a:cubicBezTo>
                <a:cubicBezTo>
                  <a:pt x="91" y="541"/>
                  <a:pt x="101" y="559"/>
                  <a:pt x="112" y="573"/>
                </a:cubicBezTo>
                <a:cubicBezTo>
                  <a:pt x="122" y="586"/>
                  <a:pt x="132" y="597"/>
                  <a:pt x="139" y="606"/>
                </a:cubicBezTo>
                <a:cubicBezTo>
                  <a:pt x="146" y="614"/>
                  <a:pt x="150" y="618"/>
                  <a:pt x="150" y="619"/>
                </a:cubicBezTo>
                <a:cubicBezTo>
                  <a:pt x="150" y="623"/>
                  <a:pt x="146" y="624"/>
                  <a:pt x="140" y="624"/>
                </a:cubicBezTo>
                <a:lnTo>
                  <a:pt x="138" y="624"/>
                </a:lnTo>
                <a:lnTo>
                  <a:pt x="130" y="624"/>
                </a:lnTo>
                <a:lnTo>
                  <a:pt x="112" y="609"/>
                </a:lnTo>
                <a:cubicBezTo>
                  <a:pt x="73" y="574"/>
                  <a:pt x="44" y="530"/>
                  <a:pt x="26"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4" name=""/>
          <p:cNvSpPr/>
          <p:nvPr/>
        </p:nvSpPr>
        <p:spPr>
          <a:xfrm>
            <a:off x="4267080" y="4799520"/>
            <a:ext cx="89640" cy="149760"/>
          </a:xfrm>
          <a:custGeom>
            <a:avLst/>
            <a:gdLst/>
            <a:ahLst/>
            <a:rect l="0" t="0" r="r" b="b"/>
            <a:pathLst>
              <a:path w="249" h="416">
                <a:moveTo>
                  <a:pt x="36" y="147"/>
                </a:moveTo>
                <a:cubicBezTo>
                  <a:pt x="25" y="147"/>
                  <a:pt x="16" y="144"/>
                  <a:pt x="10" y="136"/>
                </a:cubicBezTo>
                <a:cubicBezTo>
                  <a:pt x="3" y="129"/>
                  <a:pt x="0" y="119"/>
                  <a:pt x="0" y="109"/>
                </a:cubicBezTo>
                <a:cubicBezTo>
                  <a:pt x="0" y="79"/>
                  <a:pt x="11" y="54"/>
                  <a:pt x="33" y="32"/>
                </a:cubicBezTo>
                <a:cubicBezTo>
                  <a:pt x="55" y="10"/>
                  <a:pt x="82" y="0"/>
                  <a:pt x="115" y="0"/>
                </a:cubicBezTo>
                <a:cubicBezTo>
                  <a:pt x="153" y="0"/>
                  <a:pt x="185" y="11"/>
                  <a:pt x="211" y="35"/>
                </a:cubicBezTo>
                <a:cubicBezTo>
                  <a:pt x="236" y="58"/>
                  <a:pt x="249" y="88"/>
                  <a:pt x="249" y="125"/>
                </a:cubicBezTo>
                <a:cubicBezTo>
                  <a:pt x="249" y="143"/>
                  <a:pt x="245" y="161"/>
                  <a:pt x="237" y="177"/>
                </a:cubicBezTo>
                <a:cubicBezTo>
                  <a:pt x="228" y="193"/>
                  <a:pt x="218" y="207"/>
                  <a:pt x="207" y="219"/>
                </a:cubicBezTo>
                <a:cubicBezTo>
                  <a:pt x="195" y="231"/>
                  <a:pt x="179" y="247"/>
                  <a:pt x="156" y="265"/>
                </a:cubicBezTo>
                <a:cubicBezTo>
                  <a:pt x="141" y="278"/>
                  <a:pt x="120" y="297"/>
                  <a:pt x="94" y="323"/>
                </a:cubicBezTo>
                <a:lnTo>
                  <a:pt x="57" y="358"/>
                </a:lnTo>
                <a:lnTo>
                  <a:pt x="104" y="358"/>
                </a:lnTo>
                <a:cubicBezTo>
                  <a:pt x="169" y="358"/>
                  <a:pt x="205" y="357"/>
                  <a:pt x="209" y="355"/>
                </a:cubicBezTo>
                <a:cubicBezTo>
                  <a:pt x="212" y="354"/>
                  <a:pt x="217" y="336"/>
                  <a:pt x="224" y="300"/>
                </a:cubicBezTo>
                <a:lnTo>
                  <a:pt x="224" y="298"/>
                </a:lnTo>
                <a:lnTo>
                  <a:pt x="249" y="298"/>
                </a:lnTo>
                <a:lnTo>
                  <a:pt x="249" y="300"/>
                </a:lnTo>
                <a:cubicBezTo>
                  <a:pt x="249" y="301"/>
                  <a:pt x="246" y="320"/>
                  <a:pt x="241" y="356"/>
                </a:cubicBezTo>
                <a:cubicBezTo>
                  <a:pt x="236" y="393"/>
                  <a:pt x="233" y="412"/>
                  <a:pt x="232" y="414"/>
                </a:cubicBezTo>
                <a:lnTo>
                  <a:pt x="232" y="416"/>
                </a:lnTo>
                <a:lnTo>
                  <a:pt x="0" y="416"/>
                </a:lnTo>
                <a:lnTo>
                  <a:pt x="0" y="404"/>
                </a:lnTo>
                <a:lnTo>
                  <a:pt x="0" y="396"/>
                </a:lnTo>
                <a:cubicBezTo>
                  <a:pt x="0" y="393"/>
                  <a:pt x="1" y="390"/>
                  <a:pt x="3" y="387"/>
                </a:cubicBezTo>
                <a:cubicBezTo>
                  <a:pt x="6" y="384"/>
                  <a:pt x="12" y="376"/>
                  <a:pt x="22" y="365"/>
                </a:cubicBezTo>
                <a:cubicBezTo>
                  <a:pt x="34" y="352"/>
                  <a:pt x="44" y="340"/>
                  <a:pt x="53" y="330"/>
                </a:cubicBezTo>
                <a:cubicBezTo>
                  <a:pt x="57" y="326"/>
                  <a:pt x="64" y="318"/>
                  <a:pt x="74" y="307"/>
                </a:cubicBezTo>
                <a:cubicBezTo>
                  <a:pt x="85" y="296"/>
                  <a:pt x="92" y="288"/>
                  <a:pt x="96" y="284"/>
                </a:cubicBezTo>
                <a:cubicBezTo>
                  <a:pt x="99" y="280"/>
                  <a:pt x="105" y="273"/>
                  <a:pt x="114" y="264"/>
                </a:cubicBezTo>
                <a:cubicBezTo>
                  <a:pt x="122" y="254"/>
                  <a:pt x="128" y="247"/>
                  <a:pt x="131" y="242"/>
                </a:cubicBezTo>
                <a:cubicBezTo>
                  <a:pt x="134" y="238"/>
                  <a:pt x="139" y="232"/>
                  <a:pt x="145" y="224"/>
                </a:cubicBezTo>
                <a:cubicBezTo>
                  <a:pt x="152" y="216"/>
                  <a:pt x="156" y="209"/>
                  <a:pt x="158" y="204"/>
                </a:cubicBezTo>
                <a:cubicBezTo>
                  <a:pt x="161" y="198"/>
                  <a:pt x="164" y="192"/>
                  <a:pt x="168" y="186"/>
                </a:cubicBezTo>
                <a:cubicBezTo>
                  <a:pt x="172" y="179"/>
                  <a:pt x="174" y="172"/>
                  <a:pt x="177" y="166"/>
                </a:cubicBezTo>
                <a:cubicBezTo>
                  <a:pt x="179" y="159"/>
                  <a:pt x="180" y="152"/>
                  <a:pt x="181" y="146"/>
                </a:cubicBezTo>
                <a:cubicBezTo>
                  <a:pt x="183" y="140"/>
                  <a:pt x="183" y="133"/>
                  <a:pt x="183" y="126"/>
                </a:cubicBezTo>
                <a:cubicBezTo>
                  <a:pt x="183" y="99"/>
                  <a:pt x="176" y="77"/>
                  <a:pt x="161" y="58"/>
                </a:cubicBezTo>
                <a:cubicBezTo>
                  <a:pt x="147" y="38"/>
                  <a:pt x="127" y="29"/>
                  <a:pt x="101" y="29"/>
                </a:cubicBezTo>
                <a:cubicBezTo>
                  <a:pt x="87" y="29"/>
                  <a:pt x="75" y="32"/>
                  <a:pt x="64" y="40"/>
                </a:cubicBezTo>
                <a:cubicBezTo>
                  <a:pt x="54" y="47"/>
                  <a:pt x="47" y="53"/>
                  <a:pt x="43" y="60"/>
                </a:cubicBezTo>
                <a:cubicBezTo>
                  <a:pt x="38" y="67"/>
                  <a:pt x="36" y="71"/>
                  <a:pt x="36" y="72"/>
                </a:cubicBezTo>
                <a:cubicBezTo>
                  <a:pt x="36" y="72"/>
                  <a:pt x="37" y="73"/>
                  <a:pt x="39" y="73"/>
                </a:cubicBezTo>
                <a:cubicBezTo>
                  <a:pt x="47" y="73"/>
                  <a:pt x="55" y="75"/>
                  <a:pt x="63" y="81"/>
                </a:cubicBezTo>
                <a:cubicBezTo>
                  <a:pt x="70" y="87"/>
                  <a:pt x="74" y="97"/>
                  <a:pt x="74" y="110"/>
                </a:cubicBezTo>
                <a:cubicBezTo>
                  <a:pt x="74" y="120"/>
                  <a:pt x="71" y="129"/>
                  <a:pt x="64" y="136"/>
                </a:cubicBezTo>
                <a:cubicBezTo>
                  <a:pt x="58" y="143"/>
                  <a:pt x="48" y="147"/>
                  <a:pt x="36" y="14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5" name=""/>
          <p:cNvSpPr/>
          <p:nvPr/>
        </p:nvSpPr>
        <p:spPr>
          <a:xfrm>
            <a:off x="4380120" y="4780440"/>
            <a:ext cx="54000" cy="224640"/>
          </a:xfrm>
          <a:custGeom>
            <a:avLst/>
            <a:gdLst/>
            <a:ahLst/>
            <a:rect l="0" t="0" r="r" b="b"/>
            <a:pathLst>
              <a:path w="150" h="624">
                <a:moveTo>
                  <a:pt x="3" y="1"/>
                </a:moveTo>
                <a:lnTo>
                  <a:pt x="6" y="0"/>
                </a:lnTo>
                <a:cubicBezTo>
                  <a:pt x="8" y="0"/>
                  <a:pt x="10" y="0"/>
                  <a:pt x="12" y="0"/>
                </a:cubicBezTo>
                <a:lnTo>
                  <a:pt x="20" y="0"/>
                </a:lnTo>
                <a:lnTo>
                  <a:pt x="37" y="15"/>
                </a:lnTo>
                <a:cubicBezTo>
                  <a:pt x="77" y="51"/>
                  <a:pt x="106" y="95"/>
                  <a:pt x="123" y="148"/>
                </a:cubicBezTo>
                <a:cubicBezTo>
                  <a:pt x="141" y="201"/>
                  <a:pt x="150" y="256"/>
                  <a:pt x="150" y="313"/>
                </a:cubicBezTo>
                <a:cubicBezTo>
                  <a:pt x="150" y="341"/>
                  <a:pt x="148" y="368"/>
                  <a:pt x="144" y="394"/>
                </a:cubicBezTo>
                <a:cubicBezTo>
                  <a:pt x="140" y="421"/>
                  <a:pt x="135" y="443"/>
                  <a:pt x="130" y="461"/>
                </a:cubicBezTo>
                <a:cubicBezTo>
                  <a:pt x="124" y="479"/>
                  <a:pt x="117" y="498"/>
                  <a:pt x="107" y="516"/>
                </a:cubicBezTo>
                <a:cubicBezTo>
                  <a:pt x="97" y="534"/>
                  <a:pt x="89" y="548"/>
                  <a:pt x="83" y="558"/>
                </a:cubicBezTo>
                <a:cubicBezTo>
                  <a:pt x="77" y="567"/>
                  <a:pt x="69" y="578"/>
                  <a:pt x="57" y="590"/>
                </a:cubicBezTo>
                <a:cubicBezTo>
                  <a:pt x="46" y="601"/>
                  <a:pt x="38" y="608"/>
                  <a:pt x="36" y="610"/>
                </a:cubicBezTo>
                <a:cubicBezTo>
                  <a:pt x="34" y="612"/>
                  <a:pt x="30" y="616"/>
                  <a:pt x="22" y="622"/>
                </a:cubicBezTo>
                <a:cubicBezTo>
                  <a:pt x="21" y="623"/>
                  <a:pt x="20" y="624"/>
                  <a:pt x="20" y="624"/>
                </a:cubicBezTo>
                <a:lnTo>
                  <a:pt x="12" y="624"/>
                </a:lnTo>
                <a:cubicBezTo>
                  <a:pt x="9" y="624"/>
                  <a:pt x="7" y="624"/>
                  <a:pt x="5" y="624"/>
                </a:cubicBezTo>
                <a:cubicBezTo>
                  <a:pt x="4" y="624"/>
                  <a:pt x="3" y="624"/>
                  <a:pt x="2" y="623"/>
                </a:cubicBezTo>
                <a:cubicBezTo>
                  <a:pt x="1" y="621"/>
                  <a:pt x="1" y="619"/>
                  <a:pt x="0" y="617"/>
                </a:cubicBezTo>
                <a:cubicBezTo>
                  <a:pt x="1" y="617"/>
                  <a:pt x="3" y="614"/>
                  <a:pt x="7" y="609"/>
                </a:cubicBezTo>
                <a:cubicBezTo>
                  <a:pt x="73" y="542"/>
                  <a:pt x="105" y="443"/>
                  <a:pt x="105" y="313"/>
                </a:cubicBezTo>
                <a:cubicBezTo>
                  <a:pt x="105" y="182"/>
                  <a:pt x="73"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6" name=""/>
          <p:cNvSpPr/>
          <p:nvPr/>
        </p:nvSpPr>
        <p:spPr>
          <a:xfrm>
            <a:off x="4799520" y="4923720"/>
            <a:ext cx="154800" cy="144000"/>
          </a:xfrm>
          <a:custGeom>
            <a:avLst/>
            <a:gdLst/>
            <a:ahLst/>
            <a:rect l="0" t="0" r="r" b="b"/>
            <a:pathLst>
              <a:path w="430" h="400">
                <a:moveTo>
                  <a:pt x="15" y="136"/>
                </a:moveTo>
                <a:cubicBezTo>
                  <a:pt x="19" y="111"/>
                  <a:pt x="35" y="82"/>
                  <a:pt x="62" y="49"/>
                </a:cubicBezTo>
                <a:cubicBezTo>
                  <a:pt x="90" y="17"/>
                  <a:pt x="124" y="1"/>
                  <a:pt x="165" y="0"/>
                </a:cubicBezTo>
                <a:cubicBezTo>
                  <a:pt x="186" y="0"/>
                  <a:pt x="205" y="5"/>
                  <a:pt x="222" y="16"/>
                </a:cubicBezTo>
                <a:cubicBezTo>
                  <a:pt x="239" y="26"/>
                  <a:pt x="252" y="40"/>
                  <a:pt x="260" y="56"/>
                </a:cubicBezTo>
                <a:cubicBezTo>
                  <a:pt x="285" y="19"/>
                  <a:pt x="314" y="0"/>
                  <a:pt x="349" y="0"/>
                </a:cubicBezTo>
                <a:cubicBezTo>
                  <a:pt x="371" y="0"/>
                  <a:pt x="390" y="6"/>
                  <a:pt x="405" y="19"/>
                </a:cubicBezTo>
                <a:cubicBezTo>
                  <a:pt x="421" y="32"/>
                  <a:pt x="430" y="50"/>
                  <a:pt x="430" y="71"/>
                </a:cubicBezTo>
                <a:cubicBezTo>
                  <a:pt x="430" y="88"/>
                  <a:pt x="426" y="103"/>
                  <a:pt x="418" y="114"/>
                </a:cubicBezTo>
                <a:cubicBezTo>
                  <a:pt x="410" y="124"/>
                  <a:pt x="402" y="131"/>
                  <a:pt x="394" y="133"/>
                </a:cubicBezTo>
                <a:cubicBezTo>
                  <a:pt x="386" y="136"/>
                  <a:pt x="380" y="137"/>
                  <a:pt x="374" y="137"/>
                </a:cubicBezTo>
                <a:cubicBezTo>
                  <a:pt x="363" y="137"/>
                  <a:pt x="353" y="134"/>
                  <a:pt x="346" y="127"/>
                </a:cubicBezTo>
                <a:cubicBezTo>
                  <a:pt x="339" y="121"/>
                  <a:pt x="336" y="112"/>
                  <a:pt x="336" y="101"/>
                </a:cubicBezTo>
                <a:cubicBezTo>
                  <a:pt x="336" y="73"/>
                  <a:pt x="351" y="55"/>
                  <a:pt x="380" y="45"/>
                </a:cubicBezTo>
                <a:cubicBezTo>
                  <a:pt x="373" y="37"/>
                  <a:pt x="362" y="34"/>
                  <a:pt x="345" y="34"/>
                </a:cubicBezTo>
                <a:cubicBezTo>
                  <a:pt x="337" y="34"/>
                  <a:pt x="331" y="34"/>
                  <a:pt x="328" y="35"/>
                </a:cubicBezTo>
                <a:cubicBezTo>
                  <a:pt x="306" y="45"/>
                  <a:pt x="289" y="64"/>
                  <a:pt x="279" y="94"/>
                </a:cubicBezTo>
                <a:cubicBezTo>
                  <a:pt x="243" y="224"/>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1"/>
                  <a:pt x="382" y="258"/>
                  <a:pt x="383" y="258"/>
                </a:cubicBezTo>
                <a:cubicBezTo>
                  <a:pt x="385" y="257"/>
                  <a:pt x="390" y="256"/>
                  <a:pt x="398" y="256"/>
                </a:cubicBezTo>
                <a:lnTo>
                  <a:pt x="401" y="256"/>
                </a:lnTo>
                <a:cubicBezTo>
                  <a:pt x="410" y="256"/>
                  <a:pt x="414" y="258"/>
                  <a:pt x="414" y="263"/>
                </a:cubicBezTo>
                <a:cubicBezTo>
                  <a:pt x="414" y="263"/>
                  <a:pt x="414" y="267"/>
                  <a:pt x="412" y="272"/>
                </a:cubicBezTo>
                <a:cubicBezTo>
                  <a:pt x="403" y="306"/>
                  <a:pt x="385" y="336"/>
                  <a:pt x="358" y="362"/>
                </a:cubicBezTo>
                <a:cubicBezTo>
                  <a:pt x="331" y="387"/>
                  <a:pt x="299" y="400"/>
                  <a:pt x="264" y="400"/>
                </a:cubicBezTo>
                <a:cubicBezTo>
                  <a:pt x="222" y="400"/>
                  <a:pt x="191" y="382"/>
                  <a:pt x="169" y="345"/>
                </a:cubicBezTo>
                <a:cubicBezTo>
                  <a:pt x="145" y="381"/>
                  <a:pt x="117" y="399"/>
                  <a:pt x="86" y="399"/>
                </a:cubicBezTo>
                <a:lnTo>
                  <a:pt x="81" y="399"/>
                </a:lnTo>
                <a:cubicBezTo>
                  <a:pt x="52" y="399"/>
                  <a:pt x="32" y="392"/>
                  <a:pt x="19" y="376"/>
                </a:cubicBezTo>
                <a:cubicBezTo>
                  <a:pt x="7" y="361"/>
                  <a:pt x="0" y="345"/>
                  <a:pt x="0" y="328"/>
                </a:cubicBezTo>
                <a:cubicBezTo>
                  <a:pt x="0" y="309"/>
                  <a:pt x="5" y="294"/>
                  <a:pt x="17" y="282"/>
                </a:cubicBezTo>
                <a:cubicBezTo>
                  <a:pt x="28" y="270"/>
                  <a:pt x="41" y="265"/>
                  <a:pt x="56" y="265"/>
                </a:cubicBezTo>
                <a:cubicBezTo>
                  <a:pt x="82" y="265"/>
                  <a:pt x="94" y="277"/>
                  <a:pt x="94" y="302"/>
                </a:cubicBezTo>
                <a:cubicBezTo>
                  <a:pt x="94" y="313"/>
                  <a:pt x="91" y="324"/>
                  <a:pt x="84" y="332"/>
                </a:cubicBezTo>
                <a:cubicBezTo>
                  <a:pt x="77" y="341"/>
                  <a:pt x="70" y="347"/>
                  <a:pt x="63" y="350"/>
                </a:cubicBezTo>
                <a:cubicBezTo>
                  <a:pt x="57" y="353"/>
                  <a:pt x="53" y="354"/>
                  <a:pt x="52" y="354"/>
                </a:cubicBezTo>
                <a:lnTo>
                  <a:pt x="49" y="355"/>
                </a:lnTo>
                <a:cubicBezTo>
                  <a:pt x="49" y="356"/>
                  <a:pt x="51" y="357"/>
                  <a:pt x="55" y="359"/>
                </a:cubicBezTo>
                <a:cubicBezTo>
                  <a:pt x="58" y="361"/>
                  <a:pt x="63" y="363"/>
                  <a:pt x="69" y="365"/>
                </a:cubicBezTo>
                <a:cubicBezTo>
                  <a:pt x="75" y="367"/>
                  <a:pt x="80" y="368"/>
                  <a:pt x="85" y="368"/>
                </a:cubicBezTo>
                <a:cubicBezTo>
                  <a:pt x="107" y="368"/>
                  <a:pt x="125" y="354"/>
                  <a:pt x="140" y="328"/>
                </a:cubicBezTo>
                <a:cubicBezTo>
                  <a:pt x="145" y="319"/>
                  <a:pt x="152" y="299"/>
                  <a:pt x="160" y="268"/>
                </a:cubicBezTo>
                <a:cubicBezTo>
                  <a:pt x="169" y="238"/>
                  <a:pt x="177" y="206"/>
                  <a:pt x="186" y="173"/>
                </a:cubicBezTo>
                <a:cubicBezTo>
                  <a:pt x="194" y="140"/>
                  <a:pt x="199" y="121"/>
                  <a:pt x="200" y="115"/>
                </a:cubicBezTo>
                <a:cubicBezTo>
                  <a:pt x="203" y="99"/>
                  <a:pt x="204" y="86"/>
                  <a:pt x="204" y="79"/>
                </a:cubicBezTo>
                <a:cubicBezTo>
                  <a:pt x="204" y="63"/>
                  <a:pt x="200" y="51"/>
                  <a:pt x="191" y="44"/>
                </a:cubicBezTo>
                <a:cubicBezTo>
                  <a:pt x="181" y="37"/>
                  <a:pt x="171" y="34"/>
                  <a:pt x="160" y="34"/>
                </a:cubicBezTo>
                <a:cubicBezTo>
                  <a:pt x="137" y="34"/>
                  <a:pt x="115" y="43"/>
                  <a:pt x="94" y="62"/>
                </a:cubicBezTo>
                <a:cubicBezTo>
                  <a:pt x="74" y="81"/>
                  <a:pt x="59" y="106"/>
                  <a:pt x="51" y="135"/>
                </a:cubicBezTo>
                <a:cubicBezTo>
                  <a:pt x="50" y="140"/>
                  <a:pt x="48" y="143"/>
                  <a:pt x="47" y="144"/>
                </a:cubicBezTo>
                <a:cubicBezTo>
                  <a:pt x="45" y="144"/>
                  <a:pt x="40" y="145"/>
                  <a:pt x="32"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7" name=""/>
          <p:cNvSpPr/>
          <p:nvPr/>
        </p:nvSpPr>
        <p:spPr>
          <a:xfrm>
            <a:off x="5001480" y="4780440"/>
            <a:ext cx="54000" cy="224640"/>
          </a:xfrm>
          <a:custGeom>
            <a:avLst/>
            <a:gdLst/>
            <a:ahLst/>
            <a:rect l="0" t="0" r="r" b="b"/>
            <a:pathLst>
              <a:path w="150" h="624">
                <a:moveTo>
                  <a:pt x="0" y="313"/>
                </a:moveTo>
                <a:cubicBezTo>
                  <a:pt x="0" y="284"/>
                  <a:pt x="2" y="257"/>
                  <a:pt x="6" y="231"/>
                </a:cubicBezTo>
                <a:cubicBezTo>
                  <a:pt x="10" y="205"/>
                  <a:pt x="15" y="183"/>
                  <a:pt x="20" y="165"/>
                </a:cubicBezTo>
                <a:cubicBezTo>
                  <a:pt x="26" y="146"/>
                  <a:pt x="34" y="128"/>
                  <a:pt x="43" y="109"/>
                </a:cubicBezTo>
                <a:cubicBezTo>
                  <a:pt x="53" y="91"/>
                  <a:pt x="61" y="77"/>
                  <a:pt x="67" y="67"/>
                </a:cubicBezTo>
                <a:cubicBezTo>
                  <a:pt x="73" y="57"/>
                  <a:pt x="82" y="46"/>
                  <a:pt x="94" y="35"/>
                </a:cubicBezTo>
                <a:cubicBezTo>
                  <a:pt x="106" y="23"/>
                  <a:pt x="113" y="16"/>
                  <a:pt x="115" y="13"/>
                </a:cubicBezTo>
                <a:cubicBezTo>
                  <a:pt x="117" y="11"/>
                  <a:pt x="122" y="7"/>
                  <a:pt x="130"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2" y="106"/>
                </a:cubicBezTo>
                <a:cubicBezTo>
                  <a:pt x="72" y="128"/>
                  <a:pt x="63" y="156"/>
                  <a:pt x="56" y="193"/>
                </a:cubicBezTo>
                <a:cubicBezTo>
                  <a:pt x="49" y="229"/>
                  <a:pt x="45" y="269"/>
                  <a:pt x="45" y="313"/>
                </a:cubicBezTo>
                <a:cubicBezTo>
                  <a:pt x="45" y="357"/>
                  <a:pt x="49" y="397"/>
                  <a:pt x="56" y="433"/>
                </a:cubicBezTo>
                <a:cubicBezTo>
                  <a:pt x="63" y="468"/>
                  <a:pt x="72" y="497"/>
                  <a:pt x="81" y="519"/>
                </a:cubicBezTo>
                <a:cubicBezTo>
                  <a:pt x="91" y="541"/>
                  <a:pt x="103" y="559"/>
                  <a:pt x="113"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3" y="609"/>
                </a:lnTo>
                <a:cubicBezTo>
                  <a:pt x="73" y="574"/>
                  <a:pt x="45"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8" name=""/>
          <p:cNvSpPr/>
          <p:nvPr/>
        </p:nvSpPr>
        <p:spPr>
          <a:xfrm>
            <a:off x="5077080" y="4799520"/>
            <a:ext cx="93240" cy="154440"/>
          </a:xfrm>
          <a:custGeom>
            <a:avLst/>
            <a:gdLst/>
            <a:ahLst/>
            <a:rect l="0" t="0" r="r" b="b"/>
            <a:pathLst>
              <a:path w="259" h="429">
                <a:moveTo>
                  <a:pt x="53" y="126"/>
                </a:moveTo>
                <a:cubicBezTo>
                  <a:pt x="42" y="126"/>
                  <a:pt x="33" y="123"/>
                  <a:pt x="27" y="116"/>
                </a:cubicBezTo>
                <a:cubicBezTo>
                  <a:pt x="20" y="108"/>
                  <a:pt x="17" y="99"/>
                  <a:pt x="17" y="88"/>
                </a:cubicBezTo>
                <a:cubicBezTo>
                  <a:pt x="17" y="65"/>
                  <a:pt x="27" y="45"/>
                  <a:pt x="47" y="27"/>
                </a:cubicBezTo>
                <a:cubicBezTo>
                  <a:pt x="67" y="9"/>
                  <a:pt x="91" y="0"/>
                  <a:pt x="119" y="0"/>
                </a:cubicBezTo>
                <a:cubicBezTo>
                  <a:pt x="133" y="0"/>
                  <a:pt x="143" y="0"/>
                  <a:pt x="146" y="1"/>
                </a:cubicBezTo>
                <a:cubicBezTo>
                  <a:pt x="177" y="6"/>
                  <a:pt x="201" y="17"/>
                  <a:pt x="218" y="34"/>
                </a:cubicBezTo>
                <a:cubicBezTo>
                  <a:pt x="234" y="51"/>
                  <a:pt x="242" y="69"/>
                  <a:pt x="243" y="89"/>
                </a:cubicBezTo>
                <a:cubicBezTo>
                  <a:pt x="243" y="111"/>
                  <a:pt x="236" y="132"/>
                  <a:pt x="221" y="153"/>
                </a:cubicBezTo>
                <a:cubicBezTo>
                  <a:pt x="206" y="174"/>
                  <a:pt x="187" y="188"/>
                  <a:pt x="162" y="198"/>
                </a:cubicBezTo>
                <a:lnTo>
                  <a:pt x="160" y="199"/>
                </a:lnTo>
                <a:cubicBezTo>
                  <a:pt x="160" y="199"/>
                  <a:pt x="162" y="200"/>
                  <a:pt x="166" y="201"/>
                </a:cubicBezTo>
                <a:cubicBezTo>
                  <a:pt x="169" y="201"/>
                  <a:pt x="175" y="203"/>
                  <a:pt x="184" y="206"/>
                </a:cubicBezTo>
                <a:cubicBezTo>
                  <a:pt x="192" y="209"/>
                  <a:pt x="200" y="214"/>
                  <a:pt x="207" y="219"/>
                </a:cubicBezTo>
                <a:cubicBezTo>
                  <a:pt x="242" y="241"/>
                  <a:pt x="259" y="270"/>
                  <a:pt x="259" y="307"/>
                </a:cubicBezTo>
                <a:cubicBezTo>
                  <a:pt x="259" y="339"/>
                  <a:pt x="247" y="368"/>
                  <a:pt x="221" y="393"/>
                </a:cubicBezTo>
                <a:cubicBezTo>
                  <a:pt x="194" y="417"/>
                  <a:pt x="161" y="429"/>
                  <a:pt x="122" y="429"/>
                </a:cubicBezTo>
                <a:cubicBezTo>
                  <a:pt x="89" y="429"/>
                  <a:pt x="60" y="420"/>
                  <a:pt x="36" y="403"/>
                </a:cubicBezTo>
                <a:cubicBezTo>
                  <a:pt x="12" y="385"/>
                  <a:pt x="0" y="362"/>
                  <a:pt x="0" y="335"/>
                </a:cubicBezTo>
                <a:cubicBezTo>
                  <a:pt x="0" y="323"/>
                  <a:pt x="4" y="314"/>
                  <a:pt x="11" y="307"/>
                </a:cubicBezTo>
                <a:cubicBezTo>
                  <a:pt x="19" y="300"/>
                  <a:pt x="28" y="296"/>
                  <a:pt x="39" y="295"/>
                </a:cubicBezTo>
                <a:cubicBezTo>
                  <a:pt x="51" y="295"/>
                  <a:pt x="60" y="299"/>
                  <a:pt x="68" y="307"/>
                </a:cubicBezTo>
                <a:cubicBezTo>
                  <a:pt x="75" y="314"/>
                  <a:pt x="79" y="323"/>
                  <a:pt x="79" y="335"/>
                </a:cubicBezTo>
                <a:cubicBezTo>
                  <a:pt x="79" y="339"/>
                  <a:pt x="78" y="343"/>
                  <a:pt x="77" y="347"/>
                </a:cubicBezTo>
                <a:cubicBezTo>
                  <a:pt x="76" y="351"/>
                  <a:pt x="74" y="354"/>
                  <a:pt x="73" y="357"/>
                </a:cubicBezTo>
                <a:cubicBezTo>
                  <a:pt x="71" y="360"/>
                  <a:pt x="69" y="362"/>
                  <a:pt x="66" y="365"/>
                </a:cubicBezTo>
                <a:cubicBezTo>
                  <a:pt x="63" y="367"/>
                  <a:pt x="61" y="368"/>
                  <a:pt x="58" y="370"/>
                </a:cubicBezTo>
                <a:cubicBezTo>
                  <a:pt x="56" y="371"/>
                  <a:pt x="54" y="372"/>
                  <a:pt x="52" y="372"/>
                </a:cubicBezTo>
                <a:cubicBezTo>
                  <a:pt x="50" y="372"/>
                  <a:pt x="48" y="373"/>
                  <a:pt x="47" y="374"/>
                </a:cubicBezTo>
                <a:lnTo>
                  <a:pt x="45" y="375"/>
                </a:lnTo>
                <a:cubicBezTo>
                  <a:pt x="66" y="393"/>
                  <a:pt x="92" y="403"/>
                  <a:pt x="122" y="403"/>
                </a:cubicBezTo>
                <a:cubicBezTo>
                  <a:pt x="145" y="403"/>
                  <a:pt x="162" y="392"/>
                  <a:pt x="174" y="370"/>
                </a:cubicBezTo>
                <a:cubicBezTo>
                  <a:pt x="181" y="356"/>
                  <a:pt x="184" y="335"/>
                  <a:pt x="184" y="307"/>
                </a:cubicBezTo>
                <a:lnTo>
                  <a:pt x="184" y="294"/>
                </a:lnTo>
                <a:cubicBezTo>
                  <a:pt x="184" y="255"/>
                  <a:pt x="171" y="228"/>
                  <a:pt x="144" y="215"/>
                </a:cubicBezTo>
                <a:cubicBezTo>
                  <a:pt x="138" y="212"/>
                  <a:pt x="126" y="211"/>
                  <a:pt x="106" y="211"/>
                </a:cubicBezTo>
                <a:lnTo>
                  <a:pt x="80" y="210"/>
                </a:lnTo>
                <a:lnTo>
                  <a:pt x="78" y="209"/>
                </a:lnTo>
                <a:cubicBezTo>
                  <a:pt x="78" y="208"/>
                  <a:pt x="77" y="204"/>
                  <a:pt x="77" y="199"/>
                </a:cubicBezTo>
                <a:cubicBezTo>
                  <a:pt x="77" y="191"/>
                  <a:pt x="79" y="188"/>
                  <a:pt x="82" y="188"/>
                </a:cubicBezTo>
                <a:cubicBezTo>
                  <a:pt x="94" y="188"/>
                  <a:pt x="106" y="187"/>
                  <a:pt x="118" y="184"/>
                </a:cubicBezTo>
                <a:cubicBezTo>
                  <a:pt x="132" y="182"/>
                  <a:pt x="145" y="174"/>
                  <a:pt x="157" y="158"/>
                </a:cubicBezTo>
                <a:cubicBezTo>
                  <a:pt x="169" y="142"/>
                  <a:pt x="174" y="119"/>
                  <a:pt x="174" y="87"/>
                </a:cubicBezTo>
                <a:lnTo>
                  <a:pt x="174" y="83"/>
                </a:lnTo>
                <a:cubicBezTo>
                  <a:pt x="174" y="59"/>
                  <a:pt x="167" y="42"/>
                  <a:pt x="153" y="33"/>
                </a:cubicBezTo>
                <a:cubicBezTo>
                  <a:pt x="143" y="27"/>
                  <a:pt x="134" y="25"/>
                  <a:pt x="123" y="25"/>
                </a:cubicBezTo>
                <a:cubicBezTo>
                  <a:pt x="110" y="25"/>
                  <a:pt x="98" y="27"/>
                  <a:pt x="86" y="31"/>
                </a:cubicBezTo>
                <a:cubicBezTo>
                  <a:pt x="75" y="36"/>
                  <a:pt x="67" y="41"/>
                  <a:pt x="63" y="46"/>
                </a:cubicBezTo>
                <a:cubicBezTo>
                  <a:pt x="58" y="51"/>
                  <a:pt x="56" y="53"/>
                  <a:pt x="56" y="53"/>
                </a:cubicBezTo>
                <a:lnTo>
                  <a:pt x="58" y="53"/>
                </a:lnTo>
                <a:cubicBezTo>
                  <a:pt x="59" y="54"/>
                  <a:pt x="61" y="54"/>
                  <a:pt x="63" y="54"/>
                </a:cubicBezTo>
                <a:cubicBezTo>
                  <a:pt x="65" y="55"/>
                  <a:pt x="67" y="56"/>
                  <a:pt x="69" y="58"/>
                </a:cubicBezTo>
                <a:cubicBezTo>
                  <a:pt x="71" y="59"/>
                  <a:pt x="74" y="61"/>
                  <a:pt x="77" y="62"/>
                </a:cubicBezTo>
                <a:cubicBezTo>
                  <a:pt x="79" y="63"/>
                  <a:pt x="81" y="65"/>
                  <a:pt x="83" y="69"/>
                </a:cubicBezTo>
                <a:cubicBezTo>
                  <a:pt x="84" y="72"/>
                  <a:pt x="86" y="75"/>
                  <a:pt x="88" y="78"/>
                </a:cubicBezTo>
                <a:cubicBezTo>
                  <a:pt x="90" y="81"/>
                  <a:pt x="90" y="85"/>
                  <a:pt x="90" y="91"/>
                </a:cubicBezTo>
                <a:cubicBezTo>
                  <a:pt x="90" y="100"/>
                  <a:pt x="87" y="108"/>
                  <a:pt x="81" y="115"/>
                </a:cubicBezTo>
                <a:cubicBezTo>
                  <a:pt x="75" y="122"/>
                  <a:pt x="66"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9" name=""/>
          <p:cNvSpPr/>
          <p:nvPr/>
        </p:nvSpPr>
        <p:spPr>
          <a:xfrm>
            <a:off x="5192280" y="4780440"/>
            <a:ext cx="53640" cy="224640"/>
          </a:xfrm>
          <a:custGeom>
            <a:avLst/>
            <a:gdLst/>
            <a:ahLst/>
            <a:rect l="0" t="0" r="r" b="b"/>
            <a:pathLst>
              <a:path w="149" h="624">
                <a:moveTo>
                  <a:pt x="3" y="1"/>
                </a:moveTo>
                <a:lnTo>
                  <a:pt x="5" y="0"/>
                </a:lnTo>
                <a:cubicBezTo>
                  <a:pt x="8" y="0"/>
                  <a:pt x="10" y="0"/>
                  <a:pt x="12" y="0"/>
                </a:cubicBezTo>
                <a:lnTo>
                  <a:pt x="20" y="0"/>
                </a:lnTo>
                <a:lnTo>
                  <a:pt x="37" y="15"/>
                </a:lnTo>
                <a:cubicBezTo>
                  <a:pt x="76" y="51"/>
                  <a:pt x="105" y="95"/>
                  <a:pt x="123" y="148"/>
                </a:cubicBezTo>
                <a:cubicBezTo>
                  <a:pt x="141" y="201"/>
                  <a:pt x="149" y="256"/>
                  <a:pt x="149" y="313"/>
                </a:cubicBezTo>
                <a:cubicBezTo>
                  <a:pt x="149" y="341"/>
                  <a:pt x="147" y="368"/>
                  <a:pt x="143" y="394"/>
                </a:cubicBezTo>
                <a:cubicBezTo>
                  <a:pt x="139" y="421"/>
                  <a:pt x="134" y="443"/>
                  <a:pt x="129" y="461"/>
                </a:cubicBezTo>
                <a:cubicBezTo>
                  <a:pt x="124" y="479"/>
                  <a:pt x="116" y="498"/>
                  <a:pt x="106" y="516"/>
                </a:cubicBezTo>
                <a:cubicBezTo>
                  <a:pt x="96" y="534"/>
                  <a:pt x="88" y="548"/>
                  <a:pt x="82" y="558"/>
                </a:cubicBezTo>
                <a:cubicBezTo>
                  <a:pt x="76" y="567"/>
                  <a:pt x="68" y="578"/>
                  <a:pt x="57" y="590"/>
                </a:cubicBezTo>
                <a:cubicBezTo>
                  <a:pt x="45" y="601"/>
                  <a:pt x="39" y="608"/>
                  <a:pt x="37" y="610"/>
                </a:cubicBezTo>
                <a:cubicBezTo>
                  <a:pt x="35" y="612"/>
                  <a:pt x="30" y="616"/>
                  <a:pt x="22" y="622"/>
                </a:cubicBezTo>
                <a:cubicBezTo>
                  <a:pt x="21" y="623"/>
                  <a:pt x="20" y="624"/>
                  <a:pt x="20" y="624"/>
                </a:cubicBezTo>
                <a:lnTo>
                  <a:pt x="12" y="624"/>
                </a:lnTo>
                <a:cubicBezTo>
                  <a:pt x="9" y="624"/>
                  <a:pt x="6" y="624"/>
                  <a:pt x="5" y="624"/>
                </a:cubicBezTo>
                <a:cubicBezTo>
                  <a:pt x="3" y="624"/>
                  <a:pt x="2" y="624"/>
                  <a:pt x="1" y="623"/>
                </a:cubicBezTo>
                <a:cubicBezTo>
                  <a:pt x="1" y="621"/>
                  <a:pt x="0" y="619"/>
                  <a:pt x="0" y="617"/>
                </a:cubicBezTo>
                <a:cubicBezTo>
                  <a:pt x="0" y="617"/>
                  <a:pt x="2" y="614"/>
                  <a:pt x="6" y="609"/>
                </a:cubicBezTo>
                <a:cubicBezTo>
                  <a:pt x="72" y="542"/>
                  <a:pt x="104" y="443"/>
                  <a:pt x="104" y="313"/>
                </a:cubicBezTo>
                <a:cubicBezTo>
                  <a:pt x="104" y="182"/>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0" name=""/>
          <p:cNvSpPr/>
          <p:nvPr/>
        </p:nvSpPr>
        <p:spPr>
          <a:xfrm>
            <a:off x="5611320" y="4923720"/>
            <a:ext cx="154800" cy="144000"/>
          </a:xfrm>
          <a:custGeom>
            <a:avLst/>
            <a:gdLst/>
            <a:ahLst/>
            <a:rect l="0" t="0" r="r" b="b"/>
            <a:pathLst>
              <a:path w="430" h="400">
                <a:moveTo>
                  <a:pt x="15" y="136"/>
                </a:moveTo>
                <a:cubicBezTo>
                  <a:pt x="19" y="111"/>
                  <a:pt x="35" y="82"/>
                  <a:pt x="63" y="49"/>
                </a:cubicBezTo>
                <a:cubicBezTo>
                  <a:pt x="91" y="17"/>
                  <a:pt x="125" y="1"/>
                  <a:pt x="166" y="0"/>
                </a:cubicBezTo>
                <a:cubicBezTo>
                  <a:pt x="186" y="0"/>
                  <a:pt x="205" y="5"/>
                  <a:pt x="222" y="16"/>
                </a:cubicBezTo>
                <a:cubicBezTo>
                  <a:pt x="239" y="26"/>
                  <a:pt x="252" y="40"/>
                  <a:pt x="260" y="56"/>
                </a:cubicBezTo>
                <a:cubicBezTo>
                  <a:pt x="285" y="19"/>
                  <a:pt x="315" y="0"/>
                  <a:pt x="349" y="0"/>
                </a:cubicBezTo>
                <a:cubicBezTo>
                  <a:pt x="371" y="0"/>
                  <a:pt x="390" y="6"/>
                  <a:pt x="406" y="19"/>
                </a:cubicBezTo>
                <a:cubicBezTo>
                  <a:pt x="421" y="32"/>
                  <a:pt x="430" y="50"/>
                  <a:pt x="430" y="71"/>
                </a:cubicBezTo>
                <a:cubicBezTo>
                  <a:pt x="430" y="88"/>
                  <a:pt x="426" y="103"/>
                  <a:pt x="418" y="114"/>
                </a:cubicBezTo>
                <a:cubicBezTo>
                  <a:pt x="410" y="124"/>
                  <a:pt x="402" y="131"/>
                  <a:pt x="394" y="133"/>
                </a:cubicBezTo>
                <a:cubicBezTo>
                  <a:pt x="387" y="136"/>
                  <a:pt x="380" y="137"/>
                  <a:pt x="374" y="137"/>
                </a:cubicBezTo>
                <a:cubicBezTo>
                  <a:pt x="363" y="137"/>
                  <a:pt x="354" y="134"/>
                  <a:pt x="347" y="127"/>
                </a:cubicBezTo>
                <a:cubicBezTo>
                  <a:pt x="340" y="121"/>
                  <a:pt x="336" y="112"/>
                  <a:pt x="336" y="101"/>
                </a:cubicBezTo>
                <a:cubicBezTo>
                  <a:pt x="336" y="73"/>
                  <a:pt x="351" y="55"/>
                  <a:pt x="380" y="45"/>
                </a:cubicBezTo>
                <a:cubicBezTo>
                  <a:pt x="374" y="37"/>
                  <a:pt x="362" y="34"/>
                  <a:pt x="345" y="34"/>
                </a:cubicBezTo>
                <a:cubicBezTo>
                  <a:pt x="337" y="34"/>
                  <a:pt x="332" y="34"/>
                  <a:pt x="328" y="35"/>
                </a:cubicBezTo>
                <a:cubicBezTo>
                  <a:pt x="306" y="45"/>
                  <a:pt x="289" y="64"/>
                  <a:pt x="279" y="94"/>
                </a:cubicBezTo>
                <a:cubicBezTo>
                  <a:pt x="243"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8"/>
                </a:cubicBezTo>
                <a:cubicBezTo>
                  <a:pt x="385" y="257"/>
                  <a:pt x="390" y="256"/>
                  <a:pt x="398" y="256"/>
                </a:cubicBezTo>
                <a:lnTo>
                  <a:pt x="401" y="256"/>
                </a:lnTo>
                <a:cubicBezTo>
                  <a:pt x="410" y="256"/>
                  <a:pt x="414" y="258"/>
                  <a:pt x="414" y="263"/>
                </a:cubicBezTo>
                <a:cubicBezTo>
                  <a:pt x="414" y="263"/>
                  <a:pt x="414" y="267"/>
                  <a:pt x="413" y="272"/>
                </a:cubicBezTo>
                <a:cubicBezTo>
                  <a:pt x="403" y="306"/>
                  <a:pt x="385" y="336"/>
                  <a:pt x="358" y="362"/>
                </a:cubicBezTo>
                <a:cubicBezTo>
                  <a:pt x="331" y="387"/>
                  <a:pt x="300" y="400"/>
                  <a:pt x="264" y="400"/>
                </a:cubicBezTo>
                <a:cubicBezTo>
                  <a:pt x="223" y="400"/>
                  <a:pt x="191" y="382"/>
                  <a:pt x="170" y="345"/>
                </a:cubicBezTo>
                <a:cubicBezTo>
                  <a:pt x="146" y="381"/>
                  <a:pt x="119" y="399"/>
                  <a:pt x="87" y="399"/>
                </a:cubicBezTo>
                <a:lnTo>
                  <a:pt x="82" y="399"/>
                </a:lnTo>
                <a:cubicBezTo>
                  <a:pt x="52" y="399"/>
                  <a:pt x="32" y="392"/>
                  <a:pt x="19" y="376"/>
                </a:cubicBezTo>
                <a:cubicBezTo>
                  <a:pt x="7" y="361"/>
                  <a:pt x="1" y="345"/>
                  <a:pt x="0" y="328"/>
                </a:cubicBezTo>
                <a:cubicBezTo>
                  <a:pt x="0" y="309"/>
                  <a:pt x="6" y="294"/>
                  <a:pt x="17" y="282"/>
                </a:cubicBezTo>
                <a:cubicBezTo>
                  <a:pt x="28" y="270"/>
                  <a:pt x="41" y="265"/>
                  <a:pt x="56" y="265"/>
                </a:cubicBezTo>
                <a:cubicBezTo>
                  <a:pt x="83" y="265"/>
                  <a:pt x="95" y="277"/>
                  <a:pt x="95" y="302"/>
                </a:cubicBezTo>
                <a:cubicBezTo>
                  <a:pt x="95" y="313"/>
                  <a:pt x="92" y="324"/>
                  <a:pt x="85" y="332"/>
                </a:cubicBezTo>
                <a:cubicBezTo>
                  <a:pt x="78" y="341"/>
                  <a:pt x="70" y="347"/>
                  <a:pt x="64" y="350"/>
                </a:cubicBezTo>
                <a:cubicBezTo>
                  <a:pt x="57" y="353"/>
                  <a:pt x="53" y="354"/>
                  <a:pt x="52" y="354"/>
                </a:cubicBezTo>
                <a:lnTo>
                  <a:pt x="49" y="355"/>
                </a:lnTo>
                <a:cubicBezTo>
                  <a:pt x="49" y="356"/>
                  <a:pt x="51" y="357"/>
                  <a:pt x="55" y="359"/>
                </a:cubicBezTo>
                <a:cubicBezTo>
                  <a:pt x="58" y="361"/>
                  <a:pt x="63" y="363"/>
                  <a:pt x="69" y="365"/>
                </a:cubicBezTo>
                <a:cubicBezTo>
                  <a:pt x="76" y="367"/>
                  <a:pt x="81" y="368"/>
                  <a:pt x="87" y="368"/>
                </a:cubicBezTo>
                <a:cubicBezTo>
                  <a:pt x="108" y="368"/>
                  <a:pt x="126" y="354"/>
                  <a:pt x="141" y="328"/>
                </a:cubicBezTo>
                <a:cubicBezTo>
                  <a:pt x="146" y="319"/>
                  <a:pt x="153" y="299"/>
                  <a:pt x="161" y="268"/>
                </a:cubicBezTo>
                <a:cubicBezTo>
                  <a:pt x="170" y="238"/>
                  <a:pt x="178" y="206"/>
                  <a:pt x="186" y="173"/>
                </a:cubicBezTo>
                <a:cubicBezTo>
                  <a:pt x="194" y="140"/>
                  <a:pt x="199" y="121"/>
                  <a:pt x="200" y="115"/>
                </a:cubicBezTo>
                <a:cubicBezTo>
                  <a:pt x="203" y="99"/>
                  <a:pt x="205" y="86"/>
                  <a:pt x="205" y="79"/>
                </a:cubicBezTo>
                <a:cubicBezTo>
                  <a:pt x="205" y="63"/>
                  <a:pt x="200" y="51"/>
                  <a:pt x="191" y="44"/>
                </a:cubicBezTo>
                <a:cubicBezTo>
                  <a:pt x="183" y="37"/>
                  <a:pt x="173" y="34"/>
                  <a:pt x="161" y="34"/>
                </a:cubicBezTo>
                <a:cubicBezTo>
                  <a:pt x="138" y="34"/>
                  <a:pt x="116" y="43"/>
                  <a:pt x="95" y="62"/>
                </a:cubicBezTo>
                <a:cubicBezTo>
                  <a:pt x="75" y="81"/>
                  <a:pt x="59" y="106"/>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1" name=""/>
          <p:cNvSpPr/>
          <p:nvPr/>
        </p:nvSpPr>
        <p:spPr>
          <a:xfrm>
            <a:off x="5813280" y="4780440"/>
            <a:ext cx="54000" cy="224640"/>
          </a:xfrm>
          <a:custGeom>
            <a:avLst/>
            <a:gdLst/>
            <a:ahLst/>
            <a:rect l="0" t="0" r="r" b="b"/>
            <a:pathLst>
              <a:path w="150" h="624">
                <a:moveTo>
                  <a:pt x="0" y="313"/>
                </a:moveTo>
                <a:cubicBezTo>
                  <a:pt x="0" y="284"/>
                  <a:pt x="2" y="257"/>
                  <a:pt x="6" y="231"/>
                </a:cubicBezTo>
                <a:cubicBezTo>
                  <a:pt x="10" y="205"/>
                  <a:pt x="15" y="183"/>
                  <a:pt x="21" y="165"/>
                </a:cubicBezTo>
                <a:cubicBezTo>
                  <a:pt x="26" y="146"/>
                  <a:pt x="34" y="128"/>
                  <a:pt x="44" y="109"/>
                </a:cubicBezTo>
                <a:cubicBezTo>
                  <a:pt x="54" y="91"/>
                  <a:pt x="63" y="77"/>
                  <a:pt x="68" y="67"/>
                </a:cubicBezTo>
                <a:cubicBezTo>
                  <a:pt x="74" y="57"/>
                  <a:pt x="83" y="46"/>
                  <a:pt x="95" y="35"/>
                </a:cubicBezTo>
                <a:cubicBezTo>
                  <a:pt x="106" y="23"/>
                  <a:pt x="113" y="16"/>
                  <a:pt x="115" y="13"/>
                </a:cubicBezTo>
                <a:cubicBezTo>
                  <a:pt x="117" y="11"/>
                  <a:pt x="122" y="7"/>
                  <a:pt x="131"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3" y="106"/>
                </a:cubicBezTo>
                <a:cubicBezTo>
                  <a:pt x="73" y="128"/>
                  <a:pt x="64" y="156"/>
                  <a:pt x="56" y="193"/>
                </a:cubicBezTo>
                <a:cubicBezTo>
                  <a:pt x="49" y="229"/>
                  <a:pt x="46" y="269"/>
                  <a:pt x="46" y="313"/>
                </a:cubicBezTo>
                <a:cubicBezTo>
                  <a:pt x="46" y="357"/>
                  <a:pt x="49" y="397"/>
                  <a:pt x="56" y="433"/>
                </a:cubicBezTo>
                <a:cubicBezTo>
                  <a:pt x="64" y="468"/>
                  <a:pt x="73" y="497"/>
                  <a:pt x="83" y="519"/>
                </a:cubicBezTo>
                <a:cubicBezTo>
                  <a:pt x="93" y="541"/>
                  <a:pt x="103" y="559"/>
                  <a:pt x="113" y="573"/>
                </a:cubicBezTo>
                <a:cubicBezTo>
                  <a:pt x="124" y="586"/>
                  <a:pt x="132" y="597"/>
                  <a:pt x="139" y="606"/>
                </a:cubicBezTo>
                <a:cubicBezTo>
                  <a:pt x="146" y="614"/>
                  <a:pt x="150" y="618"/>
                  <a:pt x="150" y="619"/>
                </a:cubicBezTo>
                <a:cubicBezTo>
                  <a:pt x="150" y="623"/>
                  <a:pt x="147" y="624"/>
                  <a:pt x="141" y="624"/>
                </a:cubicBezTo>
                <a:lnTo>
                  <a:pt x="139" y="624"/>
                </a:lnTo>
                <a:lnTo>
                  <a:pt x="131" y="624"/>
                </a:lnTo>
                <a:lnTo>
                  <a:pt x="113" y="609"/>
                </a:lnTo>
                <a:cubicBezTo>
                  <a:pt x="74" y="574"/>
                  <a:pt x="45"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2" name=""/>
          <p:cNvSpPr/>
          <p:nvPr/>
        </p:nvSpPr>
        <p:spPr>
          <a:xfrm>
            <a:off x="5885640" y="4797000"/>
            <a:ext cx="99720" cy="152280"/>
          </a:xfrm>
          <a:custGeom>
            <a:avLst/>
            <a:gdLst/>
            <a:ahLst/>
            <a:rect l="0" t="0" r="r" b="b"/>
            <a:pathLst>
              <a:path w="277" h="423">
                <a:moveTo>
                  <a:pt x="272" y="423"/>
                </a:moveTo>
                <a:cubicBezTo>
                  <a:pt x="264" y="421"/>
                  <a:pt x="237" y="421"/>
                  <a:pt x="191" y="421"/>
                </a:cubicBezTo>
                <a:cubicBezTo>
                  <a:pt x="143" y="421"/>
                  <a:pt x="115" y="421"/>
                  <a:pt x="108" y="423"/>
                </a:cubicBezTo>
                <a:lnTo>
                  <a:pt x="102" y="423"/>
                </a:lnTo>
                <a:lnTo>
                  <a:pt x="102" y="394"/>
                </a:lnTo>
                <a:lnTo>
                  <a:pt x="122" y="394"/>
                </a:lnTo>
                <a:cubicBezTo>
                  <a:pt x="130" y="394"/>
                  <a:pt x="136" y="394"/>
                  <a:pt x="138" y="394"/>
                </a:cubicBezTo>
                <a:cubicBezTo>
                  <a:pt x="141" y="394"/>
                  <a:pt x="145" y="394"/>
                  <a:pt x="149" y="393"/>
                </a:cubicBezTo>
                <a:cubicBezTo>
                  <a:pt x="153" y="392"/>
                  <a:pt x="156" y="391"/>
                  <a:pt x="158" y="390"/>
                </a:cubicBezTo>
                <a:cubicBezTo>
                  <a:pt x="159" y="388"/>
                  <a:pt x="161" y="387"/>
                  <a:pt x="162" y="385"/>
                </a:cubicBezTo>
                <a:cubicBezTo>
                  <a:pt x="163" y="384"/>
                  <a:pt x="163" y="373"/>
                  <a:pt x="163" y="350"/>
                </a:cubicBezTo>
                <a:lnTo>
                  <a:pt x="163" y="319"/>
                </a:lnTo>
                <a:lnTo>
                  <a:pt x="0" y="319"/>
                </a:lnTo>
                <a:lnTo>
                  <a:pt x="0" y="290"/>
                </a:lnTo>
                <a:lnTo>
                  <a:pt x="95" y="146"/>
                </a:lnTo>
                <a:cubicBezTo>
                  <a:pt x="159" y="50"/>
                  <a:pt x="191" y="1"/>
                  <a:pt x="192" y="1"/>
                </a:cubicBezTo>
                <a:cubicBezTo>
                  <a:pt x="193" y="0"/>
                  <a:pt x="197" y="0"/>
                  <a:pt x="205" y="0"/>
                </a:cubicBezTo>
                <a:lnTo>
                  <a:pt x="216" y="0"/>
                </a:lnTo>
                <a:lnTo>
                  <a:pt x="220" y="4"/>
                </a:lnTo>
                <a:lnTo>
                  <a:pt x="220" y="290"/>
                </a:lnTo>
                <a:lnTo>
                  <a:pt x="277" y="290"/>
                </a:lnTo>
                <a:lnTo>
                  <a:pt x="277" y="319"/>
                </a:lnTo>
                <a:lnTo>
                  <a:pt x="220" y="319"/>
                </a:lnTo>
                <a:lnTo>
                  <a:pt x="220" y="351"/>
                </a:lnTo>
                <a:cubicBezTo>
                  <a:pt x="220" y="369"/>
                  <a:pt x="220" y="379"/>
                  <a:pt x="220" y="382"/>
                </a:cubicBezTo>
                <a:cubicBezTo>
                  <a:pt x="220" y="384"/>
                  <a:pt x="221" y="387"/>
                  <a:pt x="224" y="389"/>
                </a:cubicBezTo>
                <a:cubicBezTo>
                  <a:pt x="227" y="392"/>
                  <a:pt x="239" y="394"/>
                  <a:pt x="259" y="394"/>
                </a:cubicBezTo>
                <a:lnTo>
                  <a:pt x="277" y="394"/>
                </a:lnTo>
                <a:lnTo>
                  <a:pt x="277" y="423"/>
                </a:lnTo>
                <a:lnTo>
                  <a:pt x="272" y="423"/>
                </a:lnTo>
                <a:moveTo>
                  <a:pt x="166" y="290"/>
                </a:moveTo>
                <a:lnTo>
                  <a:pt x="166" y="82"/>
                </a:lnTo>
                <a:lnTo>
                  <a:pt x="29" y="290"/>
                </a:lnTo>
                <a:lnTo>
                  <a:pt x="98" y="290"/>
                </a:lnTo>
                <a:lnTo>
                  <a:pt x="166" y="29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3" name=""/>
          <p:cNvSpPr/>
          <p:nvPr/>
        </p:nvSpPr>
        <p:spPr>
          <a:xfrm>
            <a:off x="6004080" y="4780440"/>
            <a:ext cx="54000" cy="224640"/>
          </a:xfrm>
          <a:custGeom>
            <a:avLst/>
            <a:gdLst/>
            <a:ahLst/>
            <a:rect l="0" t="0" r="r" b="b"/>
            <a:pathLst>
              <a:path w="150" h="624">
                <a:moveTo>
                  <a:pt x="3" y="1"/>
                </a:moveTo>
                <a:lnTo>
                  <a:pt x="5" y="0"/>
                </a:lnTo>
                <a:cubicBezTo>
                  <a:pt x="7" y="0"/>
                  <a:pt x="9" y="0"/>
                  <a:pt x="12" y="0"/>
                </a:cubicBezTo>
                <a:lnTo>
                  <a:pt x="19" y="0"/>
                </a:lnTo>
                <a:lnTo>
                  <a:pt x="36" y="15"/>
                </a:lnTo>
                <a:cubicBezTo>
                  <a:pt x="76" y="51"/>
                  <a:pt x="104" y="95"/>
                  <a:pt x="123" y="148"/>
                </a:cubicBezTo>
                <a:cubicBezTo>
                  <a:pt x="141" y="201"/>
                  <a:pt x="150" y="256"/>
                  <a:pt x="150" y="313"/>
                </a:cubicBezTo>
                <a:cubicBezTo>
                  <a:pt x="150" y="341"/>
                  <a:pt x="148" y="368"/>
                  <a:pt x="143" y="394"/>
                </a:cubicBezTo>
                <a:cubicBezTo>
                  <a:pt x="139" y="421"/>
                  <a:pt x="134" y="443"/>
                  <a:pt x="129" y="461"/>
                </a:cubicBezTo>
                <a:cubicBezTo>
                  <a:pt x="124" y="479"/>
                  <a:pt x="115" y="498"/>
                  <a:pt x="105" y="516"/>
                </a:cubicBezTo>
                <a:cubicBezTo>
                  <a:pt x="95" y="534"/>
                  <a:pt x="87" y="548"/>
                  <a:pt x="81" y="558"/>
                </a:cubicBezTo>
                <a:cubicBezTo>
                  <a:pt x="76" y="567"/>
                  <a:pt x="67" y="578"/>
                  <a:pt x="56" y="590"/>
                </a:cubicBezTo>
                <a:cubicBezTo>
                  <a:pt x="45" y="601"/>
                  <a:pt x="38" y="608"/>
                  <a:pt x="36" y="610"/>
                </a:cubicBezTo>
                <a:cubicBezTo>
                  <a:pt x="34" y="612"/>
                  <a:pt x="29" y="616"/>
                  <a:pt x="22" y="622"/>
                </a:cubicBezTo>
                <a:cubicBezTo>
                  <a:pt x="20" y="623"/>
                  <a:pt x="19" y="624"/>
                  <a:pt x="19" y="624"/>
                </a:cubicBezTo>
                <a:lnTo>
                  <a:pt x="12" y="624"/>
                </a:lnTo>
                <a:cubicBezTo>
                  <a:pt x="8" y="624"/>
                  <a:pt x="6" y="624"/>
                  <a:pt x="5" y="624"/>
                </a:cubicBezTo>
                <a:cubicBezTo>
                  <a:pt x="3" y="624"/>
                  <a:pt x="2" y="624"/>
                  <a:pt x="2" y="623"/>
                </a:cubicBezTo>
                <a:cubicBezTo>
                  <a:pt x="1" y="621"/>
                  <a:pt x="0" y="619"/>
                  <a:pt x="0" y="617"/>
                </a:cubicBezTo>
                <a:cubicBezTo>
                  <a:pt x="0" y="617"/>
                  <a:pt x="2" y="614"/>
                  <a:pt x="7" y="609"/>
                </a:cubicBezTo>
                <a:cubicBezTo>
                  <a:pt x="71" y="542"/>
                  <a:pt x="103" y="443"/>
                  <a:pt x="103" y="313"/>
                </a:cubicBezTo>
                <a:cubicBezTo>
                  <a:pt x="103" y="182"/>
                  <a:pt x="71" y="83"/>
                  <a:pt x="7"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4" name=""/>
          <p:cNvSpPr/>
          <p:nvPr/>
        </p:nvSpPr>
        <p:spPr>
          <a:xfrm>
            <a:off x="6101640" y="4771800"/>
            <a:ext cx="61560" cy="380520"/>
          </a:xfrm>
          <a:custGeom>
            <a:avLst/>
            <a:gdLst/>
            <a:ahLst/>
            <a:rect l="0" t="0" r="r" b="b"/>
            <a:pathLst>
              <a:path w="171" h="1057">
                <a:moveTo>
                  <a:pt x="0" y="35"/>
                </a:moveTo>
                <a:lnTo>
                  <a:pt x="0" y="0"/>
                </a:lnTo>
                <a:lnTo>
                  <a:pt x="171" y="0"/>
                </a:lnTo>
                <a:lnTo>
                  <a:pt x="171" y="1057"/>
                </a:lnTo>
                <a:lnTo>
                  <a:pt x="0" y="1057"/>
                </a:lnTo>
                <a:lnTo>
                  <a:pt x="0" y="1022"/>
                </a:lnTo>
                <a:lnTo>
                  <a:pt x="135" y="1022"/>
                </a:lnTo>
                <a:lnTo>
                  <a:pt x="135" y="35"/>
                </a:lnTo>
                <a:lnTo>
                  <a:pt x="0" y="3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5" name=""/>
          <p:cNvSpPr/>
          <p:nvPr/>
        </p:nvSpPr>
        <p:spPr>
          <a:xfrm>
            <a:off x="6650280" y="4874760"/>
            <a:ext cx="282240" cy="174600"/>
          </a:xfrm>
          <a:custGeom>
            <a:avLst/>
            <a:gdLst/>
            <a:ahLst/>
            <a:rect l="0" t="0" r="r" b="b"/>
            <a:pathLst>
              <a:path w="784" h="485">
                <a:moveTo>
                  <a:pt x="462" y="9"/>
                </a:moveTo>
                <a:cubicBezTo>
                  <a:pt x="462" y="3"/>
                  <a:pt x="467" y="0"/>
                  <a:pt x="476" y="0"/>
                </a:cubicBezTo>
                <a:cubicBezTo>
                  <a:pt x="479" y="0"/>
                  <a:pt x="481" y="0"/>
                  <a:pt x="483" y="0"/>
                </a:cubicBezTo>
                <a:cubicBezTo>
                  <a:pt x="485" y="0"/>
                  <a:pt x="486" y="0"/>
                  <a:pt x="488" y="0"/>
                </a:cubicBezTo>
                <a:cubicBezTo>
                  <a:pt x="489" y="0"/>
                  <a:pt x="490" y="0"/>
                  <a:pt x="491" y="1"/>
                </a:cubicBezTo>
                <a:cubicBezTo>
                  <a:pt x="492" y="1"/>
                  <a:pt x="493" y="1"/>
                  <a:pt x="493" y="1"/>
                </a:cubicBezTo>
                <a:cubicBezTo>
                  <a:pt x="493" y="1"/>
                  <a:pt x="494" y="2"/>
                  <a:pt x="495" y="4"/>
                </a:cubicBezTo>
                <a:cubicBezTo>
                  <a:pt x="496" y="6"/>
                  <a:pt x="496" y="7"/>
                  <a:pt x="496" y="7"/>
                </a:cubicBezTo>
                <a:cubicBezTo>
                  <a:pt x="496" y="7"/>
                  <a:pt x="497" y="8"/>
                  <a:pt x="499" y="11"/>
                </a:cubicBezTo>
                <a:cubicBezTo>
                  <a:pt x="521" y="55"/>
                  <a:pt x="550" y="93"/>
                  <a:pt x="585" y="127"/>
                </a:cubicBezTo>
                <a:cubicBezTo>
                  <a:pt x="621" y="160"/>
                  <a:pt x="654" y="184"/>
                  <a:pt x="683" y="198"/>
                </a:cubicBezTo>
                <a:cubicBezTo>
                  <a:pt x="714" y="212"/>
                  <a:pt x="742" y="223"/>
                  <a:pt x="769" y="232"/>
                </a:cubicBezTo>
                <a:cubicBezTo>
                  <a:pt x="779" y="235"/>
                  <a:pt x="784" y="238"/>
                  <a:pt x="784" y="243"/>
                </a:cubicBezTo>
                <a:cubicBezTo>
                  <a:pt x="784" y="248"/>
                  <a:pt x="781" y="251"/>
                  <a:pt x="776" y="253"/>
                </a:cubicBezTo>
                <a:cubicBezTo>
                  <a:pt x="771" y="255"/>
                  <a:pt x="760" y="258"/>
                  <a:pt x="743" y="262"/>
                </a:cubicBezTo>
                <a:cubicBezTo>
                  <a:pt x="727" y="267"/>
                  <a:pt x="710" y="274"/>
                  <a:pt x="692" y="284"/>
                </a:cubicBezTo>
                <a:cubicBezTo>
                  <a:pt x="607" y="325"/>
                  <a:pt x="543" y="388"/>
                  <a:pt x="499" y="474"/>
                </a:cubicBezTo>
                <a:cubicBezTo>
                  <a:pt x="497" y="479"/>
                  <a:pt x="495" y="482"/>
                  <a:pt x="493" y="483"/>
                </a:cubicBezTo>
                <a:cubicBezTo>
                  <a:pt x="491" y="483"/>
                  <a:pt x="487" y="484"/>
                  <a:pt x="480" y="485"/>
                </a:cubicBezTo>
                <a:cubicBezTo>
                  <a:pt x="468" y="485"/>
                  <a:pt x="462" y="483"/>
                  <a:pt x="462" y="478"/>
                </a:cubicBezTo>
                <a:cubicBezTo>
                  <a:pt x="462" y="476"/>
                  <a:pt x="464" y="471"/>
                  <a:pt x="467" y="463"/>
                </a:cubicBezTo>
                <a:cubicBezTo>
                  <a:pt x="487" y="423"/>
                  <a:pt x="512" y="387"/>
                  <a:pt x="542" y="355"/>
                </a:cubicBezTo>
                <a:lnTo>
                  <a:pt x="551" y="346"/>
                </a:lnTo>
                <a:lnTo>
                  <a:pt x="13" y="346"/>
                </a:lnTo>
                <a:cubicBezTo>
                  <a:pt x="4" y="342"/>
                  <a:pt x="0" y="336"/>
                  <a:pt x="0" y="329"/>
                </a:cubicBezTo>
                <a:cubicBezTo>
                  <a:pt x="0" y="320"/>
                  <a:pt x="5" y="314"/>
                  <a:pt x="14" y="311"/>
                </a:cubicBezTo>
                <a:lnTo>
                  <a:pt x="590" y="311"/>
                </a:lnTo>
                <a:lnTo>
                  <a:pt x="599" y="304"/>
                </a:lnTo>
                <a:cubicBezTo>
                  <a:pt x="622" y="286"/>
                  <a:pt x="656" y="266"/>
                  <a:pt x="703" y="243"/>
                </a:cubicBezTo>
                <a:cubicBezTo>
                  <a:pt x="702" y="242"/>
                  <a:pt x="697" y="240"/>
                  <a:pt x="687" y="235"/>
                </a:cubicBezTo>
                <a:cubicBezTo>
                  <a:pt x="676" y="230"/>
                  <a:pt x="663" y="222"/>
                  <a:pt x="646" y="213"/>
                </a:cubicBezTo>
                <a:cubicBezTo>
                  <a:pt x="630" y="204"/>
                  <a:pt x="614" y="193"/>
                  <a:pt x="599" y="181"/>
                </a:cubicBezTo>
                <a:lnTo>
                  <a:pt x="590" y="174"/>
                </a:lnTo>
                <a:lnTo>
                  <a:pt x="14" y="174"/>
                </a:lnTo>
                <a:cubicBezTo>
                  <a:pt x="5" y="171"/>
                  <a:pt x="0" y="165"/>
                  <a:pt x="0" y="157"/>
                </a:cubicBezTo>
                <a:cubicBezTo>
                  <a:pt x="0" y="149"/>
                  <a:pt x="4" y="143"/>
                  <a:pt x="13" y="139"/>
                </a:cubicBezTo>
                <a:lnTo>
                  <a:pt x="551" y="139"/>
                </a:lnTo>
                <a:lnTo>
                  <a:pt x="542" y="130"/>
                </a:lnTo>
                <a:cubicBezTo>
                  <a:pt x="523" y="110"/>
                  <a:pt x="505" y="86"/>
                  <a:pt x="488" y="59"/>
                </a:cubicBezTo>
                <a:cubicBezTo>
                  <a:pt x="471" y="32"/>
                  <a:pt x="462" y="15"/>
                  <a:pt x="462" y="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6" name=""/>
          <p:cNvSpPr/>
          <p:nvPr/>
        </p:nvSpPr>
        <p:spPr>
          <a:xfrm>
            <a:off x="7366320" y="4901040"/>
            <a:ext cx="155160" cy="144000"/>
          </a:xfrm>
          <a:custGeom>
            <a:avLst/>
            <a:gdLst/>
            <a:ahLst/>
            <a:rect l="0" t="0" r="r" b="b"/>
            <a:pathLst>
              <a:path w="431" h="400">
                <a:moveTo>
                  <a:pt x="15" y="135"/>
                </a:moveTo>
                <a:cubicBezTo>
                  <a:pt x="20" y="110"/>
                  <a:pt x="35" y="81"/>
                  <a:pt x="63" y="49"/>
                </a:cubicBezTo>
                <a:cubicBezTo>
                  <a:pt x="91" y="17"/>
                  <a:pt x="125" y="0"/>
                  <a:pt x="165" y="0"/>
                </a:cubicBezTo>
                <a:cubicBezTo>
                  <a:pt x="186" y="0"/>
                  <a:pt x="205" y="5"/>
                  <a:pt x="222" y="16"/>
                </a:cubicBezTo>
                <a:cubicBezTo>
                  <a:pt x="239" y="26"/>
                  <a:pt x="251" y="39"/>
                  <a:pt x="260" y="55"/>
                </a:cubicBezTo>
                <a:cubicBezTo>
                  <a:pt x="284" y="18"/>
                  <a:pt x="314" y="0"/>
                  <a:pt x="350" y="0"/>
                </a:cubicBezTo>
                <a:cubicBezTo>
                  <a:pt x="371" y="0"/>
                  <a:pt x="390" y="6"/>
                  <a:pt x="406" y="19"/>
                </a:cubicBezTo>
                <a:cubicBezTo>
                  <a:pt x="422" y="32"/>
                  <a:pt x="430" y="49"/>
                  <a:pt x="431" y="71"/>
                </a:cubicBezTo>
                <a:cubicBezTo>
                  <a:pt x="431" y="88"/>
                  <a:pt x="427" y="102"/>
                  <a:pt x="418" y="113"/>
                </a:cubicBezTo>
                <a:cubicBezTo>
                  <a:pt x="410" y="123"/>
                  <a:pt x="402" y="130"/>
                  <a:pt x="395" y="132"/>
                </a:cubicBezTo>
                <a:cubicBezTo>
                  <a:pt x="387" y="134"/>
                  <a:pt x="380" y="136"/>
                  <a:pt x="374" y="136"/>
                </a:cubicBezTo>
                <a:cubicBezTo>
                  <a:pt x="363" y="136"/>
                  <a:pt x="354" y="132"/>
                  <a:pt x="347" y="126"/>
                </a:cubicBezTo>
                <a:cubicBezTo>
                  <a:pt x="339" y="119"/>
                  <a:pt x="335" y="111"/>
                  <a:pt x="335" y="100"/>
                </a:cubicBezTo>
                <a:cubicBezTo>
                  <a:pt x="335" y="73"/>
                  <a:pt x="351" y="55"/>
                  <a:pt x="380" y="45"/>
                </a:cubicBezTo>
                <a:cubicBezTo>
                  <a:pt x="374" y="37"/>
                  <a:pt x="362" y="33"/>
                  <a:pt x="344" y="33"/>
                </a:cubicBezTo>
                <a:cubicBezTo>
                  <a:pt x="337" y="33"/>
                  <a:pt x="331" y="34"/>
                  <a:pt x="327" y="35"/>
                </a:cubicBezTo>
                <a:cubicBezTo>
                  <a:pt x="305" y="44"/>
                  <a:pt x="289" y="64"/>
                  <a:pt x="278" y="93"/>
                </a:cubicBezTo>
                <a:cubicBezTo>
                  <a:pt x="243" y="224"/>
                  <a:pt x="225" y="300"/>
                  <a:pt x="225" y="322"/>
                </a:cubicBezTo>
                <a:cubicBezTo>
                  <a:pt x="225" y="338"/>
                  <a:pt x="230" y="350"/>
                  <a:pt x="239" y="357"/>
                </a:cubicBezTo>
                <a:cubicBezTo>
                  <a:pt x="249" y="364"/>
                  <a:pt x="259" y="367"/>
                  <a:pt x="270" y="367"/>
                </a:cubicBezTo>
                <a:cubicBezTo>
                  <a:pt x="292" y="367"/>
                  <a:pt x="313" y="358"/>
                  <a:pt x="334" y="338"/>
                </a:cubicBezTo>
                <a:cubicBezTo>
                  <a:pt x="357" y="319"/>
                  <a:pt x="371" y="295"/>
                  <a:pt x="379" y="267"/>
                </a:cubicBezTo>
                <a:cubicBezTo>
                  <a:pt x="380" y="261"/>
                  <a:pt x="382" y="258"/>
                  <a:pt x="384" y="257"/>
                </a:cubicBezTo>
                <a:cubicBezTo>
                  <a:pt x="386" y="257"/>
                  <a:pt x="390" y="256"/>
                  <a:pt x="398" y="256"/>
                </a:cubicBezTo>
                <a:lnTo>
                  <a:pt x="402" y="256"/>
                </a:lnTo>
                <a:cubicBezTo>
                  <a:pt x="410" y="256"/>
                  <a:pt x="415" y="258"/>
                  <a:pt x="415" y="263"/>
                </a:cubicBezTo>
                <a:cubicBezTo>
                  <a:pt x="415" y="263"/>
                  <a:pt x="414" y="266"/>
                  <a:pt x="413" y="272"/>
                </a:cubicBezTo>
                <a:cubicBezTo>
                  <a:pt x="404" y="306"/>
                  <a:pt x="385" y="335"/>
                  <a:pt x="358" y="361"/>
                </a:cubicBezTo>
                <a:cubicBezTo>
                  <a:pt x="330" y="387"/>
                  <a:pt x="299" y="400"/>
                  <a:pt x="263" y="400"/>
                </a:cubicBezTo>
                <a:cubicBezTo>
                  <a:pt x="222" y="400"/>
                  <a:pt x="191" y="382"/>
                  <a:pt x="170" y="345"/>
                </a:cubicBezTo>
                <a:cubicBezTo>
                  <a:pt x="146"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2" y="264"/>
                  <a:pt x="57" y="264"/>
                </a:cubicBezTo>
                <a:cubicBezTo>
                  <a:pt x="82" y="264"/>
                  <a:pt x="95" y="277"/>
                  <a:pt x="95" y="301"/>
                </a:cubicBezTo>
                <a:cubicBezTo>
                  <a:pt x="95" y="313"/>
                  <a:pt x="91" y="323"/>
                  <a:pt x="84" y="332"/>
                </a:cubicBezTo>
                <a:cubicBezTo>
                  <a:pt x="77" y="341"/>
                  <a:pt x="70" y="347"/>
                  <a:pt x="64" y="350"/>
                </a:cubicBezTo>
                <a:cubicBezTo>
                  <a:pt x="57" y="353"/>
                  <a:pt x="54" y="354"/>
                  <a:pt x="52" y="354"/>
                </a:cubicBezTo>
                <a:lnTo>
                  <a:pt x="50" y="355"/>
                </a:lnTo>
                <a:cubicBezTo>
                  <a:pt x="50" y="356"/>
                  <a:pt x="52" y="357"/>
                  <a:pt x="55" y="359"/>
                </a:cubicBezTo>
                <a:cubicBezTo>
                  <a:pt x="59" y="360"/>
                  <a:pt x="63" y="362"/>
                  <a:pt x="69" y="365"/>
                </a:cubicBezTo>
                <a:cubicBezTo>
                  <a:pt x="75" y="367"/>
                  <a:pt x="81" y="368"/>
                  <a:pt x="86" y="367"/>
                </a:cubicBezTo>
                <a:cubicBezTo>
                  <a:pt x="107" y="367"/>
                  <a:pt x="125" y="354"/>
                  <a:pt x="141" y="328"/>
                </a:cubicBezTo>
                <a:cubicBezTo>
                  <a:pt x="146" y="318"/>
                  <a:pt x="153" y="298"/>
                  <a:pt x="161" y="268"/>
                </a:cubicBezTo>
                <a:cubicBezTo>
                  <a:pt x="169" y="237"/>
                  <a:pt x="177" y="206"/>
                  <a:pt x="186" y="173"/>
                </a:cubicBezTo>
                <a:cubicBezTo>
                  <a:pt x="194" y="139"/>
                  <a:pt x="198" y="119"/>
                  <a:pt x="200" y="114"/>
                </a:cubicBezTo>
                <a:cubicBezTo>
                  <a:pt x="203" y="98"/>
                  <a:pt x="204" y="86"/>
                  <a:pt x="204" y="79"/>
                </a:cubicBezTo>
                <a:cubicBezTo>
                  <a:pt x="204" y="63"/>
                  <a:pt x="200" y="51"/>
                  <a:pt x="191" y="44"/>
                </a:cubicBezTo>
                <a:cubicBezTo>
                  <a:pt x="182" y="37"/>
                  <a:pt x="172" y="33"/>
                  <a:pt x="161" y="33"/>
                </a:cubicBezTo>
                <a:cubicBezTo>
                  <a:pt x="137" y="33"/>
                  <a:pt x="115" y="43"/>
                  <a:pt x="95" y="62"/>
                </a:cubicBezTo>
                <a:cubicBezTo>
                  <a:pt x="74" y="80"/>
                  <a:pt x="60" y="104"/>
                  <a:pt x="52" y="134"/>
                </a:cubicBezTo>
                <a:cubicBezTo>
                  <a:pt x="50" y="139"/>
                  <a:pt x="49" y="142"/>
                  <a:pt x="47" y="143"/>
                </a:cubicBezTo>
                <a:cubicBezTo>
                  <a:pt x="45" y="143"/>
                  <a:pt x="41" y="144"/>
                  <a:pt x="33" y="144"/>
                </a:cubicBezTo>
                <a:lnTo>
                  <a:pt x="21"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7" name=""/>
          <p:cNvSpPr/>
          <p:nvPr/>
        </p:nvSpPr>
        <p:spPr>
          <a:xfrm>
            <a:off x="7553520" y="4988160"/>
            <a:ext cx="99720" cy="103320"/>
          </a:xfrm>
          <a:custGeom>
            <a:avLst/>
            <a:gdLst/>
            <a:ahLst/>
            <a:rect l="0" t="0" r="r" b="b"/>
            <a:pathLst>
              <a:path w="277" h="287">
                <a:moveTo>
                  <a:pt x="0" y="146"/>
                </a:moveTo>
                <a:cubicBezTo>
                  <a:pt x="0" y="107"/>
                  <a:pt x="14" y="73"/>
                  <a:pt x="41" y="44"/>
                </a:cubicBezTo>
                <a:cubicBezTo>
                  <a:pt x="68" y="15"/>
                  <a:pt x="100" y="1"/>
                  <a:pt x="140" y="0"/>
                </a:cubicBezTo>
                <a:cubicBezTo>
                  <a:pt x="177" y="0"/>
                  <a:pt x="209" y="15"/>
                  <a:pt x="236" y="43"/>
                </a:cubicBezTo>
                <a:cubicBezTo>
                  <a:pt x="263" y="71"/>
                  <a:pt x="277" y="105"/>
                  <a:pt x="277" y="146"/>
                </a:cubicBezTo>
                <a:cubicBezTo>
                  <a:pt x="277" y="185"/>
                  <a:pt x="264" y="218"/>
                  <a:pt x="237" y="245"/>
                </a:cubicBezTo>
                <a:cubicBezTo>
                  <a:pt x="211" y="273"/>
                  <a:pt x="178" y="287"/>
                  <a:pt x="140" y="287"/>
                </a:cubicBezTo>
                <a:cubicBezTo>
                  <a:pt x="98" y="287"/>
                  <a:pt x="65" y="273"/>
                  <a:pt x="40" y="244"/>
                </a:cubicBezTo>
                <a:cubicBezTo>
                  <a:pt x="14" y="216"/>
                  <a:pt x="1" y="184"/>
                  <a:pt x="0" y="146"/>
                </a:cubicBezTo>
                <a:moveTo>
                  <a:pt x="140" y="262"/>
                </a:moveTo>
                <a:cubicBezTo>
                  <a:pt x="190" y="262"/>
                  <a:pt x="216" y="227"/>
                  <a:pt x="216" y="159"/>
                </a:cubicBezTo>
                <a:lnTo>
                  <a:pt x="216" y="139"/>
                </a:lnTo>
                <a:lnTo>
                  <a:pt x="216" y="124"/>
                </a:lnTo>
                <a:cubicBezTo>
                  <a:pt x="216" y="115"/>
                  <a:pt x="215" y="107"/>
                  <a:pt x="215" y="100"/>
                </a:cubicBezTo>
                <a:cubicBezTo>
                  <a:pt x="215" y="93"/>
                  <a:pt x="213" y="86"/>
                  <a:pt x="211" y="76"/>
                </a:cubicBezTo>
                <a:cubicBezTo>
                  <a:pt x="208" y="67"/>
                  <a:pt x="205" y="60"/>
                  <a:pt x="201" y="54"/>
                </a:cubicBezTo>
                <a:cubicBezTo>
                  <a:pt x="197" y="48"/>
                  <a:pt x="190" y="42"/>
                  <a:pt x="181" y="37"/>
                </a:cubicBezTo>
                <a:cubicBezTo>
                  <a:pt x="173" y="31"/>
                  <a:pt x="162" y="27"/>
                  <a:pt x="151" y="24"/>
                </a:cubicBezTo>
                <a:cubicBezTo>
                  <a:pt x="149" y="24"/>
                  <a:pt x="145" y="23"/>
                  <a:pt x="141" y="23"/>
                </a:cubicBezTo>
                <a:cubicBezTo>
                  <a:pt x="127" y="23"/>
                  <a:pt x="116" y="26"/>
                  <a:pt x="104" y="31"/>
                </a:cubicBezTo>
                <a:cubicBezTo>
                  <a:pt x="86" y="40"/>
                  <a:pt x="75" y="53"/>
                  <a:pt x="69" y="69"/>
                </a:cubicBezTo>
                <a:cubicBezTo>
                  <a:pt x="64" y="85"/>
                  <a:pt x="61" y="104"/>
                  <a:pt x="61" y="126"/>
                </a:cubicBezTo>
                <a:lnTo>
                  <a:pt x="61" y="139"/>
                </a:lnTo>
                <a:cubicBezTo>
                  <a:pt x="61" y="179"/>
                  <a:pt x="65" y="207"/>
                  <a:pt x="73" y="223"/>
                </a:cubicBezTo>
                <a:cubicBezTo>
                  <a:pt x="86" y="248"/>
                  <a:pt x="108"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8" name=""/>
          <p:cNvSpPr/>
          <p:nvPr/>
        </p:nvSpPr>
        <p:spPr>
          <a:xfrm>
            <a:off x="7665120" y="4989600"/>
            <a:ext cx="116280" cy="101880"/>
          </a:xfrm>
          <a:custGeom>
            <a:avLst/>
            <a:gdLst/>
            <a:ahLst/>
            <a:rect l="0" t="0" r="r" b="b"/>
            <a:pathLst>
              <a:path w="323" h="283">
                <a:moveTo>
                  <a:pt x="224" y="240"/>
                </a:moveTo>
                <a:cubicBezTo>
                  <a:pt x="201" y="269"/>
                  <a:pt x="174" y="283"/>
                  <a:pt x="145" y="283"/>
                </a:cubicBezTo>
                <a:lnTo>
                  <a:pt x="141" y="283"/>
                </a:lnTo>
                <a:cubicBezTo>
                  <a:pt x="88" y="283"/>
                  <a:pt x="58" y="262"/>
                  <a:pt x="50" y="221"/>
                </a:cubicBezTo>
                <a:cubicBezTo>
                  <a:pt x="49" y="218"/>
                  <a:pt x="49" y="190"/>
                  <a:pt x="49" y="136"/>
                </a:cubicBezTo>
                <a:cubicBezTo>
                  <a:pt x="48" y="89"/>
                  <a:pt x="48" y="64"/>
                  <a:pt x="48" y="59"/>
                </a:cubicBezTo>
                <a:cubicBezTo>
                  <a:pt x="48" y="53"/>
                  <a:pt x="47" y="49"/>
                  <a:pt x="44" y="46"/>
                </a:cubicBezTo>
                <a:cubicBezTo>
                  <a:pt x="40" y="39"/>
                  <a:pt x="28" y="36"/>
                  <a:pt x="7" y="36"/>
                </a:cubicBezTo>
                <a:lnTo>
                  <a:pt x="0" y="36"/>
                </a:lnTo>
                <a:lnTo>
                  <a:pt x="0" y="21"/>
                </a:lnTo>
                <a:cubicBezTo>
                  <a:pt x="0" y="12"/>
                  <a:pt x="0" y="7"/>
                  <a:pt x="1" y="7"/>
                </a:cubicBezTo>
                <a:lnTo>
                  <a:pt x="8" y="6"/>
                </a:lnTo>
                <a:cubicBezTo>
                  <a:pt x="12" y="6"/>
                  <a:pt x="18" y="6"/>
                  <a:pt x="26" y="5"/>
                </a:cubicBezTo>
                <a:cubicBezTo>
                  <a:pt x="34" y="5"/>
                  <a:pt x="42" y="4"/>
                  <a:pt x="50" y="4"/>
                </a:cubicBezTo>
                <a:cubicBezTo>
                  <a:pt x="57" y="4"/>
                  <a:pt x="65" y="3"/>
                  <a:pt x="73" y="3"/>
                </a:cubicBezTo>
                <a:cubicBezTo>
                  <a:pt x="81" y="2"/>
                  <a:pt x="87" y="2"/>
                  <a:pt x="92" y="1"/>
                </a:cubicBezTo>
                <a:cubicBezTo>
                  <a:pt x="96" y="0"/>
                  <a:pt x="98" y="0"/>
                  <a:pt x="99" y="0"/>
                </a:cubicBezTo>
                <a:lnTo>
                  <a:pt x="101" y="0"/>
                </a:lnTo>
                <a:lnTo>
                  <a:pt x="101" y="114"/>
                </a:lnTo>
                <a:cubicBezTo>
                  <a:pt x="101" y="190"/>
                  <a:pt x="102" y="231"/>
                  <a:pt x="103" y="237"/>
                </a:cubicBezTo>
                <a:cubicBezTo>
                  <a:pt x="104" y="243"/>
                  <a:pt x="107" y="248"/>
                  <a:pt x="112" y="252"/>
                </a:cubicBezTo>
                <a:cubicBezTo>
                  <a:pt x="120" y="258"/>
                  <a:pt x="133" y="260"/>
                  <a:pt x="150" y="260"/>
                </a:cubicBezTo>
                <a:cubicBezTo>
                  <a:pt x="161" y="260"/>
                  <a:pt x="170" y="259"/>
                  <a:pt x="179" y="255"/>
                </a:cubicBezTo>
                <a:cubicBezTo>
                  <a:pt x="188" y="251"/>
                  <a:pt x="195" y="246"/>
                  <a:pt x="199" y="240"/>
                </a:cubicBezTo>
                <a:cubicBezTo>
                  <a:pt x="204" y="235"/>
                  <a:pt x="208" y="228"/>
                  <a:pt x="212" y="221"/>
                </a:cubicBezTo>
                <a:cubicBezTo>
                  <a:pt x="215" y="213"/>
                  <a:pt x="218" y="207"/>
                  <a:pt x="219" y="202"/>
                </a:cubicBezTo>
                <a:cubicBezTo>
                  <a:pt x="220" y="197"/>
                  <a:pt x="221" y="192"/>
                  <a:pt x="222" y="187"/>
                </a:cubicBezTo>
                <a:cubicBezTo>
                  <a:pt x="222" y="186"/>
                  <a:pt x="222" y="183"/>
                  <a:pt x="222" y="176"/>
                </a:cubicBezTo>
                <a:cubicBezTo>
                  <a:pt x="222" y="170"/>
                  <a:pt x="222" y="161"/>
                  <a:pt x="222" y="151"/>
                </a:cubicBezTo>
                <a:cubicBezTo>
                  <a:pt x="223" y="141"/>
                  <a:pt x="223" y="132"/>
                  <a:pt x="222" y="122"/>
                </a:cubicBezTo>
                <a:lnTo>
                  <a:pt x="222" y="79"/>
                </a:lnTo>
                <a:cubicBezTo>
                  <a:pt x="222" y="60"/>
                  <a:pt x="220" y="48"/>
                  <a:pt x="216" y="44"/>
                </a:cubicBezTo>
                <a:cubicBezTo>
                  <a:pt x="212" y="39"/>
                  <a:pt x="201" y="37"/>
                  <a:pt x="185" y="36"/>
                </a:cubicBezTo>
                <a:lnTo>
                  <a:pt x="174" y="36"/>
                </a:lnTo>
                <a:lnTo>
                  <a:pt x="174" y="7"/>
                </a:lnTo>
                <a:cubicBezTo>
                  <a:pt x="174" y="7"/>
                  <a:pt x="190" y="6"/>
                  <a:pt x="221" y="4"/>
                </a:cubicBezTo>
                <a:cubicBezTo>
                  <a:pt x="252" y="2"/>
                  <a:pt x="268" y="1"/>
                  <a:pt x="270" y="0"/>
                </a:cubicBezTo>
                <a:lnTo>
                  <a:pt x="275" y="0"/>
                </a:lnTo>
                <a:lnTo>
                  <a:pt x="275" y="112"/>
                </a:lnTo>
                <a:cubicBezTo>
                  <a:pt x="275" y="187"/>
                  <a:pt x="275" y="225"/>
                  <a:pt x="275" y="226"/>
                </a:cubicBezTo>
                <a:cubicBezTo>
                  <a:pt x="276" y="234"/>
                  <a:pt x="279" y="240"/>
                  <a:pt x="284" y="242"/>
                </a:cubicBezTo>
                <a:cubicBezTo>
                  <a:pt x="288" y="245"/>
                  <a:pt x="298" y="247"/>
                  <a:pt x="312" y="248"/>
                </a:cubicBezTo>
                <a:lnTo>
                  <a:pt x="323" y="248"/>
                </a:lnTo>
                <a:lnTo>
                  <a:pt x="323" y="277"/>
                </a:lnTo>
                <a:cubicBezTo>
                  <a:pt x="322" y="277"/>
                  <a:pt x="307" y="278"/>
                  <a:pt x="276" y="280"/>
                </a:cubicBezTo>
                <a:cubicBezTo>
                  <a:pt x="246" y="282"/>
                  <a:pt x="230" y="283"/>
                  <a:pt x="228" y="283"/>
                </a:cubicBezTo>
                <a:lnTo>
                  <a:pt x="224" y="283"/>
                </a:lnTo>
                <a:lnTo>
                  <a:pt x="224" y="24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9" name=""/>
          <p:cNvSpPr/>
          <p:nvPr/>
        </p:nvSpPr>
        <p:spPr>
          <a:xfrm>
            <a:off x="7788240" y="4950720"/>
            <a:ext cx="70920" cy="140760"/>
          </a:xfrm>
          <a:custGeom>
            <a:avLst/>
            <a:gdLst/>
            <a:ahLst/>
            <a:rect l="0" t="0" r="r" b="b"/>
            <a:pathLst>
              <a:path w="197" h="391">
                <a:moveTo>
                  <a:pt x="6" y="122"/>
                </a:moveTo>
                <a:cubicBezTo>
                  <a:pt x="29" y="120"/>
                  <a:pt x="46" y="108"/>
                  <a:pt x="58" y="87"/>
                </a:cubicBezTo>
                <a:cubicBezTo>
                  <a:pt x="70" y="65"/>
                  <a:pt x="76" y="39"/>
                  <a:pt x="78" y="10"/>
                </a:cubicBezTo>
                <a:lnTo>
                  <a:pt x="78" y="0"/>
                </a:lnTo>
                <a:lnTo>
                  <a:pt x="103" y="0"/>
                </a:lnTo>
                <a:lnTo>
                  <a:pt x="103" y="116"/>
                </a:lnTo>
                <a:lnTo>
                  <a:pt x="187" y="116"/>
                </a:lnTo>
                <a:lnTo>
                  <a:pt x="187" y="145"/>
                </a:lnTo>
                <a:lnTo>
                  <a:pt x="103" y="145"/>
                </a:lnTo>
                <a:lnTo>
                  <a:pt x="103" y="234"/>
                </a:lnTo>
                <a:cubicBezTo>
                  <a:pt x="103" y="286"/>
                  <a:pt x="103" y="316"/>
                  <a:pt x="103" y="322"/>
                </a:cubicBezTo>
                <a:cubicBezTo>
                  <a:pt x="103" y="329"/>
                  <a:pt x="105" y="336"/>
                  <a:pt x="108" y="342"/>
                </a:cubicBezTo>
                <a:cubicBezTo>
                  <a:pt x="113" y="358"/>
                  <a:pt x="124" y="367"/>
                  <a:pt x="138" y="367"/>
                </a:cubicBezTo>
                <a:cubicBezTo>
                  <a:pt x="156" y="367"/>
                  <a:pt x="168" y="352"/>
                  <a:pt x="172" y="322"/>
                </a:cubicBezTo>
                <a:cubicBezTo>
                  <a:pt x="172" y="319"/>
                  <a:pt x="172" y="309"/>
                  <a:pt x="172" y="294"/>
                </a:cubicBezTo>
                <a:lnTo>
                  <a:pt x="172" y="272"/>
                </a:lnTo>
                <a:lnTo>
                  <a:pt x="197" y="272"/>
                </a:lnTo>
                <a:lnTo>
                  <a:pt x="197" y="294"/>
                </a:lnTo>
                <a:lnTo>
                  <a:pt x="197" y="301"/>
                </a:lnTo>
                <a:cubicBezTo>
                  <a:pt x="197" y="333"/>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2"/>
                </a:cubicBezTo>
                <a:cubicBezTo>
                  <a:pt x="53" y="336"/>
                  <a:pt x="51" y="329"/>
                  <a:pt x="51" y="322"/>
                </a:cubicBezTo>
                <a:cubicBezTo>
                  <a:pt x="51" y="319"/>
                  <a:pt x="50" y="289"/>
                  <a:pt x="50" y="230"/>
                </a:cubicBezTo>
                <a:lnTo>
                  <a:pt x="50" y="145"/>
                </a:lnTo>
                <a:lnTo>
                  <a:pt x="0" y="145"/>
                </a:lnTo>
                <a:lnTo>
                  <a:pt x="0" y="122"/>
                </a:lnTo>
                <a:lnTo>
                  <a:pt x="6" y="12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0" name=""/>
          <p:cNvSpPr/>
          <p:nvPr/>
        </p:nvSpPr>
        <p:spPr>
          <a:xfrm>
            <a:off x="7993440" y="4924800"/>
            <a:ext cx="211680" cy="74520"/>
          </a:xfrm>
          <a:custGeom>
            <a:avLst/>
            <a:gdLst/>
            <a:ahLst/>
            <a:rect l="0" t="0" r="r" b="b"/>
            <a:pathLst>
              <a:path w="588" h="207">
                <a:moveTo>
                  <a:pt x="0" y="18"/>
                </a:moveTo>
                <a:cubicBezTo>
                  <a:pt x="0" y="10"/>
                  <a:pt x="4" y="4"/>
                  <a:pt x="12" y="0"/>
                </a:cubicBezTo>
                <a:lnTo>
                  <a:pt x="574" y="0"/>
                </a:lnTo>
                <a:cubicBezTo>
                  <a:pt x="583" y="5"/>
                  <a:pt x="588" y="11"/>
                  <a:pt x="588" y="18"/>
                </a:cubicBezTo>
                <a:cubicBezTo>
                  <a:pt x="588" y="25"/>
                  <a:pt x="584" y="31"/>
                  <a:pt x="575" y="35"/>
                </a:cubicBezTo>
                <a:lnTo>
                  <a:pt x="294" y="36"/>
                </a:lnTo>
                <a:lnTo>
                  <a:pt x="14" y="36"/>
                </a:lnTo>
                <a:cubicBezTo>
                  <a:pt x="4" y="33"/>
                  <a:pt x="0" y="27"/>
                  <a:pt x="0" y="18"/>
                </a:cubicBezTo>
                <a:moveTo>
                  <a:pt x="0" y="190"/>
                </a:moveTo>
                <a:cubicBezTo>
                  <a:pt x="0" y="181"/>
                  <a:pt x="4" y="175"/>
                  <a:pt x="14" y="172"/>
                </a:cubicBezTo>
                <a:lnTo>
                  <a:pt x="575" y="172"/>
                </a:lnTo>
                <a:cubicBezTo>
                  <a:pt x="584" y="178"/>
                  <a:pt x="588" y="184"/>
                  <a:pt x="588" y="190"/>
                </a:cubicBezTo>
                <a:cubicBezTo>
                  <a:pt x="588" y="197"/>
                  <a:pt x="583" y="203"/>
                  <a:pt x="574"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1" name=""/>
          <p:cNvSpPr/>
          <p:nvPr/>
        </p:nvSpPr>
        <p:spPr>
          <a:xfrm>
            <a:off x="8395920" y="4485960"/>
            <a:ext cx="97920" cy="952200"/>
          </a:xfrm>
          <a:custGeom>
            <a:avLst/>
            <a:gdLst/>
            <a:ahLst/>
            <a:rect l="0" t="0" r="r" b="b"/>
            <a:pathLst>
              <a:path w="272" h="2645">
                <a:moveTo>
                  <a:pt x="0" y="2645"/>
                </a:moveTo>
                <a:lnTo>
                  <a:pt x="0" y="0"/>
                </a:lnTo>
                <a:lnTo>
                  <a:pt x="272" y="0"/>
                </a:lnTo>
                <a:lnTo>
                  <a:pt x="272" y="65"/>
                </a:lnTo>
                <a:lnTo>
                  <a:pt x="64" y="65"/>
                </a:lnTo>
                <a:lnTo>
                  <a:pt x="64" y="2580"/>
                </a:lnTo>
                <a:lnTo>
                  <a:pt x="272" y="2580"/>
                </a:lnTo>
                <a:lnTo>
                  <a:pt x="272" y="2645"/>
                </a:lnTo>
                <a:lnTo>
                  <a:pt x="0" y="264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2" name=""/>
          <p:cNvSpPr/>
          <p:nvPr/>
        </p:nvSpPr>
        <p:spPr>
          <a:xfrm>
            <a:off x="8506800" y="4678920"/>
            <a:ext cx="154800" cy="144000"/>
          </a:xfrm>
          <a:custGeom>
            <a:avLst/>
            <a:gdLst/>
            <a:ahLst/>
            <a:rect l="0" t="0" r="r" b="b"/>
            <a:pathLst>
              <a:path w="430" h="400">
                <a:moveTo>
                  <a:pt x="15" y="135"/>
                </a:moveTo>
                <a:cubicBezTo>
                  <a:pt x="19" y="110"/>
                  <a:pt x="35" y="82"/>
                  <a:pt x="62" y="49"/>
                </a:cubicBezTo>
                <a:cubicBezTo>
                  <a:pt x="90" y="17"/>
                  <a:pt x="124" y="0"/>
                  <a:pt x="164" y="0"/>
                </a:cubicBezTo>
                <a:cubicBezTo>
                  <a:pt x="186" y="0"/>
                  <a:pt x="205" y="5"/>
                  <a:pt x="222" y="16"/>
                </a:cubicBezTo>
                <a:cubicBezTo>
                  <a:pt x="239" y="26"/>
                  <a:pt x="251" y="39"/>
                  <a:pt x="260" y="55"/>
                </a:cubicBezTo>
                <a:cubicBezTo>
                  <a:pt x="284" y="18"/>
                  <a:pt x="314" y="0"/>
                  <a:pt x="349" y="0"/>
                </a:cubicBezTo>
                <a:cubicBezTo>
                  <a:pt x="370" y="0"/>
                  <a:pt x="389" y="6"/>
                  <a:pt x="405" y="19"/>
                </a:cubicBezTo>
                <a:cubicBezTo>
                  <a:pt x="421" y="32"/>
                  <a:pt x="429" y="49"/>
                  <a:pt x="430" y="71"/>
                </a:cubicBezTo>
                <a:cubicBezTo>
                  <a:pt x="430" y="88"/>
                  <a:pt x="426" y="102"/>
                  <a:pt x="417" y="113"/>
                </a:cubicBezTo>
                <a:cubicBezTo>
                  <a:pt x="409" y="123"/>
                  <a:pt x="401" y="130"/>
                  <a:pt x="394" y="132"/>
                </a:cubicBezTo>
                <a:cubicBezTo>
                  <a:pt x="386" y="134"/>
                  <a:pt x="379" y="136"/>
                  <a:pt x="373" y="136"/>
                </a:cubicBezTo>
                <a:cubicBezTo>
                  <a:pt x="362" y="136"/>
                  <a:pt x="353" y="132"/>
                  <a:pt x="346" y="126"/>
                </a:cubicBezTo>
                <a:cubicBezTo>
                  <a:pt x="339" y="119"/>
                  <a:pt x="336" y="111"/>
                  <a:pt x="336" y="100"/>
                </a:cubicBezTo>
                <a:cubicBezTo>
                  <a:pt x="336" y="73"/>
                  <a:pt x="350" y="55"/>
                  <a:pt x="380" y="45"/>
                </a:cubicBezTo>
                <a:cubicBezTo>
                  <a:pt x="373" y="37"/>
                  <a:pt x="361" y="33"/>
                  <a:pt x="344" y="33"/>
                </a:cubicBezTo>
                <a:cubicBezTo>
                  <a:pt x="337" y="33"/>
                  <a:pt x="331" y="34"/>
                  <a:pt x="328" y="35"/>
                </a:cubicBezTo>
                <a:cubicBezTo>
                  <a:pt x="305" y="44"/>
                  <a:pt x="289" y="64"/>
                  <a:pt x="278" y="93"/>
                </a:cubicBezTo>
                <a:cubicBezTo>
                  <a:pt x="243" y="223"/>
                  <a:pt x="225" y="299"/>
                  <a:pt x="225" y="321"/>
                </a:cubicBezTo>
                <a:cubicBezTo>
                  <a:pt x="225" y="337"/>
                  <a:pt x="230" y="349"/>
                  <a:pt x="239" y="356"/>
                </a:cubicBezTo>
                <a:cubicBezTo>
                  <a:pt x="249" y="363"/>
                  <a:pt x="259" y="366"/>
                  <a:pt x="270" y="366"/>
                </a:cubicBezTo>
                <a:cubicBezTo>
                  <a:pt x="292" y="366"/>
                  <a:pt x="313" y="357"/>
                  <a:pt x="335" y="337"/>
                </a:cubicBezTo>
                <a:cubicBezTo>
                  <a:pt x="356" y="318"/>
                  <a:pt x="370" y="294"/>
                  <a:pt x="378" y="266"/>
                </a:cubicBezTo>
                <a:cubicBezTo>
                  <a:pt x="380" y="260"/>
                  <a:pt x="381" y="257"/>
                  <a:pt x="383" y="256"/>
                </a:cubicBezTo>
                <a:cubicBezTo>
                  <a:pt x="385" y="256"/>
                  <a:pt x="390" y="255"/>
                  <a:pt x="397" y="255"/>
                </a:cubicBezTo>
                <a:lnTo>
                  <a:pt x="401" y="255"/>
                </a:lnTo>
                <a:cubicBezTo>
                  <a:pt x="410" y="255"/>
                  <a:pt x="414" y="257"/>
                  <a:pt x="414" y="262"/>
                </a:cubicBezTo>
                <a:cubicBezTo>
                  <a:pt x="414" y="262"/>
                  <a:pt x="413" y="265"/>
                  <a:pt x="412" y="271"/>
                </a:cubicBezTo>
                <a:cubicBezTo>
                  <a:pt x="403" y="305"/>
                  <a:pt x="385" y="334"/>
                  <a:pt x="358" y="360"/>
                </a:cubicBezTo>
                <a:cubicBezTo>
                  <a:pt x="331" y="387"/>
                  <a:pt x="299" y="400"/>
                  <a:pt x="263" y="400"/>
                </a:cubicBezTo>
                <a:cubicBezTo>
                  <a:pt x="222" y="400"/>
                  <a:pt x="191" y="382"/>
                  <a:pt x="169" y="344"/>
                </a:cubicBezTo>
                <a:cubicBezTo>
                  <a:pt x="145" y="381"/>
                  <a:pt x="117" y="399"/>
                  <a:pt x="86" y="399"/>
                </a:cubicBezTo>
                <a:lnTo>
                  <a:pt x="81" y="399"/>
                </a:lnTo>
                <a:cubicBezTo>
                  <a:pt x="52" y="399"/>
                  <a:pt x="31" y="392"/>
                  <a:pt x="19" y="376"/>
                </a:cubicBezTo>
                <a:cubicBezTo>
                  <a:pt x="7" y="360"/>
                  <a:pt x="0" y="344"/>
                  <a:pt x="0" y="327"/>
                </a:cubicBezTo>
                <a:cubicBezTo>
                  <a:pt x="0" y="308"/>
                  <a:pt x="5" y="293"/>
                  <a:pt x="16" y="281"/>
                </a:cubicBezTo>
                <a:cubicBezTo>
                  <a:pt x="27" y="269"/>
                  <a:pt x="41" y="263"/>
                  <a:pt x="56" y="263"/>
                </a:cubicBezTo>
                <a:cubicBezTo>
                  <a:pt x="81" y="263"/>
                  <a:pt x="94" y="276"/>
                  <a:pt x="94" y="300"/>
                </a:cubicBezTo>
                <a:cubicBezTo>
                  <a:pt x="94" y="312"/>
                  <a:pt x="90" y="322"/>
                  <a:pt x="83" y="331"/>
                </a:cubicBezTo>
                <a:cubicBezTo>
                  <a:pt x="76" y="340"/>
                  <a:pt x="70" y="346"/>
                  <a:pt x="63" y="349"/>
                </a:cubicBezTo>
                <a:cubicBezTo>
                  <a:pt x="57" y="352"/>
                  <a:pt x="53" y="353"/>
                  <a:pt x="52" y="353"/>
                </a:cubicBezTo>
                <a:lnTo>
                  <a:pt x="49" y="354"/>
                </a:lnTo>
                <a:cubicBezTo>
                  <a:pt x="49" y="355"/>
                  <a:pt x="51" y="356"/>
                  <a:pt x="54" y="358"/>
                </a:cubicBezTo>
                <a:cubicBezTo>
                  <a:pt x="58" y="359"/>
                  <a:pt x="62" y="362"/>
                  <a:pt x="68" y="364"/>
                </a:cubicBezTo>
                <a:cubicBezTo>
                  <a:pt x="74" y="366"/>
                  <a:pt x="80" y="367"/>
                  <a:pt x="85" y="366"/>
                </a:cubicBezTo>
                <a:cubicBezTo>
                  <a:pt x="106" y="366"/>
                  <a:pt x="124" y="353"/>
                  <a:pt x="140" y="327"/>
                </a:cubicBezTo>
                <a:cubicBezTo>
                  <a:pt x="145" y="317"/>
                  <a:pt x="152" y="297"/>
                  <a:pt x="160" y="267"/>
                </a:cubicBezTo>
                <a:cubicBezTo>
                  <a:pt x="168" y="236"/>
                  <a:pt x="176" y="205"/>
                  <a:pt x="186" y="172"/>
                </a:cubicBezTo>
                <a:cubicBezTo>
                  <a:pt x="194" y="139"/>
                  <a:pt x="199" y="119"/>
                  <a:pt x="200" y="114"/>
                </a:cubicBezTo>
                <a:cubicBezTo>
                  <a:pt x="203" y="98"/>
                  <a:pt x="204" y="86"/>
                  <a:pt x="204" y="79"/>
                </a:cubicBezTo>
                <a:cubicBezTo>
                  <a:pt x="204" y="63"/>
                  <a:pt x="200" y="51"/>
                  <a:pt x="191" y="44"/>
                </a:cubicBezTo>
                <a:cubicBezTo>
                  <a:pt x="182" y="37"/>
                  <a:pt x="171" y="33"/>
                  <a:pt x="160" y="33"/>
                </a:cubicBezTo>
                <a:cubicBezTo>
                  <a:pt x="136" y="33"/>
                  <a:pt x="114" y="43"/>
                  <a:pt x="94" y="62"/>
                </a:cubicBezTo>
                <a:cubicBezTo>
                  <a:pt x="73" y="80"/>
                  <a:pt x="59" y="104"/>
                  <a:pt x="51" y="134"/>
                </a:cubicBezTo>
                <a:cubicBezTo>
                  <a:pt x="50" y="139"/>
                  <a:pt x="48" y="142"/>
                  <a:pt x="46" y="143"/>
                </a:cubicBezTo>
                <a:cubicBezTo>
                  <a:pt x="45" y="143"/>
                  <a:pt x="40" y="144"/>
                  <a:pt x="32" y="144"/>
                </a:cubicBezTo>
                <a:lnTo>
                  <a:pt x="20" y="144"/>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3" name=""/>
          <p:cNvSpPr/>
          <p:nvPr/>
        </p:nvSpPr>
        <p:spPr>
          <a:xfrm>
            <a:off x="8708760" y="4535640"/>
            <a:ext cx="54000" cy="224640"/>
          </a:xfrm>
          <a:custGeom>
            <a:avLst/>
            <a:gdLst/>
            <a:ahLst/>
            <a:rect l="0" t="0" r="r" b="b"/>
            <a:pathLst>
              <a:path w="150" h="624">
                <a:moveTo>
                  <a:pt x="0" y="313"/>
                </a:moveTo>
                <a:cubicBezTo>
                  <a:pt x="0" y="284"/>
                  <a:pt x="2" y="257"/>
                  <a:pt x="6" y="231"/>
                </a:cubicBezTo>
                <a:cubicBezTo>
                  <a:pt x="11" y="205"/>
                  <a:pt x="16" y="183"/>
                  <a:pt x="21" y="163"/>
                </a:cubicBezTo>
                <a:cubicBezTo>
                  <a:pt x="27" y="145"/>
                  <a:pt x="34" y="126"/>
                  <a:pt x="44" y="109"/>
                </a:cubicBezTo>
                <a:cubicBezTo>
                  <a:pt x="54" y="91"/>
                  <a:pt x="62" y="77"/>
                  <a:pt x="68" y="67"/>
                </a:cubicBezTo>
                <a:cubicBezTo>
                  <a:pt x="74" y="57"/>
                  <a:pt x="82" y="46"/>
                  <a:pt x="94" y="34"/>
                </a:cubicBezTo>
                <a:cubicBezTo>
                  <a:pt x="106" y="23"/>
                  <a:pt x="113" y="16"/>
                  <a:pt x="115" y="13"/>
                </a:cubicBezTo>
                <a:cubicBezTo>
                  <a:pt x="117" y="11"/>
                  <a:pt x="122" y="6"/>
                  <a:pt x="130" y="0"/>
                </a:cubicBezTo>
                <a:lnTo>
                  <a:pt x="138" y="0"/>
                </a:lnTo>
                <a:lnTo>
                  <a:pt x="141" y="0"/>
                </a:lnTo>
                <a:cubicBezTo>
                  <a:pt x="147" y="0"/>
                  <a:pt x="150" y="2"/>
                  <a:pt x="150" y="6"/>
                </a:cubicBezTo>
                <a:cubicBezTo>
                  <a:pt x="150" y="7"/>
                  <a:pt x="146" y="11"/>
                  <a:pt x="139" y="19"/>
                </a:cubicBezTo>
                <a:cubicBezTo>
                  <a:pt x="132" y="26"/>
                  <a:pt x="123" y="37"/>
                  <a:pt x="113" y="52"/>
                </a:cubicBezTo>
                <a:cubicBezTo>
                  <a:pt x="103" y="66"/>
                  <a:pt x="93" y="84"/>
                  <a:pt x="83" y="105"/>
                </a:cubicBezTo>
                <a:cubicBezTo>
                  <a:pt x="72" y="127"/>
                  <a:pt x="64" y="155"/>
                  <a:pt x="57" y="192"/>
                </a:cubicBezTo>
                <a:cubicBezTo>
                  <a:pt x="50" y="229"/>
                  <a:pt x="46" y="269"/>
                  <a:pt x="46" y="313"/>
                </a:cubicBezTo>
                <a:cubicBezTo>
                  <a:pt x="46" y="357"/>
                  <a:pt x="50" y="397"/>
                  <a:pt x="57" y="432"/>
                </a:cubicBezTo>
                <a:cubicBezTo>
                  <a:pt x="64" y="468"/>
                  <a:pt x="72" y="497"/>
                  <a:pt x="82" y="519"/>
                </a:cubicBezTo>
                <a:cubicBezTo>
                  <a:pt x="92" y="541"/>
                  <a:pt x="102" y="559"/>
                  <a:pt x="113" y="573"/>
                </a:cubicBezTo>
                <a:cubicBezTo>
                  <a:pt x="123" y="586"/>
                  <a:pt x="132" y="597"/>
                  <a:pt x="139" y="606"/>
                </a:cubicBezTo>
                <a:cubicBezTo>
                  <a:pt x="146" y="614"/>
                  <a:pt x="150" y="618"/>
                  <a:pt x="150" y="619"/>
                </a:cubicBezTo>
                <a:cubicBezTo>
                  <a:pt x="150" y="622"/>
                  <a:pt x="146" y="624"/>
                  <a:pt x="140" y="624"/>
                </a:cubicBezTo>
                <a:lnTo>
                  <a:pt x="138" y="624"/>
                </a:lnTo>
                <a:lnTo>
                  <a:pt x="130" y="624"/>
                </a:lnTo>
                <a:lnTo>
                  <a:pt x="113" y="609"/>
                </a:lnTo>
                <a:cubicBezTo>
                  <a:pt x="74" y="574"/>
                  <a:pt x="45" y="530"/>
                  <a:pt x="27" y="477"/>
                </a:cubicBezTo>
                <a:cubicBezTo>
                  <a:pt x="9" y="424"/>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4" name=""/>
          <p:cNvSpPr/>
          <p:nvPr/>
        </p:nvSpPr>
        <p:spPr>
          <a:xfrm>
            <a:off x="8793360" y="4554360"/>
            <a:ext cx="77400" cy="149760"/>
          </a:xfrm>
          <a:custGeom>
            <a:avLst/>
            <a:gdLst/>
            <a:ahLst/>
            <a:rect l="0" t="0" r="r" b="b"/>
            <a:pathLst>
              <a:path w="215" h="416">
                <a:moveTo>
                  <a:pt x="82" y="56"/>
                </a:moveTo>
                <a:lnTo>
                  <a:pt x="73" y="59"/>
                </a:lnTo>
                <a:cubicBezTo>
                  <a:pt x="67" y="61"/>
                  <a:pt x="59" y="64"/>
                  <a:pt x="48" y="66"/>
                </a:cubicBezTo>
                <a:cubicBezTo>
                  <a:pt x="37" y="68"/>
                  <a:pt x="25" y="69"/>
                  <a:pt x="12" y="70"/>
                </a:cubicBezTo>
                <a:lnTo>
                  <a:pt x="0" y="70"/>
                </a:lnTo>
                <a:lnTo>
                  <a:pt x="0" y="41"/>
                </a:lnTo>
                <a:lnTo>
                  <a:pt x="12" y="41"/>
                </a:lnTo>
                <a:cubicBezTo>
                  <a:pt x="31" y="40"/>
                  <a:pt x="50" y="37"/>
                  <a:pt x="66" y="32"/>
                </a:cubicBezTo>
                <a:cubicBezTo>
                  <a:pt x="84" y="27"/>
                  <a:pt x="95" y="22"/>
                  <a:pt x="102" y="17"/>
                </a:cubicBezTo>
                <a:cubicBezTo>
                  <a:pt x="109" y="12"/>
                  <a:pt x="115" y="8"/>
                  <a:pt x="120" y="2"/>
                </a:cubicBezTo>
                <a:cubicBezTo>
                  <a:pt x="120" y="1"/>
                  <a:pt x="123" y="0"/>
                  <a:pt x="127" y="0"/>
                </a:cubicBezTo>
                <a:cubicBezTo>
                  <a:pt x="131" y="0"/>
                  <a:pt x="134" y="2"/>
                  <a:pt x="138" y="4"/>
                </a:cubicBezTo>
                <a:lnTo>
                  <a:pt x="138" y="192"/>
                </a:lnTo>
                <a:lnTo>
                  <a:pt x="138" y="378"/>
                </a:lnTo>
                <a:cubicBezTo>
                  <a:pt x="141" y="381"/>
                  <a:pt x="144" y="383"/>
                  <a:pt x="146" y="384"/>
                </a:cubicBezTo>
                <a:cubicBezTo>
                  <a:pt x="148" y="385"/>
                  <a:pt x="153" y="386"/>
                  <a:pt x="161" y="387"/>
                </a:cubicBezTo>
                <a:cubicBezTo>
                  <a:pt x="169" y="387"/>
                  <a:pt x="181" y="388"/>
                  <a:pt x="199" y="388"/>
                </a:cubicBezTo>
                <a:lnTo>
                  <a:pt x="215" y="388"/>
                </a:lnTo>
                <a:lnTo>
                  <a:pt x="215" y="416"/>
                </a:lnTo>
                <a:lnTo>
                  <a:pt x="209" y="416"/>
                </a:lnTo>
                <a:cubicBezTo>
                  <a:pt x="200" y="415"/>
                  <a:pt x="167" y="415"/>
                  <a:pt x="110" y="415"/>
                </a:cubicBezTo>
                <a:cubicBezTo>
                  <a:pt x="52" y="415"/>
                  <a:pt x="19" y="415"/>
                  <a:pt x="11" y="416"/>
                </a:cubicBezTo>
                <a:lnTo>
                  <a:pt x="3" y="416"/>
                </a:lnTo>
                <a:lnTo>
                  <a:pt x="3" y="388"/>
                </a:lnTo>
                <a:lnTo>
                  <a:pt x="19" y="388"/>
                </a:lnTo>
                <a:cubicBezTo>
                  <a:pt x="29" y="388"/>
                  <a:pt x="36" y="388"/>
                  <a:pt x="43" y="388"/>
                </a:cubicBezTo>
                <a:cubicBezTo>
                  <a:pt x="50" y="388"/>
                  <a:pt x="55" y="388"/>
                  <a:pt x="59" y="387"/>
                </a:cubicBezTo>
                <a:cubicBezTo>
                  <a:pt x="62" y="387"/>
                  <a:pt x="66" y="386"/>
                  <a:pt x="69" y="385"/>
                </a:cubicBezTo>
                <a:cubicBezTo>
                  <a:pt x="72" y="384"/>
                  <a:pt x="73" y="384"/>
                  <a:pt x="74" y="384"/>
                </a:cubicBezTo>
                <a:cubicBezTo>
                  <a:pt x="74" y="384"/>
                  <a:pt x="75" y="383"/>
                  <a:pt x="78" y="381"/>
                </a:cubicBezTo>
                <a:cubicBezTo>
                  <a:pt x="80" y="379"/>
                  <a:pt x="82" y="378"/>
                  <a:pt x="82" y="378"/>
                </a:cubicBezTo>
                <a:lnTo>
                  <a:pt x="82" y="5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5" name=""/>
          <p:cNvSpPr/>
          <p:nvPr/>
        </p:nvSpPr>
        <p:spPr>
          <a:xfrm>
            <a:off x="8899200" y="4535640"/>
            <a:ext cx="54000" cy="224640"/>
          </a:xfrm>
          <a:custGeom>
            <a:avLst/>
            <a:gdLst/>
            <a:ahLst/>
            <a:rect l="0" t="0" r="r" b="b"/>
            <a:pathLst>
              <a:path w="150" h="624">
                <a:moveTo>
                  <a:pt x="3" y="1"/>
                </a:moveTo>
                <a:lnTo>
                  <a:pt x="6" y="0"/>
                </a:lnTo>
                <a:cubicBezTo>
                  <a:pt x="8" y="0"/>
                  <a:pt x="10" y="0"/>
                  <a:pt x="12" y="0"/>
                </a:cubicBezTo>
                <a:lnTo>
                  <a:pt x="20" y="0"/>
                </a:lnTo>
                <a:lnTo>
                  <a:pt x="37" y="15"/>
                </a:lnTo>
                <a:cubicBezTo>
                  <a:pt x="77" y="50"/>
                  <a:pt x="106" y="94"/>
                  <a:pt x="123" y="147"/>
                </a:cubicBezTo>
                <a:cubicBezTo>
                  <a:pt x="141" y="201"/>
                  <a:pt x="150" y="256"/>
                  <a:pt x="150" y="313"/>
                </a:cubicBezTo>
                <a:cubicBezTo>
                  <a:pt x="150" y="341"/>
                  <a:pt x="148" y="368"/>
                  <a:pt x="144" y="394"/>
                </a:cubicBezTo>
                <a:cubicBezTo>
                  <a:pt x="140" y="420"/>
                  <a:pt x="135" y="443"/>
                  <a:pt x="130" y="461"/>
                </a:cubicBezTo>
                <a:cubicBezTo>
                  <a:pt x="124" y="479"/>
                  <a:pt x="117" y="498"/>
                  <a:pt x="107" y="516"/>
                </a:cubicBezTo>
                <a:cubicBezTo>
                  <a:pt x="97" y="534"/>
                  <a:pt x="89" y="548"/>
                  <a:pt x="83" y="558"/>
                </a:cubicBezTo>
                <a:cubicBezTo>
                  <a:pt x="77" y="567"/>
                  <a:pt x="68" y="578"/>
                  <a:pt x="56" y="589"/>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2"/>
                </a:cubicBezTo>
                <a:cubicBezTo>
                  <a:pt x="1" y="621"/>
                  <a:pt x="1" y="619"/>
                  <a:pt x="0" y="617"/>
                </a:cubicBezTo>
                <a:cubicBezTo>
                  <a:pt x="1" y="616"/>
                  <a:pt x="3" y="614"/>
                  <a:pt x="7" y="609"/>
                </a:cubicBezTo>
                <a:cubicBezTo>
                  <a:pt x="72" y="542"/>
                  <a:pt x="105" y="443"/>
                  <a:pt x="105" y="313"/>
                </a:cubicBezTo>
                <a:cubicBezTo>
                  <a:pt x="105" y="182"/>
                  <a:pt x="72"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6" name=""/>
          <p:cNvSpPr/>
          <p:nvPr/>
        </p:nvSpPr>
        <p:spPr>
          <a:xfrm>
            <a:off x="9318600" y="4678920"/>
            <a:ext cx="154800" cy="144000"/>
          </a:xfrm>
          <a:custGeom>
            <a:avLst/>
            <a:gdLst/>
            <a:ahLst/>
            <a:rect l="0" t="0" r="r" b="b"/>
            <a:pathLst>
              <a:path w="430" h="400">
                <a:moveTo>
                  <a:pt x="15" y="135"/>
                </a:moveTo>
                <a:cubicBezTo>
                  <a:pt x="19" y="110"/>
                  <a:pt x="35" y="82"/>
                  <a:pt x="62" y="49"/>
                </a:cubicBezTo>
                <a:cubicBezTo>
                  <a:pt x="91" y="17"/>
                  <a:pt x="125" y="0"/>
                  <a:pt x="166" y="0"/>
                </a:cubicBezTo>
                <a:cubicBezTo>
                  <a:pt x="186" y="0"/>
                  <a:pt x="205" y="5"/>
                  <a:pt x="222" y="16"/>
                </a:cubicBezTo>
                <a:cubicBezTo>
                  <a:pt x="239" y="26"/>
                  <a:pt x="252" y="39"/>
                  <a:pt x="260" y="55"/>
                </a:cubicBezTo>
                <a:cubicBezTo>
                  <a:pt x="285" y="18"/>
                  <a:pt x="314" y="0"/>
                  <a:pt x="349" y="0"/>
                </a:cubicBezTo>
                <a:cubicBezTo>
                  <a:pt x="371" y="0"/>
                  <a:pt x="390" y="6"/>
                  <a:pt x="405" y="19"/>
                </a:cubicBezTo>
                <a:cubicBezTo>
                  <a:pt x="421" y="32"/>
                  <a:pt x="430" y="49"/>
                  <a:pt x="430" y="71"/>
                </a:cubicBezTo>
                <a:cubicBezTo>
                  <a:pt x="430" y="88"/>
                  <a:pt x="426" y="102"/>
                  <a:pt x="418" y="113"/>
                </a:cubicBezTo>
                <a:cubicBezTo>
                  <a:pt x="410" y="123"/>
                  <a:pt x="402" y="130"/>
                  <a:pt x="394" y="132"/>
                </a:cubicBezTo>
                <a:cubicBezTo>
                  <a:pt x="386" y="134"/>
                  <a:pt x="380" y="136"/>
                  <a:pt x="374" y="136"/>
                </a:cubicBezTo>
                <a:cubicBezTo>
                  <a:pt x="363" y="136"/>
                  <a:pt x="353" y="132"/>
                  <a:pt x="346" y="126"/>
                </a:cubicBezTo>
                <a:cubicBezTo>
                  <a:pt x="339" y="119"/>
                  <a:pt x="336" y="111"/>
                  <a:pt x="336" y="100"/>
                </a:cubicBezTo>
                <a:cubicBezTo>
                  <a:pt x="336" y="73"/>
                  <a:pt x="350" y="55"/>
                  <a:pt x="380" y="45"/>
                </a:cubicBezTo>
                <a:cubicBezTo>
                  <a:pt x="373" y="37"/>
                  <a:pt x="362" y="33"/>
                  <a:pt x="345" y="33"/>
                </a:cubicBezTo>
                <a:cubicBezTo>
                  <a:pt x="337" y="33"/>
                  <a:pt x="331" y="34"/>
                  <a:pt x="328" y="35"/>
                </a:cubicBezTo>
                <a:cubicBezTo>
                  <a:pt x="306" y="44"/>
                  <a:pt x="289" y="64"/>
                  <a:pt x="278" y="93"/>
                </a:cubicBezTo>
                <a:cubicBezTo>
                  <a:pt x="243" y="223"/>
                  <a:pt x="226" y="299"/>
                  <a:pt x="226" y="321"/>
                </a:cubicBezTo>
                <a:cubicBezTo>
                  <a:pt x="226" y="337"/>
                  <a:pt x="230" y="349"/>
                  <a:pt x="240" y="356"/>
                </a:cubicBezTo>
                <a:cubicBezTo>
                  <a:pt x="249" y="363"/>
                  <a:pt x="259" y="366"/>
                  <a:pt x="271" y="366"/>
                </a:cubicBezTo>
                <a:cubicBezTo>
                  <a:pt x="292" y="366"/>
                  <a:pt x="314" y="357"/>
                  <a:pt x="335" y="337"/>
                </a:cubicBezTo>
                <a:cubicBezTo>
                  <a:pt x="356" y="318"/>
                  <a:pt x="370" y="294"/>
                  <a:pt x="378" y="266"/>
                </a:cubicBezTo>
                <a:cubicBezTo>
                  <a:pt x="380" y="260"/>
                  <a:pt x="382" y="257"/>
                  <a:pt x="383" y="256"/>
                </a:cubicBezTo>
                <a:cubicBezTo>
                  <a:pt x="385" y="256"/>
                  <a:pt x="390" y="255"/>
                  <a:pt x="397" y="255"/>
                </a:cubicBezTo>
                <a:lnTo>
                  <a:pt x="401" y="255"/>
                </a:lnTo>
                <a:cubicBezTo>
                  <a:pt x="410" y="255"/>
                  <a:pt x="414" y="257"/>
                  <a:pt x="414" y="262"/>
                </a:cubicBezTo>
                <a:cubicBezTo>
                  <a:pt x="414" y="262"/>
                  <a:pt x="414" y="265"/>
                  <a:pt x="412" y="271"/>
                </a:cubicBezTo>
                <a:cubicBezTo>
                  <a:pt x="403" y="305"/>
                  <a:pt x="385" y="334"/>
                  <a:pt x="358" y="360"/>
                </a:cubicBezTo>
                <a:cubicBezTo>
                  <a:pt x="331" y="387"/>
                  <a:pt x="299" y="400"/>
                  <a:pt x="264" y="400"/>
                </a:cubicBezTo>
                <a:cubicBezTo>
                  <a:pt x="222" y="400"/>
                  <a:pt x="191" y="382"/>
                  <a:pt x="170" y="344"/>
                </a:cubicBezTo>
                <a:cubicBezTo>
                  <a:pt x="146" y="381"/>
                  <a:pt x="118" y="399"/>
                  <a:pt x="87" y="399"/>
                </a:cubicBezTo>
                <a:lnTo>
                  <a:pt x="82" y="399"/>
                </a:lnTo>
                <a:cubicBezTo>
                  <a:pt x="52" y="399"/>
                  <a:pt x="32" y="392"/>
                  <a:pt x="19" y="376"/>
                </a:cubicBezTo>
                <a:cubicBezTo>
                  <a:pt x="7" y="360"/>
                  <a:pt x="0" y="344"/>
                  <a:pt x="0" y="327"/>
                </a:cubicBezTo>
                <a:cubicBezTo>
                  <a:pt x="0" y="308"/>
                  <a:pt x="5" y="293"/>
                  <a:pt x="17" y="281"/>
                </a:cubicBezTo>
                <a:cubicBezTo>
                  <a:pt x="28" y="269"/>
                  <a:pt x="41" y="263"/>
                  <a:pt x="56" y="263"/>
                </a:cubicBezTo>
                <a:cubicBezTo>
                  <a:pt x="83" y="263"/>
                  <a:pt x="95" y="276"/>
                  <a:pt x="95" y="300"/>
                </a:cubicBezTo>
                <a:cubicBezTo>
                  <a:pt x="95" y="312"/>
                  <a:pt x="92" y="322"/>
                  <a:pt x="85" y="331"/>
                </a:cubicBezTo>
                <a:cubicBezTo>
                  <a:pt x="78" y="340"/>
                  <a:pt x="71" y="346"/>
                  <a:pt x="63" y="349"/>
                </a:cubicBezTo>
                <a:cubicBezTo>
                  <a:pt x="57" y="352"/>
                  <a:pt x="53" y="353"/>
                  <a:pt x="52" y="353"/>
                </a:cubicBezTo>
                <a:lnTo>
                  <a:pt x="49" y="354"/>
                </a:lnTo>
                <a:cubicBezTo>
                  <a:pt x="49" y="355"/>
                  <a:pt x="51" y="356"/>
                  <a:pt x="54" y="358"/>
                </a:cubicBezTo>
                <a:cubicBezTo>
                  <a:pt x="58" y="359"/>
                  <a:pt x="63" y="362"/>
                  <a:pt x="69" y="364"/>
                </a:cubicBezTo>
                <a:cubicBezTo>
                  <a:pt x="75" y="366"/>
                  <a:pt x="81" y="367"/>
                  <a:pt x="86" y="366"/>
                </a:cubicBezTo>
                <a:cubicBezTo>
                  <a:pt x="108" y="366"/>
                  <a:pt x="126" y="353"/>
                  <a:pt x="141" y="327"/>
                </a:cubicBezTo>
                <a:cubicBezTo>
                  <a:pt x="146" y="317"/>
                  <a:pt x="153" y="297"/>
                  <a:pt x="161" y="267"/>
                </a:cubicBezTo>
                <a:cubicBezTo>
                  <a:pt x="169" y="236"/>
                  <a:pt x="178" y="205"/>
                  <a:pt x="186" y="172"/>
                </a:cubicBezTo>
                <a:cubicBezTo>
                  <a:pt x="194" y="139"/>
                  <a:pt x="199" y="119"/>
                  <a:pt x="200" y="114"/>
                </a:cubicBezTo>
                <a:cubicBezTo>
                  <a:pt x="203" y="98"/>
                  <a:pt x="204" y="86"/>
                  <a:pt x="204" y="79"/>
                </a:cubicBezTo>
                <a:cubicBezTo>
                  <a:pt x="204" y="63"/>
                  <a:pt x="200" y="51"/>
                  <a:pt x="191" y="44"/>
                </a:cubicBezTo>
                <a:cubicBezTo>
                  <a:pt x="182" y="37"/>
                  <a:pt x="172" y="33"/>
                  <a:pt x="161" y="33"/>
                </a:cubicBezTo>
                <a:cubicBezTo>
                  <a:pt x="138" y="33"/>
                  <a:pt x="116" y="43"/>
                  <a:pt x="95" y="62"/>
                </a:cubicBezTo>
                <a:cubicBezTo>
                  <a:pt x="75" y="80"/>
                  <a:pt x="59" y="104"/>
                  <a:pt x="51" y="134"/>
                </a:cubicBezTo>
                <a:cubicBezTo>
                  <a:pt x="50" y="139"/>
                  <a:pt x="48" y="142"/>
                  <a:pt x="47" y="143"/>
                </a:cubicBezTo>
                <a:cubicBezTo>
                  <a:pt x="45" y="143"/>
                  <a:pt x="40" y="144"/>
                  <a:pt x="32" y="144"/>
                </a:cubicBezTo>
                <a:lnTo>
                  <a:pt x="20"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7" name=""/>
          <p:cNvSpPr/>
          <p:nvPr/>
        </p:nvSpPr>
        <p:spPr>
          <a:xfrm>
            <a:off x="9520560" y="4535640"/>
            <a:ext cx="54000" cy="224640"/>
          </a:xfrm>
          <a:custGeom>
            <a:avLst/>
            <a:gdLst/>
            <a:ahLst/>
            <a:rect l="0" t="0" r="r" b="b"/>
            <a:pathLst>
              <a:path w="150" h="624">
                <a:moveTo>
                  <a:pt x="0" y="313"/>
                </a:moveTo>
                <a:cubicBezTo>
                  <a:pt x="0" y="284"/>
                  <a:pt x="2" y="257"/>
                  <a:pt x="6" y="231"/>
                </a:cubicBezTo>
                <a:cubicBezTo>
                  <a:pt x="10" y="205"/>
                  <a:pt x="15" y="183"/>
                  <a:pt x="20" y="163"/>
                </a:cubicBezTo>
                <a:cubicBezTo>
                  <a:pt x="26" y="145"/>
                  <a:pt x="33" y="126"/>
                  <a:pt x="43" y="109"/>
                </a:cubicBezTo>
                <a:cubicBezTo>
                  <a:pt x="53" y="91"/>
                  <a:pt x="61" y="77"/>
                  <a:pt x="67" y="67"/>
                </a:cubicBezTo>
                <a:cubicBezTo>
                  <a:pt x="73" y="57"/>
                  <a:pt x="82" y="46"/>
                  <a:pt x="93" y="34"/>
                </a:cubicBezTo>
                <a:cubicBezTo>
                  <a:pt x="105" y="23"/>
                  <a:pt x="112" y="16"/>
                  <a:pt x="114" y="13"/>
                </a:cubicBezTo>
                <a:cubicBezTo>
                  <a:pt x="116" y="11"/>
                  <a:pt x="122" y="6"/>
                  <a:pt x="130" y="0"/>
                </a:cubicBezTo>
                <a:lnTo>
                  <a:pt x="139" y="0"/>
                </a:lnTo>
                <a:lnTo>
                  <a:pt x="141" y="0"/>
                </a:lnTo>
                <a:cubicBezTo>
                  <a:pt x="147" y="0"/>
                  <a:pt x="150" y="2"/>
                  <a:pt x="150" y="6"/>
                </a:cubicBezTo>
                <a:cubicBezTo>
                  <a:pt x="150" y="7"/>
                  <a:pt x="146" y="11"/>
                  <a:pt x="139" y="19"/>
                </a:cubicBezTo>
                <a:cubicBezTo>
                  <a:pt x="132" y="26"/>
                  <a:pt x="124" y="37"/>
                  <a:pt x="113" y="52"/>
                </a:cubicBezTo>
                <a:cubicBezTo>
                  <a:pt x="103" y="66"/>
                  <a:pt x="92" y="84"/>
                  <a:pt x="82" y="105"/>
                </a:cubicBezTo>
                <a:cubicBezTo>
                  <a:pt x="72" y="127"/>
                  <a:pt x="63" y="155"/>
                  <a:pt x="56" y="192"/>
                </a:cubicBezTo>
                <a:cubicBezTo>
                  <a:pt x="49" y="229"/>
                  <a:pt x="45" y="269"/>
                  <a:pt x="45" y="313"/>
                </a:cubicBezTo>
                <a:cubicBezTo>
                  <a:pt x="45" y="357"/>
                  <a:pt x="49" y="397"/>
                  <a:pt x="56" y="432"/>
                </a:cubicBezTo>
                <a:cubicBezTo>
                  <a:pt x="63" y="468"/>
                  <a:pt x="71" y="497"/>
                  <a:pt x="81" y="519"/>
                </a:cubicBezTo>
                <a:cubicBezTo>
                  <a:pt x="91" y="541"/>
                  <a:pt x="102" y="559"/>
                  <a:pt x="112" y="573"/>
                </a:cubicBezTo>
                <a:cubicBezTo>
                  <a:pt x="123" y="586"/>
                  <a:pt x="132" y="597"/>
                  <a:pt x="139" y="606"/>
                </a:cubicBezTo>
                <a:cubicBezTo>
                  <a:pt x="146" y="614"/>
                  <a:pt x="150" y="618"/>
                  <a:pt x="150" y="619"/>
                </a:cubicBezTo>
                <a:cubicBezTo>
                  <a:pt x="150" y="622"/>
                  <a:pt x="147" y="624"/>
                  <a:pt x="140" y="624"/>
                </a:cubicBezTo>
                <a:lnTo>
                  <a:pt x="139" y="624"/>
                </a:lnTo>
                <a:lnTo>
                  <a:pt x="130" y="624"/>
                </a:lnTo>
                <a:lnTo>
                  <a:pt x="112" y="609"/>
                </a:lnTo>
                <a:cubicBezTo>
                  <a:pt x="73" y="574"/>
                  <a:pt x="44" y="530"/>
                  <a:pt x="27" y="477"/>
                </a:cubicBezTo>
                <a:cubicBezTo>
                  <a:pt x="9" y="424"/>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8" name=""/>
          <p:cNvSpPr/>
          <p:nvPr/>
        </p:nvSpPr>
        <p:spPr>
          <a:xfrm>
            <a:off x="9597960" y="4554360"/>
            <a:ext cx="89640" cy="149760"/>
          </a:xfrm>
          <a:custGeom>
            <a:avLst/>
            <a:gdLst/>
            <a:ahLst/>
            <a:rect l="0" t="0" r="r" b="b"/>
            <a:pathLst>
              <a:path w="249" h="416">
                <a:moveTo>
                  <a:pt x="37" y="149"/>
                </a:moveTo>
                <a:cubicBezTo>
                  <a:pt x="25" y="149"/>
                  <a:pt x="16" y="145"/>
                  <a:pt x="10" y="138"/>
                </a:cubicBezTo>
                <a:cubicBezTo>
                  <a:pt x="3" y="130"/>
                  <a:pt x="0" y="121"/>
                  <a:pt x="0" y="110"/>
                </a:cubicBezTo>
                <a:cubicBezTo>
                  <a:pt x="0" y="81"/>
                  <a:pt x="11" y="55"/>
                  <a:pt x="33" y="34"/>
                </a:cubicBezTo>
                <a:cubicBezTo>
                  <a:pt x="55" y="12"/>
                  <a:pt x="82" y="0"/>
                  <a:pt x="115" y="0"/>
                </a:cubicBezTo>
                <a:cubicBezTo>
                  <a:pt x="153" y="0"/>
                  <a:pt x="184" y="13"/>
                  <a:pt x="210" y="36"/>
                </a:cubicBezTo>
                <a:cubicBezTo>
                  <a:pt x="235" y="60"/>
                  <a:pt x="249" y="90"/>
                  <a:pt x="249" y="127"/>
                </a:cubicBezTo>
                <a:cubicBezTo>
                  <a:pt x="249" y="145"/>
                  <a:pt x="244" y="162"/>
                  <a:pt x="236" y="178"/>
                </a:cubicBezTo>
                <a:cubicBezTo>
                  <a:pt x="228" y="194"/>
                  <a:pt x="218" y="208"/>
                  <a:pt x="206" y="220"/>
                </a:cubicBezTo>
                <a:cubicBezTo>
                  <a:pt x="194" y="232"/>
                  <a:pt x="178" y="248"/>
                  <a:pt x="156" y="266"/>
                </a:cubicBezTo>
                <a:cubicBezTo>
                  <a:pt x="141" y="279"/>
                  <a:pt x="121" y="298"/>
                  <a:pt x="94" y="324"/>
                </a:cubicBezTo>
                <a:lnTo>
                  <a:pt x="57" y="359"/>
                </a:lnTo>
                <a:lnTo>
                  <a:pt x="105" y="359"/>
                </a:lnTo>
                <a:cubicBezTo>
                  <a:pt x="170" y="359"/>
                  <a:pt x="204" y="358"/>
                  <a:pt x="209" y="356"/>
                </a:cubicBezTo>
                <a:cubicBezTo>
                  <a:pt x="211" y="355"/>
                  <a:pt x="216" y="337"/>
                  <a:pt x="224" y="301"/>
                </a:cubicBezTo>
                <a:lnTo>
                  <a:pt x="224" y="299"/>
                </a:lnTo>
                <a:lnTo>
                  <a:pt x="249" y="299"/>
                </a:lnTo>
                <a:lnTo>
                  <a:pt x="249" y="301"/>
                </a:lnTo>
                <a:cubicBezTo>
                  <a:pt x="249" y="302"/>
                  <a:pt x="245" y="321"/>
                  <a:pt x="240" y="357"/>
                </a:cubicBezTo>
                <a:cubicBezTo>
                  <a:pt x="235" y="394"/>
                  <a:pt x="232" y="413"/>
                  <a:pt x="231" y="415"/>
                </a:cubicBezTo>
                <a:lnTo>
                  <a:pt x="231" y="416"/>
                </a:lnTo>
                <a:lnTo>
                  <a:pt x="0" y="416"/>
                </a:lnTo>
                <a:lnTo>
                  <a:pt x="0" y="405"/>
                </a:lnTo>
                <a:lnTo>
                  <a:pt x="0" y="397"/>
                </a:lnTo>
                <a:cubicBezTo>
                  <a:pt x="0" y="394"/>
                  <a:pt x="1" y="391"/>
                  <a:pt x="4" y="388"/>
                </a:cubicBezTo>
                <a:cubicBezTo>
                  <a:pt x="6" y="384"/>
                  <a:pt x="12" y="377"/>
                  <a:pt x="22" y="366"/>
                </a:cubicBezTo>
                <a:cubicBezTo>
                  <a:pt x="34" y="353"/>
                  <a:pt x="45" y="341"/>
                  <a:pt x="53" y="331"/>
                </a:cubicBezTo>
                <a:cubicBezTo>
                  <a:pt x="57" y="327"/>
                  <a:pt x="64" y="319"/>
                  <a:pt x="75" y="308"/>
                </a:cubicBezTo>
                <a:cubicBezTo>
                  <a:pt x="85" y="297"/>
                  <a:pt x="92" y="289"/>
                  <a:pt x="96" y="285"/>
                </a:cubicBezTo>
                <a:cubicBezTo>
                  <a:pt x="100" y="281"/>
                  <a:pt x="106" y="274"/>
                  <a:pt x="114" y="264"/>
                </a:cubicBezTo>
                <a:cubicBezTo>
                  <a:pt x="122" y="255"/>
                  <a:pt x="128" y="248"/>
                  <a:pt x="131" y="243"/>
                </a:cubicBezTo>
                <a:cubicBezTo>
                  <a:pt x="135" y="239"/>
                  <a:pt x="139" y="232"/>
                  <a:pt x="146" y="225"/>
                </a:cubicBezTo>
                <a:cubicBezTo>
                  <a:pt x="152" y="217"/>
                  <a:pt x="156" y="210"/>
                  <a:pt x="159" y="205"/>
                </a:cubicBezTo>
                <a:cubicBezTo>
                  <a:pt x="161" y="199"/>
                  <a:pt x="164" y="193"/>
                  <a:pt x="168" y="187"/>
                </a:cubicBezTo>
                <a:cubicBezTo>
                  <a:pt x="172" y="180"/>
                  <a:pt x="175" y="173"/>
                  <a:pt x="176" y="167"/>
                </a:cubicBezTo>
                <a:cubicBezTo>
                  <a:pt x="178" y="160"/>
                  <a:pt x="179" y="154"/>
                  <a:pt x="181" y="148"/>
                </a:cubicBezTo>
                <a:cubicBezTo>
                  <a:pt x="182" y="142"/>
                  <a:pt x="182" y="135"/>
                  <a:pt x="182" y="127"/>
                </a:cubicBezTo>
                <a:cubicBezTo>
                  <a:pt x="182" y="101"/>
                  <a:pt x="175" y="79"/>
                  <a:pt x="161" y="59"/>
                </a:cubicBezTo>
                <a:cubicBezTo>
                  <a:pt x="147" y="40"/>
                  <a:pt x="127" y="31"/>
                  <a:pt x="101" y="31"/>
                </a:cubicBezTo>
                <a:cubicBezTo>
                  <a:pt x="87" y="31"/>
                  <a:pt x="75" y="34"/>
                  <a:pt x="65" y="41"/>
                </a:cubicBezTo>
                <a:cubicBezTo>
                  <a:pt x="54" y="48"/>
                  <a:pt x="47" y="55"/>
                  <a:pt x="43" y="62"/>
                </a:cubicBezTo>
                <a:cubicBezTo>
                  <a:pt x="39" y="69"/>
                  <a:pt x="37" y="72"/>
                  <a:pt x="37" y="74"/>
                </a:cubicBezTo>
                <a:cubicBezTo>
                  <a:pt x="37" y="74"/>
                  <a:pt x="38" y="74"/>
                  <a:pt x="40" y="74"/>
                </a:cubicBezTo>
                <a:cubicBezTo>
                  <a:pt x="47" y="74"/>
                  <a:pt x="55" y="77"/>
                  <a:pt x="63" y="83"/>
                </a:cubicBezTo>
                <a:cubicBezTo>
                  <a:pt x="71" y="89"/>
                  <a:pt x="75" y="98"/>
                  <a:pt x="75" y="112"/>
                </a:cubicBezTo>
                <a:cubicBezTo>
                  <a:pt x="75" y="122"/>
                  <a:pt x="71" y="131"/>
                  <a:pt x="65" y="138"/>
                </a:cubicBezTo>
                <a:cubicBezTo>
                  <a:pt x="58" y="145"/>
                  <a:pt x="49" y="149"/>
                  <a:pt x="37" y="14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9" name=""/>
          <p:cNvSpPr/>
          <p:nvPr/>
        </p:nvSpPr>
        <p:spPr>
          <a:xfrm>
            <a:off x="9711360" y="4535640"/>
            <a:ext cx="53640" cy="224640"/>
          </a:xfrm>
          <a:custGeom>
            <a:avLst/>
            <a:gdLst/>
            <a:ahLst/>
            <a:rect l="0" t="0" r="r" b="b"/>
            <a:pathLst>
              <a:path w="149" h="624">
                <a:moveTo>
                  <a:pt x="3" y="1"/>
                </a:moveTo>
                <a:lnTo>
                  <a:pt x="5" y="0"/>
                </a:lnTo>
                <a:cubicBezTo>
                  <a:pt x="7" y="0"/>
                  <a:pt x="9" y="0"/>
                  <a:pt x="11" y="0"/>
                </a:cubicBezTo>
                <a:lnTo>
                  <a:pt x="19" y="0"/>
                </a:lnTo>
                <a:lnTo>
                  <a:pt x="37" y="15"/>
                </a:lnTo>
                <a:cubicBezTo>
                  <a:pt x="76" y="50"/>
                  <a:pt x="105" y="94"/>
                  <a:pt x="123" y="147"/>
                </a:cubicBezTo>
                <a:cubicBezTo>
                  <a:pt x="141" y="201"/>
                  <a:pt x="149" y="256"/>
                  <a:pt x="149" y="313"/>
                </a:cubicBezTo>
                <a:cubicBezTo>
                  <a:pt x="149" y="341"/>
                  <a:pt x="147" y="368"/>
                  <a:pt x="143" y="394"/>
                </a:cubicBezTo>
                <a:cubicBezTo>
                  <a:pt x="139" y="420"/>
                  <a:pt x="134" y="443"/>
                  <a:pt x="129" y="461"/>
                </a:cubicBezTo>
                <a:cubicBezTo>
                  <a:pt x="123" y="479"/>
                  <a:pt x="116" y="498"/>
                  <a:pt x="106" y="516"/>
                </a:cubicBezTo>
                <a:cubicBezTo>
                  <a:pt x="96" y="534"/>
                  <a:pt x="88" y="548"/>
                  <a:pt x="82" y="558"/>
                </a:cubicBezTo>
                <a:cubicBezTo>
                  <a:pt x="76" y="567"/>
                  <a:pt x="68" y="578"/>
                  <a:pt x="57" y="589"/>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2"/>
                </a:cubicBezTo>
                <a:cubicBezTo>
                  <a:pt x="1" y="621"/>
                  <a:pt x="0" y="619"/>
                  <a:pt x="0" y="617"/>
                </a:cubicBezTo>
                <a:cubicBezTo>
                  <a:pt x="0" y="616"/>
                  <a:pt x="2" y="614"/>
                  <a:pt x="6" y="609"/>
                </a:cubicBezTo>
                <a:cubicBezTo>
                  <a:pt x="72" y="542"/>
                  <a:pt x="104" y="443"/>
                  <a:pt x="104" y="313"/>
                </a:cubicBezTo>
                <a:cubicBezTo>
                  <a:pt x="104" y="182"/>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0" name=""/>
          <p:cNvSpPr/>
          <p:nvPr/>
        </p:nvSpPr>
        <p:spPr>
          <a:xfrm>
            <a:off x="8506800" y="5168520"/>
            <a:ext cx="154800" cy="144000"/>
          </a:xfrm>
          <a:custGeom>
            <a:avLst/>
            <a:gdLst/>
            <a:ahLst/>
            <a:rect l="0" t="0" r="r" b="b"/>
            <a:pathLst>
              <a:path w="430" h="400">
                <a:moveTo>
                  <a:pt x="15" y="135"/>
                </a:moveTo>
                <a:cubicBezTo>
                  <a:pt x="19" y="110"/>
                  <a:pt x="35" y="82"/>
                  <a:pt x="62" y="49"/>
                </a:cubicBezTo>
                <a:cubicBezTo>
                  <a:pt x="90" y="17"/>
                  <a:pt x="124" y="1"/>
                  <a:pt x="164" y="0"/>
                </a:cubicBezTo>
                <a:cubicBezTo>
                  <a:pt x="186" y="0"/>
                  <a:pt x="205" y="5"/>
                  <a:pt x="222" y="16"/>
                </a:cubicBezTo>
                <a:cubicBezTo>
                  <a:pt x="239" y="27"/>
                  <a:pt x="251" y="40"/>
                  <a:pt x="260" y="56"/>
                </a:cubicBezTo>
                <a:cubicBezTo>
                  <a:pt x="284" y="19"/>
                  <a:pt x="314" y="0"/>
                  <a:pt x="349" y="0"/>
                </a:cubicBezTo>
                <a:cubicBezTo>
                  <a:pt x="370" y="0"/>
                  <a:pt x="389" y="7"/>
                  <a:pt x="405" y="20"/>
                </a:cubicBezTo>
                <a:cubicBezTo>
                  <a:pt x="421" y="32"/>
                  <a:pt x="429" y="50"/>
                  <a:pt x="430" y="72"/>
                </a:cubicBezTo>
                <a:cubicBezTo>
                  <a:pt x="430" y="89"/>
                  <a:pt x="426" y="102"/>
                  <a:pt x="417" y="113"/>
                </a:cubicBezTo>
                <a:cubicBezTo>
                  <a:pt x="409" y="124"/>
                  <a:pt x="401" y="130"/>
                  <a:pt x="394" y="132"/>
                </a:cubicBezTo>
                <a:cubicBezTo>
                  <a:pt x="386" y="135"/>
                  <a:pt x="379" y="136"/>
                  <a:pt x="373" y="136"/>
                </a:cubicBezTo>
                <a:cubicBezTo>
                  <a:pt x="362" y="136"/>
                  <a:pt x="353" y="133"/>
                  <a:pt x="346" y="126"/>
                </a:cubicBezTo>
                <a:cubicBezTo>
                  <a:pt x="339" y="120"/>
                  <a:pt x="336" y="111"/>
                  <a:pt x="336" y="101"/>
                </a:cubicBezTo>
                <a:cubicBezTo>
                  <a:pt x="336" y="74"/>
                  <a:pt x="350" y="55"/>
                  <a:pt x="380" y="45"/>
                </a:cubicBezTo>
                <a:cubicBezTo>
                  <a:pt x="373" y="37"/>
                  <a:pt x="361" y="34"/>
                  <a:pt x="344" y="34"/>
                </a:cubicBezTo>
                <a:cubicBezTo>
                  <a:pt x="337" y="34"/>
                  <a:pt x="331" y="34"/>
                  <a:pt x="328" y="35"/>
                </a:cubicBezTo>
                <a:cubicBezTo>
                  <a:pt x="305" y="45"/>
                  <a:pt x="289" y="64"/>
                  <a:pt x="278" y="94"/>
                </a:cubicBezTo>
                <a:cubicBezTo>
                  <a:pt x="243" y="224"/>
                  <a:pt x="225" y="300"/>
                  <a:pt x="225" y="322"/>
                </a:cubicBezTo>
                <a:cubicBezTo>
                  <a:pt x="225" y="338"/>
                  <a:pt x="230" y="350"/>
                  <a:pt x="239" y="357"/>
                </a:cubicBezTo>
                <a:cubicBezTo>
                  <a:pt x="249" y="364"/>
                  <a:pt x="259" y="368"/>
                  <a:pt x="270" y="368"/>
                </a:cubicBezTo>
                <a:cubicBezTo>
                  <a:pt x="292" y="368"/>
                  <a:pt x="313" y="358"/>
                  <a:pt x="335" y="339"/>
                </a:cubicBezTo>
                <a:cubicBezTo>
                  <a:pt x="356" y="319"/>
                  <a:pt x="370" y="296"/>
                  <a:pt x="378" y="267"/>
                </a:cubicBezTo>
                <a:cubicBezTo>
                  <a:pt x="380" y="261"/>
                  <a:pt x="381" y="258"/>
                  <a:pt x="383" y="258"/>
                </a:cubicBezTo>
                <a:cubicBezTo>
                  <a:pt x="385" y="257"/>
                  <a:pt x="390" y="256"/>
                  <a:pt x="397" y="256"/>
                </a:cubicBezTo>
                <a:lnTo>
                  <a:pt x="401" y="256"/>
                </a:lnTo>
                <a:cubicBezTo>
                  <a:pt x="410" y="256"/>
                  <a:pt x="414" y="258"/>
                  <a:pt x="414" y="263"/>
                </a:cubicBezTo>
                <a:cubicBezTo>
                  <a:pt x="414" y="263"/>
                  <a:pt x="413" y="267"/>
                  <a:pt x="412" y="273"/>
                </a:cubicBezTo>
                <a:cubicBezTo>
                  <a:pt x="403" y="306"/>
                  <a:pt x="385" y="336"/>
                  <a:pt x="358" y="362"/>
                </a:cubicBezTo>
                <a:cubicBezTo>
                  <a:pt x="331" y="387"/>
                  <a:pt x="299" y="400"/>
                  <a:pt x="263" y="400"/>
                </a:cubicBezTo>
                <a:cubicBezTo>
                  <a:pt x="222" y="400"/>
                  <a:pt x="191" y="382"/>
                  <a:pt x="169" y="345"/>
                </a:cubicBezTo>
                <a:cubicBezTo>
                  <a:pt x="145" y="381"/>
                  <a:pt x="117" y="400"/>
                  <a:pt x="86" y="400"/>
                </a:cubicBezTo>
                <a:lnTo>
                  <a:pt x="81" y="400"/>
                </a:lnTo>
                <a:cubicBezTo>
                  <a:pt x="52" y="400"/>
                  <a:pt x="31" y="392"/>
                  <a:pt x="19" y="377"/>
                </a:cubicBezTo>
                <a:cubicBezTo>
                  <a:pt x="7" y="361"/>
                  <a:pt x="0" y="345"/>
                  <a:pt x="0" y="328"/>
                </a:cubicBezTo>
                <a:cubicBezTo>
                  <a:pt x="0" y="309"/>
                  <a:pt x="5" y="294"/>
                  <a:pt x="16" y="282"/>
                </a:cubicBezTo>
                <a:cubicBezTo>
                  <a:pt x="27" y="271"/>
                  <a:pt x="41" y="265"/>
                  <a:pt x="56" y="265"/>
                </a:cubicBezTo>
                <a:cubicBezTo>
                  <a:pt x="81" y="265"/>
                  <a:pt x="94" y="277"/>
                  <a:pt x="94" y="302"/>
                </a:cubicBezTo>
                <a:cubicBezTo>
                  <a:pt x="94" y="313"/>
                  <a:pt x="90" y="324"/>
                  <a:pt x="83" y="333"/>
                </a:cubicBezTo>
                <a:cubicBezTo>
                  <a:pt x="76" y="341"/>
                  <a:pt x="70" y="347"/>
                  <a:pt x="63" y="350"/>
                </a:cubicBezTo>
                <a:cubicBezTo>
                  <a:pt x="57" y="353"/>
                  <a:pt x="53" y="355"/>
                  <a:pt x="52" y="355"/>
                </a:cubicBezTo>
                <a:lnTo>
                  <a:pt x="49" y="355"/>
                </a:lnTo>
                <a:cubicBezTo>
                  <a:pt x="49" y="356"/>
                  <a:pt x="51" y="357"/>
                  <a:pt x="54" y="359"/>
                </a:cubicBezTo>
                <a:cubicBezTo>
                  <a:pt x="58" y="361"/>
                  <a:pt x="62" y="363"/>
                  <a:pt x="68" y="365"/>
                </a:cubicBezTo>
                <a:cubicBezTo>
                  <a:pt x="74" y="367"/>
                  <a:pt x="80" y="368"/>
                  <a:pt x="85" y="368"/>
                </a:cubicBezTo>
                <a:cubicBezTo>
                  <a:pt x="106" y="368"/>
                  <a:pt x="124" y="355"/>
                  <a:pt x="140" y="328"/>
                </a:cubicBezTo>
                <a:cubicBezTo>
                  <a:pt x="145" y="319"/>
                  <a:pt x="152" y="299"/>
                  <a:pt x="160" y="268"/>
                </a:cubicBezTo>
                <a:cubicBezTo>
                  <a:pt x="168" y="238"/>
                  <a:pt x="176" y="205"/>
                  <a:pt x="186" y="172"/>
                </a:cubicBezTo>
                <a:cubicBezTo>
                  <a:pt x="194" y="139"/>
                  <a:pt x="199" y="120"/>
                  <a:pt x="200" y="114"/>
                </a:cubicBezTo>
                <a:cubicBezTo>
                  <a:pt x="203" y="98"/>
                  <a:pt x="204" y="86"/>
                  <a:pt x="204" y="79"/>
                </a:cubicBezTo>
                <a:cubicBezTo>
                  <a:pt x="204" y="63"/>
                  <a:pt x="200" y="51"/>
                  <a:pt x="191" y="44"/>
                </a:cubicBezTo>
                <a:cubicBezTo>
                  <a:pt x="182" y="37"/>
                  <a:pt x="171" y="34"/>
                  <a:pt x="160" y="34"/>
                </a:cubicBezTo>
                <a:cubicBezTo>
                  <a:pt x="136" y="34"/>
                  <a:pt x="114" y="43"/>
                  <a:pt x="94" y="62"/>
                </a:cubicBezTo>
                <a:cubicBezTo>
                  <a:pt x="73" y="81"/>
                  <a:pt x="59" y="105"/>
                  <a:pt x="51" y="134"/>
                </a:cubicBezTo>
                <a:cubicBezTo>
                  <a:pt x="50" y="139"/>
                  <a:pt x="48" y="142"/>
                  <a:pt x="46" y="143"/>
                </a:cubicBezTo>
                <a:cubicBezTo>
                  <a:pt x="45" y="143"/>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1" name=""/>
          <p:cNvSpPr/>
          <p:nvPr/>
        </p:nvSpPr>
        <p:spPr>
          <a:xfrm>
            <a:off x="8708760" y="5025240"/>
            <a:ext cx="54000" cy="225000"/>
          </a:xfrm>
          <a:custGeom>
            <a:avLst/>
            <a:gdLst/>
            <a:ahLst/>
            <a:rect l="0" t="0" r="r" b="b"/>
            <a:pathLst>
              <a:path w="150" h="625">
                <a:moveTo>
                  <a:pt x="0" y="313"/>
                </a:moveTo>
                <a:cubicBezTo>
                  <a:pt x="0" y="284"/>
                  <a:pt x="2" y="257"/>
                  <a:pt x="6" y="231"/>
                </a:cubicBezTo>
                <a:cubicBezTo>
                  <a:pt x="11" y="206"/>
                  <a:pt x="16" y="183"/>
                  <a:pt x="21" y="165"/>
                </a:cubicBezTo>
                <a:cubicBezTo>
                  <a:pt x="27" y="146"/>
                  <a:pt x="34" y="128"/>
                  <a:pt x="44" y="110"/>
                </a:cubicBezTo>
                <a:cubicBezTo>
                  <a:pt x="54" y="92"/>
                  <a:pt x="62" y="78"/>
                  <a:pt x="68" y="68"/>
                </a:cubicBezTo>
                <a:cubicBezTo>
                  <a:pt x="74" y="57"/>
                  <a:pt x="82" y="46"/>
                  <a:pt x="94" y="35"/>
                </a:cubicBezTo>
                <a:cubicBezTo>
                  <a:pt x="106" y="23"/>
                  <a:pt x="113" y="16"/>
                  <a:pt x="115" y="13"/>
                </a:cubicBezTo>
                <a:cubicBezTo>
                  <a:pt x="117" y="11"/>
                  <a:pt x="122" y="7"/>
                  <a:pt x="130" y="0"/>
                </a:cubicBezTo>
                <a:lnTo>
                  <a:pt x="138" y="0"/>
                </a:lnTo>
                <a:lnTo>
                  <a:pt x="141" y="0"/>
                </a:lnTo>
                <a:cubicBezTo>
                  <a:pt x="147" y="0"/>
                  <a:pt x="150" y="2"/>
                  <a:pt x="150" y="6"/>
                </a:cubicBezTo>
                <a:cubicBezTo>
                  <a:pt x="150" y="7"/>
                  <a:pt x="146" y="12"/>
                  <a:pt x="139" y="19"/>
                </a:cubicBezTo>
                <a:cubicBezTo>
                  <a:pt x="132" y="27"/>
                  <a:pt x="123" y="38"/>
                  <a:pt x="113" y="52"/>
                </a:cubicBezTo>
                <a:cubicBezTo>
                  <a:pt x="103" y="68"/>
                  <a:pt x="93" y="86"/>
                  <a:pt x="83" y="107"/>
                </a:cubicBezTo>
                <a:cubicBezTo>
                  <a:pt x="72" y="128"/>
                  <a:pt x="64" y="157"/>
                  <a:pt x="57" y="193"/>
                </a:cubicBezTo>
                <a:cubicBezTo>
                  <a:pt x="50" y="229"/>
                  <a:pt x="46" y="269"/>
                  <a:pt x="46" y="313"/>
                </a:cubicBezTo>
                <a:cubicBezTo>
                  <a:pt x="46" y="357"/>
                  <a:pt x="50" y="397"/>
                  <a:pt x="57" y="433"/>
                </a:cubicBezTo>
                <a:cubicBezTo>
                  <a:pt x="64" y="468"/>
                  <a:pt x="72" y="497"/>
                  <a:pt x="82" y="519"/>
                </a:cubicBezTo>
                <a:cubicBezTo>
                  <a:pt x="92" y="541"/>
                  <a:pt x="102" y="559"/>
                  <a:pt x="113" y="573"/>
                </a:cubicBezTo>
                <a:cubicBezTo>
                  <a:pt x="123" y="587"/>
                  <a:pt x="132" y="598"/>
                  <a:pt x="139" y="606"/>
                </a:cubicBezTo>
                <a:cubicBezTo>
                  <a:pt x="146" y="614"/>
                  <a:pt x="150" y="619"/>
                  <a:pt x="150" y="619"/>
                </a:cubicBezTo>
                <a:cubicBezTo>
                  <a:pt x="150" y="623"/>
                  <a:pt x="146" y="625"/>
                  <a:pt x="140" y="625"/>
                </a:cubicBezTo>
                <a:lnTo>
                  <a:pt x="138" y="625"/>
                </a:lnTo>
                <a:lnTo>
                  <a:pt x="130" y="625"/>
                </a:lnTo>
                <a:lnTo>
                  <a:pt x="113" y="610"/>
                </a:lnTo>
                <a:cubicBezTo>
                  <a:pt x="74" y="574"/>
                  <a:pt x="45"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2" name=""/>
          <p:cNvSpPr/>
          <p:nvPr/>
        </p:nvSpPr>
        <p:spPr>
          <a:xfrm>
            <a:off x="8784360" y="5044320"/>
            <a:ext cx="93240" cy="154440"/>
          </a:xfrm>
          <a:custGeom>
            <a:avLst/>
            <a:gdLst/>
            <a:ahLst/>
            <a:rect l="0" t="0" r="r" b="b"/>
            <a:pathLst>
              <a:path w="259" h="429">
                <a:moveTo>
                  <a:pt x="53" y="126"/>
                </a:moveTo>
                <a:cubicBezTo>
                  <a:pt x="41" y="126"/>
                  <a:pt x="33" y="123"/>
                  <a:pt x="26" y="116"/>
                </a:cubicBezTo>
                <a:cubicBezTo>
                  <a:pt x="20" y="109"/>
                  <a:pt x="17" y="99"/>
                  <a:pt x="16" y="88"/>
                </a:cubicBezTo>
                <a:cubicBezTo>
                  <a:pt x="16" y="65"/>
                  <a:pt x="26" y="45"/>
                  <a:pt x="46" y="27"/>
                </a:cubicBezTo>
                <a:cubicBezTo>
                  <a:pt x="66" y="9"/>
                  <a:pt x="90" y="0"/>
                  <a:pt x="119" y="0"/>
                </a:cubicBezTo>
                <a:cubicBezTo>
                  <a:pt x="133" y="0"/>
                  <a:pt x="142" y="1"/>
                  <a:pt x="146" y="1"/>
                </a:cubicBezTo>
                <a:cubicBezTo>
                  <a:pt x="177" y="6"/>
                  <a:pt x="200" y="17"/>
                  <a:pt x="216" y="34"/>
                </a:cubicBezTo>
                <a:cubicBezTo>
                  <a:pt x="233" y="51"/>
                  <a:pt x="242" y="70"/>
                  <a:pt x="242" y="89"/>
                </a:cubicBezTo>
                <a:cubicBezTo>
                  <a:pt x="242" y="111"/>
                  <a:pt x="234" y="132"/>
                  <a:pt x="220" y="152"/>
                </a:cubicBezTo>
                <a:cubicBezTo>
                  <a:pt x="206" y="173"/>
                  <a:pt x="187" y="188"/>
                  <a:pt x="162" y="197"/>
                </a:cubicBezTo>
                <a:lnTo>
                  <a:pt x="160" y="198"/>
                </a:lnTo>
                <a:cubicBezTo>
                  <a:pt x="160" y="198"/>
                  <a:pt x="162" y="199"/>
                  <a:pt x="165" y="200"/>
                </a:cubicBezTo>
                <a:cubicBezTo>
                  <a:pt x="169" y="201"/>
                  <a:pt x="175" y="202"/>
                  <a:pt x="183" y="205"/>
                </a:cubicBezTo>
                <a:cubicBezTo>
                  <a:pt x="192" y="208"/>
                  <a:pt x="200" y="213"/>
                  <a:pt x="207" y="218"/>
                </a:cubicBezTo>
                <a:cubicBezTo>
                  <a:pt x="242" y="240"/>
                  <a:pt x="259" y="270"/>
                  <a:pt x="259" y="306"/>
                </a:cubicBezTo>
                <a:cubicBezTo>
                  <a:pt x="259" y="340"/>
                  <a:pt x="246" y="368"/>
                  <a:pt x="220" y="393"/>
                </a:cubicBezTo>
                <a:cubicBezTo>
                  <a:pt x="194" y="417"/>
                  <a:pt x="161" y="429"/>
                  <a:pt x="122" y="429"/>
                </a:cubicBezTo>
                <a:cubicBezTo>
                  <a:pt x="88" y="429"/>
                  <a:pt x="60" y="421"/>
                  <a:pt x="36" y="403"/>
                </a:cubicBezTo>
                <a:cubicBezTo>
                  <a:pt x="12" y="385"/>
                  <a:pt x="0" y="362"/>
                  <a:pt x="0" y="335"/>
                </a:cubicBezTo>
                <a:cubicBezTo>
                  <a:pt x="0" y="322"/>
                  <a:pt x="3" y="313"/>
                  <a:pt x="11" y="306"/>
                </a:cubicBezTo>
                <a:cubicBezTo>
                  <a:pt x="18" y="299"/>
                  <a:pt x="28" y="295"/>
                  <a:pt x="39" y="294"/>
                </a:cubicBezTo>
                <a:cubicBezTo>
                  <a:pt x="50" y="294"/>
                  <a:pt x="60" y="298"/>
                  <a:pt x="67" y="306"/>
                </a:cubicBezTo>
                <a:cubicBezTo>
                  <a:pt x="75" y="313"/>
                  <a:pt x="79" y="323"/>
                  <a:pt x="79" y="335"/>
                </a:cubicBezTo>
                <a:cubicBezTo>
                  <a:pt x="79" y="339"/>
                  <a:pt x="78" y="343"/>
                  <a:pt x="77" y="347"/>
                </a:cubicBezTo>
                <a:cubicBezTo>
                  <a:pt x="76" y="351"/>
                  <a:pt x="74" y="354"/>
                  <a:pt x="72" y="357"/>
                </a:cubicBezTo>
                <a:cubicBezTo>
                  <a:pt x="71" y="360"/>
                  <a:pt x="69" y="363"/>
                  <a:pt x="66" y="365"/>
                </a:cubicBezTo>
                <a:cubicBezTo>
                  <a:pt x="63" y="367"/>
                  <a:pt x="60" y="368"/>
                  <a:pt x="58" y="370"/>
                </a:cubicBezTo>
                <a:cubicBezTo>
                  <a:pt x="56" y="371"/>
                  <a:pt x="54" y="372"/>
                  <a:pt x="52" y="372"/>
                </a:cubicBezTo>
                <a:cubicBezTo>
                  <a:pt x="50" y="373"/>
                  <a:pt x="48" y="373"/>
                  <a:pt x="47" y="374"/>
                </a:cubicBezTo>
                <a:lnTo>
                  <a:pt x="44" y="375"/>
                </a:lnTo>
                <a:cubicBezTo>
                  <a:pt x="66" y="393"/>
                  <a:pt x="91" y="403"/>
                  <a:pt x="122" y="403"/>
                </a:cubicBezTo>
                <a:cubicBezTo>
                  <a:pt x="145" y="403"/>
                  <a:pt x="162" y="392"/>
                  <a:pt x="173" y="370"/>
                </a:cubicBezTo>
                <a:cubicBezTo>
                  <a:pt x="180" y="356"/>
                  <a:pt x="184" y="335"/>
                  <a:pt x="184" y="306"/>
                </a:cubicBezTo>
                <a:lnTo>
                  <a:pt x="184" y="293"/>
                </a:lnTo>
                <a:cubicBezTo>
                  <a:pt x="184" y="254"/>
                  <a:pt x="171" y="227"/>
                  <a:pt x="144" y="214"/>
                </a:cubicBezTo>
                <a:cubicBezTo>
                  <a:pt x="138" y="212"/>
                  <a:pt x="125" y="210"/>
                  <a:pt x="106" y="210"/>
                </a:cubicBezTo>
                <a:lnTo>
                  <a:pt x="80" y="209"/>
                </a:lnTo>
                <a:lnTo>
                  <a:pt x="78" y="208"/>
                </a:lnTo>
                <a:cubicBezTo>
                  <a:pt x="77" y="207"/>
                  <a:pt x="77" y="203"/>
                  <a:pt x="77" y="198"/>
                </a:cubicBezTo>
                <a:cubicBezTo>
                  <a:pt x="77" y="190"/>
                  <a:pt x="79" y="187"/>
                  <a:pt x="82" y="187"/>
                </a:cubicBezTo>
                <a:cubicBezTo>
                  <a:pt x="93" y="187"/>
                  <a:pt x="106" y="186"/>
                  <a:pt x="118" y="184"/>
                </a:cubicBezTo>
                <a:cubicBezTo>
                  <a:pt x="132" y="181"/>
                  <a:pt x="145" y="173"/>
                  <a:pt x="157" y="157"/>
                </a:cubicBezTo>
                <a:cubicBezTo>
                  <a:pt x="168" y="142"/>
                  <a:pt x="174" y="119"/>
                  <a:pt x="174" y="88"/>
                </a:cubicBezTo>
                <a:lnTo>
                  <a:pt x="174" y="83"/>
                </a:lnTo>
                <a:cubicBezTo>
                  <a:pt x="174" y="59"/>
                  <a:pt x="167" y="43"/>
                  <a:pt x="152" y="33"/>
                </a:cubicBezTo>
                <a:cubicBezTo>
                  <a:pt x="143" y="28"/>
                  <a:pt x="133" y="25"/>
                  <a:pt x="123" y="25"/>
                </a:cubicBezTo>
                <a:cubicBezTo>
                  <a:pt x="110" y="25"/>
                  <a:pt x="97" y="27"/>
                  <a:pt x="86" y="32"/>
                </a:cubicBezTo>
                <a:cubicBezTo>
                  <a:pt x="75" y="36"/>
                  <a:pt x="67" y="41"/>
                  <a:pt x="63" y="46"/>
                </a:cubicBezTo>
                <a:cubicBezTo>
                  <a:pt x="58" y="51"/>
                  <a:pt x="56" y="53"/>
                  <a:pt x="56" y="53"/>
                </a:cubicBezTo>
                <a:lnTo>
                  <a:pt x="58" y="53"/>
                </a:lnTo>
                <a:cubicBezTo>
                  <a:pt x="59" y="54"/>
                  <a:pt x="60" y="54"/>
                  <a:pt x="63" y="55"/>
                </a:cubicBezTo>
                <a:cubicBezTo>
                  <a:pt x="65" y="55"/>
                  <a:pt x="67" y="56"/>
                  <a:pt x="69" y="58"/>
                </a:cubicBezTo>
                <a:cubicBezTo>
                  <a:pt x="71" y="59"/>
                  <a:pt x="73" y="61"/>
                  <a:pt x="76" y="62"/>
                </a:cubicBezTo>
                <a:cubicBezTo>
                  <a:pt x="79" y="63"/>
                  <a:pt x="81" y="66"/>
                  <a:pt x="82" y="69"/>
                </a:cubicBezTo>
                <a:cubicBezTo>
                  <a:pt x="84" y="72"/>
                  <a:pt x="85" y="75"/>
                  <a:pt x="87" y="78"/>
                </a:cubicBezTo>
                <a:cubicBezTo>
                  <a:pt x="90" y="81"/>
                  <a:pt x="90" y="85"/>
                  <a:pt x="89" y="91"/>
                </a:cubicBezTo>
                <a:cubicBezTo>
                  <a:pt x="89" y="100"/>
                  <a:pt x="86" y="108"/>
                  <a:pt x="81" y="115"/>
                </a:cubicBezTo>
                <a:cubicBezTo>
                  <a:pt x="75" y="122"/>
                  <a:pt x="65"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3" name=""/>
          <p:cNvSpPr/>
          <p:nvPr/>
        </p:nvSpPr>
        <p:spPr>
          <a:xfrm>
            <a:off x="8899200" y="5025240"/>
            <a:ext cx="54000" cy="225000"/>
          </a:xfrm>
          <a:custGeom>
            <a:avLst/>
            <a:gdLst/>
            <a:ahLst/>
            <a:rect l="0" t="0" r="r" b="b"/>
            <a:pathLst>
              <a:path w="150" h="625">
                <a:moveTo>
                  <a:pt x="3" y="1"/>
                </a:moveTo>
                <a:lnTo>
                  <a:pt x="6" y="0"/>
                </a:lnTo>
                <a:cubicBezTo>
                  <a:pt x="8" y="0"/>
                  <a:pt x="10" y="0"/>
                  <a:pt x="12" y="0"/>
                </a:cubicBezTo>
                <a:lnTo>
                  <a:pt x="20" y="0"/>
                </a:lnTo>
                <a:lnTo>
                  <a:pt x="37" y="15"/>
                </a:lnTo>
                <a:cubicBezTo>
                  <a:pt x="77" y="51"/>
                  <a:pt x="106" y="96"/>
                  <a:pt x="123" y="148"/>
                </a:cubicBezTo>
                <a:cubicBezTo>
                  <a:pt x="141" y="201"/>
                  <a:pt x="150" y="256"/>
                  <a:pt x="150" y="313"/>
                </a:cubicBezTo>
                <a:cubicBezTo>
                  <a:pt x="150" y="341"/>
                  <a:pt x="148" y="368"/>
                  <a:pt x="144" y="395"/>
                </a:cubicBezTo>
                <a:cubicBezTo>
                  <a:pt x="140" y="421"/>
                  <a:pt x="135" y="443"/>
                  <a:pt x="130" y="461"/>
                </a:cubicBezTo>
                <a:cubicBezTo>
                  <a:pt x="124" y="480"/>
                  <a:pt x="117" y="498"/>
                  <a:pt x="107" y="516"/>
                </a:cubicBezTo>
                <a:cubicBezTo>
                  <a:pt x="97" y="534"/>
                  <a:pt x="89" y="548"/>
                  <a:pt x="83" y="558"/>
                </a:cubicBezTo>
                <a:cubicBezTo>
                  <a:pt x="77" y="567"/>
                  <a:pt x="68" y="578"/>
                  <a:pt x="56" y="590"/>
                </a:cubicBezTo>
                <a:cubicBezTo>
                  <a:pt x="45" y="601"/>
                  <a:pt x="38" y="608"/>
                  <a:pt x="36" y="610"/>
                </a:cubicBezTo>
                <a:cubicBezTo>
                  <a:pt x="34" y="612"/>
                  <a:pt x="30" y="616"/>
                  <a:pt x="22" y="622"/>
                </a:cubicBezTo>
                <a:cubicBezTo>
                  <a:pt x="21" y="623"/>
                  <a:pt x="20" y="624"/>
                  <a:pt x="20" y="625"/>
                </a:cubicBezTo>
                <a:lnTo>
                  <a:pt x="12" y="625"/>
                </a:lnTo>
                <a:cubicBezTo>
                  <a:pt x="9" y="625"/>
                  <a:pt x="6" y="625"/>
                  <a:pt x="5" y="625"/>
                </a:cubicBezTo>
                <a:cubicBezTo>
                  <a:pt x="4" y="625"/>
                  <a:pt x="3" y="624"/>
                  <a:pt x="2" y="623"/>
                </a:cubicBezTo>
                <a:cubicBezTo>
                  <a:pt x="1" y="621"/>
                  <a:pt x="1" y="620"/>
                  <a:pt x="0" y="617"/>
                </a:cubicBezTo>
                <a:cubicBezTo>
                  <a:pt x="1" y="617"/>
                  <a:pt x="3" y="614"/>
                  <a:pt x="7" y="609"/>
                </a:cubicBezTo>
                <a:cubicBezTo>
                  <a:pt x="72" y="542"/>
                  <a:pt x="105" y="443"/>
                  <a:pt x="105" y="313"/>
                </a:cubicBezTo>
                <a:cubicBezTo>
                  <a:pt x="105" y="183"/>
                  <a:pt x="72" y="84"/>
                  <a:pt x="7" y="16"/>
                </a:cubicBezTo>
                <a:cubicBezTo>
                  <a:pt x="3" y="11"/>
                  <a:pt x="1"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4" name=""/>
          <p:cNvSpPr/>
          <p:nvPr/>
        </p:nvSpPr>
        <p:spPr>
          <a:xfrm>
            <a:off x="9318600" y="5168520"/>
            <a:ext cx="154800" cy="144000"/>
          </a:xfrm>
          <a:custGeom>
            <a:avLst/>
            <a:gdLst/>
            <a:ahLst/>
            <a:rect l="0" t="0" r="r" b="b"/>
            <a:pathLst>
              <a:path w="430" h="400">
                <a:moveTo>
                  <a:pt x="15" y="135"/>
                </a:moveTo>
                <a:cubicBezTo>
                  <a:pt x="19" y="110"/>
                  <a:pt x="35" y="82"/>
                  <a:pt x="62" y="49"/>
                </a:cubicBezTo>
                <a:cubicBezTo>
                  <a:pt x="91" y="17"/>
                  <a:pt x="125" y="1"/>
                  <a:pt x="166" y="0"/>
                </a:cubicBezTo>
                <a:cubicBezTo>
                  <a:pt x="186" y="0"/>
                  <a:pt x="205" y="5"/>
                  <a:pt x="222" y="16"/>
                </a:cubicBezTo>
                <a:cubicBezTo>
                  <a:pt x="239" y="27"/>
                  <a:pt x="252" y="40"/>
                  <a:pt x="260" y="56"/>
                </a:cubicBezTo>
                <a:cubicBezTo>
                  <a:pt x="285" y="19"/>
                  <a:pt x="314" y="0"/>
                  <a:pt x="349" y="0"/>
                </a:cubicBezTo>
                <a:cubicBezTo>
                  <a:pt x="371" y="0"/>
                  <a:pt x="390" y="7"/>
                  <a:pt x="405" y="20"/>
                </a:cubicBezTo>
                <a:cubicBezTo>
                  <a:pt x="421" y="32"/>
                  <a:pt x="430" y="50"/>
                  <a:pt x="430" y="72"/>
                </a:cubicBezTo>
                <a:cubicBezTo>
                  <a:pt x="430" y="89"/>
                  <a:pt x="426" y="102"/>
                  <a:pt x="418" y="113"/>
                </a:cubicBezTo>
                <a:cubicBezTo>
                  <a:pt x="410" y="124"/>
                  <a:pt x="402" y="130"/>
                  <a:pt x="394" y="132"/>
                </a:cubicBezTo>
                <a:cubicBezTo>
                  <a:pt x="386" y="135"/>
                  <a:pt x="380" y="136"/>
                  <a:pt x="374" y="136"/>
                </a:cubicBezTo>
                <a:cubicBezTo>
                  <a:pt x="363" y="136"/>
                  <a:pt x="353" y="133"/>
                  <a:pt x="346" y="126"/>
                </a:cubicBezTo>
                <a:cubicBezTo>
                  <a:pt x="339" y="120"/>
                  <a:pt x="336" y="111"/>
                  <a:pt x="336" y="101"/>
                </a:cubicBezTo>
                <a:cubicBezTo>
                  <a:pt x="336" y="74"/>
                  <a:pt x="350" y="55"/>
                  <a:pt x="380" y="45"/>
                </a:cubicBezTo>
                <a:cubicBezTo>
                  <a:pt x="373" y="37"/>
                  <a:pt x="362" y="34"/>
                  <a:pt x="345" y="34"/>
                </a:cubicBezTo>
                <a:cubicBezTo>
                  <a:pt x="337" y="34"/>
                  <a:pt x="331" y="34"/>
                  <a:pt x="328" y="35"/>
                </a:cubicBezTo>
                <a:cubicBezTo>
                  <a:pt x="306" y="45"/>
                  <a:pt x="289" y="64"/>
                  <a:pt x="278" y="94"/>
                </a:cubicBezTo>
                <a:cubicBezTo>
                  <a:pt x="243" y="224"/>
                  <a:pt x="226" y="300"/>
                  <a:pt x="226" y="322"/>
                </a:cubicBezTo>
                <a:cubicBezTo>
                  <a:pt x="226" y="338"/>
                  <a:pt x="230" y="350"/>
                  <a:pt x="240" y="357"/>
                </a:cubicBezTo>
                <a:cubicBezTo>
                  <a:pt x="249" y="364"/>
                  <a:pt x="259" y="368"/>
                  <a:pt x="271" y="368"/>
                </a:cubicBezTo>
                <a:cubicBezTo>
                  <a:pt x="292" y="368"/>
                  <a:pt x="314" y="358"/>
                  <a:pt x="335" y="339"/>
                </a:cubicBezTo>
                <a:cubicBezTo>
                  <a:pt x="356" y="319"/>
                  <a:pt x="370" y="296"/>
                  <a:pt x="378" y="267"/>
                </a:cubicBezTo>
                <a:cubicBezTo>
                  <a:pt x="380" y="261"/>
                  <a:pt x="382" y="258"/>
                  <a:pt x="383" y="258"/>
                </a:cubicBezTo>
                <a:cubicBezTo>
                  <a:pt x="385" y="257"/>
                  <a:pt x="390" y="256"/>
                  <a:pt x="397" y="256"/>
                </a:cubicBezTo>
                <a:lnTo>
                  <a:pt x="401" y="256"/>
                </a:lnTo>
                <a:cubicBezTo>
                  <a:pt x="410" y="256"/>
                  <a:pt x="414" y="258"/>
                  <a:pt x="414" y="263"/>
                </a:cubicBezTo>
                <a:cubicBezTo>
                  <a:pt x="414" y="263"/>
                  <a:pt x="414" y="267"/>
                  <a:pt x="412" y="273"/>
                </a:cubicBezTo>
                <a:cubicBezTo>
                  <a:pt x="403" y="306"/>
                  <a:pt x="385" y="336"/>
                  <a:pt x="358" y="362"/>
                </a:cubicBezTo>
                <a:cubicBezTo>
                  <a:pt x="331" y="387"/>
                  <a:pt x="299" y="400"/>
                  <a:pt x="264" y="400"/>
                </a:cubicBezTo>
                <a:cubicBezTo>
                  <a:pt x="222" y="400"/>
                  <a:pt x="191" y="382"/>
                  <a:pt x="170" y="345"/>
                </a:cubicBezTo>
                <a:cubicBezTo>
                  <a:pt x="146" y="381"/>
                  <a:pt x="118" y="400"/>
                  <a:pt x="87" y="400"/>
                </a:cubicBezTo>
                <a:lnTo>
                  <a:pt x="82" y="400"/>
                </a:lnTo>
                <a:cubicBezTo>
                  <a:pt x="52" y="400"/>
                  <a:pt x="32" y="392"/>
                  <a:pt x="19" y="377"/>
                </a:cubicBezTo>
                <a:cubicBezTo>
                  <a:pt x="7" y="361"/>
                  <a:pt x="0" y="345"/>
                  <a:pt x="0" y="328"/>
                </a:cubicBezTo>
                <a:cubicBezTo>
                  <a:pt x="0" y="309"/>
                  <a:pt x="5" y="294"/>
                  <a:pt x="17" y="282"/>
                </a:cubicBezTo>
                <a:cubicBezTo>
                  <a:pt x="28" y="271"/>
                  <a:pt x="41" y="265"/>
                  <a:pt x="56" y="265"/>
                </a:cubicBezTo>
                <a:cubicBezTo>
                  <a:pt x="83" y="265"/>
                  <a:pt x="95" y="277"/>
                  <a:pt x="95" y="302"/>
                </a:cubicBezTo>
                <a:cubicBezTo>
                  <a:pt x="95" y="313"/>
                  <a:pt x="92" y="324"/>
                  <a:pt x="85" y="333"/>
                </a:cubicBezTo>
                <a:cubicBezTo>
                  <a:pt x="78" y="341"/>
                  <a:pt x="71" y="347"/>
                  <a:pt x="63" y="350"/>
                </a:cubicBezTo>
                <a:cubicBezTo>
                  <a:pt x="57" y="353"/>
                  <a:pt x="53" y="355"/>
                  <a:pt x="52" y="355"/>
                </a:cubicBezTo>
                <a:lnTo>
                  <a:pt x="49" y="355"/>
                </a:lnTo>
                <a:cubicBezTo>
                  <a:pt x="49" y="356"/>
                  <a:pt x="51" y="357"/>
                  <a:pt x="54" y="359"/>
                </a:cubicBezTo>
                <a:cubicBezTo>
                  <a:pt x="58" y="361"/>
                  <a:pt x="63" y="363"/>
                  <a:pt x="69" y="365"/>
                </a:cubicBezTo>
                <a:cubicBezTo>
                  <a:pt x="75" y="367"/>
                  <a:pt x="81" y="368"/>
                  <a:pt x="86" y="368"/>
                </a:cubicBezTo>
                <a:cubicBezTo>
                  <a:pt x="108" y="368"/>
                  <a:pt x="126" y="355"/>
                  <a:pt x="141" y="328"/>
                </a:cubicBezTo>
                <a:cubicBezTo>
                  <a:pt x="146" y="319"/>
                  <a:pt x="153" y="299"/>
                  <a:pt x="161" y="268"/>
                </a:cubicBezTo>
                <a:cubicBezTo>
                  <a:pt x="169" y="238"/>
                  <a:pt x="178" y="205"/>
                  <a:pt x="186" y="172"/>
                </a:cubicBezTo>
                <a:cubicBezTo>
                  <a:pt x="194" y="139"/>
                  <a:pt x="199" y="120"/>
                  <a:pt x="200" y="114"/>
                </a:cubicBezTo>
                <a:cubicBezTo>
                  <a:pt x="203" y="98"/>
                  <a:pt x="204" y="86"/>
                  <a:pt x="204" y="79"/>
                </a:cubicBezTo>
                <a:cubicBezTo>
                  <a:pt x="204" y="63"/>
                  <a:pt x="200" y="51"/>
                  <a:pt x="191" y="44"/>
                </a:cubicBezTo>
                <a:cubicBezTo>
                  <a:pt x="182" y="37"/>
                  <a:pt x="172" y="34"/>
                  <a:pt x="161" y="34"/>
                </a:cubicBezTo>
                <a:cubicBezTo>
                  <a:pt x="138" y="34"/>
                  <a:pt x="116" y="43"/>
                  <a:pt x="95" y="62"/>
                </a:cubicBezTo>
                <a:cubicBezTo>
                  <a:pt x="75" y="81"/>
                  <a:pt x="59" y="105"/>
                  <a:pt x="51" y="134"/>
                </a:cubicBezTo>
                <a:cubicBezTo>
                  <a:pt x="50" y="139"/>
                  <a:pt x="48" y="142"/>
                  <a:pt x="47" y="143"/>
                </a:cubicBezTo>
                <a:cubicBezTo>
                  <a:pt x="45" y="143"/>
                  <a:pt x="40" y="144"/>
                  <a:pt x="32"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5" name=""/>
          <p:cNvSpPr/>
          <p:nvPr/>
        </p:nvSpPr>
        <p:spPr>
          <a:xfrm>
            <a:off x="9520560" y="5025240"/>
            <a:ext cx="54000" cy="225000"/>
          </a:xfrm>
          <a:custGeom>
            <a:avLst/>
            <a:gdLst/>
            <a:ahLst/>
            <a:rect l="0" t="0" r="r" b="b"/>
            <a:pathLst>
              <a:path w="150" h="625">
                <a:moveTo>
                  <a:pt x="0" y="313"/>
                </a:moveTo>
                <a:cubicBezTo>
                  <a:pt x="0" y="284"/>
                  <a:pt x="2" y="257"/>
                  <a:pt x="6" y="231"/>
                </a:cubicBezTo>
                <a:cubicBezTo>
                  <a:pt x="10" y="206"/>
                  <a:pt x="15" y="183"/>
                  <a:pt x="20" y="165"/>
                </a:cubicBezTo>
                <a:cubicBezTo>
                  <a:pt x="26" y="146"/>
                  <a:pt x="33" y="128"/>
                  <a:pt x="43" y="110"/>
                </a:cubicBezTo>
                <a:cubicBezTo>
                  <a:pt x="53" y="92"/>
                  <a:pt x="61" y="78"/>
                  <a:pt x="67" y="68"/>
                </a:cubicBezTo>
                <a:cubicBezTo>
                  <a:pt x="73" y="57"/>
                  <a:pt x="82" y="46"/>
                  <a:pt x="93" y="35"/>
                </a:cubicBezTo>
                <a:cubicBezTo>
                  <a:pt x="105" y="23"/>
                  <a:pt x="112" y="16"/>
                  <a:pt x="114" y="13"/>
                </a:cubicBezTo>
                <a:cubicBezTo>
                  <a:pt x="116" y="11"/>
                  <a:pt x="122" y="7"/>
                  <a:pt x="130" y="0"/>
                </a:cubicBezTo>
                <a:lnTo>
                  <a:pt x="139" y="0"/>
                </a:lnTo>
                <a:lnTo>
                  <a:pt x="141" y="0"/>
                </a:lnTo>
                <a:cubicBezTo>
                  <a:pt x="147" y="0"/>
                  <a:pt x="150" y="2"/>
                  <a:pt x="150" y="6"/>
                </a:cubicBezTo>
                <a:cubicBezTo>
                  <a:pt x="150" y="7"/>
                  <a:pt x="146" y="12"/>
                  <a:pt x="139" y="19"/>
                </a:cubicBezTo>
                <a:cubicBezTo>
                  <a:pt x="132" y="27"/>
                  <a:pt x="124" y="38"/>
                  <a:pt x="113" y="52"/>
                </a:cubicBezTo>
                <a:cubicBezTo>
                  <a:pt x="103" y="68"/>
                  <a:pt x="92" y="86"/>
                  <a:pt x="82" y="107"/>
                </a:cubicBezTo>
                <a:cubicBezTo>
                  <a:pt x="72" y="128"/>
                  <a:pt x="63" y="157"/>
                  <a:pt x="56" y="193"/>
                </a:cubicBezTo>
                <a:cubicBezTo>
                  <a:pt x="49" y="229"/>
                  <a:pt x="45" y="269"/>
                  <a:pt x="45" y="313"/>
                </a:cubicBezTo>
                <a:cubicBezTo>
                  <a:pt x="45" y="357"/>
                  <a:pt x="49" y="397"/>
                  <a:pt x="56" y="433"/>
                </a:cubicBezTo>
                <a:cubicBezTo>
                  <a:pt x="63" y="468"/>
                  <a:pt x="71" y="497"/>
                  <a:pt x="81" y="519"/>
                </a:cubicBezTo>
                <a:cubicBezTo>
                  <a:pt x="91" y="541"/>
                  <a:pt x="102" y="559"/>
                  <a:pt x="112" y="573"/>
                </a:cubicBezTo>
                <a:cubicBezTo>
                  <a:pt x="123" y="587"/>
                  <a:pt x="132" y="598"/>
                  <a:pt x="139" y="606"/>
                </a:cubicBezTo>
                <a:cubicBezTo>
                  <a:pt x="146" y="614"/>
                  <a:pt x="150" y="619"/>
                  <a:pt x="150" y="619"/>
                </a:cubicBezTo>
                <a:cubicBezTo>
                  <a:pt x="150" y="623"/>
                  <a:pt x="147" y="625"/>
                  <a:pt x="140" y="625"/>
                </a:cubicBezTo>
                <a:lnTo>
                  <a:pt x="139" y="625"/>
                </a:lnTo>
                <a:lnTo>
                  <a:pt x="130" y="625"/>
                </a:lnTo>
                <a:lnTo>
                  <a:pt x="112" y="610"/>
                </a:lnTo>
                <a:cubicBezTo>
                  <a:pt x="73" y="574"/>
                  <a:pt x="44"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6" name=""/>
          <p:cNvSpPr/>
          <p:nvPr/>
        </p:nvSpPr>
        <p:spPr>
          <a:xfrm>
            <a:off x="9592920" y="5041800"/>
            <a:ext cx="99720" cy="152280"/>
          </a:xfrm>
          <a:custGeom>
            <a:avLst/>
            <a:gdLst/>
            <a:ahLst/>
            <a:rect l="0" t="0" r="r" b="b"/>
            <a:pathLst>
              <a:path w="277" h="423">
                <a:moveTo>
                  <a:pt x="272" y="423"/>
                </a:moveTo>
                <a:cubicBezTo>
                  <a:pt x="264" y="421"/>
                  <a:pt x="236" y="421"/>
                  <a:pt x="190" y="421"/>
                </a:cubicBezTo>
                <a:cubicBezTo>
                  <a:pt x="142" y="421"/>
                  <a:pt x="114" y="421"/>
                  <a:pt x="107" y="423"/>
                </a:cubicBezTo>
                <a:lnTo>
                  <a:pt x="101" y="423"/>
                </a:lnTo>
                <a:lnTo>
                  <a:pt x="101" y="394"/>
                </a:lnTo>
                <a:lnTo>
                  <a:pt x="120" y="394"/>
                </a:lnTo>
                <a:cubicBezTo>
                  <a:pt x="129" y="394"/>
                  <a:pt x="134" y="394"/>
                  <a:pt x="137" y="394"/>
                </a:cubicBezTo>
                <a:cubicBezTo>
                  <a:pt x="140" y="394"/>
                  <a:pt x="144" y="394"/>
                  <a:pt x="148" y="393"/>
                </a:cubicBezTo>
                <a:cubicBezTo>
                  <a:pt x="152" y="392"/>
                  <a:pt x="155" y="391"/>
                  <a:pt x="157" y="390"/>
                </a:cubicBezTo>
                <a:cubicBezTo>
                  <a:pt x="158" y="388"/>
                  <a:pt x="160" y="387"/>
                  <a:pt x="161" y="385"/>
                </a:cubicBezTo>
                <a:cubicBezTo>
                  <a:pt x="161" y="384"/>
                  <a:pt x="162" y="373"/>
                  <a:pt x="162" y="351"/>
                </a:cubicBezTo>
                <a:lnTo>
                  <a:pt x="162" y="320"/>
                </a:lnTo>
                <a:lnTo>
                  <a:pt x="0" y="320"/>
                </a:lnTo>
                <a:lnTo>
                  <a:pt x="0" y="291"/>
                </a:lnTo>
                <a:lnTo>
                  <a:pt x="94" y="147"/>
                </a:lnTo>
                <a:cubicBezTo>
                  <a:pt x="158" y="50"/>
                  <a:pt x="190" y="2"/>
                  <a:pt x="191" y="1"/>
                </a:cubicBezTo>
                <a:cubicBezTo>
                  <a:pt x="192" y="0"/>
                  <a:pt x="196" y="0"/>
                  <a:pt x="204" y="0"/>
                </a:cubicBezTo>
                <a:lnTo>
                  <a:pt x="215" y="0"/>
                </a:lnTo>
                <a:lnTo>
                  <a:pt x="219" y="4"/>
                </a:lnTo>
                <a:lnTo>
                  <a:pt x="219" y="291"/>
                </a:lnTo>
                <a:lnTo>
                  <a:pt x="277" y="291"/>
                </a:lnTo>
                <a:lnTo>
                  <a:pt x="277" y="320"/>
                </a:lnTo>
                <a:lnTo>
                  <a:pt x="219" y="320"/>
                </a:lnTo>
                <a:lnTo>
                  <a:pt x="219" y="352"/>
                </a:lnTo>
                <a:cubicBezTo>
                  <a:pt x="219" y="369"/>
                  <a:pt x="219" y="379"/>
                  <a:pt x="219" y="382"/>
                </a:cubicBezTo>
                <a:cubicBezTo>
                  <a:pt x="219" y="385"/>
                  <a:pt x="220" y="387"/>
                  <a:pt x="223" y="389"/>
                </a:cubicBezTo>
                <a:cubicBezTo>
                  <a:pt x="226" y="392"/>
                  <a:pt x="238" y="394"/>
                  <a:pt x="258" y="394"/>
                </a:cubicBezTo>
                <a:lnTo>
                  <a:pt x="277" y="394"/>
                </a:lnTo>
                <a:lnTo>
                  <a:pt x="277" y="423"/>
                </a:lnTo>
                <a:lnTo>
                  <a:pt x="272" y="423"/>
                </a:lnTo>
                <a:moveTo>
                  <a:pt x="165" y="291"/>
                </a:moveTo>
                <a:lnTo>
                  <a:pt x="165" y="82"/>
                </a:lnTo>
                <a:lnTo>
                  <a:pt x="29" y="291"/>
                </a:lnTo>
                <a:lnTo>
                  <a:pt x="97" y="291"/>
                </a:lnTo>
                <a:lnTo>
                  <a:pt x="165" y="29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7" name=""/>
          <p:cNvSpPr/>
          <p:nvPr/>
        </p:nvSpPr>
        <p:spPr>
          <a:xfrm>
            <a:off x="9711360" y="5025240"/>
            <a:ext cx="53640" cy="225000"/>
          </a:xfrm>
          <a:custGeom>
            <a:avLst/>
            <a:gdLst/>
            <a:ahLst/>
            <a:rect l="0" t="0" r="r" b="b"/>
            <a:pathLst>
              <a:path w="149" h="625">
                <a:moveTo>
                  <a:pt x="3" y="1"/>
                </a:moveTo>
                <a:lnTo>
                  <a:pt x="5" y="0"/>
                </a:lnTo>
                <a:cubicBezTo>
                  <a:pt x="7" y="0"/>
                  <a:pt x="9" y="0"/>
                  <a:pt x="11" y="0"/>
                </a:cubicBezTo>
                <a:lnTo>
                  <a:pt x="19" y="0"/>
                </a:lnTo>
                <a:lnTo>
                  <a:pt x="37" y="15"/>
                </a:lnTo>
                <a:cubicBezTo>
                  <a:pt x="76" y="51"/>
                  <a:pt x="105" y="96"/>
                  <a:pt x="123" y="148"/>
                </a:cubicBezTo>
                <a:cubicBezTo>
                  <a:pt x="141" y="201"/>
                  <a:pt x="149" y="256"/>
                  <a:pt x="149" y="313"/>
                </a:cubicBezTo>
                <a:cubicBezTo>
                  <a:pt x="149" y="341"/>
                  <a:pt x="147" y="368"/>
                  <a:pt x="143" y="395"/>
                </a:cubicBezTo>
                <a:cubicBezTo>
                  <a:pt x="139" y="421"/>
                  <a:pt x="134" y="443"/>
                  <a:pt x="129" y="461"/>
                </a:cubicBezTo>
                <a:cubicBezTo>
                  <a:pt x="123" y="480"/>
                  <a:pt x="116" y="498"/>
                  <a:pt x="106" y="516"/>
                </a:cubicBezTo>
                <a:cubicBezTo>
                  <a:pt x="96" y="534"/>
                  <a:pt x="88" y="548"/>
                  <a:pt x="82" y="558"/>
                </a:cubicBezTo>
                <a:cubicBezTo>
                  <a:pt x="76" y="567"/>
                  <a:pt x="68" y="578"/>
                  <a:pt x="57" y="590"/>
                </a:cubicBezTo>
                <a:cubicBezTo>
                  <a:pt x="45" y="601"/>
                  <a:pt x="39" y="608"/>
                  <a:pt x="37" y="610"/>
                </a:cubicBezTo>
                <a:cubicBezTo>
                  <a:pt x="35" y="612"/>
                  <a:pt x="29" y="616"/>
                  <a:pt x="21" y="622"/>
                </a:cubicBezTo>
                <a:cubicBezTo>
                  <a:pt x="20" y="623"/>
                  <a:pt x="19" y="624"/>
                  <a:pt x="19" y="625"/>
                </a:cubicBezTo>
                <a:lnTo>
                  <a:pt x="11" y="625"/>
                </a:lnTo>
                <a:cubicBezTo>
                  <a:pt x="8" y="625"/>
                  <a:pt x="6" y="625"/>
                  <a:pt x="5" y="625"/>
                </a:cubicBezTo>
                <a:cubicBezTo>
                  <a:pt x="3" y="625"/>
                  <a:pt x="2" y="624"/>
                  <a:pt x="1" y="623"/>
                </a:cubicBezTo>
                <a:cubicBezTo>
                  <a:pt x="1" y="621"/>
                  <a:pt x="0" y="620"/>
                  <a:pt x="0" y="617"/>
                </a:cubicBezTo>
                <a:cubicBezTo>
                  <a:pt x="0" y="617"/>
                  <a:pt x="2" y="614"/>
                  <a:pt x="6" y="609"/>
                </a:cubicBezTo>
                <a:cubicBezTo>
                  <a:pt x="72" y="542"/>
                  <a:pt x="104" y="443"/>
                  <a:pt x="104" y="313"/>
                </a:cubicBezTo>
                <a:cubicBezTo>
                  <a:pt x="104" y="183"/>
                  <a:pt x="72" y="84"/>
                  <a:pt x="6" y="16"/>
                </a:cubicBezTo>
                <a:cubicBezTo>
                  <a:pt x="2" y="11"/>
                  <a:pt x="0"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8" name=""/>
          <p:cNvSpPr/>
          <p:nvPr/>
        </p:nvSpPr>
        <p:spPr>
          <a:xfrm>
            <a:off x="9803520" y="4485960"/>
            <a:ext cx="98280" cy="952200"/>
          </a:xfrm>
          <a:custGeom>
            <a:avLst/>
            <a:gdLst/>
            <a:ahLst/>
            <a:rect l="0" t="0" r="r" b="b"/>
            <a:pathLst>
              <a:path w="273" h="2645">
                <a:moveTo>
                  <a:pt x="0" y="65"/>
                </a:moveTo>
                <a:lnTo>
                  <a:pt x="0" y="0"/>
                </a:lnTo>
                <a:lnTo>
                  <a:pt x="273" y="0"/>
                </a:lnTo>
                <a:lnTo>
                  <a:pt x="273" y="2645"/>
                </a:lnTo>
                <a:lnTo>
                  <a:pt x="0" y="2645"/>
                </a:lnTo>
                <a:lnTo>
                  <a:pt x="0" y="2580"/>
                </a:lnTo>
                <a:lnTo>
                  <a:pt x="208" y="2580"/>
                </a:lnTo>
                <a:lnTo>
                  <a:pt x="208" y="65"/>
                </a:lnTo>
                <a:lnTo>
                  <a:pt x="0" y="6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9" name=""/>
          <p:cNvSpPr txBox="1"/>
          <p:nvPr/>
        </p:nvSpPr>
        <p:spPr>
          <a:xfrm>
            <a:off x="4043520" y="2133720"/>
            <a:ext cx="758628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はテンソルになっていて、それを⼀枚の⾏列に直すイメージ</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3" name=""/>
          <p:cNvSpPr/>
          <p:nvPr/>
        </p:nvSpPr>
        <p:spPr>
          <a:xfrm>
            <a:off x="1066680" y="1847520"/>
            <a:ext cx="86040" cy="86400"/>
          </a:xfrm>
          <a:custGeom>
            <a:avLst/>
            <a:gdLst/>
            <a:ah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9" y="237"/>
                  <a:pt x="74" y="230"/>
                </a:cubicBezTo>
                <a:cubicBezTo>
                  <a:pt x="60" y="224"/>
                  <a:pt x="47" y="215"/>
                  <a:pt x="36" y="204"/>
                </a:cubicBezTo>
                <a:cubicBezTo>
                  <a:pt x="25" y="193"/>
                  <a:pt x="16" y="180"/>
                  <a:pt x="9" y="165"/>
                </a:cubicBezTo>
                <a:cubicBezTo>
                  <a:pt x="3" y="150"/>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4" name=""/>
          <p:cNvSpPr txBox="1"/>
          <p:nvPr/>
        </p:nvSpPr>
        <p:spPr>
          <a:xfrm>
            <a:off x="747720" y="930600"/>
            <a:ext cx="575532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拡⼤畳み込みと縮⼩</a:t>
            </a:r>
            <a:r>
              <a:rPr b="1" lang="en-US" sz="2830" strike="noStrike" u="none">
                <a:solidFill>
                  <a:srgbClr val="1f2328"/>
                </a:solidFill>
                <a:effectLst/>
                <a:uFillTx/>
                <a:latin typeface=".SFNS-Regular_wdth_opsz25B333_GRAD_wght2580000"/>
                <a:ea typeface=".SFNS-Regular_wdth_opsz25B333_GRAD_wght2580000"/>
              </a:rPr>
              <a:t>→</a:t>
            </a:r>
            <a:r>
              <a:rPr b="0" lang="zh-CN" sz="2830" strike="noStrike" u="none">
                <a:solidFill>
                  <a:srgbClr val="1f2328"/>
                </a:solidFill>
                <a:effectLst/>
                <a:uFillTx/>
                <a:latin typeface=".HiraKakuInterface-W5"/>
                <a:ea typeface=".HiraKakuInterface-W5"/>
              </a:rPr>
              <a:t>拡⼤の等価性</a:t>
            </a:r>
            <a:endParaRPr b="0" lang="en-US" sz="2830" strike="noStrike" u="none">
              <a:solidFill>
                <a:srgbClr val="000000"/>
              </a:solidFill>
              <a:effectLst/>
              <a:uFillTx/>
              <a:latin typeface="Times New Roman"/>
            </a:endParaRPr>
          </a:p>
        </p:txBody>
      </p:sp>
      <p:sp>
        <p:nvSpPr>
          <p:cNvPr id="315" name=""/>
          <p:cNvSpPr/>
          <p:nvPr/>
        </p:nvSpPr>
        <p:spPr>
          <a:xfrm>
            <a:off x="1066680" y="24192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6" name=""/>
          <p:cNvSpPr txBox="1"/>
          <p:nvPr/>
        </p:nvSpPr>
        <p:spPr>
          <a:xfrm>
            <a:off x="1300320" y="1676520"/>
            <a:ext cx="6620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ダウンサンプリング</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畳み込み</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アップサンプリング</a:t>
            </a:r>
            <a:endParaRPr b="0" lang="en-US" sz="2170" strike="noStrike" u="none">
              <a:solidFill>
                <a:srgbClr val="000000"/>
              </a:solidFill>
              <a:effectLst/>
              <a:uFillTx/>
              <a:latin typeface="Times New Roman"/>
            </a:endParaRPr>
          </a:p>
        </p:txBody>
      </p:sp>
      <p:sp>
        <p:nvSpPr>
          <p:cNvPr id="317" name=""/>
          <p:cNvSpPr txBox="1"/>
          <p:nvPr/>
        </p:nvSpPr>
        <p:spPr>
          <a:xfrm>
            <a:off x="1300320" y="2247840"/>
            <a:ext cx="2434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a:t>
            </a:r>
            <a:r>
              <a:rPr b="0" lang="zh-CN" sz="2170" strike="noStrike" u="none">
                <a:solidFill>
                  <a:srgbClr val="1f2328"/>
                </a:solidFill>
                <a:effectLst/>
                <a:uFillTx/>
                <a:latin typeface=".HiraKakuInterface-W4"/>
                <a:ea typeface=".HiraKakuInterface-W4"/>
              </a:rPr>
              <a:t>回の拡⼤畳み込み</a:t>
            </a:r>
            <a:endParaRPr b="0" lang="en-US" sz="2170" strike="noStrike" u="none">
              <a:solidFill>
                <a:srgbClr val="000000"/>
              </a:solidFill>
              <a:effectLst/>
              <a:uFillTx/>
              <a:latin typeface="Times New Roman"/>
            </a:endParaRPr>
          </a:p>
        </p:txBody>
      </p:sp>
      <p:sp>
        <p:nvSpPr>
          <p:cNvPr id="318" name=""/>
          <p:cNvSpPr/>
          <p:nvPr/>
        </p:nvSpPr>
        <p:spPr>
          <a:xfrm>
            <a:off x="1066680" y="340020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2"/>
                  <a:pt x="16" y="179"/>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9" name=""/>
          <p:cNvSpPr txBox="1"/>
          <p:nvPr/>
        </p:nvSpPr>
        <p:spPr>
          <a:xfrm>
            <a:off x="1300320" y="2657520"/>
            <a:ext cx="4414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上記の⼆つは条件付きで近似可能。</a:t>
            </a:r>
            <a:endParaRPr b="0" lang="en-US" sz="2170" strike="noStrike" u="none">
              <a:solidFill>
                <a:srgbClr val="000000"/>
              </a:solidFill>
              <a:effectLst/>
              <a:uFillTx/>
              <a:latin typeface="Times New Roman"/>
            </a:endParaRPr>
          </a:p>
        </p:txBody>
      </p:sp>
      <p:sp>
        <p:nvSpPr>
          <p:cNvPr id="320" name=""/>
          <p:cNvSpPr txBox="1"/>
          <p:nvPr/>
        </p:nvSpPr>
        <p:spPr>
          <a:xfrm>
            <a:off x="1300320" y="3228840"/>
            <a:ext cx="11668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A: </a:t>
            </a:r>
            <a:r>
              <a:rPr b="0" lang="zh-CN" sz="2170" strike="noStrike" u="none">
                <a:solidFill>
                  <a:srgbClr val="1f2328"/>
                </a:solidFill>
                <a:effectLst/>
                <a:uFillTx/>
                <a:latin typeface=".HiraKakuInterface-W4"/>
                <a:ea typeface=".HiraKakuInterface-W4"/>
              </a:rPr>
              <a:t>⼊⼒ </a:t>
            </a:r>
            <a:r>
              <a:rPr b="0" lang="en-US" sz="2170" strike="noStrike" u="none">
                <a:solidFill>
                  <a:srgbClr val="1f2328"/>
                </a:solidFill>
                <a:effectLst/>
                <a:uFillTx/>
                <a:latin typeface=".SFNS-Regular_wdth_opsz1D0000_GRAD_wght"/>
                <a:ea typeface=".SFNS-Regular_wdth_opsz1D0000_GRAD_wght"/>
              </a:rPr>
              <a:t>x </a:t>
            </a:r>
            <a:r>
              <a:rPr b="0" lang="zh-CN" sz="2170" strike="noStrike" u="none">
                <a:solidFill>
                  <a:srgbClr val="1f2328"/>
                </a:solidFill>
                <a:effectLst/>
                <a:uFillTx/>
                <a:latin typeface=".HiraKakuInterface-W4"/>
                <a:ea typeface=".HiraKakuInterface-W4"/>
              </a:rPr>
              <a:t>をダウンサンプリング </a:t>
            </a:r>
            <a:r>
              <a:rPr b="0" lang="en-US" sz="2170" strike="noStrike" u="none">
                <a:solidFill>
                  <a:srgbClr val="1f2328"/>
                </a:solidFill>
                <a:effectLst/>
                <a:uFillTx/>
                <a:latin typeface=".SFNS-Regular_wdth_opsz1D0000_GRAD_wght"/>
                <a:ea typeface=".SFNS-Regular_wdth_opsz1D0000_GRAD_wght"/>
              </a:rPr>
              <a:t>(1/r) → </a:t>
            </a:r>
            <a:r>
              <a:rPr b="0" lang="zh-CN" sz="2170" strike="noStrike" u="none">
                <a:solidFill>
                  <a:srgbClr val="1f2328"/>
                </a:solidFill>
                <a:effectLst/>
                <a:uFillTx/>
                <a:latin typeface=".HiraKakuInterface-W4"/>
                <a:ea typeface=".HiraKakuInterface-W4"/>
              </a:rPr>
              <a:t>フィルタ </a:t>
            </a:r>
            <a:r>
              <a:rPr b="0" lang="en-US" sz="2170" strike="noStrike" u="none">
                <a:solidFill>
                  <a:srgbClr val="1f2328"/>
                </a:solidFill>
                <a:effectLst/>
                <a:uFillTx/>
                <a:latin typeface=".SFNS-Regular_wdth_opsz1D0000_GRAD_wght"/>
                <a:ea typeface=".SFNS-Regular_wdth_opsz1D0000_GRAD_wght"/>
              </a:rPr>
              <a:t>h </a:t>
            </a:r>
            <a:r>
              <a:rPr b="0" lang="zh-CN" sz="2170" strike="noStrike" u="none">
                <a:solidFill>
                  <a:srgbClr val="1f2328"/>
                </a:solidFill>
                <a:effectLst/>
                <a:uFillTx/>
                <a:latin typeface=".HiraKakuInterface-W4"/>
                <a:ea typeface=".HiraKakuInterface-W4"/>
              </a:rPr>
              <a:t>を畳み込み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アップサンプリン</a:t>
            </a:r>
            <a:endParaRPr b="0" lang="en-US" sz="2170" strike="noStrike" u="none">
              <a:solidFill>
                <a:srgbClr val="000000"/>
              </a:solidFill>
              <a:effectLst/>
              <a:uFillTx/>
              <a:latin typeface="Times New Roman"/>
            </a:endParaRPr>
          </a:p>
        </p:txBody>
      </p:sp>
      <p:sp>
        <p:nvSpPr>
          <p:cNvPr id="321" name=""/>
          <p:cNvSpPr/>
          <p:nvPr/>
        </p:nvSpPr>
        <p:spPr>
          <a:xfrm>
            <a:off x="1066680" y="43812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2" name=""/>
          <p:cNvSpPr txBox="1"/>
          <p:nvPr/>
        </p:nvSpPr>
        <p:spPr>
          <a:xfrm>
            <a:off x="1300320" y="3638520"/>
            <a:ext cx="7448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グ </a:t>
            </a:r>
            <a:r>
              <a:rPr b="0" lang="en-US" sz="2170" strike="noStrike" u="none">
                <a:solidFill>
                  <a:srgbClr val="1f2328"/>
                </a:solidFill>
                <a:effectLst/>
                <a:uFillTx/>
                <a:latin typeface=".SFNS-Regular_wdth_opsz1D0000_GRAD_wght"/>
                <a:ea typeface=".SFNS-Regular_wdth_opsz1D0000_GRAD_wght"/>
              </a:rPr>
              <a:t>(r)</a:t>
            </a:r>
            <a:endParaRPr b="0" lang="en-US" sz="2170" strike="noStrike" u="none">
              <a:solidFill>
                <a:srgbClr val="000000"/>
              </a:solidFill>
              <a:effectLst/>
              <a:uFillTx/>
              <a:latin typeface="Times New Roman"/>
            </a:endParaRPr>
          </a:p>
        </p:txBody>
      </p:sp>
      <p:sp>
        <p:nvSpPr>
          <p:cNvPr id="323" name=""/>
          <p:cNvSpPr/>
          <p:nvPr/>
        </p:nvSpPr>
        <p:spPr>
          <a:xfrm>
            <a:off x="1066680" y="4943160"/>
            <a:ext cx="86040" cy="86040"/>
          </a:xfrm>
          <a:custGeom>
            <a:avLst/>
            <a:gdLst/>
            <a:ahLst/>
            <a:rect l="0" t="0" r="r" b="b"/>
            <a:pathLst>
              <a:path w="239" h="239">
                <a:moveTo>
                  <a:pt x="239" y="119"/>
                </a:moveTo>
                <a:cubicBezTo>
                  <a:pt x="239" y="135"/>
                  <a:pt x="236" y="150"/>
                  <a:pt x="230" y="165"/>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4" name=""/>
          <p:cNvSpPr txBox="1"/>
          <p:nvPr/>
        </p:nvSpPr>
        <p:spPr>
          <a:xfrm>
            <a:off x="1300320" y="4210200"/>
            <a:ext cx="9599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B: </a:t>
            </a:r>
            <a:r>
              <a:rPr b="0" lang="zh-CN" sz="2170" strike="noStrike" u="none">
                <a:solidFill>
                  <a:srgbClr val="1f2328"/>
                </a:solidFill>
                <a:effectLst/>
                <a:uFillTx/>
                <a:latin typeface=".HiraKakuInterface-W4"/>
                <a:ea typeface=".HiraKakuInterface-W4"/>
              </a:rPr>
              <a:t>倍率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の拡⼤畳み込みを適⽤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必要ならダウンサンプリング </a:t>
            </a:r>
            <a:r>
              <a:rPr b="0" lang="en-US" sz="2170" strike="noStrike" u="none">
                <a:solidFill>
                  <a:srgbClr val="1f2328"/>
                </a:solidFill>
                <a:effectLst/>
                <a:uFillTx/>
                <a:latin typeface=".SFNS-Regular_wdth_opsz1D0000_GRAD_wght"/>
                <a:ea typeface=".SFNS-Regular_wdth_opsz1D0000_GRAD_wght"/>
              </a:rPr>
              <a:t>(1/r)</a:t>
            </a:r>
            <a:endParaRPr b="0" lang="en-US" sz="2170" strike="noStrike" u="none">
              <a:solidFill>
                <a:srgbClr val="000000"/>
              </a:solidFill>
              <a:effectLst/>
              <a:uFillTx/>
              <a:latin typeface="Times New Roman"/>
            </a:endParaRPr>
          </a:p>
        </p:txBody>
      </p:sp>
      <p:sp>
        <p:nvSpPr>
          <p:cNvPr id="325" name=""/>
          <p:cNvSpPr/>
          <p:nvPr/>
        </p:nvSpPr>
        <p:spPr>
          <a:xfrm>
            <a:off x="1066680" y="551484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6" name=""/>
          <p:cNvSpPr txBox="1"/>
          <p:nvPr/>
        </p:nvSpPr>
        <p:spPr>
          <a:xfrm>
            <a:off x="1300320" y="4772160"/>
            <a:ext cx="86896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結果が⼀致するのは </a:t>
            </a:r>
            <a:r>
              <a:rPr b="0" lang="zh-CN" sz="2170" strike="noStrike" u="none">
                <a:solidFill>
                  <a:srgbClr val="1f2328"/>
                </a:solidFill>
                <a:effectLst/>
                <a:uFillTx/>
                <a:latin typeface=".HiraKakuInterface-W5"/>
                <a:ea typeface=".HiraKakuInterface-W5"/>
              </a:rPr>
              <a:t>特定のフィルタ設計や境界条件を満たす場合のみ</a:t>
            </a:r>
            <a:endParaRPr b="0" lang="en-US" sz="2170" strike="noStrike" u="none">
              <a:solidFill>
                <a:srgbClr val="000000"/>
              </a:solidFill>
              <a:effectLst/>
              <a:uFillTx/>
              <a:latin typeface="Times New Roman"/>
            </a:endParaRPr>
          </a:p>
        </p:txBody>
      </p:sp>
      <p:sp>
        <p:nvSpPr>
          <p:cNvPr id="327" name=""/>
          <p:cNvSpPr txBox="1"/>
          <p:nvPr/>
        </p:nvSpPr>
        <p:spPr>
          <a:xfrm>
            <a:off x="1300320" y="5343480"/>
            <a:ext cx="54162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⼀般の</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では完全等価ではないが、近似</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1" name=""/>
          <p:cNvSpPr txBox="1"/>
          <p:nvPr/>
        </p:nvSpPr>
        <p:spPr>
          <a:xfrm>
            <a:off x="747720" y="2063880"/>
            <a:ext cx="11192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U-Net</a:t>
            </a:r>
            <a:endParaRPr b="0" lang="en-US" sz="2830" strike="noStrike" u="none">
              <a:solidFill>
                <a:srgbClr val="000000"/>
              </a:solidFill>
              <a:effectLst/>
              <a:uFillTx/>
              <a:latin typeface="Times New Roman"/>
            </a:endParaRPr>
          </a:p>
        </p:txBody>
      </p:sp>
      <p:sp>
        <p:nvSpPr>
          <p:cNvPr id="332" name=""/>
          <p:cNvSpPr/>
          <p:nvPr/>
        </p:nvSpPr>
        <p:spPr>
          <a:xfrm>
            <a:off x="9380520" y="2943000"/>
            <a:ext cx="282240" cy="165960"/>
          </a:xfrm>
          <a:custGeom>
            <a:avLst/>
            <a:gdLst/>
            <a:ahLst/>
            <a:rect l="0" t="0" r="r" b="b"/>
            <a:pathLst>
              <a:path w="784" h="461">
                <a:moveTo>
                  <a:pt x="13" y="213"/>
                </a:moveTo>
                <a:lnTo>
                  <a:pt x="688" y="213"/>
                </a:lnTo>
                <a:cubicBezTo>
                  <a:pt x="620" y="161"/>
                  <a:pt x="578" y="96"/>
                  <a:pt x="562" y="16"/>
                </a:cubicBezTo>
                <a:lnTo>
                  <a:pt x="562" y="13"/>
                </a:lnTo>
                <a:cubicBezTo>
                  <a:pt x="562" y="12"/>
                  <a:pt x="561" y="11"/>
                  <a:pt x="561" y="11"/>
                </a:cubicBezTo>
                <a:cubicBezTo>
                  <a:pt x="561" y="4"/>
                  <a:pt x="566" y="0"/>
                  <a:pt x="576" y="0"/>
                </a:cubicBezTo>
                <a:lnTo>
                  <a:pt x="578" y="0"/>
                </a:lnTo>
                <a:cubicBezTo>
                  <a:pt x="584" y="0"/>
                  <a:pt x="587" y="1"/>
                  <a:pt x="589" y="1"/>
                </a:cubicBezTo>
                <a:cubicBezTo>
                  <a:pt x="591" y="2"/>
                  <a:pt x="593" y="3"/>
                  <a:pt x="594" y="5"/>
                </a:cubicBezTo>
                <a:cubicBezTo>
                  <a:pt x="596" y="6"/>
                  <a:pt x="597" y="9"/>
                  <a:pt x="597" y="13"/>
                </a:cubicBezTo>
                <a:cubicBezTo>
                  <a:pt x="597" y="16"/>
                  <a:pt x="598" y="21"/>
                  <a:pt x="600" y="27"/>
                </a:cubicBezTo>
                <a:cubicBezTo>
                  <a:pt x="601" y="33"/>
                  <a:pt x="604" y="40"/>
                  <a:pt x="607" y="49"/>
                </a:cubicBezTo>
                <a:cubicBezTo>
                  <a:pt x="620" y="88"/>
                  <a:pt x="641" y="123"/>
                  <a:pt x="671" y="154"/>
                </a:cubicBezTo>
                <a:cubicBezTo>
                  <a:pt x="701" y="186"/>
                  <a:pt x="736" y="208"/>
                  <a:pt x="776" y="220"/>
                </a:cubicBezTo>
                <a:cubicBezTo>
                  <a:pt x="781" y="222"/>
                  <a:pt x="784" y="225"/>
                  <a:pt x="784" y="230"/>
                </a:cubicBezTo>
                <a:cubicBezTo>
                  <a:pt x="784" y="234"/>
                  <a:pt x="782" y="236"/>
                  <a:pt x="779" y="238"/>
                </a:cubicBezTo>
                <a:cubicBezTo>
                  <a:pt x="776" y="240"/>
                  <a:pt x="769" y="243"/>
                  <a:pt x="758" y="247"/>
                </a:cubicBezTo>
                <a:cubicBezTo>
                  <a:pt x="747" y="251"/>
                  <a:pt x="736" y="257"/>
                  <a:pt x="725" y="264"/>
                </a:cubicBezTo>
                <a:cubicBezTo>
                  <a:pt x="701" y="279"/>
                  <a:pt x="680" y="297"/>
                  <a:pt x="662" y="318"/>
                </a:cubicBezTo>
                <a:cubicBezTo>
                  <a:pt x="644" y="337"/>
                  <a:pt x="631" y="357"/>
                  <a:pt x="622" y="377"/>
                </a:cubicBezTo>
                <a:cubicBezTo>
                  <a:pt x="614" y="396"/>
                  <a:pt x="607" y="411"/>
                  <a:pt x="604" y="421"/>
                </a:cubicBezTo>
                <a:cubicBezTo>
                  <a:pt x="600" y="431"/>
                  <a:pt x="598" y="440"/>
                  <a:pt x="597" y="448"/>
                </a:cubicBezTo>
                <a:cubicBezTo>
                  <a:pt x="596" y="454"/>
                  <a:pt x="594" y="457"/>
                  <a:pt x="593" y="458"/>
                </a:cubicBezTo>
                <a:cubicBezTo>
                  <a:pt x="591" y="460"/>
                  <a:pt x="586" y="461"/>
                  <a:pt x="578" y="461"/>
                </a:cubicBezTo>
                <a:cubicBezTo>
                  <a:pt x="567" y="461"/>
                  <a:pt x="561" y="458"/>
                  <a:pt x="561" y="451"/>
                </a:cubicBezTo>
                <a:cubicBezTo>
                  <a:pt x="561" y="447"/>
                  <a:pt x="562" y="440"/>
                  <a:pt x="565" y="429"/>
                </a:cubicBezTo>
                <a:cubicBezTo>
                  <a:pt x="584" y="355"/>
                  <a:pt x="625" y="294"/>
                  <a:pt x="688" y="248"/>
                </a:cubicBezTo>
                <a:lnTo>
                  <a:pt x="13" y="248"/>
                </a:lnTo>
                <a:cubicBezTo>
                  <a:pt x="4" y="244"/>
                  <a:pt x="0" y="238"/>
                  <a:pt x="0" y="230"/>
                </a:cubicBezTo>
                <a:cubicBezTo>
                  <a:pt x="0" y="223"/>
                  <a:pt x="4" y="217"/>
                  <a:pt x="13"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3" name=""/>
          <p:cNvSpPr txBox="1"/>
          <p:nvPr/>
        </p:nvSpPr>
        <p:spPr>
          <a:xfrm>
            <a:off x="747720" y="2809800"/>
            <a:ext cx="9437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CNN </a:t>
            </a:r>
            <a:r>
              <a:rPr b="0" lang="zh-CN" sz="2170" strike="noStrike" u="none">
                <a:solidFill>
                  <a:srgbClr val="1f2328"/>
                </a:solidFill>
                <a:effectLst/>
                <a:uFillTx/>
                <a:latin typeface=".HiraKakuInterface-W4"/>
                <a:ea typeface=".HiraKakuInterface-W4"/>
              </a:rPr>
              <a:t>で⼀度縮⼩した後、失われた空間解像度を後半で取り戻すのは難しい </a:t>
            </a:r>
            <a:endParaRPr b="0" lang="en-US" sz="2170" strike="noStrike" u="none">
              <a:solidFill>
                <a:srgbClr val="000000"/>
              </a:solidFill>
              <a:effectLst/>
              <a:uFillTx/>
              <a:latin typeface="Times New Roman"/>
            </a:endParaRPr>
          </a:p>
        </p:txBody>
      </p:sp>
      <p:sp>
        <p:nvSpPr>
          <p:cNvPr id="334" name=""/>
          <p:cNvSpPr txBox="1"/>
          <p:nvPr/>
        </p:nvSpPr>
        <p:spPr>
          <a:xfrm>
            <a:off x="9679320" y="2809800"/>
            <a:ext cx="17935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これに対応し</a:t>
            </a:r>
            <a:endParaRPr b="0" lang="en-US" sz="2170" strike="noStrike" u="none">
              <a:solidFill>
                <a:srgbClr val="000000"/>
              </a:solidFill>
              <a:effectLst/>
              <a:uFillTx/>
              <a:latin typeface="Times New Roman"/>
            </a:endParaRPr>
          </a:p>
        </p:txBody>
      </p:sp>
      <p:sp>
        <p:nvSpPr>
          <p:cNvPr id="335" name=""/>
          <p:cNvSpPr txBox="1"/>
          <p:nvPr/>
        </p:nvSpPr>
        <p:spPr>
          <a:xfrm>
            <a:off x="747720" y="3228840"/>
            <a:ext cx="5603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解像度を回復させるためのアイデアが </a:t>
            </a:r>
            <a:r>
              <a:rPr b="0" lang="en-US" sz="2170" strike="noStrike" u="none">
                <a:solidFill>
                  <a:srgbClr val="1f2328"/>
                </a:solidFill>
                <a:effectLst/>
                <a:uFillTx/>
                <a:latin typeface=".SFNS-Regular_wdth_opsz1D0000_GRAD_wght"/>
                <a:ea typeface=".SFNS-Regular_wdth_opsz1D0000_GRAD_wght"/>
              </a:rPr>
              <a:t>U-Net</a:t>
            </a:r>
            <a:endParaRPr b="0" lang="en-US" sz="2170" strike="noStrike" u="none">
              <a:solidFill>
                <a:srgbClr val="000000"/>
              </a:solidFill>
              <a:effectLst/>
              <a:uFillTx/>
              <a:latin typeface="Times New Roman"/>
            </a:endParaRPr>
          </a:p>
        </p:txBody>
      </p:sp>
      <p:sp>
        <p:nvSpPr>
          <p:cNvPr id="336" name=""/>
          <p:cNvSpPr/>
          <p:nvPr/>
        </p:nvSpPr>
        <p:spPr>
          <a:xfrm>
            <a:off x="1066680" y="4533840"/>
            <a:ext cx="86040" cy="86040"/>
          </a:xfrm>
          <a:custGeom>
            <a:avLst/>
            <a:gdLst/>
            <a:ahLst/>
            <a:rect l="0" t="0" r="r" b="b"/>
            <a:pathLst>
              <a:path w="239" h="239">
                <a:moveTo>
                  <a:pt x="239" y="119"/>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7" name=""/>
          <p:cNvSpPr txBox="1"/>
          <p:nvPr/>
        </p:nvSpPr>
        <p:spPr>
          <a:xfrm>
            <a:off x="747720" y="3790800"/>
            <a:ext cx="4577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ResNet</a:t>
            </a:r>
            <a:r>
              <a:rPr b="0" lang="zh-CN" sz="2170" strike="noStrike" u="none">
                <a:solidFill>
                  <a:srgbClr val="1f2328"/>
                </a:solidFill>
                <a:effectLst/>
                <a:uFillTx/>
                <a:latin typeface=".HiraKakuInterface-W4"/>
                <a:ea typeface=".HiraKakuInterface-W4"/>
              </a:rPr>
              <a:t>とは加算の計算⽅法が違う</a:t>
            </a:r>
            <a:endParaRPr b="0" lang="en-US" sz="2170" strike="noStrike" u="none">
              <a:solidFill>
                <a:srgbClr val="000000"/>
              </a:solidFill>
              <a:effectLst/>
              <a:uFillTx/>
              <a:latin typeface="Times New Roman"/>
            </a:endParaRPr>
          </a:p>
        </p:txBody>
      </p:sp>
      <p:sp>
        <p:nvSpPr>
          <p:cNvPr id="338" name=""/>
          <p:cNvSpPr txBox="1"/>
          <p:nvPr/>
        </p:nvSpPr>
        <p:spPr>
          <a:xfrm>
            <a:off x="1300320" y="4362480"/>
            <a:ext cx="6896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低層の空間情報を直接⾼層に伝達して、復元性能を向上</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2" name=""/>
          <p:cNvSpPr txBox="1"/>
          <p:nvPr/>
        </p:nvSpPr>
        <p:spPr>
          <a:xfrm>
            <a:off x="747720" y="2835720"/>
            <a:ext cx="46764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シフト＆スティッチ（補⾜）</a:t>
            </a:r>
            <a:endParaRPr b="0" lang="en-US" sz="2830" strike="noStrike" u="none">
              <a:solidFill>
                <a:srgbClr val="000000"/>
              </a:solidFill>
              <a:effectLst/>
              <a:uFillTx/>
              <a:latin typeface="Times New Roman"/>
            </a:endParaRPr>
          </a:p>
        </p:txBody>
      </p:sp>
      <p:sp>
        <p:nvSpPr>
          <p:cNvPr id="343" name=""/>
          <p:cNvSpPr txBox="1"/>
          <p:nvPr/>
        </p:nvSpPr>
        <p:spPr>
          <a:xfrm>
            <a:off x="747720" y="3581280"/>
            <a:ext cx="88275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シフト＆スティッチという⼿法も存在するが、効率が悪く実⽤性は低い</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7" name=""/>
          <p:cNvSpPr/>
          <p:nvPr/>
        </p:nvSpPr>
        <p:spPr>
          <a:xfrm>
            <a:off x="1066680" y="16380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8" name=""/>
          <p:cNvSpPr txBox="1"/>
          <p:nvPr/>
        </p:nvSpPr>
        <p:spPr>
          <a:xfrm>
            <a:off x="747720" y="721080"/>
            <a:ext cx="7127640" cy="50796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物体カテゴリ認識の適⽤例（</a:t>
            </a:r>
            <a:r>
              <a:rPr b="1" lang="en-US" sz="2830" strike="noStrike" u="none">
                <a:solidFill>
                  <a:srgbClr val="1f2328"/>
                </a:solidFill>
                <a:effectLst/>
                <a:uFillTx/>
                <a:latin typeface=".SFNS-Regular_wdth_opsz25B333_GRAD_wght2580000"/>
                <a:ea typeface=".SFNS-Regular_wdth_opsz25B333_GRAD_wght2580000"/>
              </a:rPr>
              <a:t>ImageNet</a:t>
            </a:r>
            <a:r>
              <a:rPr b="0" lang="zh-CN" sz="2830" strike="noStrike" u="none">
                <a:solidFill>
                  <a:srgbClr val="1f2328"/>
                </a:solidFill>
                <a:effectLst/>
                <a:uFillTx/>
                <a:latin typeface=".HiraKakuInterface-W5"/>
                <a:ea typeface=".HiraKakuInterface-W5"/>
              </a:rPr>
              <a:t>）</a:t>
            </a:r>
            <a:endParaRPr b="0" lang="en-US" sz="2830" strike="noStrike" u="none">
              <a:solidFill>
                <a:srgbClr val="000000"/>
              </a:solidFill>
              <a:effectLst/>
              <a:uFillTx/>
              <a:latin typeface="Times New Roman"/>
            </a:endParaRPr>
          </a:p>
        </p:txBody>
      </p:sp>
      <p:sp>
        <p:nvSpPr>
          <p:cNvPr id="349" name=""/>
          <p:cNvSpPr/>
          <p:nvPr/>
        </p:nvSpPr>
        <p:spPr>
          <a:xfrm>
            <a:off x="1066680" y="2124000"/>
            <a:ext cx="86040" cy="86040"/>
          </a:xfrm>
          <a:custGeom>
            <a:avLst/>
            <a:gdLst/>
            <a:ah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0" name=""/>
          <p:cNvSpPr txBox="1"/>
          <p:nvPr/>
        </p:nvSpPr>
        <p:spPr>
          <a:xfrm>
            <a:off x="1300320" y="1467000"/>
            <a:ext cx="9175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ImageNet </a:t>
            </a:r>
            <a:r>
              <a:rPr b="0" lang="zh-CN" sz="2170" strike="noStrike" u="none">
                <a:solidFill>
                  <a:srgbClr val="1f2328"/>
                </a:solidFill>
                <a:effectLst/>
                <a:uFillTx/>
                <a:latin typeface=".HiraKakuInterface-W4"/>
                <a:ea typeface=".HiraKakuInterface-W4"/>
              </a:rPr>
              <a:t>は </a:t>
            </a:r>
            <a:r>
              <a:rPr b="0" lang="en-US" sz="2170" strike="noStrike" u="none">
                <a:solidFill>
                  <a:srgbClr val="1f2328"/>
                </a:solidFill>
                <a:effectLst/>
                <a:uFillTx/>
                <a:latin typeface=".SFNS-Regular_wdth_opsz1D0000_GRAD_wght"/>
                <a:ea typeface=".SFNS-Regular_wdth_opsz1D0000_GRAD_wght"/>
              </a:rPr>
              <a:t>1000 </a:t>
            </a:r>
            <a:r>
              <a:rPr b="0" lang="zh-CN" sz="2170" strike="noStrike" u="none">
                <a:solidFill>
                  <a:srgbClr val="1f2328"/>
                </a:solidFill>
                <a:effectLst/>
                <a:uFillTx/>
                <a:latin typeface=".HiraKakuInterface-W4"/>
                <a:ea typeface=".HiraKakuInterface-W4"/>
              </a:rPr>
              <a:t>クラス・計約 </a:t>
            </a:r>
            <a:r>
              <a:rPr b="0" lang="en-US" sz="2170" strike="noStrike" u="none">
                <a:solidFill>
                  <a:srgbClr val="1f2328"/>
                </a:solidFill>
                <a:effectLst/>
                <a:uFillTx/>
                <a:latin typeface=".SFNS-Regular_wdth_opsz1D0000_GRAD_wght"/>
                <a:ea typeface=".SFNS-Regular_wdth_opsz1D0000_GRAD_wght"/>
              </a:rPr>
              <a:t>128 </a:t>
            </a:r>
            <a:r>
              <a:rPr b="0" lang="zh-CN" sz="2170" strike="noStrike" u="none">
                <a:solidFill>
                  <a:srgbClr val="1f2328"/>
                </a:solidFill>
                <a:effectLst/>
                <a:uFillTx/>
                <a:latin typeface=".HiraKakuInterface-W4"/>
                <a:ea typeface=".HiraKakuInterface-W4"/>
              </a:rPr>
              <a:t>万枚の画像からなるデータセット</a:t>
            </a:r>
            <a:endParaRPr b="0" lang="en-US" sz="2170" strike="noStrike" u="none">
              <a:solidFill>
                <a:srgbClr val="000000"/>
              </a:solidFill>
              <a:effectLst/>
              <a:uFillTx/>
              <a:latin typeface="Times New Roman"/>
            </a:endParaRPr>
          </a:p>
        </p:txBody>
      </p:sp>
      <p:pic>
        <p:nvPicPr>
          <p:cNvPr id="351" name="" descr=""/>
          <p:cNvPicPr/>
          <p:nvPr/>
        </p:nvPicPr>
        <p:blipFill>
          <a:blip r:embed="rId1"/>
          <a:stretch/>
        </p:blipFill>
        <p:spPr>
          <a:xfrm>
            <a:off x="1305000" y="2352600"/>
            <a:ext cx="9334080" cy="6267240"/>
          </a:xfrm>
          <a:prstGeom prst="rect">
            <a:avLst/>
          </a:prstGeom>
          <a:noFill/>
          <a:ln w="0">
            <a:noFill/>
          </a:ln>
        </p:spPr>
      </p:pic>
      <p:sp>
        <p:nvSpPr>
          <p:cNvPr id="352" name=""/>
          <p:cNvSpPr txBox="1"/>
          <p:nvPr/>
        </p:nvSpPr>
        <p:spPr>
          <a:xfrm>
            <a:off x="1300320" y="1952640"/>
            <a:ext cx="79279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AlexNet (2012)</a:t>
            </a:r>
            <a:r>
              <a:rPr b="0" lang="zh-CN" sz="2170" strike="noStrike" u="none">
                <a:solidFill>
                  <a:srgbClr val="1f2328"/>
                </a:solidFill>
                <a:effectLst/>
                <a:uFillTx/>
                <a:latin typeface=".HiraKakuInterface-W4"/>
                <a:ea typeface=".HiraKakuInterface-W4"/>
              </a:rPr>
              <a:t>が</a:t>
            </a:r>
            <a:r>
              <a:rPr b="0" lang="en-US" sz="2170" strike="noStrike" u="none">
                <a:solidFill>
                  <a:srgbClr val="1f2328"/>
                </a:solidFill>
                <a:effectLst/>
                <a:uFillTx/>
                <a:latin typeface=".SFNS-Regular_wdth_opsz1D0000_GRAD_wght"/>
                <a:ea typeface=".SFNS-Regular_wdth_opsz1D0000_GRAD_wght"/>
              </a:rPr>
              <a:t>ImageNet</a:t>
            </a:r>
            <a:r>
              <a:rPr b="0" lang="zh-CN" sz="2170" strike="noStrike" u="none">
                <a:solidFill>
                  <a:srgbClr val="1f2328"/>
                </a:solidFill>
                <a:effectLst/>
                <a:uFillTx/>
                <a:latin typeface=".HiraKakuInterface-W4"/>
                <a:ea typeface=".HiraKakuInterface-W4"/>
              </a:rPr>
              <a:t>を⽤いたブレークスルーとして有名</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6" name=""/>
          <p:cNvSpPr txBox="1"/>
          <p:nvPr/>
        </p:nvSpPr>
        <p:spPr>
          <a:xfrm>
            <a:off x="747720" y="2311560"/>
            <a:ext cx="467820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AlexNet </a:t>
            </a:r>
            <a:r>
              <a:rPr b="0" lang="zh-CN" sz="2830" strike="noStrike" u="none">
                <a:solidFill>
                  <a:srgbClr val="1f2328"/>
                </a:solidFill>
                <a:effectLst/>
                <a:uFillTx/>
                <a:latin typeface=".HiraKakuInterface-W5"/>
                <a:ea typeface=".HiraKakuInterface-W5"/>
              </a:rPr>
              <a:t>と層出⼒の可視化</a:t>
            </a:r>
            <a:endParaRPr b="0" lang="en-US" sz="2830" strike="noStrike" u="none">
              <a:solidFill>
                <a:srgbClr val="000000"/>
              </a:solidFill>
              <a:effectLst/>
              <a:uFillTx/>
              <a:latin typeface="Times New Roman"/>
            </a:endParaRPr>
          </a:p>
        </p:txBody>
      </p:sp>
      <p:sp>
        <p:nvSpPr>
          <p:cNvPr id="357" name=""/>
          <p:cNvSpPr/>
          <p:nvPr/>
        </p:nvSpPr>
        <p:spPr>
          <a:xfrm>
            <a:off x="1066680" y="380016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5"/>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5"/>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8" name=""/>
          <p:cNvSpPr txBox="1"/>
          <p:nvPr/>
        </p:nvSpPr>
        <p:spPr>
          <a:xfrm>
            <a:off x="747720" y="3057480"/>
            <a:ext cx="93092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教科書には </a:t>
            </a:r>
            <a:r>
              <a:rPr b="0" lang="en-US" sz="2170" strike="noStrike" u="none">
                <a:solidFill>
                  <a:srgbClr val="1f2328"/>
                </a:solidFill>
                <a:effectLst/>
                <a:uFillTx/>
                <a:latin typeface=".SFNS-Regular_wdth_opsz1D0000_GRAD_wght"/>
                <a:ea typeface=".SFNS-Regular_wdth_opsz1D0000_GRAD_wght"/>
              </a:rPr>
              <a:t>AlexNet </a:t>
            </a:r>
            <a:r>
              <a:rPr b="0" lang="zh-CN" sz="2170" strike="noStrike" u="none">
                <a:solidFill>
                  <a:srgbClr val="1f2328"/>
                </a:solidFill>
                <a:effectLst/>
                <a:uFillTx/>
                <a:latin typeface=".HiraKakuInterface-W4"/>
                <a:ea typeface=".HiraKakuInterface-W4"/>
              </a:rPr>
              <a:t>を⽤いた各層の出⼒やテスト結果が掲載されている。</a:t>
            </a:r>
            <a:endParaRPr b="0" lang="en-US" sz="2170" strike="noStrike" u="none">
              <a:solidFill>
                <a:srgbClr val="000000"/>
              </a:solidFill>
              <a:effectLst/>
              <a:uFillTx/>
              <a:latin typeface="Times New Roman"/>
            </a:endParaRPr>
          </a:p>
        </p:txBody>
      </p:sp>
      <p:sp>
        <p:nvSpPr>
          <p:cNvPr id="359" name=""/>
          <p:cNvSpPr/>
          <p:nvPr/>
        </p:nvSpPr>
        <p:spPr>
          <a:xfrm>
            <a:off x="1066680" y="428616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0" name=""/>
          <p:cNvSpPr txBox="1"/>
          <p:nvPr/>
        </p:nvSpPr>
        <p:spPr>
          <a:xfrm>
            <a:off x="1300320" y="3629160"/>
            <a:ext cx="79473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エッジ</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テクスチャ、中層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パーツ、⾼層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カテゴリ概念</a:t>
            </a:r>
            <a:endParaRPr b="0" lang="en-US" sz="2170" strike="noStrike" u="none">
              <a:solidFill>
                <a:srgbClr val="000000"/>
              </a:solidFill>
              <a:effectLst/>
              <a:uFillTx/>
              <a:latin typeface="Times New Roman"/>
            </a:endParaRPr>
          </a:p>
        </p:txBody>
      </p:sp>
      <p:sp>
        <p:nvSpPr>
          <p:cNvPr id="361" name=""/>
          <p:cNvSpPr txBox="1"/>
          <p:nvPr/>
        </p:nvSpPr>
        <p:spPr>
          <a:xfrm>
            <a:off x="1300320" y="4114800"/>
            <a:ext cx="855180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中間層の活性マップや誤分類例が⼈間にとっての理解を補助している</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 name=""/>
          <p:cNvSpPr txBox="1"/>
          <p:nvPr/>
        </p:nvSpPr>
        <p:spPr>
          <a:xfrm>
            <a:off x="747720" y="1416240"/>
            <a:ext cx="6807600" cy="50796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画像⽣成・補完に向けた拡⼤</a:t>
            </a:r>
            <a:r>
              <a:rPr b="1" lang="en-US" sz="2830" strike="noStrike" u="none">
                <a:solidFill>
                  <a:srgbClr val="1f2328"/>
                </a:solidFill>
                <a:effectLst/>
                <a:uFillTx/>
                <a:latin typeface=".SFNS-Regular_wdth_opsz25B333_GRAD_wght2580000"/>
                <a:ea typeface=".SFNS-Regular_wdth_opsz25B333_GRAD_wght2580000"/>
              </a:rPr>
              <a:t>CNN</a:t>
            </a:r>
            <a:r>
              <a:rPr b="0" lang="zh-CN" sz="2830" strike="noStrike" u="none">
                <a:solidFill>
                  <a:srgbClr val="1f2328"/>
                </a:solidFill>
                <a:effectLst/>
                <a:uFillTx/>
                <a:latin typeface=".HiraKakuInterface-W5"/>
                <a:ea typeface=".HiraKakuInterface-W5"/>
              </a:rPr>
              <a:t>の導⼊</a:t>
            </a:r>
            <a:endParaRPr b="0" lang="en-US" sz="2830" strike="noStrike" u="none">
              <a:solidFill>
                <a:srgbClr val="000000"/>
              </a:solidFill>
              <a:effectLst/>
              <a:uFillTx/>
              <a:latin typeface="Times New Roman"/>
            </a:endParaRPr>
          </a:p>
        </p:txBody>
      </p:sp>
      <p:sp>
        <p:nvSpPr>
          <p:cNvPr id="16" name=""/>
          <p:cNvSpPr txBox="1"/>
          <p:nvPr/>
        </p:nvSpPr>
        <p:spPr>
          <a:xfrm>
            <a:off x="747720" y="2162160"/>
            <a:ext cx="11729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ここまでは変わらない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ダウンサンプリングを扱ったが、画像を⽣成・補完する場合はサイズ</a:t>
            </a:r>
            <a:endParaRPr b="0" lang="en-US" sz="2170" strike="noStrike" u="none">
              <a:solidFill>
                <a:srgbClr val="000000"/>
              </a:solidFill>
              <a:effectLst/>
              <a:uFillTx/>
              <a:latin typeface="Times New Roman"/>
            </a:endParaRPr>
          </a:p>
        </p:txBody>
      </p:sp>
      <p:sp>
        <p:nvSpPr>
          <p:cNvPr id="17" name=""/>
          <p:cNvSpPr/>
          <p:nvPr/>
        </p:nvSpPr>
        <p:spPr>
          <a:xfrm>
            <a:off x="1066680" y="331452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 name=""/>
          <p:cNvSpPr txBox="1"/>
          <p:nvPr/>
        </p:nvSpPr>
        <p:spPr>
          <a:xfrm>
            <a:off x="747720" y="2581200"/>
            <a:ext cx="29336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を拡⼤する</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が必要</a:t>
            </a:r>
            <a:endParaRPr b="0" lang="en-US" sz="2170" strike="noStrike" u="none">
              <a:solidFill>
                <a:srgbClr val="000000"/>
              </a:solidFill>
              <a:effectLst/>
              <a:uFillTx/>
              <a:latin typeface="Times New Roman"/>
            </a:endParaRPr>
          </a:p>
        </p:txBody>
      </p:sp>
      <p:sp>
        <p:nvSpPr>
          <p:cNvPr id="19" name=""/>
          <p:cNvSpPr/>
          <p:nvPr/>
        </p:nvSpPr>
        <p:spPr>
          <a:xfrm>
            <a:off x="1066680" y="380016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5"/>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5"/>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 name=""/>
          <p:cNvSpPr txBox="1"/>
          <p:nvPr/>
        </p:nvSpPr>
        <p:spPr>
          <a:xfrm>
            <a:off x="1300320" y="3143160"/>
            <a:ext cx="66816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空間⽅向のサイズとは</a:t>
            </a:r>
            <a:r>
              <a:rPr b="0" lang="en-US" sz="2170" strike="noStrike" u="none">
                <a:solidFill>
                  <a:srgbClr val="1f2328"/>
                </a:solidFill>
                <a:effectLst/>
                <a:uFillTx/>
                <a:latin typeface=".SFNS-Regular_wdth_opsz1D0000_GRAD_wght"/>
                <a:ea typeface=".SFNS-Regular_wdth_opsz1D0000_GRAD_wght"/>
              </a:rPr>
              <a:t>: width × height</a:t>
            </a:r>
            <a:r>
              <a:rPr b="0" lang="zh-CN" sz="2170" strike="noStrike" u="none">
                <a:solidFill>
                  <a:srgbClr val="1f2328"/>
                </a:solidFill>
                <a:effectLst/>
                <a:uFillTx/>
                <a:latin typeface=".HiraKakuInterface-W4"/>
                <a:ea typeface=".HiraKakuInterface-W4"/>
              </a:rPr>
              <a:t>（画像サイズ）</a:t>
            </a:r>
            <a:endParaRPr b="0" lang="en-US" sz="2170" strike="noStrike" u="none">
              <a:solidFill>
                <a:srgbClr val="000000"/>
              </a:solidFill>
              <a:effectLst/>
              <a:uFillTx/>
              <a:latin typeface="Times New Roman"/>
            </a:endParaRPr>
          </a:p>
        </p:txBody>
      </p:sp>
      <p:sp>
        <p:nvSpPr>
          <p:cNvPr id="21" name=""/>
          <p:cNvSpPr/>
          <p:nvPr/>
        </p:nvSpPr>
        <p:spPr>
          <a:xfrm>
            <a:off x="1618920" y="420984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2" name=""/>
          <p:cNvSpPr txBox="1"/>
          <p:nvPr/>
        </p:nvSpPr>
        <p:spPr>
          <a:xfrm>
            <a:off x="1300320" y="3629160"/>
            <a:ext cx="1235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タスク例</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Times New Roman"/>
            </a:endParaRPr>
          </a:p>
        </p:txBody>
      </p:sp>
      <p:sp>
        <p:nvSpPr>
          <p:cNvPr id="23" name=""/>
          <p:cNvSpPr/>
          <p:nvPr/>
        </p:nvSpPr>
        <p:spPr>
          <a:xfrm>
            <a:off x="1618920" y="4695480"/>
            <a:ext cx="86400" cy="86400"/>
          </a:xfrm>
          <a:custGeom>
            <a:avLst/>
            <a:gdLst/>
            <a:ahLst/>
            <a:rect l="0" t="0" r="r" b="b"/>
            <a:pathLst>
              <a:path w="240" h="240">
                <a:moveTo>
                  <a:pt x="240" y="120"/>
                </a:moveTo>
                <a:cubicBezTo>
                  <a:pt x="240" y="135"/>
                  <a:pt x="237" y="150"/>
                  <a:pt x="230" y="165"/>
                </a:cubicBezTo>
                <a:cubicBezTo>
                  <a:pt x="224" y="181"/>
                  <a:pt x="216" y="194"/>
                  <a:pt x="205" y="205"/>
                </a:cubicBezTo>
                <a:cubicBezTo>
                  <a:pt x="194" y="216"/>
                  <a:pt x="181" y="224"/>
                  <a:pt x="166" y="231"/>
                </a:cubicBezTo>
                <a:cubicBezTo>
                  <a:pt x="151" y="237"/>
                  <a:pt x="135" y="240"/>
                  <a:pt x="119" y="240"/>
                </a:cubicBezTo>
                <a:cubicBezTo>
                  <a:pt x="104" y="240"/>
                  <a:pt x="89" y="237"/>
                  <a:pt x="74" y="231"/>
                </a:cubicBezTo>
                <a:cubicBezTo>
                  <a:pt x="59" y="224"/>
                  <a:pt x="46" y="216"/>
                  <a:pt x="35" y="205"/>
                </a:cubicBezTo>
                <a:cubicBezTo>
                  <a:pt x="24" y="194"/>
                  <a:pt x="16" y="181"/>
                  <a:pt x="9" y="165"/>
                </a:cubicBezTo>
                <a:cubicBezTo>
                  <a:pt x="3" y="150"/>
                  <a:pt x="0" y="135"/>
                  <a:pt x="0" y="120"/>
                </a:cubicBezTo>
                <a:cubicBezTo>
                  <a:pt x="0" y="104"/>
                  <a:pt x="3" y="89"/>
                  <a:pt x="9" y="74"/>
                </a:cubicBezTo>
                <a:cubicBezTo>
                  <a:pt x="16" y="59"/>
                  <a:pt x="24" y="46"/>
                  <a:pt x="35" y="35"/>
                </a:cubicBezTo>
                <a:cubicBezTo>
                  <a:pt x="46" y="24"/>
                  <a:pt x="59" y="16"/>
                  <a:pt x="74" y="10"/>
                </a:cubicBezTo>
                <a:cubicBezTo>
                  <a:pt x="89" y="3"/>
                  <a:pt x="104" y="0"/>
                  <a:pt x="119" y="0"/>
                </a:cubicBezTo>
                <a:cubicBezTo>
                  <a:pt x="135" y="0"/>
                  <a:pt x="151" y="3"/>
                  <a:pt x="166" y="10"/>
                </a:cubicBezTo>
                <a:cubicBezTo>
                  <a:pt x="181" y="16"/>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4" name=""/>
          <p:cNvSpPr txBox="1"/>
          <p:nvPr/>
        </p:nvSpPr>
        <p:spPr>
          <a:xfrm>
            <a:off x="1852560" y="4038480"/>
            <a:ext cx="9670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コンパクトなベクトルから画像を⽣成（</a:t>
            </a:r>
            <a:r>
              <a:rPr b="0" lang="en-US" sz="2170" strike="noStrike" u="none">
                <a:solidFill>
                  <a:srgbClr val="1f2328"/>
                </a:solidFill>
                <a:effectLst/>
                <a:uFillTx/>
                <a:latin typeface=".SFNS-Regular_wdth_opsz1D0000_GRAD_wght"/>
                <a:ea typeface=".SFNS-Regular_wdth_opsz1D0000_GRAD_wght"/>
              </a:rPr>
              <a:t>1×1×K → 2×2×(K/2)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25" name=""/>
          <p:cNvSpPr/>
          <p:nvPr/>
        </p:nvSpPr>
        <p:spPr>
          <a:xfrm>
            <a:off x="1618920" y="5181480"/>
            <a:ext cx="86400" cy="86040"/>
          </a:xfrm>
          <a:custGeom>
            <a:avLst/>
            <a:gdLst/>
            <a:ahLst/>
            <a:rect l="0" t="0" r="r" b="b"/>
            <a:pathLst>
              <a:path w="240" h="239">
                <a:moveTo>
                  <a:pt x="240" y="120"/>
                </a:moveTo>
                <a:cubicBezTo>
                  <a:pt x="240" y="136"/>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6"/>
                  <a:pt x="0" y="120"/>
                </a:cubicBezTo>
                <a:cubicBezTo>
                  <a:pt x="0" y="104"/>
                  <a:pt x="3" y="89"/>
                  <a:pt x="9" y="74"/>
                </a:cubicBezTo>
                <a:cubicBezTo>
                  <a:pt x="16" y="60"/>
                  <a:pt x="24" y="47"/>
                  <a:pt x="35" y="36"/>
                </a:cubicBezTo>
                <a:cubicBezTo>
                  <a:pt x="46" y="25"/>
                  <a:pt x="59" y="16"/>
                  <a:pt x="74" y="10"/>
                </a:cubicBezTo>
                <a:cubicBezTo>
                  <a:pt x="89" y="3"/>
                  <a:pt x="104" y="0"/>
                  <a:pt x="119" y="0"/>
                </a:cubicBezTo>
                <a:cubicBezTo>
                  <a:pt x="135" y="0"/>
                  <a:pt x="151" y="3"/>
                  <a:pt x="166" y="10"/>
                </a:cubicBezTo>
                <a:cubicBezTo>
                  <a:pt x="181" y="16"/>
                  <a:pt x="194" y="25"/>
                  <a:pt x="205" y="36"/>
                </a:cubicBezTo>
                <a:cubicBezTo>
                  <a:pt x="216" y="47"/>
                  <a:pt x="224" y="60"/>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6" name=""/>
          <p:cNvSpPr txBox="1"/>
          <p:nvPr/>
        </p:nvSpPr>
        <p:spPr>
          <a:xfrm>
            <a:off x="1852560" y="4524480"/>
            <a:ext cx="77979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セグメンテーション（</a:t>
            </a:r>
            <a:r>
              <a:rPr b="0" lang="en-US" sz="2170" strike="noStrike" u="none">
                <a:solidFill>
                  <a:srgbClr val="1f2328"/>
                </a:solidFill>
                <a:effectLst/>
                <a:uFillTx/>
                <a:latin typeface=".SFNS-Regular_wdth_opsz1D0000_GRAD_wght"/>
                <a:ea typeface=".SFNS-Regular_wdth_opsz1D0000_GRAD_wght"/>
              </a:rPr>
              <a:t>W×H×1 → … → 1×1×K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27" name=""/>
          <p:cNvSpPr txBox="1"/>
          <p:nvPr/>
        </p:nvSpPr>
        <p:spPr>
          <a:xfrm>
            <a:off x="1852560" y="5010120"/>
            <a:ext cx="24382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a:t>
            </a:r>
            <a:r>
              <a:rPr b="0" lang="en-US" sz="2170" strike="noStrike" u="none">
                <a:solidFill>
                  <a:srgbClr val="1f2328"/>
                </a:solidFill>
                <a:effectLst/>
                <a:uFillTx/>
                <a:latin typeface=".SFNS-Regular_wdth_opsz1D0000_GRAD_wght"/>
                <a:ea typeface=".SFNS-Regular_wdth_opsz1D0000_GRAD_wght"/>
              </a:rPr>
              <a:t>p108</a:t>
            </a:r>
            <a:r>
              <a:rPr b="0" lang="zh-CN" sz="2170" strike="noStrike" u="none">
                <a:solidFill>
                  <a:srgbClr val="1f2328"/>
                </a:solidFill>
                <a:effectLst/>
                <a:uFillTx/>
                <a:latin typeface=".HiraKakuInterface-W4"/>
                <a:ea typeface=".HiraKakuInterface-W4"/>
              </a:rPr>
              <a:t>図</a:t>
            </a:r>
            <a:r>
              <a:rPr b="0" lang="en-US" sz="2170" strike="noStrike" u="none">
                <a:solidFill>
                  <a:srgbClr val="1f2328"/>
                </a:solidFill>
                <a:effectLst/>
                <a:uFillTx/>
                <a:latin typeface=".SFNS-Regular_wdth_opsz1D0000_GRAD_wght"/>
                <a:ea typeface=".SFNS-Regular_wdth_opsz1D0000_GRAD_wght"/>
              </a:rPr>
              <a:t>5.19</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 name=""/>
          <p:cNvSpPr txBox="1"/>
          <p:nvPr/>
        </p:nvSpPr>
        <p:spPr>
          <a:xfrm>
            <a:off x="747720" y="1864080"/>
            <a:ext cx="61149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アップサンプリング＋補完＋畳み込み</a:t>
            </a:r>
            <a:endParaRPr b="0" lang="en-US" sz="2830" strike="noStrike" u="none">
              <a:solidFill>
                <a:srgbClr val="000000"/>
              </a:solidFill>
              <a:effectLst/>
              <a:uFillTx/>
              <a:latin typeface="Times New Roman"/>
            </a:endParaRPr>
          </a:p>
        </p:txBody>
      </p:sp>
      <p:sp>
        <p:nvSpPr>
          <p:cNvPr id="32" name=""/>
          <p:cNvSpPr txBox="1"/>
          <p:nvPr/>
        </p:nvSpPr>
        <p:spPr>
          <a:xfrm>
            <a:off x="747720" y="261000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サイズ拡⼤の最も単純な⽅法は、アップサンプリングと補完をペアで使い、その後に畳み込</a:t>
            </a:r>
            <a:endParaRPr b="0" lang="en-US" sz="2170" strike="noStrike" u="none">
              <a:solidFill>
                <a:srgbClr val="000000"/>
              </a:solidFill>
              <a:effectLst/>
              <a:uFillTx/>
              <a:latin typeface="Times New Roman"/>
            </a:endParaRPr>
          </a:p>
        </p:txBody>
      </p:sp>
      <p:sp>
        <p:nvSpPr>
          <p:cNvPr id="33" name=""/>
          <p:cNvSpPr txBox="1"/>
          <p:nvPr/>
        </p:nvSpPr>
        <p:spPr>
          <a:xfrm>
            <a:off x="747720" y="3029040"/>
            <a:ext cx="1379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みを⾏う。</a:t>
            </a:r>
            <a:endParaRPr b="0" lang="en-US" sz="2170" strike="noStrike" u="none">
              <a:solidFill>
                <a:srgbClr val="000000"/>
              </a:solidFill>
              <a:effectLst/>
              <a:uFillTx/>
              <a:latin typeface="Times New Roman"/>
            </a:endParaRPr>
          </a:p>
        </p:txBody>
      </p:sp>
      <p:sp>
        <p:nvSpPr>
          <p:cNvPr id="34" name=""/>
          <p:cNvSpPr/>
          <p:nvPr/>
        </p:nvSpPr>
        <p:spPr>
          <a:xfrm>
            <a:off x="2135160" y="3743280"/>
            <a:ext cx="154800" cy="144000"/>
          </a:xfrm>
          <a:custGeom>
            <a:avLst/>
            <a:gdLst/>
            <a:ah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59" y="55"/>
                </a:cubicBezTo>
                <a:cubicBezTo>
                  <a:pt x="283" y="18"/>
                  <a:pt x="314" y="0"/>
                  <a:pt x="349" y="0"/>
                </a:cubicBezTo>
                <a:cubicBezTo>
                  <a:pt x="370" y="0"/>
                  <a:pt x="389" y="6"/>
                  <a:pt x="405" y="19"/>
                </a:cubicBezTo>
                <a:cubicBezTo>
                  <a:pt x="421" y="32"/>
                  <a:pt x="429" y="49"/>
                  <a:pt x="430" y="71"/>
                </a:cubicBezTo>
                <a:cubicBezTo>
                  <a:pt x="430" y="88"/>
                  <a:pt x="426" y="102"/>
                  <a:pt x="418" y="113"/>
                </a:cubicBezTo>
                <a:cubicBezTo>
                  <a:pt x="409" y="123"/>
                  <a:pt x="401" y="130"/>
                  <a:pt x="394" y="132"/>
                </a:cubicBezTo>
                <a:cubicBezTo>
                  <a:pt x="386" y="134"/>
                  <a:pt x="379" y="135"/>
                  <a:pt x="373" y="135"/>
                </a:cubicBezTo>
                <a:cubicBezTo>
                  <a:pt x="362" y="135"/>
                  <a:pt x="353" y="132"/>
                  <a:pt x="346" y="126"/>
                </a:cubicBezTo>
                <a:cubicBezTo>
                  <a:pt x="339" y="119"/>
                  <a:pt x="336" y="111"/>
                  <a:pt x="336" y="100"/>
                </a:cubicBezTo>
                <a:cubicBezTo>
                  <a:pt x="336" y="73"/>
                  <a:pt x="350" y="55"/>
                  <a:pt x="380" y="45"/>
                </a:cubicBezTo>
                <a:cubicBezTo>
                  <a:pt x="373" y="37"/>
                  <a:pt x="361" y="33"/>
                  <a:pt x="344" y="33"/>
                </a:cubicBezTo>
                <a:cubicBezTo>
                  <a:pt x="337" y="33"/>
                  <a:pt x="331" y="34"/>
                  <a:pt x="328" y="35"/>
                </a:cubicBezTo>
                <a:cubicBezTo>
                  <a:pt x="305" y="44"/>
                  <a:pt x="288" y="64"/>
                  <a:pt x="277" y="93"/>
                </a:cubicBezTo>
                <a:cubicBezTo>
                  <a:pt x="242" y="224"/>
                  <a:pt x="224" y="300"/>
                  <a:pt x="224" y="322"/>
                </a:cubicBezTo>
                <a:cubicBezTo>
                  <a:pt x="224" y="338"/>
                  <a:pt x="229" y="350"/>
                  <a:pt x="238" y="357"/>
                </a:cubicBezTo>
                <a:cubicBezTo>
                  <a:pt x="248" y="364"/>
                  <a:pt x="258" y="367"/>
                  <a:pt x="269" y="367"/>
                </a:cubicBezTo>
                <a:cubicBezTo>
                  <a:pt x="292" y="367"/>
                  <a:pt x="313" y="358"/>
                  <a:pt x="335" y="338"/>
                </a:cubicBezTo>
                <a:cubicBezTo>
                  <a:pt x="356" y="319"/>
                  <a:pt x="370" y="295"/>
                  <a:pt x="378" y="267"/>
                </a:cubicBezTo>
                <a:cubicBezTo>
                  <a:pt x="380" y="261"/>
                  <a:pt x="381" y="258"/>
                  <a:pt x="383" y="257"/>
                </a:cubicBezTo>
                <a:cubicBezTo>
                  <a:pt x="385" y="257"/>
                  <a:pt x="390" y="256"/>
                  <a:pt x="397" y="255"/>
                </a:cubicBezTo>
                <a:lnTo>
                  <a:pt x="401" y="255"/>
                </a:lnTo>
                <a:cubicBezTo>
                  <a:pt x="410" y="255"/>
                  <a:pt x="414" y="258"/>
                  <a:pt x="414" y="262"/>
                </a:cubicBezTo>
                <a:cubicBezTo>
                  <a:pt x="414" y="263"/>
                  <a:pt x="413" y="266"/>
                  <a:pt x="412" y="272"/>
                </a:cubicBezTo>
                <a:cubicBezTo>
                  <a:pt x="403" y="306"/>
                  <a:pt x="385" y="335"/>
                  <a:pt x="358" y="361"/>
                </a:cubicBezTo>
                <a:cubicBezTo>
                  <a:pt x="331" y="387"/>
                  <a:pt x="299"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69"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39"/>
                  <a:pt x="198"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 name=""/>
          <p:cNvSpPr/>
          <p:nvPr/>
        </p:nvSpPr>
        <p:spPr>
          <a:xfrm>
            <a:off x="2320560" y="3782880"/>
            <a:ext cx="63360" cy="150840"/>
          </a:xfrm>
          <a:custGeom>
            <a:avLst/>
            <a:gdLst/>
            <a:ahLst/>
            <a:rect l="0" t="0" r="r" b="b"/>
            <a:pathLst>
              <a:path w="176" h="419">
                <a:moveTo>
                  <a:pt x="102" y="38"/>
                </a:moveTo>
                <a:cubicBezTo>
                  <a:pt x="102" y="28"/>
                  <a:pt x="106" y="19"/>
                  <a:pt x="114" y="11"/>
                </a:cubicBezTo>
                <a:cubicBezTo>
                  <a:pt x="122" y="4"/>
                  <a:pt x="132" y="0"/>
                  <a:pt x="142" y="0"/>
                </a:cubicBezTo>
                <a:cubicBezTo>
                  <a:pt x="149" y="0"/>
                  <a:pt x="156" y="2"/>
                  <a:pt x="161" y="7"/>
                </a:cubicBezTo>
                <a:cubicBezTo>
                  <a:pt x="166" y="12"/>
                  <a:pt x="168" y="18"/>
                  <a:pt x="169" y="26"/>
                </a:cubicBezTo>
                <a:cubicBezTo>
                  <a:pt x="169" y="35"/>
                  <a:pt x="165" y="44"/>
                  <a:pt x="156" y="52"/>
                </a:cubicBezTo>
                <a:cubicBezTo>
                  <a:pt x="148" y="60"/>
                  <a:pt x="139" y="64"/>
                  <a:pt x="129" y="64"/>
                </a:cubicBezTo>
                <a:cubicBezTo>
                  <a:pt x="123" y="64"/>
                  <a:pt x="116" y="62"/>
                  <a:pt x="110" y="58"/>
                </a:cubicBezTo>
                <a:cubicBezTo>
                  <a:pt x="105" y="54"/>
                  <a:pt x="102" y="47"/>
                  <a:pt x="102" y="38"/>
                </a:cubicBezTo>
                <a:moveTo>
                  <a:pt x="0" y="234"/>
                </a:moveTo>
                <a:cubicBezTo>
                  <a:pt x="0" y="230"/>
                  <a:pt x="2" y="224"/>
                  <a:pt x="6" y="214"/>
                </a:cubicBezTo>
                <a:cubicBezTo>
                  <a:pt x="9" y="205"/>
                  <a:pt x="14" y="194"/>
                  <a:pt x="21" y="183"/>
                </a:cubicBezTo>
                <a:cubicBezTo>
                  <a:pt x="27" y="171"/>
                  <a:pt x="36" y="160"/>
                  <a:pt x="48" y="150"/>
                </a:cubicBezTo>
                <a:cubicBezTo>
                  <a:pt x="60" y="140"/>
                  <a:pt x="73" y="136"/>
                  <a:pt x="85" y="136"/>
                </a:cubicBezTo>
                <a:cubicBezTo>
                  <a:pt x="102" y="136"/>
                  <a:pt x="115" y="141"/>
                  <a:pt x="127" y="150"/>
                </a:cubicBezTo>
                <a:cubicBezTo>
                  <a:pt x="138" y="161"/>
                  <a:pt x="143" y="174"/>
                  <a:pt x="144" y="190"/>
                </a:cubicBezTo>
                <a:cubicBezTo>
                  <a:pt x="144" y="197"/>
                  <a:pt x="141" y="209"/>
                  <a:pt x="135" y="225"/>
                </a:cubicBezTo>
                <a:cubicBezTo>
                  <a:pt x="129" y="241"/>
                  <a:pt x="121" y="263"/>
                  <a:pt x="109" y="290"/>
                </a:cubicBezTo>
                <a:cubicBezTo>
                  <a:pt x="98" y="318"/>
                  <a:pt x="90" y="341"/>
                  <a:pt x="83" y="361"/>
                </a:cubicBezTo>
                <a:cubicBezTo>
                  <a:pt x="81" y="370"/>
                  <a:pt x="80" y="377"/>
                  <a:pt x="80" y="381"/>
                </a:cubicBezTo>
                <a:cubicBezTo>
                  <a:pt x="80" y="391"/>
                  <a:pt x="83" y="396"/>
                  <a:pt x="90" y="396"/>
                </a:cubicBezTo>
                <a:cubicBezTo>
                  <a:pt x="94" y="396"/>
                  <a:pt x="98" y="396"/>
                  <a:pt x="102" y="394"/>
                </a:cubicBezTo>
                <a:cubicBezTo>
                  <a:pt x="106" y="393"/>
                  <a:pt x="111" y="390"/>
                  <a:pt x="118" y="386"/>
                </a:cubicBezTo>
                <a:cubicBezTo>
                  <a:pt x="123" y="381"/>
                  <a:pt x="129" y="374"/>
                  <a:pt x="134" y="364"/>
                </a:cubicBezTo>
                <a:cubicBezTo>
                  <a:pt x="140" y="354"/>
                  <a:pt x="145" y="342"/>
                  <a:pt x="150" y="327"/>
                </a:cubicBezTo>
                <a:cubicBezTo>
                  <a:pt x="151" y="322"/>
                  <a:pt x="152" y="319"/>
                  <a:pt x="153" y="318"/>
                </a:cubicBezTo>
                <a:cubicBezTo>
                  <a:pt x="154" y="318"/>
                  <a:pt x="158" y="317"/>
                  <a:pt x="164" y="317"/>
                </a:cubicBezTo>
                <a:cubicBezTo>
                  <a:pt x="172" y="317"/>
                  <a:pt x="176" y="319"/>
                  <a:pt x="176" y="323"/>
                </a:cubicBezTo>
                <a:cubicBezTo>
                  <a:pt x="176" y="327"/>
                  <a:pt x="174" y="333"/>
                  <a:pt x="171" y="343"/>
                </a:cubicBezTo>
                <a:cubicBezTo>
                  <a:pt x="167" y="352"/>
                  <a:pt x="162" y="363"/>
                  <a:pt x="155" y="375"/>
                </a:cubicBezTo>
                <a:cubicBezTo>
                  <a:pt x="148" y="386"/>
                  <a:pt x="139" y="397"/>
                  <a:pt x="127" y="406"/>
                </a:cubicBezTo>
                <a:cubicBezTo>
                  <a:pt x="114" y="415"/>
                  <a:pt x="101" y="419"/>
                  <a:pt x="87" y="419"/>
                </a:cubicBezTo>
                <a:cubicBezTo>
                  <a:pt x="74" y="419"/>
                  <a:pt x="62" y="415"/>
                  <a:pt x="51" y="406"/>
                </a:cubicBezTo>
                <a:cubicBezTo>
                  <a:pt x="39" y="398"/>
                  <a:pt x="34" y="384"/>
                  <a:pt x="33" y="366"/>
                </a:cubicBezTo>
                <a:cubicBezTo>
                  <a:pt x="33" y="359"/>
                  <a:pt x="34" y="353"/>
                  <a:pt x="36" y="346"/>
                </a:cubicBezTo>
                <a:cubicBezTo>
                  <a:pt x="38" y="340"/>
                  <a:pt x="47" y="317"/>
                  <a:pt x="63" y="275"/>
                </a:cubicBezTo>
                <a:cubicBezTo>
                  <a:pt x="79" y="233"/>
                  <a:pt x="88" y="208"/>
                  <a:pt x="90" y="200"/>
                </a:cubicBezTo>
                <a:cubicBezTo>
                  <a:pt x="93" y="192"/>
                  <a:pt x="94" y="184"/>
                  <a:pt x="95" y="176"/>
                </a:cubicBezTo>
                <a:cubicBezTo>
                  <a:pt x="95" y="166"/>
                  <a:pt x="91" y="161"/>
                  <a:pt x="84" y="161"/>
                </a:cubicBezTo>
                <a:lnTo>
                  <a:pt x="83" y="161"/>
                </a:lnTo>
                <a:cubicBezTo>
                  <a:pt x="71" y="161"/>
                  <a:pt x="59" y="168"/>
                  <a:pt x="49" y="181"/>
                </a:cubicBezTo>
                <a:cubicBezTo>
                  <a:pt x="38" y="195"/>
                  <a:pt x="30" y="212"/>
                  <a:pt x="25" y="234"/>
                </a:cubicBezTo>
                <a:cubicBezTo>
                  <a:pt x="25" y="234"/>
                  <a:pt x="24" y="235"/>
                  <a:pt x="24" y="236"/>
                </a:cubicBezTo>
                <a:cubicBezTo>
                  <a:pt x="23" y="236"/>
                  <a:pt x="23" y="237"/>
                  <a:pt x="23" y="237"/>
                </a:cubicBezTo>
                <a:cubicBezTo>
                  <a:pt x="23" y="238"/>
                  <a:pt x="23" y="238"/>
                  <a:pt x="22" y="239"/>
                </a:cubicBezTo>
                <a:cubicBezTo>
                  <a:pt x="21" y="239"/>
                  <a:pt x="20" y="239"/>
                  <a:pt x="20" y="239"/>
                </a:cubicBezTo>
                <a:cubicBezTo>
                  <a:pt x="20" y="239"/>
                  <a:pt x="19" y="239"/>
                  <a:pt x="18" y="239"/>
                </a:cubicBezTo>
                <a:cubicBezTo>
                  <a:pt x="16" y="239"/>
                  <a:pt x="15" y="239"/>
                  <a:pt x="13" y="239"/>
                </a:cubicBezTo>
                <a:lnTo>
                  <a:pt x="4" y="239"/>
                </a:lnTo>
                <a:cubicBezTo>
                  <a:pt x="1"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 name=""/>
          <p:cNvSpPr/>
          <p:nvPr/>
        </p:nvSpPr>
        <p:spPr>
          <a:xfrm>
            <a:off x="2390760" y="3782880"/>
            <a:ext cx="93240" cy="194400"/>
          </a:xfrm>
          <a:custGeom>
            <a:avLst/>
            <a:gdLst/>
            <a:ahLst/>
            <a:rect l="0" t="0" r="r" b="b"/>
            <a:pathLst>
              <a:path w="259" h="540">
                <a:moveTo>
                  <a:pt x="192" y="41"/>
                </a:moveTo>
                <a:cubicBezTo>
                  <a:pt x="192" y="28"/>
                  <a:pt x="197" y="18"/>
                  <a:pt x="206" y="11"/>
                </a:cubicBezTo>
                <a:cubicBezTo>
                  <a:pt x="215" y="4"/>
                  <a:pt x="224" y="0"/>
                  <a:pt x="233" y="0"/>
                </a:cubicBezTo>
                <a:cubicBezTo>
                  <a:pt x="240" y="0"/>
                  <a:pt x="246" y="2"/>
                  <a:pt x="250" y="7"/>
                </a:cubicBezTo>
                <a:cubicBezTo>
                  <a:pt x="255" y="11"/>
                  <a:pt x="258" y="17"/>
                  <a:pt x="259" y="24"/>
                </a:cubicBezTo>
                <a:cubicBezTo>
                  <a:pt x="259" y="36"/>
                  <a:pt x="255" y="46"/>
                  <a:pt x="247" y="54"/>
                </a:cubicBezTo>
                <a:cubicBezTo>
                  <a:pt x="239" y="61"/>
                  <a:pt x="230" y="65"/>
                  <a:pt x="220" y="65"/>
                </a:cubicBezTo>
                <a:cubicBezTo>
                  <a:pt x="212" y="65"/>
                  <a:pt x="206" y="63"/>
                  <a:pt x="201" y="59"/>
                </a:cubicBezTo>
                <a:cubicBezTo>
                  <a:pt x="195" y="55"/>
                  <a:pt x="193" y="49"/>
                  <a:pt x="192" y="41"/>
                </a:cubicBezTo>
                <a:moveTo>
                  <a:pt x="187" y="178"/>
                </a:moveTo>
                <a:cubicBezTo>
                  <a:pt x="187" y="166"/>
                  <a:pt x="181" y="160"/>
                  <a:pt x="170" y="160"/>
                </a:cubicBezTo>
                <a:cubicBezTo>
                  <a:pt x="161" y="160"/>
                  <a:pt x="152" y="163"/>
                  <a:pt x="144" y="168"/>
                </a:cubicBezTo>
                <a:cubicBezTo>
                  <a:pt x="136" y="173"/>
                  <a:pt x="129" y="179"/>
                  <a:pt x="122" y="187"/>
                </a:cubicBezTo>
                <a:cubicBezTo>
                  <a:pt x="116" y="195"/>
                  <a:pt x="111" y="202"/>
                  <a:pt x="107" y="210"/>
                </a:cubicBezTo>
                <a:cubicBezTo>
                  <a:pt x="104" y="217"/>
                  <a:pt x="100" y="224"/>
                  <a:pt x="97" y="230"/>
                </a:cubicBezTo>
                <a:lnTo>
                  <a:pt x="92" y="239"/>
                </a:lnTo>
                <a:cubicBezTo>
                  <a:pt x="92" y="239"/>
                  <a:pt x="88" y="239"/>
                  <a:pt x="82" y="239"/>
                </a:cubicBezTo>
                <a:lnTo>
                  <a:pt x="74" y="239"/>
                </a:lnTo>
                <a:cubicBezTo>
                  <a:pt x="71" y="237"/>
                  <a:pt x="70" y="235"/>
                  <a:pt x="70" y="234"/>
                </a:cubicBezTo>
                <a:cubicBezTo>
                  <a:pt x="70" y="233"/>
                  <a:pt x="71" y="231"/>
                  <a:pt x="72" y="226"/>
                </a:cubicBezTo>
                <a:cubicBezTo>
                  <a:pt x="81" y="206"/>
                  <a:pt x="93" y="187"/>
                  <a:pt x="109" y="169"/>
                </a:cubicBezTo>
                <a:cubicBezTo>
                  <a:pt x="125" y="151"/>
                  <a:pt x="143" y="141"/>
                  <a:pt x="164" y="138"/>
                </a:cubicBezTo>
                <a:cubicBezTo>
                  <a:pt x="164" y="138"/>
                  <a:pt x="166" y="138"/>
                  <a:pt x="169" y="138"/>
                </a:cubicBezTo>
                <a:cubicBezTo>
                  <a:pt x="172" y="138"/>
                  <a:pt x="174" y="137"/>
                  <a:pt x="177" y="137"/>
                </a:cubicBezTo>
                <a:cubicBezTo>
                  <a:pt x="187" y="137"/>
                  <a:pt x="197" y="140"/>
                  <a:pt x="205" y="143"/>
                </a:cubicBezTo>
                <a:cubicBezTo>
                  <a:pt x="215" y="149"/>
                  <a:pt x="223" y="156"/>
                  <a:pt x="229" y="163"/>
                </a:cubicBezTo>
                <a:cubicBezTo>
                  <a:pt x="234" y="170"/>
                  <a:pt x="237" y="181"/>
                  <a:pt x="237" y="196"/>
                </a:cubicBezTo>
                <a:lnTo>
                  <a:pt x="237" y="206"/>
                </a:lnTo>
                <a:lnTo>
                  <a:pt x="206" y="330"/>
                </a:lnTo>
                <a:cubicBezTo>
                  <a:pt x="184" y="413"/>
                  <a:pt x="173" y="456"/>
                  <a:pt x="172" y="459"/>
                </a:cubicBezTo>
                <a:cubicBezTo>
                  <a:pt x="164" y="480"/>
                  <a:pt x="150" y="499"/>
                  <a:pt x="128" y="515"/>
                </a:cubicBezTo>
                <a:cubicBezTo>
                  <a:pt x="106" y="531"/>
                  <a:pt x="82" y="539"/>
                  <a:pt x="54" y="540"/>
                </a:cubicBezTo>
                <a:cubicBezTo>
                  <a:pt x="33" y="540"/>
                  <a:pt x="19" y="535"/>
                  <a:pt x="11" y="527"/>
                </a:cubicBezTo>
                <a:cubicBezTo>
                  <a:pt x="4" y="518"/>
                  <a:pt x="0" y="508"/>
                  <a:pt x="0" y="498"/>
                </a:cubicBezTo>
                <a:cubicBezTo>
                  <a:pt x="0" y="487"/>
                  <a:pt x="3" y="477"/>
                  <a:pt x="11" y="469"/>
                </a:cubicBezTo>
                <a:cubicBezTo>
                  <a:pt x="19" y="461"/>
                  <a:pt x="29" y="457"/>
                  <a:pt x="40" y="457"/>
                </a:cubicBezTo>
                <a:cubicBezTo>
                  <a:pt x="47" y="457"/>
                  <a:pt x="53" y="459"/>
                  <a:pt x="58" y="463"/>
                </a:cubicBezTo>
                <a:cubicBezTo>
                  <a:pt x="63" y="467"/>
                  <a:pt x="66" y="474"/>
                  <a:pt x="66" y="482"/>
                </a:cubicBezTo>
                <a:cubicBezTo>
                  <a:pt x="66" y="497"/>
                  <a:pt x="60" y="509"/>
                  <a:pt x="46" y="517"/>
                </a:cubicBezTo>
                <a:cubicBezTo>
                  <a:pt x="49" y="517"/>
                  <a:pt x="52" y="517"/>
                  <a:pt x="55" y="517"/>
                </a:cubicBezTo>
                <a:cubicBezTo>
                  <a:pt x="69" y="517"/>
                  <a:pt x="82" y="511"/>
                  <a:pt x="94" y="500"/>
                </a:cubicBezTo>
                <a:cubicBezTo>
                  <a:pt x="105" y="488"/>
                  <a:pt x="114" y="474"/>
                  <a:pt x="120" y="459"/>
                </a:cubicBezTo>
                <a:lnTo>
                  <a:pt x="127" y="432"/>
                </a:lnTo>
                <a:cubicBezTo>
                  <a:pt x="132" y="415"/>
                  <a:pt x="137" y="393"/>
                  <a:pt x="144" y="368"/>
                </a:cubicBezTo>
                <a:cubicBezTo>
                  <a:pt x="150" y="342"/>
                  <a:pt x="156" y="316"/>
                  <a:pt x="163" y="290"/>
                </a:cubicBezTo>
                <a:cubicBezTo>
                  <a:pt x="171" y="263"/>
                  <a:pt x="176" y="240"/>
                  <a:pt x="180" y="221"/>
                </a:cubicBezTo>
                <a:cubicBezTo>
                  <a:pt x="184" y="201"/>
                  <a:pt x="187" y="189"/>
                  <a:pt x="187" y="185"/>
                </a:cubicBezTo>
                <a:cubicBezTo>
                  <a:pt x="187" y="182"/>
                  <a:pt x="187" y="180"/>
                  <a:pt x="187"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 name=""/>
          <p:cNvSpPr txBox="1"/>
          <p:nvPr/>
        </p:nvSpPr>
        <p:spPr>
          <a:xfrm>
            <a:off x="1019520" y="3591000"/>
            <a:ext cx="1346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画素値 </a:t>
            </a:r>
            <a:endParaRPr b="0" lang="en-US" sz="2170" strike="noStrike" u="none">
              <a:solidFill>
                <a:srgbClr val="000000"/>
              </a:solidFill>
              <a:effectLst/>
              <a:uFillTx/>
              <a:latin typeface="Times New Roman"/>
            </a:endParaRPr>
          </a:p>
        </p:txBody>
      </p:sp>
      <p:sp>
        <p:nvSpPr>
          <p:cNvPr id="38" name=""/>
          <p:cNvSpPr txBox="1"/>
          <p:nvPr/>
        </p:nvSpPr>
        <p:spPr>
          <a:xfrm>
            <a:off x="2503440" y="3591000"/>
            <a:ext cx="7469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画素間隔でとびとびに再配置（アップサンプリング）</a:t>
            </a:r>
            <a:endParaRPr b="0" lang="en-US" sz="2170" strike="noStrike" u="none">
              <a:solidFill>
                <a:srgbClr val="000000"/>
              </a:solidFill>
              <a:effectLst/>
              <a:uFillTx/>
              <a:latin typeface="Times New Roman"/>
            </a:endParaRPr>
          </a:p>
        </p:txBody>
      </p:sp>
      <p:sp>
        <p:nvSpPr>
          <p:cNvPr id="39" name=""/>
          <p:cNvSpPr txBox="1"/>
          <p:nvPr/>
        </p:nvSpPr>
        <p:spPr>
          <a:xfrm>
            <a:off x="1019520" y="4076640"/>
            <a:ext cx="88149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4"/>
                <a:ea typeface=".HiraKakuInterface-W4"/>
              </a:rPr>
              <a:t>要素がスパースな⾏列の間の画素を補完（この時点で画像が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倍）</a:t>
            </a:r>
            <a:endParaRPr b="0" lang="en-US" sz="2170" strike="noStrike" u="none">
              <a:solidFill>
                <a:srgbClr val="000000"/>
              </a:solidFill>
              <a:effectLst/>
              <a:uFillTx/>
              <a:latin typeface="Times New Roman"/>
            </a:endParaRPr>
          </a:p>
        </p:txBody>
      </p:sp>
      <p:sp>
        <p:nvSpPr>
          <p:cNvPr id="40" name=""/>
          <p:cNvSpPr txBox="1"/>
          <p:nvPr/>
        </p:nvSpPr>
        <p:spPr>
          <a:xfrm>
            <a:off x="1019520" y="4562640"/>
            <a:ext cx="45187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畳み込み（フィルタは学習対象）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 name=""/>
          <p:cNvSpPr/>
          <p:nvPr/>
        </p:nvSpPr>
        <p:spPr>
          <a:xfrm>
            <a:off x="5277240" y="1843560"/>
            <a:ext cx="262440" cy="217080"/>
          </a:xfrm>
          <a:custGeom>
            <a:avLst/>
            <a:gdLst/>
            <a:ahLst/>
            <a:rect l="0" t="0" r="r" b="b"/>
            <a:pathLst>
              <a:path w="729" h="603">
                <a:moveTo>
                  <a:pt x="14" y="603"/>
                </a:moveTo>
                <a:lnTo>
                  <a:pt x="12" y="603"/>
                </a:lnTo>
                <a:cubicBezTo>
                  <a:pt x="4" y="603"/>
                  <a:pt x="0" y="599"/>
                  <a:pt x="0" y="592"/>
                </a:cubicBezTo>
                <a:cubicBezTo>
                  <a:pt x="0" y="590"/>
                  <a:pt x="1" y="585"/>
                  <a:pt x="3" y="578"/>
                </a:cubicBezTo>
                <a:cubicBezTo>
                  <a:pt x="5" y="570"/>
                  <a:pt x="7" y="565"/>
                  <a:pt x="9" y="564"/>
                </a:cubicBezTo>
                <a:cubicBezTo>
                  <a:pt x="11" y="562"/>
                  <a:pt x="16" y="562"/>
                  <a:pt x="25" y="561"/>
                </a:cubicBezTo>
                <a:cubicBezTo>
                  <a:pt x="76" y="559"/>
                  <a:pt x="116" y="544"/>
                  <a:pt x="144" y="515"/>
                </a:cubicBezTo>
                <a:cubicBezTo>
                  <a:pt x="150" y="509"/>
                  <a:pt x="184" y="472"/>
                  <a:pt x="247" y="404"/>
                </a:cubicBezTo>
                <a:cubicBezTo>
                  <a:pt x="310" y="336"/>
                  <a:pt x="341" y="301"/>
                  <a:pt x="340" y="300"/>
                </a:cubicBezTo>
                <a:cubicBezTo>
                  <a:pt x="276" y="137"/>
                  <a:pt x="242" y="54"/>
                  <a:pt x="239" y="51"/>
                </a:cubicBezTo>
                <a:cubicBezTo>
                  <a:pt x="234" y="44"/>
                  <a:pt x="215" y="41"/>
                  <a:pt x="183" y="40"/>
                </a:cubicBezTo>
                <a:lnTo>
                  <a:pt x="159" y="40"/>
                </a:lnTo>
                <a:cubicBezTo>
                  <a:pt x="155" y="37"/>
                  <a:pt x="153" y="34"/>
                  <a:pt x="153" y="33"/>
                </a:cubicBezTo>
                <a:cubicBezTo>
                  <a:pt x="153" y="32"/>
                  <a:pt x="154" y="26"/>
                  <a:pt x="155" y="16"/>
                </a:cubicBezTo>
                <a:cubicBezTo>
                  <a:pt x="157" y="9"/>
                  <a:pt x="160" y="3"/>
                  <a:pt x="164" y="0"/>
                </a:cubicBezTo>
                <a:lnTo>
                  <a:pt x="176" y="0"/>
                </a:lnTo>
                <a:cubicBezTo>
                  <a:pt x="196" y="1"/>
                  <a:pt x="232" y="1"/>
                  <a:pt x="284" y="1"/>
                </a:cubicBezTo>
                <a:cubicBezTo>
                  <a:pt x="303" y="1"/>
                  <a:pt x="321" y="1"/>
                  <a:pt x="338" y="1"/>
                </a:cubicBezTo>
                <a:cubicBezTo>
                  <a:pt x="354" y="1"/>
                  <a:pt x="367" y="1"/>
                  <a:pt x="377" y="0"/>
                </a:cubicBezTo>
                <a:cubicBezTo>
                  <a:pt x="387" y="0"/>
                  <a:pt x="393" y="0"/>
                  <a:pt x="395" y="0"/>
                </a:cubicBezTo>
                <a:cubicBezTo>
                  <a:pt x="405" y="0"/>
                  <a:pt x="410" y="4"/>
                  <a:pt x="410" y="10"/>
                </a:cubicBezTo>
                <a:cubicBezTo>
                  <a:pt x="410" y="11"/>
                  <a:pt x="409" y="15"/>
                  <a:pt x="408" y="22"/>
                </a:cubicBezTo>
                <a:cubicBezTo>
                  <a:pt x="406" y="30"/>
                  <a:pt x="404" y="36"/>
                  <a:pt x="402" y="37"/>
                </a:cubicBezTo>
                <a:cubicBezTo>
                  <a:pt x="400" y="39"/>
                  <a:pt x="396" y="40"/>
                  <a:pt x="388" y="40"/>
                </a:cubicBezTo>
                <a:cubicBezTo>
                  <a:pt x="370" y="42"/>
                  <a:pt x="354" y="47"/>
                  <a:pt x="340" y="55"/>
                </a:cubicBezTo>
                <a:lnTo>
                  <a:pt x="408" y="226"/>
                </a:lnTo>
                <a:lnTo>
                  <a:pt x="455" y="174"/>
                </a:lnTo>
                <a:cubicBezTo>
                  <a:pt x="517" y="108"/>
                  <a:pt x="547" y="71"/>
                  <a:pt x="547" y="64"/>
                </a:cubicBezTo>
                <a:cubicBezTo>
                  <a:pt x="547" y="53"/>
                  <a:pt x="540" y="46"/>
                  <a:pt x="526" y="42"/>
                </a:cubicBezTo>
                <a:cubicBezTo>
                  <a:pt x="523" y="42"/>
                  <a:pt x="520" y="41"/>
                  <a:pt x="515" y="40"/>
                </a:cubicBezTo>
                <a:cubicBezTo>
                  <a:pt x="506" y="40"/>
                  <a:pt x="502" y="37"/>
                  <a:pt x="502" y="30"/>
                </a:cubicBezTo>
                <a:cubicBezTo>
                  <a:pt x="502" y="29"/>
                  <a:pt x="502" y="25"/>
                  <a:pt x="503" y="16"/>
                </a:cubicBezTo>
                <a:cubicBezTo>
                  <a:pt x="506" y="9"/>
                  <a:pt x="509" y="3"/>
                  <a:pt x="512" y="0"/>
                </a:cubicBezTo>
                <a:lnTo>
                  <a:pt x="523" y="0"/>
                </a:lnTo>
                <a:cubicBezTo>
                  <a:pt x="523" y="0"/>
                  <a:pt x="531" y="0"/>
                  <a:pt x="545" y="0"/>
                </a:cubicBezTo>
                <a:cubicBezTo>
                  <a:pt x="559" y="0"/>
                  <a:pt x="575" y="0"/>
                  <a:pt x="592" y="1"/>
                </a:cubicBezTo>
                <a:cubicBezTo>
                  <a:pt x="610" y="2"/>
                  <a:pt x="622" y="3"/>
                  <a:pt x="629" y="2"/>
                </a:cubicBezTo>
                <a:cubicBezTo>
                  <a:pt x="681" y="2"/>
                  <a:pt x="710" y="1"/>
                  <a:pt x="716" y="0"/>
                </a:cubicBezTo>
                <a:lnTo>
                  <a:pt x="723" y="0"/>
                </a:lnTo>
                <a:cubicBezTo>
                  <a:pt x="727" y="4"/>
                  <a:pt x="729" y="7"/>
                  <a:pt x="729" y="9"/>
                </a:cubicBezTo>
                <a:cubicBezTo>
                  <a:pt x="728" y="24"/>
                  <a:pt x="724" y="34"/>
                  <a:pt x="718" y="40"/>
                </a:cubicBezTo>
                <a:lnTo>
                  <a:pt x="704" y="40"/>
                </a:lnTo>
                <a:cubicBezTo>
                  <a:pt x="684" y="41"/>
                  <a:pt x="666" y="43"/>
                  <a:pt x="651" y="48"/>
                </a:cubicBezTo>
                <a:cubicBezTo>
                  <a:pt x="635" y="53"/>
                  <a:pt x="623" y="58"/>
                  <a:pt x="614" y="63"/>
                </a:cubicBezTo>
                <a:cubicBezTo>
                  <a:pt x="606" y="68"/>
                  <a:pt x="599" y="74"/>
                  <a:pt x="593" y="79"/>
                </a:cubicBezTo>
                <a:lnTo>
                  <a:pt x="584" y="87"/>
                </a:lnTo>
                <a:cubicBezTo>
                  <a:pt x="584" y="86"/>
                  <a:pt x="556" y="117"/>
                  <a:pt x="500" y="178"/>
                </a:cubicBezTo>
                <a:lnTo>
                  <a:pt x="423" y="263"/>
                </a:lnTo>
                <a:cubicBezTo>
                  <a:pt x="423" y="264"/>
                  <a:pt x="432" y="287"/>
                  <a:pt x="450" y="334"/>
                </a:cubicBezTo>
                <a:cubicBezTo>
                  <a:pt x="469" y="380"/>
                  <a:pt x="488" y="428"/>
                  <a:pt x="508" y="476"/>
                </a:cubicBezTo>
                <a:cubicBezTo>
                  <a:pt x="528" y="525"/>
                  <a:pt x="539" y="550"/>
                  <a:pt x="540" y="552"/>
                </a:cubicBezTo>
                <a:cubicBezTo>
                  <a:pt x="546" y="557"/>
                  <a:pt x="564" y="560"/>
                  <a:pt x="594" y="561"/>
                </a:cubicBezTo>
                <a:cubicBezTo>
                  <a:pt x="615" y="561"/>
                  <a:pt x="625" y="564"/>
                  <a:pt x="625" y="569"/>
                </a:cubicBezTo>
                <a:cubicBezTo>
                  <a:pt x="625" y="570"/>
                  <a:pt x="624" y="574"/>
                  <a:pt x="623" y="581"/>
                </a:cubicBezTo>
                <a:cubicBezTo>
                  <a:pt x="621" y="591"/>
                  <a:pt x="619" y="596"/>
                  <a:pt x="617" y="599"/>
                </a:cubicBezTo>
                <a:cubicBezTo>
                  <a:pt x="615" y="601"/>
                  <a:pt x="611" y="602"/>
                  <a:pt x="605" y="602"/>
                </a:cubicBezTo>
                <a:cubicBezTo>
                  <a:pt x="603" y="602"/>
                  <a:pt x="593" y="602"/>
                  <a:pt x="576" y="602"/>
                </a:cubicBezTo>
                <a:cubicBezTo>
                  <a:pt x="558" y="602"/>
                  <a:pt x="532" y="601"/>
                  <a:pt x="497" y="601"/>
                </a:cubicBezTo>
                <a:cubicBezTo>
                  <a:pt x="461" y="601"/>
                  <a:pt x="434" y="601"/>
                  <a:pt x="415" y="601"/>
                </a:cubicBezTo>
                <a:cubicBezTo>
                  <a:pt x="396" y="601"/>
                  <a:pt x="386" y="601"/>
                  <a:pt x="384" y="602"/>
                </a:cubicBezTo>
                <a:cubicBezTo>
                  <a:pt x="374" y="602"/>
                  <a:pt x="369" y="599"/>
                  <a:pt x="369" y="593"/>
                </a:cubicBezTo>
                <a:cubicBezTo>
                  <a:pt x="369" y="592"/>
                  <a:pt x="370" y="588"/>
                  <a:pt x="371" y="580"/>
                </a:cubicBezTo>
                <a:cubicBezTo>
                  <a:pt x="372" y="574"/>
                  <a:pt x="373" y="570"/>
                  <a:pt x="375" y="567"/>
                </a:cubicBezTo>
                <a:cubicBezTo>
                  <a:pt x="376" y="565"/>
                  <a:pt x="377" y="563"/>
                  <a:pt x="379" y="563"/>
                </a:cubicBezTo>
                <a:cubicBezTo>
                  <a:pt x="381" y="562"/>
                  <a:pt x="383" y="562"/>
                  <a:pt x="387" y="561"/>
                </a:cubicBezTo>
                <a:cubicBezTo>
                  <a:pt x="391" y="560"/>
                  <a:pt x="395" y="560"/>
                  <a:pt x="401" y="560"/>
                </a:cubicBezTo>
                <a:cubicBezTo>
                  <a:pt x="407" y="560"/>
                  <a:pt x="415" y="558"/>
                  <a:pt x="424" y="554"/>
                </a:cubicBezTo>
                <a:cubicBezTo>
                  <a:pt x="434" y="549"/>
                  <a:pt x="439" y="546"/>
                  <a:pt x="439" y="545"/>
                </a:cubicBezTo>
                <a:cubicBezTo>
                  <a:pt x="438" y="545"/>
                  <a:pt x="425" y="511"/>
                  <a:pt x="398" y="442"/>
                </a:cubicBezTo>
                <a:lnTo>
                  <a:pt x="356" y="338"/>
                </a:lnTo>
                <a:cubicBezTo>
                  <a:pt x="245" y="458"/>
                  <a:pt x="188" y="521"/>
                  <a:pt x="185" y="528"/>
                </a:cubicBezTo>
                <a:cubicBezTo>
                  <a:pt x="183" y="532"/>
                  <a:pt x="182" y="536"/>
                  <a:pt x="182" y="538"/>
                </a:cubicBezTo>
                <a:cubicBezTo>
                  <a:pt x="182" y="549"/>
                  <a:pt x="190" y="557"/>
                  <a:pt x="207" y="560"/>
                </a:cubicBezTo>
                <a:cubicBezTo>
                  <a:pt x="208" y="560"/>
                  <a:pt x="209" y="560"/>
                  <a:pt x="212" y="560"/>
                </a:cubicBezTo>
                <a:cubicBezTo>
                  <a:pt x="215" y="560"/>
                  <a:pt x="217" y="560"/>
                  <a:pt x="218" y="561"/>
                </a:cubicBezTo>
                <a:cubicBezTo>
                  <a:pt x="219" y="561"/>
                  <a:pt x="221" y="561"/>
                  <a:pt x="221" y="561"/>
                </a:cubicBezTo>
                <a:cubicBezTo>
                  <a:pt x="222" y="561"/>
                  <a:pt x="223" y="561"/>
                  <a:pt x="224" y="562"/>
                </a:cubicBezTo>
                <a:cubicBezTo>
                  <a:pt x="225" y="562"/>
                  <a:pt x="226" y="563"/>
                  <a:pt x="226" y="565"/>
                </a:cubicBezTo>
                <a:cubicBezTo>
                  <a:pt x="227" y="566"/>
                  <a:pt x="227" y="568"/>
                  <a:pt x="227" y="571"/>
                </a:cubicBezTo>
                <a:cubicBezTo>
                  <a:pt x="227" y="576"/>
                  <a:pt x="227" y="581"/>
                  <a:pt x="226" y="585"/>
                </a:cubicBezTo>
                <a:cubicBezTo>
                  <a:pt x="224" y="592"/>
                  <a:pt x="222" y="597"/>
                  <a:pt x="220" y="599"/>
                </a:cubicBezTo>
                <a:cubicBezTo>
                  <a:pt x="219" y="600"/>
                  <a:pt x="214" y="601"/>
                  <a:pt x="207" y="602"/>
                </a:cubicBezTo>
                <a:cubicBezTo>
                  <a:pt x="205" y="602"/>
                  <a:pt x="200" y="602"/>
                  <a:pt x="191" y="602"/>
                </a:cubicBezTo>
                <a:cubicBezTo>
                  <a:pt x="182" y="602"/>
                  <a:pt x="170" y="601"/>
                  <a:pt x="154" y="601"/>
                </a:cubicBezTo>
                <a:cubicBezTo>
                  <a:pt x="138" y="600"/>
                  <a:pt x="121" y="600"/>
                  <a:pt x="102" y="601"/>
                </a:cubicBezTo>
                <a:cubicBezTo>
                  <a:pt x="56" y="601"/>
                  <a:pt x="27" y="601"/>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 name=""/>
          <p:cNvSpPr/>
          <p:nvPr/>
        </p:nvSpPr>
        <p:spPr>
          <a:xfrm>
            <a:off x="5645160" y="194364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4"/>
                  <a:pt x="584" y="30"/>
                  <a:pt x="576" y="34"/>
                </a:cubicBezTo>
                <a:lnTo>
                  <a:pt x="295" y="35"/>
                </a:lnTo>
                <a:lnTo>
                  <a:pt x="14" y="35"/>
                </a:lnTo>
                <a:cubicBezTo>
                  <a:pt x="5" y="32"/>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 name=""/>
          <p:cNvSpPr/>
          <p:nvPr/>
        </p:nvSpPr>
        <p:spPr>
          <a:xfrm>
            <a:off x="6040800" y="160020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 name=""/>
          <p:cNvSpPr/>
          <p:nvPr/>
        </p:nvSpPr>
        <p:spPr>
          <a:xfrm>
            <a:off x="6156360" y="1626840"/>
            <a:ext cx="109440" cy="211680"/>
          </a:xfrm>
          <a:custGeom>
            <a:avLst/>
            <a:gdLst/>
            <a:ahLst/>
            <a:rect l="0" t="0" r="r" b="b"/>
            <a:pathLst>
              <a:path w="304" h="588">
                <a:moveTo>
                  <a:pt x="116" y="77"/>
                </a:moveTo>
                <a:lnTo>
                  <a:pt x="104" y="82"/>
                </a:lnTo>
                <a:cubicBezTo>
                  <a:pt x="96" y="84"/>
                  <a:pt x="84" y="87"/>
                  <a:pt x="69" y="90"/>
                </a:cubicBezTo>
                <a:cubicBezTo>
                  <a:pt x="54" y="93"/>
                  <a:pt x="37" y="95"/>
                  <a:pt x="17" y="96"/>
                </a:cubicBezTo>
                <a:lnTo>
                  <a:pt x="0" y="96"/>
                </a:lnTo>
                <a:lnTo>
                  <a:pt x="0" y="56"/>
                </a:lnTo>
                <a:lnTo>
                  <a:pt x="17" y="56"/>
                </a:lnTo>
                <a:cubicBezTo>
                  <a:pt x="45" y="55"/>
                  <a:pt x="71" y="50"/>
                  <a:pt x="94" y="43"/>
                </a:cubicBezTo>
                <a:cubicBezTo>
                  <a:pt x="118" y="35"/>
                  <a:pt x="134" y="28"/>
                  <a:pt x="144" y="22"/>
                </a:cubicBezTo>
                <a:cubicBezTo>
                  <a:pt x="153" y="15"/>
                  <a:pt x="161" y="9"/>
                  <a:pt x="168" y="2"/>
                </a:cubicBezTo>
                <a:cubicBezTo>
                  <a:pt x="170" y="0"/>
                  <a:pt x="173" y="0"/>
                  <a:pt x="179" y="0"/>
                </a:cubicBezTo>
                <a:cubicBezTo>
                  <a:pt x="184" y="0"/>
                  <a:pt x="189" y="1"/>
                  <a:pt x="194" y="5"/>
                </a:cubicBezTo>
                <a:lnTo>
                  <a:pt x="194" y="268"/>
                </a:lnTo>
                <a:lnTo>
                  <a:pt x="195" y="534"/>
                </a:lnTo>
                <a:cubicBezTo>
                  <a:pt x="199" y="538"/>
                  <a:pt x="203" y="541"/>
                  <a:pt x="206" y="542"/>
                </a:cubicBezTo>
                <a:cubicBezTo>
                  <a:pt x="208" y="543"/>
                  <a:pt x="215" y="544"/>
                  <a:pt x="227" y="545"/>
                </a:cubicBezTo>
                <a:cubicBezTo>
                  <a:pt x="238" y="546"/>
                  <a:pt x="256" y="547"/>
                  <a:pt x="281" y="547"/>
                </a:cubicBezTo>
                <a:lnTo>
                  <a:pt x="304" y="547"/>
                </a:lnTo>
                <a:lnTo>
                  <a:pt x="304" y="588"/>
                </a:lnTo>
                <a:lnTo>
                  <a:pt x="295" y="588"/>
                </a:lnTo>
                <a:cubicBezTo>
                  <a:pt x="282" y="586"/>
                  <a:pt x="235" y="585"/>
                  <a:pt x="154" y="585"/>
                </a:cubicBezTo>
                <a:cubicBezTo>
                  <a:pt x="74" y="585"/>
                  <a:pt x="28" y="586"/>
                  <a:pt x="15" y="588"/>
                </a:cubicBezTo>
                <a:lnTo>
                  <a:pt x="4" y="588"/>
                </a:lnTo>
                <a:lnTo>
                  <a:pt x="4" y="547"/>
                </a:lnTo>
                <a:lnTo>
                  <a:pt x="28" y="547"/>
                </a:lnTo>
                <a:cubicBezTo>
                  <a:pt x="41" y="547"/>
                  <a:pt x="52" y="547"/>
                  <a:pt x="62" y="547"/>
                </a:cubicBezTo>
                <a:cubicBezTo>
                  <a:pt x="71" y="547"/>
                  <a:pt x="79" y="547"/>
                  <a:pt x="84" y="546"/>
                </a:cubicBezTo>
                <a:cubicBezTo>
                  <a:pt x="89" y="546"/>
                  <a:pt x="94" y="545"/>
                  <a:pt x="98" y="543"/>
                </a:cubicBezTo>
                <a:cubicBezTo>
                  <a:pt x="102" y="542"/>
                  <a:pt x="104" y="542"/>
                  <a:pt x="105" y="542"/>
                </a:cubicBezTo>
                <a:cubicBezTo>
                  <a:pt x="106" y="542"/>
                  <a:pt x="107" y="540"/>
                  <a:pt x="110" y="537"/>
                </a:cubicBezTo>
                <a:cubicBezTo>
                  <a:pt x="113" y="534"/>
                  <a:pt x="115" y="533"/>
                  <a:pt x="116" y="534"/>
                </a:cubicBezTo>
                <a:lnTo>
                  <a:pt x="116"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 name=""/>
          <p:cNvSpPr/>
          <p:nvPr/>
        </p:nvSpPr>
        <p:spPr>
          <a:xfrm>
            <a:off x="6621840" y="1626840"/>
            <a:ext cx="127080" cy="211680"/>
          </a:xfrm>
          <a:custGeom>
            <a:avLst/>
            <a:gdLst/>
            <a:ahLst/>
            <a:rect l="0" t="0" r="r" b="b"/>
            <a:pathLst>
              <a:path w="353" h="588">
                <a:moveTo>
                  <a:pt x="53" y="208"/>
                </a:moveTo>
                <a:cubicBezTo>
                  <a:pt x="37" y="208"/>
                  <a:pt x="24" y="203"/>
                  <a:pt x="14" y="193"/>
                </a:cubicBezTo>
                <a:cubicBezTo>
                  <a:pt x="5" y="182"/>
                  <a:pt x="0" y="169"/>
                  <a:pt x="0" y="154"/>
                </a:cubicBezTo>
                <a:cubicBezTo>
                  <a:pt x="0" y="112"/>
                  <a:pt x="16" y="76"/>
                  <a:pt x="48" y="45"/>
                </a:cubicBezTo>
                <a:cubicBezTo>
                  <a:pt x="79" y="15"/>
                  <a:pt x="118" y="0"/>
                  <a:pt x="164" y="0"/>
                </a:cubicBezTo>
                <a:cubicBezTo>
                  <a:pt x="218" y="0"/>
                  <a:pt x="262" y="16"/>
                  <a:pt x="298" y="49"/>
                </a:cubicBezTo>
                <a:cubicBezTo>
                  <a:pt x="334" y="82"/>
                  <a:pt x="352" y="124"/>
                  <a:pt x="353" y="177"/>
                </a:cubicBezTo>
                <a:cubicBezTo>
                  <a:pt x="353" y="202"/>
                  <a:pt x="347" y="226"/>
                  <a:pt x="335" y="249"/>
                </a:cubicBezTo>
                <a:cubicBezTo>
                  <a:pt x="323" y="272"/>
                  <a:pt x="309" y="292"/>
                  <a:pt x="293" y="309"/>
                </a:cubicBezTo>
                <a:cubicBezTo>
                  <a:pt x="276" y="326"/>
                  <a:pt x="253" y="348"/>
                  <a:pt x="222" y="374"/>
                </a:cubicBezTo>
                <a:cubicBezTo>
                  <a:pt x="201" y="392"/>
                  <a:pt x="172" y="419"/>
                  <a:pt x="134" y="455"/>
                </a:cubicBezTo>
                <a:lnTo>
                  <a:pt x="82" y="506"/>
                </a:lnTo>
                <a:lnTo>
                  <a:pt x="149" y="506"/>
                </a:lnTo>
                <a:cubicBezTo>
                  <a:pt x="241" y="506"/>
                  <a:pt x="290" y="505"/>
                  <a:pt x="296" y="502"/>
                </a:cubicBezTo>
                <a:cubicBezTo>
                  <a:pt x="300" y="501"/>
                  <a:pt x="308" y="475"/>
                  <a:pt x="318" y="423"/>
                </a:cubicBezTo>
                <a:lnTo>
                  <a:pt x="318" y="420"/>
                </a:lnTo>
                <a:lnTo>
                  <a:pt x="353" y="420"/>
                </a:lnTo>
                <a:lnTo>
                  <a:pt x="353" y="423"/>
                </a:lnTo>
                <a:cubicBezTo>
                  <a:pt x="352" y="424"/>
                  <a:pt x="348" y="451"/>
                  <a:pt x="341" y="504"/>
                </a:cubicBezTo>
                <a:cubicBezTo>
                  <a:pt x="334" y="556"/>
                  <a:pt x="330" y="583"/>
                  <a:pt x="328" y="585"/>
                </a:cubicBezTo>
                <a:lnTo>
                  <a:pt x="328" y="588"/>
                </a:lnTo>
                <a:lnTo>
                  <a:pt x="0" y="588"/>
                </a:lnTo>
                <a:lnTo>
                  <a:pt x="0" y="571"/>
                </a:lnTo>
                <a:lnTo>
                  <a:pt x="0" y="560"/>
                </a:lnTo>
                <a:cubicBezTo>
                  <a:pt x="0" y="556"/>
                  <a:pt x="2" y="552"/>
                  <a:pt x="5" y="547"/>
                </a:cubicBezTo>
                <a:cubicBezTo>
                  <a:pt x="9" y="542"/>
                  <a:pt x="18" y="532"/>
                  <a:pt x="32" y="516"/>
                </a:cubicBezTo>
                <a:cubicBezTo>
                  <a:pt x="50" y="497"/>
                  <a:pt x="65" y="481"/>
                  <a:pt x="77" y="466"/>
                </a:cubicBezTo>
                <a:cubicBezTo>
                  <a:pt x="82" y="460"/>
                  <a:pt x="92" y="449"/>
                  <a:pt x="107" y="433"/>
                </a:cubicBezTo>
                <a:cubicBezTo>
                  <a:pt x="122" y="417"/>
                  <a:pt x="132" y="406"/>
                  <a:pt x="137" y="401"/>
                </a:cubicBezTo>
                <a:cubicBezTo>
                  <a:pt x="142" y="395"/>
                  <a:pt x="151" y="385"/>
                  <a:pt x="162" y="372"/>
                </a:cubicBezTo>
                <a:cubicBezTo>
                  <a:pt x="174" y="358"/>
                  <a:pt x="182" y="348"/>
                  <a:pt x="187" y="342"/>
                </a:cubicBezTo>
                <a:cubicBezTo>
                  <a:pt x="192" y="335"/>
                  <a:pt x="199" y="326"/>
                  <a:pt x="207" y="315"/>
                </a:cubicBezTo>
                <a:cubicBezTo>
                  <a:pt x="216" y="304"/>
                  <a:pt x="222" y="295"/>
                  <a:pt x="226" y="287"/>
                </a:cubicBezTo>
                <a:cubicBezTo>
                  <a:pt x="229" y="279"/>
                  <a:pt x="234" y="271"/>
                  <a:pt x="239" y="261"/>
                </a:cubicBezTo>
                <a:cubicBezTo>
                  <a:pt x="244" y="252"/>
                  <a:pt x="248" y="243"/>
                  <a:pt x="251" y="233"/>
                </a:cubicBezTo>
                <a:cubicBezTo>
                  <a:pt x="253" y="224"/>
                  <a:pt x="255" y="215"/>
                  <a:pt x="257" y="207"/>
                </a:cubicBezTo>
                <a:cubicBezTo>
                  <a:pt x="258" y="198"/>
                  <a:pt x="259" y="189"/>
                  <a:pt x="259" y="178"/>
                </a:cubicBezTo>
                <a:cubicBezTo>
                  <a:pt x="259" y="141"/>
                  <a:pt x="249" y="109"/>
                  <a:pt x="229" y="82"/>
                </a:cubicBezTo>
                <a:cubicBezTo>
                  <a:pt x="209" y="54"/>
                  <a:pt x="181" y="41"/>
                  <a:pt x="144" y="41"/>
                </a:cubicBezTo>
                <a:cubicBezTo>
                  <a:pt x="124" y="41"/>
                  <a:pt x="107" y="46"/>
                  <a:pt x="93" y="56"/>
                </a:cubicBezTo>
                <a:cubicBezTo>
                  <a:pt x="78" y="66"/>
                  <a:pt x="68" y="76"/>
                  <a:pt x="62" y="85"/>
                </a:cubicBezTo>
                <a:cubicBezTo>
                  <a:pt x="56" y="94"/>
                  <a:pt x="53" y="100"/>
                  <a:pt x="53" y="102"/>
                </a:cubicBezTo>
                <a:cubicBezTo>
                  <a:pt x="53" y="102"/>
                  <a:pt x="55" y="103"/>
                  <a:pt x="57" y="103"/>
                </a:cubicBezTo>
                <a:cubicBezTo>
                  <a:pt x="68" y="103"/>
                  <a:pt x="79" y="107"/>
                  <a:pt x="90" y="115"/>
                </a:cubicBezTo>
                <a:cubicBezTo>
                  <a:pt x="101" y="123"/>
                  <a:pt x="107" y="137"/>
                  <a:pt x="107" y="156"/>
                </a:cubicBezTo>
                <a:cubicBezTo>
                  <a:pt x="107" y="170"/>
                  <a:pt x="102" y="183"/>
                  <a:pt x="93" y="193"/>
                </a:cubicBezTo>
                <a:cubicBezTo>
                  <a:pt x="83" y="203"/>
                  <a:pt x="70" y="208"/>
                  <a:pt x="53"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 name=""/>
          <p:cNvSpPr/>
          <p:nvPr/>
        </p:nvSpPr>
        <p:spPr>
          <a:xfrm>
            <a:off x="6143400" y="2071080"/>
            <a:ext cx="132120" cy="218520"/>
          </a:xfrm>
          <a:custGeom>
            <a:avLst/>
            <a:gdLst/>
            <a:ahLst/>
            <a:rect l="0" t="0" r="r" b="b"/>
            <a:pathLst>
              <a:path w="367" h="607">
                <a:moveTo>
                  <a:pt x="75" y="178"/>
                </a:moveTo>
                <a:cubicBezTo>
                  <a:pt x="59" y="178"/>
                  <a:pt x="47" y="173"/>
                  <a:pt x="38" y="163"/>
                </a:cubicBezTo>
                <a:cubicBezTo>
                  <a:pt x="29" y="153"/>
                  <a:pt x="24" y="141"/>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5"/>
                  <a:pt x="284" y="301"/>
                  <a:pt x="294" y="309"/>
                </a:cubicBezTo>
                <a:cubicBezTo>
                  <a:pt x="343" y="340"/>
                  <a:pt x="367" y="381"/>
                  <a:pt x="367" y="432"/>
                </a:cubicBezTo>
                <a:cubicBezTo>
                  <a:pt x="367" y="479"/>
                  <a:pt x="348" y="519"/>
                  <a:pt x="312" y="554"/>
                </a:cubicBezTo>
                <a:cubicBezTo>
                  <a:pt x="276" y="589"/>
                  <a:pt x="228" y="607"/>
                  <a:pt x="173" y="607"/>
                </a:cubicBezTo>
                <a:cubicBezTo>
                  <a:pt x="126" y="607"/>
                  <a:pt x="85" y="593"/>
                  <a:pt x="51" y="568"/>
                </a:cubicBezTo>
                <a:cubicBezTo>
                  <a:pt x="17" y="543"/>
                  <a:pt x="0" y="511"/>
                  <a:pt x="0" y="472"/>
                </a:cubicBezTo>
                <a:cubicBezTo>
                  <a:pt x="0" y="456"/>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20"/>
                  <a:pt x="83" y="521"/>
                </a:cubicBezTo>
                <a:cubicBezTo>
                  <a:pt x="80" y="523"/>
                  <a:pt x="77" y="524"/>
                  <a:pt x="74" y="525"/>
                </a:cubicBezTo>
                <a:cubicBezTo>
                  <a:pt x="71" y="525"/>
                  <a:pt x="69" y="526"/>
                  <a:pt x="67" y="528"/>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2"/>
                  <a:pt x="204" y="303"/>
                </a:cubicBezTo>
                <a:cubicBezTo>
                  <a:pt x="196" y="299"/>
                  <a:pt x="178" y="297"/>
                  <a:pt x="151" y="297"/>
                </a:cubicBezTo>
                <a:lnTo>
                  <a:pt x="114" y="296"/>
                </a:lnTo>
                <a:lnTo>
                  <a:pt x="111" y="294"/>
                </a:lnTo>
                <a:cubicBezTo>
                  <a:pt x="110" y="292"/>
                  <a:pt x="109" y="287"/>
                  <a:pt x="109" y="280"/>
                </a:cubicBezTo>
                <a:cubicBezTo>
                  <a:pt x="109" y="269"/>
                  <a:pt x="112" y="264"/>
                  <a:pt x="116" y="264"/>
                </a:cubicBezTo>
                <a:cubicBezTo>
                  <a:pt x="133" y="264"/>
                  <a:pt x="150" y="262"/>
                  <a:pt x="167" y="260"/>
                </a:cubicBezTo>
                <a:cubicBezTo>
                  <a:pt x="187" y="257"/>
                  <a:pt x="206" y="244"/>
                  <a:pt x="222" y="223"/>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7"/>
                  <a:pt x="89" y="77"/>
                </a:cubicBezTo>
                <a:cubicBezTo>
                  <a:pt x="92" y="78"/>
                  <a:pt x="95" y="79"/>
                  <a:pt x="98" y="82"/>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 name=""/>
          <p:cNvSpPr/>
          <p:nvPr/>
        </p:nvSpPr>
        <p:spPr>
          <a:xfrm>
            <a:off x="6615000" y="206748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4"/>
                  <a:pt x="312" y="547"/>
                  <a:pt x="315" y="550"/>
                </a:cubicBezTo>
                <a:cubicBezTo>
                  <a:pt x="320" y="554"/>
                  <a:pt x="337" y="556"/>
                  <a:pt x="366" y="557"/>
                </a:cubicBezTo>
                <a:lnTo>
                  <a:pt x="391" y="557"/>
                </a:lnTo>
                <a:lnTo>
                  <a:pt x="391" y="598"/>
                </a:lnTo>
                <a:lnTo>
                  <a:pt x="383" y="598"/>
                </a:lnTo>
                <a:moveTo>
                  <a:pt x="234" y="411"/>
                </a:moveTo>
                <a:lnTo>
                  <a:pt x="234" y="116"/>
                </a:lnTo>
                <a:lnTo>
                  <a:pt x="40" y="410"/>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 name=""/>
          <p:cNvSpPr/>
          <p:nvPr/>
        </p:nvSpPr>
        <p:spPr>
          <a:xfrm>
            <a:off x="6768000" y="1600200"/>
            <a:ext cx="86040" cy="761400"/>
          </a:xfrm>
          <a:custGeom>
            <a:avLst/>
            <a:gdLst/>
            <a:ah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 name=""/>
          <p:cNvSpPr/>
          <p:nvPr/>
        </p:nvSpPr>
        <p:spPr>
          <a:xfrm>
            <a:off x="4223160" y="3202200"/>
            <a:ext cx="262800" cy="217080"/>
          </a:xfrm>
          <a:custGeom>
            <a:avLst/>
            <a:gdLst/>
            <a:ahLst/>
            <a:rect l="0" t="0" r="r" b="b"/>
            <a:pathLst>
              <a:path w="730" h="603">
                <a:moveTo>
                  <a:pt x="15" y="603"/>
                </a:moveTo>
                <a:lnTo>
                  <a:pt x="13" y="603"/>
                </a:lnTo>
                <a:cubicBezTo>
                  <a:pt x="5" y="603"/>
                  <a:pt x="0" y="600"/>
                  <a:pt x="0" y="593"/>
                </a:cubicBezTo>
                <a:cubicBezTo>
                  <a:pt x="0" y="591"/>
                  <a:pt x="1" y="586"/>
                  <a:pt x="3" y="579"/>
                </a:cubicBezTo>
                <a:cubicBezTo>
                  <a:pt x="5" y="571"/>
                  <a:pt x="8" y="566"/>
                  <a:pt x="9" y="565"/>
                </a:cubicBezTo>
                <a:cubicBezTo>
                  <a:pt x="11" y="564"/>
                  <a:pt x="17" y="563"/>
                  <a:pt x="26" y="562"/>
                </a:cubicBezTo>
                <a:cubicBezTo>
                  <a:pt x="77" y="561"/>
                  <a:pt x="116" y="545"/>
                  <a:pt x="145" y="516"/>
                </a:cubicBezTo>
                <a:cubicBezTo>
                  <a:pt x="151" y="511"/>
                  <a:pt x="185" y="474"/>
                  <a:pt x="247" y="404"/>
                </a:cubicBezTo>
                <a:cubicBezTo>
                  <a:pt x="311" y="336"/>
                  <a:pt x="341" y="302"/>
                  <a:pt x="341" y="300"/>
                </a:cubicBezTo>
                <a:cubicBezTo>
                  <a:pt x="276" y="137"/>
                  <a:pt x="242" y="54"/>
                  <a:pt x="239" y="51"/>
                </a:cubicBezTo>
                <a:cubicBezTo>
                  <a:pt x="234" y="44"/>
                  <a:pt x="216" y="41"/>
                  <a:pt x="184" y="40"/>
                </a:cubicBezTo>
                <a:lnTo>
                  <a:pt x="159" y="40"/>
                </a:lnTo>
                <a:cubicBezTo>
                  <a:pt x="156" y="37"/>
                  <a:pt x="154" y="34"/>
                  <a:pt x="154" y="33"/>
                </a:cubicBezTo>
                <a:cubicBezTo>
                  <a:pt x="154" y="32"/>
                  <a:pt x="154" y="26"/>
                  <a:pt x="156" y="17"/>
                </a:cubicBezTo>
                <a:cubicBezTo>
                  <a:pt x="158" y="9"/>
                  <a:pt x="161" y="3"/>
                  <a:pt x="164" y="0"/>
                </a:cubicBezTo>
                <a:lnTo>
                  <a:pt x="177" y="0"/>
                </a:lnTo>
                <a:cubicBezTo>
                  <a:pt x="197" y="1"/>
                  <a:pt x="232" y="2"/>
                  <a:pt x="284" y="2"/>
                </a:cubicBezTo>
                <a:cubicBezTo>
                  <a:pt x="304" y="2"/>
                  <a:pt x="322" y="2"/>
                  <a:pt x="338" y="2"/>
                </a:cubicBezTo>
                <a:cubicBezTo>
                  <a:pt x="355" y="2"/>
                  <a:pt x="368" y="1"/>
                  <a:pt x="378" y="1"/>
                </a:cubicBezTo>
                <a:cubicBezTo>
                  <a:pt x="388" y="0"/>
                  <a:pt x="394" y="0"/>
                  <a:pt x="396" y="1"/>
                </a:cubicBezTo>
                <a:cubicBezTo>
                  <a:pt x="406" y="1"/>
                  <a:pt x="410" y="4"/>
                  <a:pt x="410" y="10"/>
                </a:cubicBezTo>
                <a:cubicBezTo>
                  <a:pt x="410" y="11"/>
                  <a:pt x="410" y="15"/>
                  <a:pt x="409" y="22"/>
                </a:cubicBezTo>
                <a:cubicBezTo>
                  <a:pt x="406" y="31"/>
                  <a:pt x="404" y="36"/>
                  <a:pt x="403" y="38"/>
                </a:cubicBezTo>
                <a:cubicBezTo>
                  <a:pt x="401" y="39"/>
                  <a:pt x="396" y="40"/>
                  <a:pt x="388" y="40"/>
                </a:cubicBezTo>
                <a:cubicBezTo>
                  <a:pt x="370" y="42"/>
                  <a:pt x="354" y="47"/>
                  <a:pt x="341" y="55"/>
                </a:cubicBezTo>
                <a:lnTo>
                  <a:pt x="409" y="226"/>
                </a:lnTo>
                <a:lnTo>
                  <a:pt x="455" y="174"/>
                </a:lnTo>
                <a:cubicBezTo>
                  <a:pt x="517" y="108"/>
                  <a:pt x="548" y="71"/>
                  <a:pt x="548" y="64"/>
                </a:cubicBezTo>
                <a:cubicBezTo>
                  <a:pt x="548" y="54"/>
                  <a:pt x="541" y="46"/>
                  <a:pt x="527" y="42"/>
                </a:cubicBezTo>
                <a:cubicBezTo>
                  <a:pt x="524" y="42"/>
                  <a:pt x="520" y="41"/>
                  <a:pt x="515" y="40"/>
                </a:cubicBezTo>
                <a:cubicBezTo>
                  <a:pt x="507" y="40"/>
                  <a:pt x="502" y="37"/>
                  <a:pt x="502" y="31"/>
                </a:cubicBezTo>
                <a:cubicBezTo>
                  <a:pt x="502" y="29"/>
                  <a:pt x="503" y="25"/>
                  <a:pt x="504" y="17"/>
                </a:cubicBezTo>
                <a:cubicBezTo>
                  <a:pt x="506" y="9"/>
                  <a:pt x="509" y="3"/>
                  <a:pt x="513" y="0"/>
                </a:cubicBezTo>
                <a:lnTo>
                  <a:pt x="523" y="0"/>
                </a:lnTo>
                <a:cubicBezTo>
                  <a:pt x="524" y="0"/>
                  <a:pt x="531" y="0"/>
                  <a:pt x="545" y="0"/>
                </a:cubicBezTo>
                <a:cubicBezTo>
                  <a:pt x="559" y="0"/>
                  <a:pt x="575" y="0"/>
                  <a:pt x="593" y="2"/>
                </a:cubicBezTo>
                <a:cubicBezTo>
                  <a:pt x="611" y="3"/>
                  <a:pt x="623" y="3"/>
                  <a:pt x="629" y="2"/>
                </a:cubicBezTo>
                <a:cubicBezTo>
                  <a:pt x="682" y="2"/>
                  <a:pt x="711" y="2"/>
                  <a:pt x="716" y="0"/>
                </a:cubicBezTo>
                <a:lnTo>
                  <a:pt x="723" y="0"/>
                </a:lnTo>
                <a:cubicBezTo>
                  <a:pt x="728" y="4"/>
                  <a:pt x="730" y="7"/>
                  <a:pt x="730" y="9"/>
                </a:cubicBezTo>
                <a:cubicBezTo>
                  <a:pt x="728" y="24"/>
                  <a:pt x="725" y="34"/>
                  <a:pt x="719" y="40"/>
                </a:cubicBezTo>
                <a:lnTo>
                  <a:pt x="705" y="40"/>
                </a:lnTo>
                <a:cubicBezTo>
                  <a:pt x="685" y="41"/>
                  <a:pt x="667" y="44"/>
                  <a:pt x="651" y="48"/>
                </a:cubicBezTo>
                <a:cubicBezTo>
                  <a:pt x="635" y="53"/>
                  <a:pt x="623" y="58"/>
                  <a:pt x="615" y="63"/>
                </a:cubicBezTo>
                <a:cubicBezTo>
                  <a:pt x="607" y="69"/>
                  <a:pt x="600" y="74"/>
                  <a:pt x="594" y="79"/>
                </a:cubicBezTo>
                <a:lnTo>
                  <a:pt x="584" y="87"/>
                </a:lnTo>
                <a:cubicBezTo>
                  <a:pt x="584" y="86"/>
                  <a:pt x="556" y="117"/>
                  <a:pt x="500" y="179"/>
                </a:cubicBezTo>
                <a:lnTo>
                  <a:pt x="424" y="263"/>
                </a:lnTo>
                <a:cubicBezTo>
                  <a:pt x="424" y="264"/>
                  <a:pt x="433" y="287"/>
                  <a:pt x="451" y="334"/>
                </a:cubicBezTo>
                <a:cubicBezTo>
                  <a:pt x="469" y="380"/>
                  <a:pt x="488" y="428"/>
                  <a:pt x="508" y="478"/>
                </a:cubicBezTo>
                <a:cubicBezTo>
                  <a:pt x="528" y="526"/>
                  <a:pt x="539" y="552"/>
                  <a:pt x="541" y="553"/>
                </a:cubicBezTo>
                <a:cubicBezTo>
                  <a:pt x="547" y="559"/>
                  <a:pt x="565" y="562"/>
                  <a:pt x="595" y="562"/>
                </a:cubicBezTo>
                <a:cubicBezTo>
                  <a:pt x="615" y="562"/>
                  <a:pt x="626" y="565"/>
                  <a:pt x="626" y="570"/>
                </a:cubicBezTo>
                <a:cubicBezTo>
                  <a:pt x="626" y="571"/>
                  <a:pt x="625" y="576"/>
                  <a:pt x="624" y="583"/>
                </a:cubicBezTo>
                <a:cubicBezTo>
                  <a:pt x="621" y="592"/>
                  <a:pt x="619" y="598"/>
                  <a:pt x="618" y="599"/>
                </a:cubicBezTo>
                <a:cubicBezTo>
                  <a:pt x="616" y="601"/>
                  <a:pt x="612" y="602"/>
                  <a:pt x="605" y="602"/>
                </a:cubicBezTo>
                <a:cubicBezTo>
                  <a:pt x="604" y="602"/>
                  <a:pt x="594" y="602"/>
                  <a:pt x="576" y="602"/>
                </a:cubicBezTo>
                <a:cubicBezTo>
                  <a:pt x="559" y="602"/>
                  <a:pt x="532" y="602"/>
                  <a:pt x="498" y="601"/>
                </a:cubicBezTo>
                <a:cubicBezTo>
                  <a:pt x="462" y="601"/>
                  <a:pt x="435" y="601"/>
                  <a:pt x="416" y="601"/>
                </a:cubicBezTo>
                <a:cubicBezTo>
                  <a:pt x="397" y="601"/>
                  <a:pt x="387" y="601"/>
                  <a:pt x="385" y="602"/>
                </a:cubicBezTo>
                <a:cubicBezTo>
                  <a:pt x="375" y="602"/>
                  <a:pt x="370" y="599"/>
                  <a:pt x="370" y="594"/>
                </a:cubicBezTo>
                <a:cubicBezTo>
                  <a:pt x="370" y="593"/>
                  <a:pt x="371" y="589"/>
                  <a:pt x="372" y="581"/>
                </a:cubicBezTo>
                <a:cubicBezTo>
                  <a:pt x="373" y="575"/>
                  <a:pt x="374" y="571"/>
                  <a:pt x="375" y="568"/>
                </a:cubicBezTo>
                <a:cubicBezTo>
                  <a:pt x="376" y="566"/>
                  <a:pt x="378" y="565"/>
                  <a:pt x="380" y="564"/>
                </a:cubicBezTo>
                <a:cubicBezTo>
                  <a:pt x="381" y="563"/>
                  <a:pt x="384" y="563"/>
                  <a:pt x="388" y="562"/>
                </a:cubicBezTo>
                <a:cubicBezTo>
                  <a:pt x="391" y="562"/>
                  <a:pt x="396" y="561"/>
                  <a:pt x="402" y="561"/>
                </a:cubicBezTo>
                <a:cubicBezTo>
                  <a:pt x="408" y="561"/>
                  <a:pt x="415" y="559"/>
                  <a:pt x="425" y="555"/>
                </a:cubicBezTo>
                <a:cubicBezTo>
                  <a:pt x="435" y="551"/>
                  <a:pt x="440" y="548"/>
                  <a:pt x="440" y="546"/>
                </a:cubicBezTo>
                <a:cubicBezTo>
                  <a:pt x="439" y="546"/>
                  <a:pt x="425" y="512"/>
                  <a:pt x="398" y="443"/>
                </a:cubicBezTo>
                <a:lnTo>
                  <a:pt x="357" y="338"/>
                </a:lnTo>
                <a:cubicBezTo>
                  <a:pt x="245" y="459"/>
                  <a:pt x="189" y="522"/>
                  <a:pt x="186" y="529"/>
                </a:cubicBezTo>
                <a:cubicBezTo>
                  <a:pt x="183" y="533"/>
                  <a:pt x="182" y="537"/>
                  <a:pt x="182" y="539"/>
                </a:cubicBezTo>
                <a:cubicBezTo>
                  <a:pt x="182" y="551"/>
                  <a:pt x="191" y="558"/>
                  <a:pt x="208" y="561"/>
                </a:cubicBezTo>
                <a:cubicBezTo>
                  <a:pt x="208" y="561"/>
                  <a:pt x="210" y="561"/>
                  <a:pt x="213" y="561"/>
                </a:cubicBezTo>
                <a:cubicBezTo>
                  <a:pt x="216" y="561"/>
                  <a:pt x="218" y="562"/>
                  <a:pt x="218" y="562"/>
                </a:cubicBezTo>
                <a:cubicBezTo>
                  <a:pt x="220" y="562"/>
                  <a:pt x="221" y="562"/>
                  <a:pt x="222" y="562"/>
                </a:cubicBezTo>
                <a:cubicBezTo>
                  <a:pt x="222" y="562"/>
                  <a:pt x="223" y="563"/>
                  <a:pt x="224" y="563"/>
                </a:cubicBezTo>
                <a:cubicBezTo>
                  <a:pt x="226" y="564"/>
                  <a:pt x="226" y="565"/>
                  <a:pt x="227" y="566"/>
                </a:cubicBezTo>
                <a:cubicBezTo>
                  <a:pt x="228" y="567"/>
                  <a:pt x="228" y="569"/>
                  <a:pt x="228" y="572"/>
                </a:cubicBezTo>
                <a:cubicBezTo>
                  <a:pt x="228" y="577"/>
                  <a:pt x="227" y="582"/>
                  <a:pt x="226" y="586"/>
                </a:cubicBezTo>
                <a:cubicBezTo>
                  <a:pt x="224" y="594"/>
                  <a:pt x="223" y="598"/>
                  <a:pt x="221" y="599"/>
                </a:cubicBezTo>
                <a:cubicBezTo>
                  <a:pt x="219" y="600"/>
                  <a:pt x="215" y="601"/>
                  <a:pt x="208" y="602"/>
                </a:cubicBezTo>
                <a:cubicBezTo>
                  <a:pt x="206" y="602"/>
                  <a:pt x="201" y="602"/>
                  <a:pt x="192" y="602"/>
                </a:cubicBezTo>
                <a:cubicBezTo>
                  <a:pt x="183" y="602"/>
                  <a:pt x="171" y="602"/>
                  <a:pt x="155" y="601"/>
                </a:cubicBezTo>
                <a:cubicBezTo>
                  <a:pt x="139" y="600"/>
                  <a:pt x="122" y="600"/>
                  <a:pt x="103" y="601"/>
                </a:cubicBezTo>
                <a:cubicBezTo>
                  <a:pt x="57" y="601"/>
                  <a:pt x="28" y="602"/>
                  <a:pt x="15"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 name=""/>
          <p:cNvSpPr/>
          <p:nvPr/>
        </p:nvSpPr>
        <p:spPr>
          <a:xfrm>
            <a:off x="4493880" y="3367080"/>
            <a:ext cx="116280" cy="102240"/>
          </a:xfrm>
          <a:custGeom>
            <a:avLst/>
            <a:gdLst/>
            <a:ahLst/>
            <a:rect l="0" t="0" r="r" b="b"/>
            <a:pathLst>
              <a:path w="323" h="284">
                <a:moveTo>
                  <a:pt x="223" y="241"/>
                </a:moveTo>
                <a:cubicBezTo>
                  <a:pt x="200" y="269"/>
                  <a:pt x="174" y="283"/>
                  <a:pt x="144" y="283"/>
                </a:cubicBezTo>
                <a:lnTo>
                  <a:pt x="140" y="283"/>
                </a:lnTo>
                <a:cubicBezTo>
                  <a:pt x="88" y="283"/>
                  <a:pt x="58" y="263"/>
                  <a:pt x="50" y="222"/>
                </a:cubicBezTo>
                <a:cubicBezTo>
                  <a:pt x="50" y="219"/>
                  <a:pt x="49" y="190"/>
                  <a:pt x="49" y="136"/>
                </a:cubicBezTo>
                <a:cubicBezTo>
                  <a:pt x="48" y="90"/>
                  <a:pt x="48" y="65"/>
                  <a:pt x="48" y="59"/>
                </a:cubicBezTo>
                <a:cubicBezTo>
                  <a:pt x="48" y="54"/>
                  <a:pt x="47" y="49"/>
                  <a:pt x="44" y="46"/>
                </a:cubicBezTo>
                <a:cubicBezTo>
                  <a:pt x="40" y="39"/>
                  <a:pt x="28" y="36"/>
                  <a:pt x="7" y="36"/>
                </a:cubicBezTo>
                <a:lnTo>
                  <a:pt x="0" y="36"/>
                </a:lnTo>
                <a:lnTo>
                  <a:pt x="0" y="22"/>
                </a:lnTo>
                <a:cubicBezTo>
                  <a:pt x="0" y="12"/>
                  <a:pt x="1" y="7"/>
                  <a:pt x="1" y="7"/>
                </a:cubicBezTo>
                <a:lnTo>
                  <a:pt x="8" y="7"/>
                </a:lnTo>
                <a:cubicBezTo>
                  <a:pt x="12" y="6"/>
                  <a:pt x="18" y="6"/>
                  <a:pt x="26" y="6"/>
                </a:cubicBezTo>
                <a:cubicBezTo>
                  <a:pt x="34" y="5"/>
                  <a:pt x="42" y="5"/>
                  <a:pt x="50" y="4"/>
                </a:cubicBezTo>
                <a:cubicBezTo>
                  <a:pt x="57" y="4"/>
                  <a:pt x="65" y="4"/>
                  <a:pt x="73" y="3"/>
                </a:cubicBezTo>
                <a:cubicBezTo>
                  <a:pt x="81" y="3"/>
                  <a:pt x="88" y="2"/>
                  <a:pt x="92" y="1"/>
                </a:cubicBezTo>
                <a:cubicBezTo>
                  <a:pt x="96" y="0"/>
                  <a:pt x="98" y="0"/>
                  <a:pt x="99" y="1"/>
                </a:cubicBezTo>
                <a:lnTo>
                  <a:pt x="101" y="1"/>
                </a:lnTo>
                <a:lnTo>
                  <a:pt x="101" y="114"/>
                </a:lnTo>
                <a:cubicBezTo>
                  <a:pt x="102" y="191"/>
                  <a:pt x="102" y="232"/>
                  <a:pt x="103" y="237"/>
                </a:cubicBezTo>
                <a:cubicBezTo>
                  <a:pt x="104" y="243"/>
                  <a:pt x="107" y="248"/>
                  <a:pt x="112" y="252"/>
                </a:cubicBezTo>
                <a:cubicBezTo>
                  <a:pt x="120" y="258"/>
                  <a:pt x="132" y="261"/>
                  <a:pt x="149" y="261"/>
                </a:cubicBezTo>
                <a:cubicBezTo>
                  <a:pt x="160" y="261"/>
                  <a:pt x="170" y="259"/>
                  <a:pt x="178" y="255"/>
                </a:cubicBezTo>
                <a:cubicBezTo>
                  <a:pt x="187" y="252"/>
                  <a:pt x="194" y="247"/>
                  <a:pt x="198" y="241"/>
                </a:cubicBezTo>
                <a:cubicBezTo>
                  <a:pt x="203" y="235"/>
                  <a:pt x="207" y="228"/>
                  <a:pt x="211" y="221"/>
                </a:cubicBezTo>
                <a:cubicBezTo>
                  <a:pt x="215" y="213"/>
                  <a:pt x="217" y="207"/>
                  <a:pt x="218" y="202"/>
                </a:cubicBezTo>
                <a:cubicBezTo>
                  <a:pt x="220" y="197"/>
                  <a:pt x="220" y="192"/>
                  <a:pt x="221" y="187"/>
                </a:cubicBezTo>
                <a:cubicBezTo>
                  <a:pt x="221" y="187"/>
                  <a:pt x="221" y="183"/>
                  <a:pt x="221" y="177"/>
                </a:cubicBezTo>
                <a:cubicBezTo>
                  <a:pt x="221" y="170"/>
                  <a:pt x="221" y="162"/>
                  <a:pt x="221" y="152"/>
                </a:cubicBezTo>
                <a:cubicBezTo>
                  <a:pt x="222" y="142"/>
                  <a:pt x="222" y="132"/>
                  <a:pt x="221" y="122"/>
                </a:cubicBezTo>
                <a:lnTo>
                  <a:pt x="221" y="80"/>
                </a:lnTo>
                <a:cubicBezTo>
                  <a:pt x="221" y="61"/>
                  <a:pt x="219" y="49"/>
                  <a:pt x="215" y="44"/>
                </a:cubicBezTo>
                <a:cubicBezTo>
                  <a:pt x="211" y="40"/>
                  <a:pt x="201" y="37"/>
                  <a:pt x="184" y="36"/>
                </a:cubicBezTo>
                <a:lnTo>
                  <a:pt x="173" y="36"/>
                </a:lnTo>
                <a:lnTo>
                  <a:pt x="173" y="7"/>
                </a:lnTo>
                <a:cubicBezTo>
                  <a:pt x="174" y="7"/>
                  <a:pt x="189" y="6"/>
                  <a:pt x="220" y="4"/>
                </a:cubicBezTo>
                <a:cubicBezTo>
                  <a:pt x="252" y="2"/>
                  <a:pt x="268" y="1"/>
                  <a:pt x="270" y="1"/>
                </a:cubicBezTo>
                <a:lnTo>
                  <a:pt x="275" y="1"/>
                </a:lnTo>
                <a:lnTo>
                  <a:pt x="275" y="113"/>
                </a:lnTo>
                <a:cubicBezTo>
                  <a:pt x="275" y="187"/>
                  <a:pt x="275" y="225"/>
                  <a:pt x="275" y="227"/>
                </a:cubicBezTo>
                <a:cubicBezTo>
                  <a:pt x="277" y="235"/>
                  <a:pt x="279" y="240"/>
                  <a:pt x="284" y="243"/>
                </a:cubicBezTo>
                <a:cubicBezTo>
                  <a:pt x="289" y="245"/>
                  <a:pt x="298" y="247"/>
                  <a:pt x="312" y="248"/>
                </a:cubicBezTo>
                <a:lnTo>
                  <a:pt x="323" y="248"/>
                </a:lnTo>
                <a:lnTo>
                  <a:pt x="323" y="277"/>
                </a:lnTo>
                <a:cubicBezTo>
                  <a:pt x="323" y="277"/>
                  <a:pt x="307" y="278"/>
                  <a:pt x="277" y="280"/>
                </a:cubicBezTo>
                <a:cubicBezTo>
                  <a:pt x="246" y="282"/>
                  <a:pt x="229" y="284"/>
                  <a:pt x="228" y="284"/>
                </a:cubicBezTo>
                <a:lnTo>
                  <a:pt x="223" y="284"/>
                </a:lnTo>
                <a:lnTo>
                  <a:pt x="223" y="24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4" name=""/>
          <p:cNvSpPr/>
          <p:nvPr/>
        </p:nvSpPr>
        <p:spPr>
          <a:xfrm>
            <a:off x="4617720" y="3367080"/>
            <a:ext cx="112680" cy="143280"/>
          </a:xfrm>
          <a:custGeom>
            <a:avLst/>
            <a:gdLst/>
            <a:ahLst/>
            <a:rect l="0" t="0" r="r" b="b"/>
            <a:pathLst>
              <a:path w="313" h="398">
                <a:moveTo>
                  <a:pt x="9" y="369"/>
                </a:moveTo>
                <a:lnTo>
                  <a:pt x="18" y="369"/>
                </a:lnTo>
                <a:cubicBezTo>
                  <a:pt x="34" y="369"/>
                  <a:pt x="44" y="366"/>
                  <a:pt x="48" y="361"/>
                </a:cubicBezTo>
                <a:lnTo>
                  <a:pt x="48" y="356"/>
                </a:lnTo>
                <a:cubicBezTo>
                  <a:pt x="48" y="353"/>
                  <a:pt x="48" y="348"/>
                  <a:pt x="48" y="343"/>
                </a:cubicBezTo>
                <a:cubicBezTo>
                  <a:pt x="48" y="338"/>
                  <a:pt x="48" y="332"/>
                  <a:pt x="48" y="324"/>
                </a:cubicBezTo>
                <a:cubicBezTo>
                  <a:pt x="48" y="317"/>
                  <a:pt x="48" y="308"/>
                  <a:pt x="48" y="300"/>
                </a:cubicBezTo>
                <a:cubicBezTo>
                  <a:pt x="49" y="291"/>
                  <a:pt x="49" y="282"/>
                  <a:pt x="48" y="272"/>
                </a:cubicBezTo>
                <a:cubicBezTo>
                  <a:pt x="48" y="263"/>
                  <a:pt x="48" y="253"/>
                  <a:pt x="48" y="242"/>
                </a:cubicBezTo>
                <a:cubicBezTo>
                  <a:pt x="49" y="231"/>
                  <a:pt x="49" y="220"/>
                  <a:pt x="48" y="210"/>
                </a:cubicBezTo>
                <a:cubicBezTo>
                  <a:pt x="48" y="196"/>
                  <a:pt x="48" y="181"/>
                  <a:pt x="48" y="166"/>
                </a:cubicBezTo>
                <a:cubicBezTo>
                  <a:pt x="48" y="150"/>
                  <a:pt x="48" y="137"/>
                  <a:pt x="48" y="125"/>
                </a:cubicBezTo>
                <a:cubicBezTo>
                  <a:pt x="48" y="113"/>
                  <a:pt x="48" y="102"/>
                  <a:pt x="48" y="92"/>
                </a:cubicBezTo>
                <a:cubicBezTo>
                  <a:pt x="48" y="82"/>
                  <a:pt x="48" y="74"/>
                  <a:pt x="48" y="67"/>
                </a:cubicBezTo>
                <a:cubicBezTo>
                  <a:pt x="47" y="61"/>
                  <a:pt x="47" y="58"/>
                  <a:pt x="48" y="57"/>
                </a:cubicBezTo>
                <a:cubicBezTo>
                  <a:pt x="46" y="49"/>
                  <a:pt x="43" y="44"/>
                  <a:pt x="39" y="42"/>
                </a:cubicBezTo>
                <a:cubicBezTo>
                  <a:pt x="34" y="39"/>
                  <a:pt x="25" y="37"/>
                  <a:pt x="11" y="36"/>
                </a:cubicBezTo>
                <a:lnTo>
                  <a:pt x="0" y="36"/>
                </a:lnTo>
                <a:lnTo>
                  <a:pt x="0" y="22"/>
                </a:lnTo>
                <a:cubicBezTo>
                  <a:pt x="0" y="12"/>
                  <a:pt x="0" y="7"/>
                  <a:pt x="1" y="7"/>
                </a:cubicBezTo>
                <a:lnTo>
                  <a:pt x="7" y="7"/>
                </a:lnTo>
                <a:cubicBezTo>
                  <a:pt x="11" y="6"/>
                  <a:pt x="17" y="6"/>
                  <a:pt x="25" y="6"/>
                </a:cubicBezTo>
                <a:cubicBezTo>
                  <a:pt x="33" y="5"/>
                  <a:pt x="41" y="5"/>
                  <a:pt x="48" y="4"/>
                </a:cubicBezTo>
                <a:cubicBezTo>
                  <a:pt x="55" y="4"/>
                  <a:pt x="63" y="4"/>
                  <a:pt x="71" y="3"/>
                </a:cubicBezTo>
                <a:cubicBezTo>
                  <a:pt x="80" y="3"/>
                  <a:pt x="86" y="2"/>
                  <a:pt x="90" y="1"/>
                </a:cubicBezTo>
                <a:cubicBezTo>
                  <a:pt x="94" y="0"/>
                  <a:pt x="96" y="0"/>
                  <a:pt x="97" y="1"/>
                </a:cubicBezTo>
                <a:lnTo>
                  <a:pt x="99" y="1"/>
                </a:lnTo>
                <a:lnTo>
                  <a:pt x="99" y="17"/>
                </a:lnTo>
                <a:lnTo>
                  <a:pt x="99" y="33"/>
                </a:lnTo>
                <a:lnTo>
                  <a:pt x="104" y="29"/>
                </a:lnTo>
                <a:cubicBezTo>
                  <a:pt x="130" y="10"/>
                  <a:pt x="158" y="1"/>
                  <a:pt x="191" y="1"/>
                </a:cubicBezTo>
                <a:cubicBezTo>
                  <a:pt x="225" y="1"/>
                  <a:pt x="254" y="15"/>
                  <a:pt x="277" y="41"/>
                </a:cubicBezTo>
                <a:cubicBezTo>
                  <a:pt x="301" y="68"/>
                  <a:pt x="313" y="101"/>
                  <a:pt x="313" y="141"/>
                </a:cubicBezTo>
                <a:cubicBezTo>
                  <a:pt x="313" y="183"/>
                  <a:pt x="300" y="217"/>
                  <a:pt x="273" y="244"/>
                </a:cubicBezTo>
                <a:cubicBezTo>
                  <a:pt x="246" y="270"/>
                  <a:pt x="215" y="283"/>
                  <a:pt x="181" y="283"/>
                </a:cubicBezTo>
                <a:cubicBezTo>
                  <a:pt x="153" y="283"/>
                  <a:pt x="128" y="274"/>
                  <a:pt x="105" y="255"/>
                </a:cubicBezTo>
                <a:lnTo>
                  <a:pt x="100" y="251"/>
                </a:lnTo>
                <a:lnTo>
                  <a:pt x="100" y="304"/>
                </a:lnTo>
                <a:lnTo>
                  <a:pt x="100" y="339"/>
                </a:lnTo>
                <a:cubicBezTo>
                  <a:pt x="100" y="351"/>
                  <a:pt x="101" y="358"/>
                  <a:pt x="102" y="361"/>
                </a:cubicBezTo>
                <a:cubicBezTo>
                  <a:pt x="103" y="363"/>
                  <a:pt x="105" y="365"/>
                  <a:pt x="109" y="367"/>
                </a:cubicBezTo>
                <a:cubicBezTo>
                  <a:pt x="117" y="369"/>
                  <a:pt x="128" y="369"/>
                  <a:pt x="140" y="369"/>
                </a:cubicBezTo>
                <a:lnTo>
                  <a:pt x="150" y="369"/>
                </a:lnTo>
                <a:lnTo>
                  <a:pt x="150" y="398"/>
                </a:lnTo>
                <a:lnTo>
                  <a:pt x="145" y="398"/>
                </a:lnTo>
                <a:lnTo>
                  <a:pt x="130" y="397"/>
                </a:lnTo>
                <a:cubicBezTo>
                  <a:pt x="120" y="397"/>
                  <a:pt x="109" y="397"/>
                  <a:pt x="98" y="397"/>
                </a:cubicBezTo>
                <a:cubicBezTo>
                  <a:pt x="87" y="397"/>
                  <a:pt x="79" y="397"/>
                  <a:pt x="74" y="396"/>
                </a:cubicBezTo>
                <a:cubicBezTo>
                  <a:pt x="32" y="396"/>
                  <a:pt x="8" y="397"/>
                  <a:pt x="5" y="398"/>
                </a:cubicBezTo>
                <a:lnTo>
                  <a:pt x="0" y="398"/>
                </a:lnTo>
                <a:lnTo>
                  <a:pt x="0" y="369"/>
                </a:lnTo>
                <a:lnTo>
                  <a:pt x="9" y="369"/>
                </a:lnTo>
                <a:moveTo>
                  <a:pt x="252" y="140"/>
                </a:moveTo>
                <a:cubicBezTo>
                  <a:pt x="252" y="109"/>
                  <a:pt x="245" y="83"/>
                  <a:pt x="231" y="60"/>
                </a:cubicBezTo>
                <a:cubicBezTo>
                  <a:pt x="217" y="37"/>
                  <a:pt x="199" y="26"/>
                  <a:pt x="178" y="26"/>
                </a:cubicBezTo>
                <a:cubicBezTo>
                  <a:pt x="149" y="26"/>
                  <a:pt x="123" y="39"/>
                  <a:pt x="100" y="66"/>
                </a:cubicBezTo>
                <a:lnTo>
                  <a:pt x="100" y="215"/>
                </a:lnTo>
                <a:cubicBezTo>
                  <a:pt x="117" y="245"/>
                  <a:pt x="141" y="260"/>
                  <a:pt x="171" y="260"/>
                </a:cubicBezTo>
                <a:cubicBezTo>
                  <a:pt x="192" y="260"/>
                  <a:pt x="211" y="249"/>
                  <a:pt x="227" y="226"/>
                </a:cubicBezTo>
                <a:cubicBezTo>
                  <a:pt x="244"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5" name=""/>
          <p:cNvSpPr/>
          <p:nvPr/>
        </p:nvSpPr>
        <p:spPr>
          <a:xfrm>
            <a:off x="4745160" y="3366000"/>
            <a:ext cx="73440" cy="103320"/>
          </a:xfrm>
          <a:custGeom>
            <a:avLst/>
            <a:gdLst/>
            <a:ahLst/>
            <a:rect l="0" t="0" r="r" b="b"/>
            <a:pathLst>
              <a:path w="204" h="287">
                <a:moveTo>
                  <a:pt x="164" y="82"/>
                </a:moveTo>
                <a:cubicBezTo>
                  <a:pt x="164" y="65"/>
                  <a:pt x="159" y="51"/>
                  <a:pt x="148" y="39"/>
                </a:cubicBezTo>
                <a:cubicBezTo>
                  <a:pt x="136" y="27"/>
                  <a:pt x="120" y="21"/>
                  <a:pt x="98" y="21"/>
                </a:cubicBezTo>
                <a:cubicBezTo>
                  <a:pt x="83" y="21"/>
                  <a:pt x="70" y="24"/>
                  <a:pt x="59" y="29"/>
                </a:cubicBezTo>
                <a:cubicBezTo>
                  <a:pt x="47" y="37"/>
                  <a:pt x="41" y="48"/>
                  <a:pt x="41" y="62"/>
                </a:cubicBezTo>
                <a:cubicBezTo>
                  <a:pt x="40" y="64"/>
                  <a:pt x="40" y="66"/>
                  <a:pt x="41" y="70"/>
                </a:cubicBezTo>
                <a:cubicBezTo>
                  <a:pt x="41" y="73"/>
                  <a:pt x="44" y="78"/>
                  <a:pt x="51" y="85"/>
                </a:cubicBezTo>
                <a:cubicBezTo>
                  <a:pt x="57" y="91"/>
                  <a:pt x="66" y="96"/>
                  <a:pt x="77" y="100"/>
                </a:cubicBezTo>
                <a:cubicBezTo>
                  <a:pt x="85" y="102"/>
                  <a:pt x="94" y="104"/>
                  <a:pt x="105" y="106"/>
                </a:cubicBezTo>
                <a:cubicBezTo>
                  <a:pt x="117" y="107"/>
                  <a:pt x="126" y="109"/>
                  <a:pt x="133" y="111"/>
                </a:cubicBezTo>
                <a:cubicBezTo>
                  <a:pt x="141" y="113"/>
                  <a:pt x="147" y="116"/>
                  <a:pt x="153" y="120"/>
                </a:cubicBezTo>
                <a:cubicBezTo>
                  <a:pt x="160" y="123"/>
                  <a:pt x="167" y="127"/>
                  <a:pt x="174" y="132"/>
                </a:cubicBezTo>
                <a:cubicBezTo>
                  <a:pt x="180" y="137"/>
                  <a:pt x="187" y="145"/>
                  <a:pt x="194" y="158"/>
                </a:cubicBezTo>
                <a:cubicBezTo>
                  <a:pt x="200" y="170"/>
                  <a:pt x="204" y="182"/>
                  <a:pt x="204" y="196"/>
                </a:cubicBezTo>
                <a:cubicBezTo>
                  <a:pt x="204" y="222"/>
                  <a:pt x="196" y="244"/>
                  <a:pt x="181" y="261"/>
                </a:cubicBezTo>
                <a:cubicBezTo>
                  <a:pt x="165" y="277"/>
                  <a:pt x="139" y="286"/>
                  <a:pt x="103" y="286"/>
                </a:cubicBezTo>
                <a:lnTo>
                  <a:pt x="98" y="286"/>
                </a:lnTo>
                <a:cubicBezTo>
                  <a:pt x="76" y="286"/>
                  <a:pt x="56" y="279"/>
                  <a:pt x="38" y="264"/>
                </a:cubicBezTo>
                <a:lnTo>
                  <a:pt x="33" y="268"/>
                </a:lnTo>
                <a:lnTo>
                  <a:pt x="28" y="274"/>
                </a:lnTo>
                <a:cubicBezTo>
                  <a:pt x="25" y="276"/>
                  <a:pt x="23" y="279"/>
                  <a:pt x="20" y="281"/>
                </a:cubicBezTo>
                <a:lnTo>
                  <a:pt x="13" y="287"/>
                </a:lnTo>
                <a:lnTo>
                  <a:pt x="8" y="287"/>
                </a:lnTo>
                <a:lnTo>
                  <a:pt x="6" y="287"/>
                </a:lnTo>
                <a:cubicBezTo>
                  <a:pt x="5" y="287"/>
                  <a:pt x="3" y="286"/>
                  <a:pt x="0" y="283"/>
                </a:cubicBezTo>
                <a:lnTo>
                  <a:pt x="0" y="234"/>
                </a:lnTo>
                <a:lnTo>
                  <a:pt x="0" y="197"/>
                </a:lnTo>
                <a:cubicBezTo>
                  <a:pt x="0" y="188"/>
                  <a:pt x="1" y="183"/>
                  <a:pt x="1" y="181"/>
                </a:cubicBezTo>
                <a:cubicBezTo>
                  <a:pt x="2" y="180"/>
                  <a:pt x="4" y="179"/>
                  <a:pt x="8" y="178"/>
                </a:cubicBezTo>
                <a:lnTo>
                  <a:pt x="13" y="178"/>
                </a:lnTo>
                <a:cubicBezTo>
                  <a:pt x="18" y="178"/>
                  <a:pt x="22" y="179"/>
                  <a:pt x="23" y="181"/>
                </a:cubicBezTo>
                <a:cubicBezTo>
                  <a:pt x="25" y="182"/>
                  <a:pt x="26" y="185"/>
                  <a:pt x="26" y="188"/>
                </a:cubicBezTo>
                <a:cubicBezTo>
                  <a:pt x="27" y="191"/>
                  <a:pt x="28" y="197"/>
                  <a:pt x="31" y="205"/>
                </a:cubicBezTo>
                <a:cubicBezTo>
                  <a:pt x="33" y="213"/>
                  <a:pt x="37" y="222"/>
                  <a:pt x="43" y="232"/>
                </a:cubicBezTo>
                <a:cubicBezTo>
                  <a:pt x="57" y="253"/>
                  <a:pt x="77" y="264"/>
                  <a:pt x="103" y="264"/>
                </a:cubicBezTo>
                <a:cubicBezTo>
                  <a:pt x="144" y="264"/>
                  <a:pt x="164" y="248"/>
                  <a:pt x="164" y="214"/>
                </a:cubicBezTo>
                <a:cubicBezTo>
                  <a:pt x="164" y="202"/>
                  <a:pt x="161" y="192"/>
                  <a:pt x="153" y="185"/>
                </a:cubicBezTo>
                <a:cubicBezTo>
                  <a:pt x="145" y="175"/>
                  <a:pt x="128" y="168"/>
                  <a:pt x="100" y="163"/>
                </a:cubicBezTo>
                <a:cubicBezTo>
                  <a:pt x="74" y="158"/>
                  <a:pt x="57" y="153"/>
                  <a:pt x="49" y="148"/>
                </a:cubicBezTo>
                <a:cubicBezTo>
                  <a:pt x="34" y="141"/>
                  <a:pt x="22" y="132"/>
                  <a:pt x="13" y="120"/>
                </a:cubicBezTo>
                <a:cubicBezTo>
                  <a:pt x="5" y="107"/>
                  <a:pt x="0" y="95"/>
                  <a:pt x="0" y="81"/>
                </a:cubicBezTo>
                <a:cubicBezTo>
                  <a:pt x="0" y="65"/>
                  <a:pt x="4" y="51"/>
                  <a:pt x="11" y="40"/>
                </a:cubicBezTo>
                <a:cubicBezTo>
                  <a:pt x="18" y="29"/>
                  <a:pt x="27" y="20"/>
                  <a:pt x="38" y="15"/>
                </a:cubicBezTo>
                <a:cubicBezTo>
                  <a:pt x="48" y="9"/>
                  <a:pt x="59" y="6"/>
                  <a:pt x="69" y="4"/>
                </a:cubicBezTo>
                <a:cubicBezTo>
                  <a:pt x="79" y="2"/>
                  <a:pt x="88" y="0"/>
                  <a:pt x="96" y="0"/>
                </a:cubicBezTo>
                <a:lnTo>
                  <a:pt x="103" y="0"/>
                </a:lnTo>
                <a:cubicBezTo>
                  <a:pt x="121" y="0"/>
                  <a:pt x="135" y="4"/>
                  <a:pt x="148" y="10"/>
                </a:cubicBezTo>
                <a:lnTo>
                  <a:pt x="157" y="15"/>
                </a:lnTo>
                <a:lnTo>
                  <a:pt x="163" y="10"/>
                </a:lnTo>
                <a:cubicBezTo>
                  <a:pt x="167" y="7"/>
                  <a:pt x="171" y="3"/>
                  <a:pt x="176" y="0"/>
                </a:cubicBezTo>
                <a:lnTo>
                  <a:pt x="181" y="0"/>
                </a:lnTo>
                <a:lnTo>
                  <a:pt x="184" y="0"/>
                </a:lnTo>
                <a:cubicBezTo>
                  <a:pt x="185" y="0"/>
                  <a:pt x="187" y="1"/>
                  <a:pt x="189" y="4"/>
                </a:cubicBezTo>
                <a:lnTo>
                  <a:pt x="189" y="86"/>
                </a:lnTo>
                <a:lnTo>
                  <a:pt x="186" y="90"/>
                </a:lnTo>
                <a:lnTo>
                  <a:pt x="168" y="90"/>
                </a:lnTo>
                <a:cubicBezTo>
                  <a:pt x="166" y="87"/>
                  <a:pt x="164" y="85"/>
                  <a:pt x="164" y="8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6" name=""/>
          <p:cNvSpPr/>
          <p:nvPr/>
        </p:nvSpPr>
        <p:spPr>
          <a:xfrm>
            <a:off x="4833720" y="3366000"/>
            <a:ext cx="103320" cy="103320"/>
          </a:xfrm>
          <a:custGeom>
            <a:avLst/>
            <a:gdLst/>
            <a:ahLst/>
            <a:rect l="0" t="0" r="r" b="b"/>
            <a:pathLst>
              <a:path w="287" h="287">
                <a:moveTo>
                  <a:pt x="65" y="89"/>
                </a:moveTo>
                <a:cubicBezTo>
                  <a:pt x="65" y="89"/>
                  <a:pt x="60" y="89"/>
                  <a:pt x="51" y="89"/>
                </a:cubicBezTo>
                <a:cubicBezTo>
                  <a:pt x="42" y="89"/>
                  <a:pt x="34" y="86"/>
                  <a:pt x="28" y="80"/>
                </a:cubicBezTo>
                <a:cubicBezTo>
                  <a:pt x="22" y="73"/>
                  <a:pt x="18" y="65"/>
                  <a:pt x="18" y="55"/>
                </a:cubicBezTo>
                <a:cubicBezTo>
                  <a:pt x="18" y="41"/>
                  <a:pt x="25" y="28"/>
                  <a:pt x="40" y="17"/>
                </a:cubicBezTo>
                <a:cubicBezTo>
                  <a:pt x="54" y="5"/>
                  <a:pt x="79" y="0"/>
                  <a:pt x="115" y="0"/>
                </a:cubicBezTo>
                <a:cubicBezTo>
                  <a:pt x="145" y="0"/>
                  <a:pt x="171" y="7"/>
                  <a:pt x="190" y="20"/>
                </a:cubicBezTo>
                <a:cubicBezTo>
                  <a:pt x="208" y="33"/>
                  <a:pt x="221" y="49"/>
                  <a:pt x="227" y="67"/>
                </a:cubicBezTo>
                <a:cubicBezTo>
                  <a:pt x="229" y="73"/>
                  <a:pt x="230" y="79"/>
                  <a:pt x="230" y="86"/>
                </a:cubicBezTo>
                <a:cubicBezTo>
                  <a:pt x="230" y="94"/>
                  <a:pt x="230" y="117"/>
                  <a:pt x="231" y="158"/>
                </a:cubicBezTo>
                <a:lnTo>
                  <a:pt x="231" y="202"/>
                </a:lnTo>
                <a:cubicBezTo>
                  <a:pt x="231" y="222"/>
                  <a:pt x="232" y="236"/>
                  <a:pt x="234" y="244"/>
                </a:cubicBezTo>
                <a:cubicBezTo>
                  <a:pt x="236" y="251"/>
                  <a:pt x="240" y="255"/>
                  <a:pt x="247" y="255"/>
                </a:cubicBezTo>
                <a:cubicBezTo>
                  <a:pt x="253" y="255"/>
                  <a:pt x="257" y="252"/>
                  <a:pt x="259" y="245"/>
                </a:cubicBezTo>
                <a:cubicBezTo>
                  <a:pt x="261" y="239"/>
                  <a:pt x="262" y="227"/>
                  <a:pt x="262" y="211"/>
                </a:cubicBezTo>
                <a:lnTo>
                  <a:pt x="262" y="189"/>
                </a:lnTo>
                <a:lnTo>
                  <a:pt x="287" y="189"/>
                </a:lnTo>
                <a:lnTo>
                  <a:pt x="287" y="213"/>
                </a:lnTo>
                <a:cubicBezTo>
                  <a:pt x="287" y="230"/>
                  <a:pt x="286" y="240"/>
                  <a:pt x="286" y="243"/>
                </a:cubicBezTo>
                <a:cubicBezTo>
                  <a:pt x="282" y="256"/>
                  <a:pt x="275" y="266"/>
                  <a:pt x="264" y="273"/>
                </a:cubicBezTo>
                <a:cubicBezTo>
                  <a:pt x="253" y="280"/>
                  <a:pt x="241" y="283"/>
                  <a:pt x="229" y="284"/>
                </a:cubicBezTo>
                <a:cubicBezTo>
                  <a:pt x="217" y="284"/>
                  <a:pt x="208" y="280"/>
                  <a:pt x="200" y="273"/>
                </a:cubicBezTo>
                <a:cubicBezTo>
                  <a:pt x="193" y="265"/>
                  <a:pt x="188" y="256"/>
                  <a:pt x="185" y="246"/>
                </a:cubicBezTo>
                <a:lnTo>
                  <a:pt x="185" y="244"/>
                </a:lnTo>
                <a:lnTo>
                  <a:pt x="184" y="246"/>
                </a:lnTo>
                <a:cubicBezTo>
                  <a:pt x="183" y="247"/>
                  <a:pt x="182" y="248"/>
                  <a:pt x="181" y="250"/>
                </a:cubicBezTo>
                <a:cubicBezTo>
                  <a:pt x="180" y="251"/>
                  <a:pt x="178" y="253"/>
                  <a:pt x="176" y="255"/>
                </a:cubicBezTo>
                <a:cubicBezTo>
                  <a:pt x="174" y="258"/>
                  <a:pt x="171" y="260"/>
                  <a:pt x="168" y="262"/>
                </a:cubicBezTo>
                <a:cubicBezTo>
                  <a:pt x="165" y="264"/>
                  <a:pt x="162" y="267"/>
                  <a:pt x="159" y="269"/>
                </a:cubicBezTo>
                <a:cubicBezTo>
                  <a:pt x="155" y="272"/>
                  <a:pt x="151" y="275"/>
                  <a:pt x="147" y="276"/>
                </a:cubicBezTo>
                <a:cubicBezTo>
                  <a:pt x="143" y="278"/>
                  <a:pt x="138" y="280"/>
                  <a:pt x="133" y="281"/>
                </a:cubicBezTo>
                <a:cubicBezTo>
                  <a:pt x="128" y="283"/>
                  <a:pt x="123" y="284"/>
                  <a:pt x="117" y="285"/>
                </a:cubicBezTo>
                <a:cubicBezTo>
                  <a:pt x="111" y="286"/>
                  <a:pt x="105" y="287"/>
                  <a:pt x="98" y="287"/>
                </a:cubicBezTo>
                <a:cubicBezTo>
                  <a:pt x="73" y="287"/>
                  <a:pt x="50" y="280"/>
                  <a:pt x="30" y="268"/>
                </a:cubicBezTo>
                <a:cubicBezTo>
                  <a:pt x="10" y="255"/>
                  <a:pt x="0" y="237"/>
                  <a:pt x="0" y="212"/>
                </a:cubicBezTo>
                <a:cubicBezTo>
                  <a:pt x="0" y="204"/>
                  <a:pt x="2" y="195"/>
                  <a:pt x="5" y="187"/>
                </a:cubicBezTo>
                <a:cubicBezTo>
                  <a:pt x="8" y="180"/>
                  <a:pt x="13" y="171"/>
                  <a:pt x="22" y="162"/>
                </a:cubicBezTo>
                <a:cubicBezTo>
                  <a:pt x="30" y="153"/>
                  <a:pt x="40" y="145"/>
                  <a:pt x="51" y="139"/>
                </a:cubicBezTo>
                <a:cubicBezTo>
                  <a:pt x="63" y="133"/>
                  <a:pt x="79" y="127"/>
                  <a:pt x="100" y="121"/>
                </a:cubicBezTo>
                <a:cubicBezTo>
                  <a:pt x="121" y="116"/>
                  <a:pt x="144" y="113"/>
                  <a:pt x="170" y="112"/>
                </a:cubicBezTo>
                <a:lnTo>
                  <a:pt x="178" y="112"/>
                </a:lnTo>
                <a:lnTo>
                  <a:pt x="178" y="98"/>
                </a:lnTo>
                <a:cubicBezTo>
                  <a:pt x="178" y="84"/>
                  <a:pt x="177" y="74"/>
                  <a:pt x="175" y="67"/>
                </a:cubicBezTo>
                <a:cubicBezTo>
                  <a:pt x="165" y="38"/>
                  <a:pt x="144" y="23"/>
                  <a:pt x="113" y="23"/>
                </a:cubicBezTo>
                <a:cubicBezTo>
                  <a:pt x="106" y="23"/>
                  <a:pt x="99" y="23"/>
                  <a:pt x="92" y="24"/>
                </a:cubicBezTo>
                <a:cubicBezTo>
                  <a:pt x="85" y="24"/>
                  <a:pt x="80" y="25"/>
                  <a:pt x="76" y="26"/>
                </a:cubicBezTo>
                <a:cubicBezTo>
                  <a:pt x="73" y="27"/>
                  <a:pt x="71" y="28"/>
                  <a:pt x="71" y="28"/>
                </a:cubicBezTo>
                <a:cubicBezTo>
                  <a:pt x="81" y="34"/>
                  <a:pt x="85" y="43"/>
                  <a:pt x="85" y="55"/>
                </a:cubicBezTo>
                <a:cubicBezTo>
                  <a:pt x="85" y="66"/>
                  <a:pt x="82" y="74"/>
                  <a:pt x="75" y="80"/>
                </a:cubicBezTo>
                <a:lnTo>
                  <a:pt x="65" y="89"/>
                </a:lnTo>
                <a:moveTo>
                  <a:pt x="58" y="213"/>
                </a:moveTo>
                <a:cubicBezTo>
                  <a:pt x="58" y="226"/>
                  <a:pt x="63" y="238"/>
                  <a:pt x="73" y="248"/>
                </a:cubicBezTo>
                <a:cubicBezTo>
                  <a:pt x="83" y="258"/>
                  <a:pt x="95" y="263"/>
                  <a:pt x="109" y="264"/>
                </a:cubicBezTo>
                <a:cubicBezTo>
                  <a:pt x="125" y="264"/>
                  <a:pt x="139" y="259"/>
                  <a:pt x="151" y="250"/>
                </a:cubicBezTo>
                <a:cubicBezTo>
                  <a:pt x="164" y="240"/>
                  <a:pt x="172" y="227"/>
                  <a:pt x="176" y="211"/>
                </a:cubicBezTo>
                <a:cubicBezTo>
                  <a:pt x="177" y="208"/>
                  <a:pt x="178" y="195"/>
                  <a:pt x="178" y="170"/>
                </a:cubicBezTo>
                <a:cubicBezTo>
                  <a:pt x="178" y="146"/>
                  <a:pt x="178" y="134"/>
                  <a:pt x="178" y="134"/>
                </a:cubicBezTo>
                <a:cubicBezTo>
                  <a:pt x="174" y="134"/>
                  <a:pt x="170" y="134"/>
                  <a:pt x="165" y="134"/>
                </a:cubicBezTo>
                <a:cubicBezTo>
                  <a:pt x="159" y="135"/>
                  <a:pt x="149" y="137"/>
                  <a:pt x="136" y="140"/>
                </a:cubicBezTo>
                <a:cubicBezTo>
                  <a:pt x="122" y="143"/>
                  <a:pt x="110" y="148"/>
                  <a:pt x="99" y="153"/>
                </a:cubicBezTo>
                <a:cubicBezTo>
                  <a:pt x="89" y="158"/>
                  <a:pt x="79" y="165"/>
                  <a:pt x="71" y="176"/>
                </a:cubicBezTo>
                <a:cubicBezTo>
                  <a:pt x="62" y="186"/>
                  <a:pt x="58" y="198"/>
                  <a:pt x="58"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7" name=""/>
          <p:cNvSpPr/>
          <p:nvPr/>
        </p:nvSpPr>
        <p:spPr>
          <a:xfrm>
            <a:off x="4943880" y="3367080"/>
            <a:ext cx="178560" cy="99720"/>
          </a:xfrm>
          <a:custGeom>
            <a:avLst/>
            <a:gdLst/>
            <a:ahLst/>
            <a:rect l="0" t="0" r="r" b="b"/>
            <a:pathLst>
              <a:path w="496" h="277">
                <a:moveTo>
                  <a:pt x="10" y="248"/>
                </a:moveTo>
                <a:lnTo>
                  <a:pt x="19" y="248"/>
                </a:lnTo>
                <a:cubicBezTo>
                  <a:pt x="35" y="248"/>
                  <a:pt x="45" y="245"/>
                  <a:pt x="48" y="240"/>
                </a:cubicBezTo>
                <a:lnTo>
                  <a:pt x="48" y="235"/>
                </a:lnTo>
                <a:cubicBezTo>
                  <a:pt x="48" y="231"/>
                  <a:pt x="48" y="226"/>
                  <a:pt x="48" y="220"/>
                </a:cubicBezTo>
                <a:cubicBezTo>
                  <a:pt x="48" y="215"/>
                  <a:pt x="48" y="208"/>
                  <a:pt x="48" y="201"/>
                </a:cubicBezTo>
                <a:cubicBezTo>
                  <a:pt x="48" y="194"/>
                  <a:pt x="49" y="186"/>
                  <a:pt x="49" y="177"/>
                </a:cubicBezTo>
                <a:cubicBezTo>
                  <a:pt x="49" y="168"/>
                  <a:pt x="49" y="159"/>
                  <a:pt x="49" y="151"/>
                </a:cubicBezTo>
                <a:cubicBezTo>
                  <a:pt x="49" y="138"/>
                  <a:pt x="49" y="123"/>
                  <a:pt x="49" y="108"/>
                </a:cubicBezTo>
                <a:cubicBezTo>
                  <a:pt x="49" y="94"/>
                  <a:pt x="49" y="82"/>
                  <a:pt x="48" y="72"/>
                </a:cubicBezTo>
                <a:lnTo>
                  <a:pt x="48" y="57"/>
                </a:ln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5" y="6"/>
                </a:cubicBezTo>
                <a:cubicBezTo>
                  <a:pt x="33" y="5"/>
                  <a:pt x="40" y="5"/>
                  <a:pt x="48" y="4"/>
                </a:cubicBezTo>
                <a:cubicBezTo>
                  <a:pt x="55" y="4"/>
                  <a:pt x="63" y="4"/>
                  <a:pt x="71" y="3"/>
                </a:cubicBezTo>
                <a:cubicBezTo>
                  <a:pt x="79" y="3"/>
                  <a:pt x="85" y="2"/>
                  <a:pt x="89" y="1"/>
                </a:cubicBezTo>
                <a:cubicBezTo>
                  <a:pt x="93" y="0"/>
                  <a:pt x="95" y="0"/>
                  <a:pt x="96" y="1"/>
                </a:cubicBezTo>
                <a:lnTo>
                  <a:pt x="98" y="1"/>
                </a:lnTo>
                <a:lnTo>
                  <a:pt x="98" y="26"/>
                </a:lnTo>
                <a:cubicBezTo>
                  <a:pt x="98" y="41"/>
                  <a:pt x="98" y="49"/>
                  <a:pt x="98" y="49"/>
                </a:cubicBezTo>
                <a:cubicBezTo>
                  <a:pt x="99" y="49"/>
                  <a:pt x="100" y="48"/>
                  <a:pt x="101" y="46"/>
                </a:cubicBezTo>
                <a:cubicBezTo>
                  <a:pt x="103" y="44"/>
                  <a:pt x="105" y="41"/>
                  <a:pt x="109" y="37"/>
                </a:cubicBezTo>
                <a:cubicBezTo>
                  <a:pt x="112" y="33"/>
                  <a:pt x="116" y="29"/>
                  <a:pt x="121" y="26"/>
                </a:cubicBezTo>
                <a:cubicBezTo>
                  <a:pt x="125" y="22"/>
                  <a:pt x="131" y="18"/>
                  <a:pt x="139" y="14"/>
                </a:cubicBezTo>
                <a:cubicBezTo>
                  <a:pt x="146" y="9"/>
                  <a:pt x="154" y="6"/>
                  <a:pt x="162" y="4"/>
                </a:cubicBezTo>
                <a:cubicBezTo>
                  <a:pt x="171" y="2"/>
                  <a:pt x="181" y="1"/>
                  <a:pt x="194" y="1"/>
                </a:cubicBezTo>
                <a:cubicBezTo>
                  <a:pt x="200" y="1"/>
                  <a:pt x="206" y="1"/>
                  <a:pt x="212" y="2"/>
                </a:cubicBezTo>
                <a:cubicBezTo>
                  <a:pt x="217" y="3"/>
                  <a:pt x="222" y="4"/>
                  <a:pt x="226" y="6"/>
                </a:cubicBezTo>
                <a:cubicBezTo>
                  <a:pt x="230" y="7"/>
                  <a:pt x="234" y="9"/>
                  <a:pt x="238" y="11"/>
                </a:cubicBezTo>
                <a:cubicBezTo>
                  <a:pt x="242" y="12"/>
                  <a:pt x="245" y="14"/>
                  <a:pt x="247" y="16"/>
                </a:cubicBezTo>
                <a:cubicBezTo>
                  <a:pt x="250" y="18"/>
                  <a:pt x="252" y="21"/>
                  <a:pt x="254" y="23"/>
                </a:cubicBezTo>
                <a:cubicBezTo>
                  <a:pt x="256" y="26"/>
                  <a:pt x="258" y="28"/>
                  <a:pt x="260" y="30"/>
                </a:cubicBezTo>
                <a:cubicBezTo>
                  <a:pt x="261" y="32"/>
                  <a:pt x="263" y="34"/>
                  <a:pt x="264" y="37"/>
                </a:cubicBezTo>
                <a:cubicBezTo>
                  <a:pt x="265" y="39"/>
                  <a:pt x="266" y="41"/>
                  <a:pt x="266" y="43"/>
                </a:cubicBezTo>
                <a:cubicBezTo>
                  <a:pt x="267" y="45"/>
                  <a:pt x="267" y="46"/>
                  <a:pt x="268" y="48"/>
                </a:cubicBezTo>
                <a:lnTo>
                  <a:pt x="270" y="51"/>
                </a:lnTo>
                <a:lnTo>
                  <a:pt x="271" y="49"/>
                </a:lnTo>
                <a:cubicBezTo>
                  <a:pt x="273" y="47"/>
                  <a:pt x="274" y="45"/>
                  <a:pt x="275" y="44"/>
                </a:cubicBezTo>
                <a:cubicBezTo>
                  <a:pt x="276" y="42"/>
                  <a:pt x="278" y="40"/>
                  <a:pt x="281" y="37"/>
                </a:cubicBezTo>
                <a:cubicBezTo>
                  <a:pt x="283" y="34"/>
                  <a:pt x="286" y="31"/>
                  <a:pt x="289" y="29"/>
                </a:cubicBezTo>
                <a:cubicBezTo>
                  <a:pt x="292" y="26"/>
                  <a:pt x="295" y="23"/>
                  <a:pt x="298" y="21"/>
                </a:cubicBezTo>
                <a:cubicBezTo>
                  <a:pt x="302" y="18"/>
                  <a:pt x="306" y="15"/>
                  <a:pt x="311" y="13"/>
                </a:cubicBezTo>
                <a:cubicBezTo>
                  <a:pt x="316" y="11"/>
                  <a:pt x="320" y="9"/>
                  <a:pt x="325" y="7"/>
                </a:cubicBezTo>
                <a:cubicBezTo>
                  <a:pt x="330" y="5"/>
                  <a:pt x="335" y="3"/>
                  <a:pt x="341" y="2"/>
                </a:cubicBezTo>
                <a:cubicBezTo>
                  <a:pt x="348" y="2"/>
                  <a:pt x="355" y="1"/>
                  <a:pt x="362" y="1"/>
                </a:cubicBezTo>
                <a:cubicBezTo>
                  <a:pt x="414" y="1"/>
                  <a:pt x="442" y="24"/>
                  <a:pt x="447" y="71"/>
                </a:cubicBezTo>
                <a:cubicBezTo>
                  <a:pt x="447" y="74"/>
                  <a:pt x="448" y="103"/>
                  <a:pt x="448" y="159"/>
                </a:cubicBezTo>
                <a:lnTo>
                  <a:pt x="448" y="212"/>
                </a:lnTo>
                <a:cubicBezTo>
                  <a:pt x="448" y="228"/>
                  <a:pt x="448" y="237"/>
                  <a:pt x="449" y="240"/>
                </a:cubicBezTo>
                <a:cubicBezTo>
                  <a:pt x="450" y="243"/>
                  <a:pt x="452" y="245"/>
                  <a:pt x="456" y="247"/>
                </a:cubicBezTo>
                <a:cubicBezTo>
                  <a:pt x="464" y="248"/>
                  <a:pt x="475" y="248"/>
                  <a:pt x="486" y="248"/>
                </a:cubicBezTo>
                <a:lnTo>
                  <a:pt x="496" y="248"/>
                </a:lnTo>
                <a:lnTo>
                  <a:pt x="496" y="277"/>
                </a:lnTo>
                <a:lnTo>
                  <a:pt x="491" y="277"/>
                </a:lnTo>
                <a:lnTo>
                  <a:pt x="477" y="276"/>
                </a:lnTo>
                <a:cubicBezTo>
                  <a:pt x="467" y="276"/>
                  <a:pt x="456" y="276"/>
                  <a:pt x="445" y="276"/>
                </a:cubicBezTo>
                <a:cubicBezTo>
                  <a:pt x="434" y="276"/>
                  <a:pt x="426" y="276"/>
                  <a:pt x="421" y="275"/>
                </a:cubicBezTo>
                <a:cubicBezTo>
                  <a:pt x="379" y="275"/>
                  <a:pt x="355" y="276"/>
                  <a:pt x="352" y="277"/>
                </a:cubicBezTo>
                <a:lnTo>
                  <a:pt x="347" y="277"/>
                </a:lnTo>
                <a:lnTo>
                  <a:pt x="347" y="248"/>
                </a:lnTo>
                <a:lnTo>
                  <a:pt x="357" y="248"/>
                </a:lnTo>
                <a:cubicBezTo>
                  <a:pt x="382" y="248"/>
                  <a:pt x="395" y="245"/>
                  <a:pt x="395" y="238"/>
                </a:cubicBezTo>
                <a:cubicBezTo>
                  <a:pt x="395" y="238"/>
                  <a:pt x="395" y="209"/>
                  <a:pt x="395" y="152"/>
                </a:cubicBezTo>
                <a:cubicBezTo>
                  <a:pt x="395" y="95"/>
                  <a:pt x="394" y="66"/>
                  <a:pt x="394" y="62"/>
                </a:cubicBezTo>
                <a:cubicBezTo>
                  <a:pt x="391" y="51"/>
                  <a:pt x="387" y="42"/>
                  <a:pt x="382" y="36"/>
                </a:cubicBezTo>
                <a:cubicBezTo>
                  <a:pt x="376" y="30"/>
                  <a:pt x="371" y="27"/>
                  <a:pt x="367" y="26"/>
                </a:cubicBezTo>
                <a:cubicBezTo>
                  <a:pt x="362" y="24"/>
                  <a:pt x="357" y="24"/>
                  <a:pt x="350" y="24"/>
                </a:cubicBezTo>
                <a:cubicBezTo>
                  <a:pt x="331" y="24"/>
                  <a:pt x="314" y="31"/>
                  <a:pt x="300" y="45"/>
                </a:cubicBezTo>
                <a:cubicBezTo>
                  <a:pt x="289" y="57"/>
                  <a:pt x="282" y="68"/>
                  <a:pt x="279" y="80"/>
                </a:cubicBezTo>
                <a:cubicBezTo>
                  <a:pt x="276" y="91"/>
                  <a:pt x="274" y="109"/>
                  <a:pt x="274" y="131"/>
                </a:cubicBezTo>
                <a:lnTo>
                  <a:pt x="274" y="172"/>
                </a:lnTo>
                <a:lnTo>
                  <a:pt x="274" y="210"/>
                </a:lnTo>
                <a:cubicBezTo>
                  <a:pt x="274" y="222"/>
                  <a:pt x="274" y="231"/>
                  <a:pt x="275" y="235"/>
                </a:cubicBezTo>
                <a:cubicBezTo>
                  <a:pt x="275" y="239"/>
                  <a:pt x="276" y="242"/>
                  <a:pt x="276" y="243"/>
                </a:cubicBezTo>
                <a:cubicBezTo>
                  <a:pt x="277" y="244"/>
                  <a:pt x="279" y="245"/>
                  <a:pt x="282" y="247"/>
                </a:cubicBezTo>
                <a:cubicBezTo>
                  <a:pt x="291" y="248"/>
                  <a:pt x="301" y="248"/>
                  <a:pt x="313" y="248"/>
                </a:cubicBezTo>
                <a:lnTo>
                  <a:pt x="323" y="248"/>
                </a:lnTo>
                <a:lnTo>
                  <a:pt x="323" y="277"/>
                </a:lnTo>
                <a:lnTo>
                  <a:pt x="318" y="277"/>
                </a:lnTo>
                <a:lnTo>
                  <a:pt x="303" y="276"/>
                </a:lnTo>
                <a:cubicBezTo>
                  <a:pt x="293" y="276"/>
                  <a:pt x="283" y="276"/>
                  <a:pt x="271" y="276"/>
                </a:cubicBezTo>
                <a:cubicBezTo>
                  <a:pt x="260" y="276"/>
                  <a:pt x="252" y="276"/>
                  <a:pt x="248" y="275"/>
                </a:cubicBezTo>
                <a:cubicBezTo>
                  <a:pt x="205" y="275"/>
                  <a:pt x="182" y="276"/>
                  <a:pt x="178" y="277"/>
                </a:cubicBezTo>
                <a:lnTo>
                  <a:pt x="173" y="277"/>
                </a:lnTo>
                <a:lnTo>
                  <a:pt x="173" y="248"/>
                </a:lnTo>
                <a:lnTo>
                  <a:pt x="183" y="248"/>
                </a:lnTo>
                <a:cubicBezTo>
                  <a:pt x="208" y="248"/>
                  <a:pt x="221" y="245"/>
                  <a:pt x="221" y="238"/>
                </a:cubicBezTo>
                <a:cubicBezTo>
                  <a:pt x="221" y="238"/>
                  <a:pt x="222" y="209"/>
                  <a:pt x="222" y="152"/>
                </a:cubicBezTo>
                <a:cubicBezTo>
                  <a:pt x="221" y="95"/>
                  <a:pt x="221" y="66"/>
                  <a:pt x="220" y="62"/>
                </a:cubicBezTo>
                <a:cubicBezTo>
                  <a:pt x="218" y="51"/>
                  <a:pt x="214" y="42"/>
                  <a:pt x="208" y="36"/>
                </a:cubicBezTo>
                <a:cubicBezTo>
                  <a:pt x="202" y="30"/>
                  <a:pt x="197" y="27"/>
                  <a:pt x="193" y="26"/>
                </a:cubicBezTo>
                <a:cubicBezTo>
                  <a:pt x="189" y="24"/>
                  <a:pt x="183" y="24"/>
                  <a:pt x="177" y="24"/>
                </a:cubicBezTo>
                <a:cubicBezTo>
                  <a:pt x="158" y="24"/>
                  <a:pt x="142" y="31"/>
                  <a:pt x="127" y="45"/>
                </a:cubicBezTo>
                <a:cubicBezTo>
                  <a:pt x="116" y="57"/>
                  <a:pt x="109" y="68"/>
                  <a:pt x="106" y="80"/>
                </a:cubicBezTo>
                <a:cubicBezTo>
                  <a:pt x="103" y="91"/>
                  <a:pt x="102" y="109"/>
                  <a:pt x="101" y="131"/>
                </a:cubicBezTo>
                <a:lnTo>
                  <a:pt x="101" y="172"/>
                </a:lnTo>
                <a:lnTo>
                  <a:pt x="101" y="210"/>
                </a:lnTo>
                <a:cubicBezTo>
                  <a:pt x="101" y="222"/>
                  <a:pt x="102" y="231"/>
                  <a:pt x="102" y="235"/>
                </a:cubicBezTo>
                <a:cubicBezTo>
                  <a:pt x="102" y="239"/>
                  <a:pt x="103" y="242"/>
                  <a:pt x="104" y="243"/>
                </a:cubicBezTo>
                <a:cubicBezTo>
                  <a:pt x="105" y="244"/>
                  <a:pt x="106" y="245"/>
                  <a:pt x="109" y="247"/>
                </a:cubicBezTo>
                <a:cubicBezTo>
                  <a:pt x="118" y="248"/>
                  <a:pt x="128" y="248"/>
                  <a:pt x="140" y="248"/>
                </a:cubicBezTo>
                <a:lnTo>
                  <a:pt x="150" y="248"/>
                </a:lnTo>
                <a:lnTo>
                  <a:pt x="150" y="277"/>
                </a:lnTo>
                <a:lnTo>
                  <a:pt x="145" y="277"/>
                </a:lnTo>
                <a:lnTo>
                  <a:pt x="131" y="276"/>
                </a:lnTo>
                <a:cubicBezTo>
                  <a:pt x="121" y="276"/>
                  <a:pt x="110" y="276"/>
                  <a:pt x="99" y="276"/>
                </a:cubicBezTo>
                <a:cubicBezTo>
                  <a:pt x="88" y="276"/>
                  <a:pt x="80" y="276"/>
                  <a:pt x="75" y="275"/>
                </a:cubicBezTo>
                <a:cubicBezTo>
                  <a:pt x="32" y="275"/>
                  <a:pt x="9" y="276"/>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8" name=""/>
          <p:cNvSpPr/>
          <p:nvPr/>
        </p:nvSpPr>
        <p:spPr>
          <a:xfrm>
            <a:off x="5129640" y="3367080"/>
            <a:ext cx="113040" cy="143280"/>
          </a:xfrm>
          <a:custGeom>
            <a:avLst/>
            <a:gdLst/>
            <a:ahLst/>
            <a:rect l="0" t="0" r="r" b="b"/>
            <a:pathLst>
              <a:path w="314" h="398">
                <a:moveTo>
                  <a:pt x="10" y="369"/>
                </a:moveTo>
                <a:lnTo>
                  <a:pt x="19" y="369"/>
                </a:lnTo>
                <a:cubicBezTo>
                  <a:pt x="35" y="369"/>
                  <a:pt x="45" y="366"/>
                  <a:pt x="48" y="361"/>
                </a:cubicBezTo>
                <a:lnTo>
                  <a:pt x="48" y="356"/>
                </a:lnTo>
                <a:cubicBezTo>
                  <a:pt x="48" y="353"/>
                  <a:pt x="48" y="348"/>
                  <a:pt x="48" y="343"/>
                </a:cubicBezTo>
                <a:cubicBezTo>
                  <a:pt x="48" y="338"/>
                  <a:pt x="48" y="332"/>
                  <a:pt x="48" y="324"/>
                </a:cubicBezTo>
                <a:cubicBezTo>
                  <a:pt x="48" y="317"/>
                  <a:pt x="49" y="308"/>
                  <a:pt x="49" y="300"/>
                </a:cubicBezTo>
                <a:cubicBezTo>
                  <a:pt x="49" y="291"/>
                  <a:pt x="49" y="282"/>
                  <a:pt x="49" y="272"/>
                </a:cubicBezTo>
                <a:cubicBezTo>
                  <a:pt x="49" y="263"/>
                  <a:pt x="49" y="253"/>
                  <a:pt x="49" y="242"/>
                </a:cubicBezTo>
                <a:cubicBezTo>
                  <a:pt x="49" y="231"/>
                  <a:pt x="49" y="220"/>
                  <a:pt x="49" y="210"/>
                </a:cubicBezTo>
                <a:cubicBezTo>
                  <a:pt x="49" y="196"/>
                  <a:pt x="49" y="181"/>
                  <a:pt x="49" y="166"/>
                </a:cubicBezTo>
                <a:cubicBezTo>
                  <a:pt x="49" y="150"/>
                  <a:pt x="49" y="137"/>
                  <a:pt x="49" y="125"/>
                </a:cubicBezTo>
                <a:cubicBezTo>
                  <a:pt x="49" y="113"/>
                  <a:pt x="49" y="102"/>
                  <a:pt x="49" y="92"/>
                </a:cubicBezTo>
                <a:cubicBezTo>
                  <a:pt x="49" y="82"/>
                  <a:pt x="49" y="74"/>
                  <a:pt x="48" y="67"/>
                </a:cubicBezTo>
                <a:cubicBezTo>
                  <a:pt x="48" y="61"/>
                  <a:pt x="48" y="58"/>
                  <a:pt x="48" y="57"/>
                </a:cubicBez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6" y="6"/>
                </a:cubicBezTo>
                <a:cubicBezTo>
                  <a:pt x="34" y="5"/>
                  <a:pt x="42" y="5"/>
                  <a:pt x="49" y="4"/>
                </a:cubicBezTo>
                <a:cubicBezTo>
                  <a:pt x="56" y="4"/>
                  <a:pt x="64" y="4"/>
                  <a:pt x="72" y="3"/>
                </a:cubicBezTo>
                <a:cubicBezTo>
                  <a:pt x="80" y="3"/>
                  <a:pt x="87" y="2"/>
                  <a:pt x="91" y="1"/>
                </a:cubicBezTo>
                <a:cubicBezTo>
                  <a:pt x="95" y="0"/>
                  <a:pt x="97" y="0"/>
                  <a:pt x="98" y="1"/>
                </a:cubicBezTo>
                <a:lnTo>
                  <a:pt x="99" y="1"/>
                </a:lnTo>
                <a:lnTo>
                  <a:pt x="99" y="17"/>
                </a:lnTo>
                <a:lnTo>
                  <a:pt x="100" y="33"/>
                </a:lnTo>
                <a:lnTo>
                  <a:pt x="105" y="29"/>
                </a:lnTo>
                <a:cubicBezTo>
                  <a:pt x="130" y="10"/>
                  <a:pt x="158" y="1"/>
                  <a:pt x="191" y="1"/>
                </a:cubicBezTo>
                <a:cubicBezTo>
                  <a:pt x="225" y="1"/>
                  <a:pt x="253" y="15"/>
                  <a:pt x="278" y="41"/>
                </a:cubicBezTo>
                <a:cubicBezTo>
                  <a:pt x="302" y="68"/>
                  <a:pt x="314" y="101"/>
                  <a:pt x="314" y="141"/>
                </a:cubicBezTo>
                <a:cubicBezTo>
                  <a:pt x="314" y="183"/>
                  <a:pt x="301" y="217"/>
                  <a:pt x="274" y="244"/>
                </a:cubicBezTo>
                <a:cubicBezTo>
                  <a:pt x="246" y="270"/>
                  <a:pt x="215" y="283"/>
                  <a:pt x="181" y="283"/>
                </a:cubicBezTo>
                <a:cubicBezTo>
                  <a:pt x="153" y="283"/>
                  <a:pt x="128" y="274"/>
                  <a:pt x="106" y="255"/>
                </a:cubicBezTo>
                <a:lnTo>
                  <a:pt x="101" y="251"/>
                </a:lnTo>
                <a:lnTo>
                  <a:pt x="101" y="304"/>
                </a:lnTo>
                <a:lnTo>
                  <a:pt x="101" y="339"/>
                </a:lnTo>
                <a:cubicBezTo>
                  <a:pt x="101" y="351"/>
                  <a:pt x="102" y="358"/>
                  <a:pt x="103" y="361"/>
                </a:cubicBezTo>
                <a:cubicBezTo>
                  <a:pt x="103" y="363"/>
                  <a:pt x="106" y="365"/>
                  <a:pt x="109" y="367"/>
                </a:cubicBezTo>
                <a:cubicBezTo>
                  <a:pt x="118" y="369"/>
                  <a:pt x="128" y="369"/>
                  <a:pt x="140" y="369"/>
                </a:cubicBezTo>
                <a:lnTo>
                  <a:pt x="150" y="369"/>
                </a:lnTo>
                <a:lnTo>
                  <a:pt x="150" y="398"/>
                </a:lnTo>
                <a:lnTo>
                  <a:pt x="145" y="398"/>
                </a:lnTo>
                <a:lnTo>
                  <a:pt x="130" y="397"/>
                </a:lnTo>
                <a:cubicBezTo>
                  <a:pt x="120" y="397"/>
                  <a:pt x="110" y="397"/>
                  <a:pt x="99" y="397"/>
                </a:cubicBezTo>
                <a:cubicBezTo>
                  <a:pt x="88" y="397"/>
                  <a:pt x="80" y="397"/>
                  <a:pt x="75" y="396"/>
                </a:cubicBezTo>
                <a:cubicBezTo>
                  <a:pt x="32" y="396"/>
                  <a:pt x="9" y="397"/>
                  <a:pt x="5" y="398"/>
                </a:cubicBezTo>
                <a:lnTo>
                  <a:pt x="0" y="398"/>
                </a:lnTo>
                <a:lnTo>
                  <a:pt x="0" y="369"/>
                </a:lnTo>
                <a:lnTo>
                  <a:pt x="10" y="369"/>
                </a:lnTo>
                <a:moveTo>
                  <a:pt x="252" y="140"/>
                </a:moveTo>
                <a:cubicBezTo>
                  <a:pt x="252" y="109"/>
                  <a:pt x="245" y="83"/>
                  <a:pt x="231" y="60"/>
                </a:cubicBezTo>
                <a:cubicBezTo>
                  <a:pt x="217" y="37"/>
                  <a:pt x="199" y="26"/>
                  <a:pt x="178" y="26"/>
                </a:cubicBezTo>
                <a:cubicBezTo>
                  <a:pt x="148" y="26"/>
                  <a:pt x="123" y="39"/>
                  <a:pt x="101" y="66"/>
                </a:cubicBezTo>
                <a:lnTo>
                  <a:pt x="101" y="215"/>
                </a:lnTo>
                <a:cubicBezTo>
                  <a:pt x="118" y="245"/>
                  <a:pt x="141" y="260"/>
                  <a:pt x="171" y="260"/>
                </a:cubicBezTo>
                <a:cubicBezTo>
                  <a:pt x="192" y="260"/>
                  <a:pt x="211" y="249"/>
                  <a:pt x="227" y="226"/>
                </a:cubicBezTo>
                <a:cubicBezTo>
                  <a:pt x="243"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9" name=""/>
          <p:cNvSpPr/>
          <p:nvPr/>
        </p:nvSpPr>
        <p:spPr>
          <a:xfrm>
            <a:off x="5256000" y="3310560"/>
            <a:ext cx="53280" cy="156240"/>
          </a:xfrm>
          <a:custGeom>
            <a:avLst/>
            <a:gdLst/>
            <a:ahLst/>
            <a:rect l="0" t="0" r="r" b="b"/>
            <a:pathLst>
              <a:path w="148" h="434">
                <a:moveTo>
                  <a:pt x="10" y="405"/>
                </a:moveTo>
                <a:lnTo>
                  <a:pt x="18" y="405"/>
                </a:lnTo>
                <a:cubicBezTo>
                  <a:pt x="36" y="405"/>
                  <a:pt x="45" y="402"/>
                  <a:pt x="49" y="397"/>
                </a:cubicBezTo>
                <a:lnTo>
                  <a:pt x="49" y="392"/>
                </a:lnTo>
                <a:cubicBezTo>
                  <a:pt x="49" y="388"/>
                  <a:pt x="49" y="383"/>
                  <a:pt x="49" y="377"/>
                </a:cubicBezTo>
                <a:cubicBezTo>
                  <a:pt x="49" y="372"/>
                  <a:pt x="49" y="365"/>
                  <a:pt x="49" y="357"/>
                </a:cubicBezTo>
                <a:cubicBezTo>
                  <a:pt x="49" y="349"/>
                  <a:pt x="49" y="340"/>
                  <a:pt x="49" y="330"/>
                </a:cubicBezTo>
                <a:cubicBezTo>
                  <a:pt x="50" y="320"/>
                  <a:pt x="50" y="310"/>
                  <a:pt x="49" y="299"/>
                </a:cubicBezTo>
                <a:cubicBezTo>
                  <a:pt x="49" y="288"/>
                  <a:pt x="49" y="277"/>
                  <a:pt x="49" y="265"/>
                </a:cubicBezTo>
                <a:cubicBezTo>
                  <a:pt x="50" y="252"/>
                  <a:pt x="50" y="241"/>
                  <a:pt x="49" y="229"/>
                </a:cubicBezTo>
                <a:cubicBezTo>
                  <a:pt x="49" y="214"/>
                  <a:pt x="49" y="197"/>
                  <a:pt x="49" y="180"/>
                </a:cubicBezTo>
                <a:cubicBezTo>
                  <a:pt x="49" y="163"/>
                  <a:pt x="49" y="148"/>
                  <a:pt x="49" y="134"/>
                </a:cubicBezTo>
                <a:cubicBezTo>
                  <a:pt x="49" y="120"/>
                  <a:pt x="49" y="107"/>
                  <a:pt x="49" y="96"/>
                </a:cubicBezTo>
                <a:cubicBezTo>
                  <a:pt x="49" y="84"/>
                  <a:pt x="49" y="75"/>
                  <a:pt x="49" y="68"/>
                </a:cubicBezTo>
                <a:cubicBezTo>
                  <a:pt x="48" y="60"/>
                  <a:pt x="48" y="57"/>
                  <a:pt x="49" y="57"/>
                </a:cubicBezTo>
                <a:cubicBezTo>
                  <a:pt x="47" y="49"/>
                  <a:pt x="44" y="44"/>
                  <a:pt x="40" y="42"/>
                </a:cubicBezTo>
                <a:cubicBezTo>
                  <a:pt x="35" y="39"/>
                  <a:pt x="25" y="37"/>
                  <a:pt x="11" y="36"/>
                </a:cubicBezTo>
                <a:lnTo>
                  <a:pt x="0" y="36"/>
                </a:lnTo>
                <a:lnTo>
                  <a:pt x="0" y="22"/>
                </a:lnTo>
                <a:cubicBezTo>
                  <a:pt x="0" y="12"/>
                  <a:pt x="0" y="7"/>
                  <a:pt x="1" y="7"/>
                </a:cubicBezTo>
                <a:lnTo>
                  <a:pt x="7" y="7"/>
                </a:lnTo>
                <a:cubicBezTo>
                  <a:pt x="11" y="6"/>
                  <a:pt x="17" y="6"/>
                  <a:pt x="25" y="6"/>
                </a:cubicBezTo>
                <a:cubicBezTo>
                  <a:pt x="34" y="5"/>
                  <a:pt x="42" y="5"/>
                  <a:pt x="49" y="4"/>
                </a:cubicBezTo>
                <a:cubicBezTo>
                  <a:pt x="56" y="4"/>
                  <a:pt x="64" y="3"/>
                  <a:pt x="72" y="3"/>
                </a:cubicBezTo>
                <a:cubicBezTo>
                  <a:pt x="81" y="3"/>
                  <a:pt x="87" y="2"/>
                  <a:pt x="91" y="1"/>
                </a:cubicBezTo>
                <a:cubicBezTo>
                  <a:pt x="95" y="0"/>
                  <a:pt x="97" y="0"/>
                  <a:pt x="98" y="1"/>
                </a:cubicBezTo>
                <a:lnTo>
                  <a:pt x="100" y="1"/>
                </a:lnTo>
                <a:lnTo>
                  <a:pt x="100" y="198"/>
                </a:lnTo>
                <a:cubicBezTo>
                  <a:pt x="100" y="330"/>
                  <a:pt x="100" y="396"/>
                  <a:pt x="100" y="397"/>
                </a:cubicBezTo>
                <a:cubicBezTo>
                  <a:pt x="102" y="400"/>
                  <a:pt x="104" y="402"/>
                  <a:pt x="108" y="404"/>
                </a:cubicBezTo>
                <a:cubicBezTo>
                  <a:pt x="117" y="405"/>
                  <a:pt x="127" y="405"/>
                  <a:pt x="138" y="405"/>
                </a:cubicBezTo>
                <a:lnTo>
                  <a:pt x="148" y="405"/>
                </a:lnTo>
                <a:lnTo>
                  <a:pt x="148" y="434"/>
                </a:lnTo>
                <a:lnTo>
                  <a:pt x="143" y="434"/>
                </a:lnTo>
                <a:lnTo>
                  <a:pt x="129" y="433"/>
                </a:lnTo>
                <a:cubicBezTo>
                  <a:pt x="119" y="433"/>
                  <a:pt x="109" y="433"/>
                  <a:pt x="98" y="433"/>
                </a:cubicBezTo>
                <a:cubicBezTo>
                  <a:pt x="88" y="433"/>
                  <a:pt x="80" y="433"/>
                  <a:pt x="75" y="432"/>
                </a:cubicBezTo>
                <a:cubicBezTo>
                  <a:pt x="70" y="432"/>
                  <a:pt x="62" y="432"/>
                  <a:pt x="51" y="432"/>
                </a:cubicBezTo>
                <a:cubicBezTo>
                  <a:pt x="40" y="433"/>
                  <a:pt x="30"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0" name=""/>
          <p:cNvSpPr/>
          <p:nvPr/>
        </p:nvSpPr>
        <p:spPr>
          <a:xfrm>
            <a:off x="5318640" y="3366000"/>
            <a:ext cx="87120" cy="103320"/>
          </a:xfrm>
          <a:custGeom>
            <a:avLst/>
            <a:gdLst/>
            <a:ahLst/>
            <a:rect l="0" t="0" r="r" b="b"/>
            <a:pathLst>
              <a:path w="242" h="287">
                <a:moveTo>
                  <a:pt x="0" y="143"/>
                </a:moveTo>
                <a:cubicBezTo>
                  <a:pt x="0" y="120"/>
                  <a:pt x="4" y="100"/>
                  <a:pt x="13" y="81"/>
                </a:cubicBezTo>
                <a:cubicBezTo>
                  <a:pt x="21" y="62"/>
                  <a:pt x="31" y="47"/>
                  <a:pt x="44" y="35"/>
                </a:cubicBezTo>
                <a:cubicBezTo>
                  <a:pt x="57" y="24"/>
                  <a:pt x="71" y="15"/>
                  <a:pt x="85" y="9"/>
                </a:cubicBezTo>
                <a:cubicBezTo>
                  <a:pt x="100" y="3"/>
                  <a:pt x="114" y="0"/>
                  <a:pt x="126" y="0"/>
                </a:cubicBezTo>
                <a:cubicBezTo>
                  <a:pt x="148" y="0"/>
                  <a:pt x="167" y="4"/>
                  <a:pt x="183" y="11"/>
                </a:cubicBezTo>
                <a:cubicBezTo>
                  <a:pt x="199" y="19"/>
                  <a:pt x="211" y="29"/>
                  <a:pt x="219" y="42"/>
                </a:cubicBezTo>
                <a:cubicBezTo>
                  <a:pt x="228" y="56"/>
                  <a:pt x="233" y="69"/>
                  <a:pt x="237" y="82"/>
                </a:cubicBezTo>
                <a:cubicBezTo>
                  <a:pt x="240" y="95"/>
                  <a:pt x="242" y="110"/>
                  <a:pt x="242" y="126"/>
                </a:cubicBezTo>
                <a:cubicBezTo>
                  <a:pt x="242" y="129"/>
                  <a:pt x="241" y="132"/>
                  <a:pt x="238" y="135"/>
                </a:cubicBezTo>
                <a:lnTo>
                  <a:pt x="62" y="135"/>
                </a:lnTo>
                <a:lnTo>
                  <a:pt x="62" y="144"/>
                </a:lnTo>
                <a:cubicBezTo>
                  <a:pt x="62" y="206"/>
                  <a:pt x="83" y="244"/>
                  <a:pt x="125" y="258"/>
                </a:cubicBezTo>
                <a:cubicBezTo>
                  <a:pt x="133" y="260"/>
                  <a:pt x="142" y="261"/>
                  <a:pt x="152" y="261"/>
                </a:cubicBezTo>
                <a:cubicBezTo>
                  <a:pt x="169" y="261"/>
                  <a:pt x="184" y="255"/>
                  <a:pt x="197" y="241"/>
                </a:cubicBezTo>
                <a:cubicBezTo>
                  <a:pt x="204" y="234"/>
                  <a:pt x="210" y="225"/>
                  <a:pt x="214" y="214"/>
                </a:cubicBezTo>
                <a:lnTo>
                  <a:pt x="220" y="199"/>
                </a:lnTo>
                <a:cubicBezTo>
                  <a:pt x="221" y="198"/>
                  <a:pt x="224" y="197"/>
                  <a:pt x="230" y="197"/>
                </a:cubicBezTo>
                <a:lnTo>
                  <a:pt x="232" y="197"/>
                </a:lnTo>
                <a:cubicBezTo>
                  <a:pt x="239" y="197"/>
                  <a:pt x="242" y="199"/>
                  <a:pt x="242" y="204"/>
                </a:cubicBezTo>
                <a:cubicBezTo>
                  <a:pt x="242" y="205"/>
                  <a:pt x="242" y="208"/>
                  <a:pt x="240" y="212"/>
                </a:cubicBezTo>
                <a:cubicBezTo>
                  <a:pt x="233" y="236"/>
                  <a:pt x="219" y="254"/>
                  <a:pt x="201" y="267"/>
                </a:cubicBezTo>
                <a:cubicBezTo>
                  <a:pt x="183" y="280"/>
                  <a:pt x="162" y="287"/>
                  <a:pt x="139" y="287"/>
                </a:cubicBezTo>
                <a:cubicBezTo>
                  <a:pt x="100" y="287"/>
                  <a:pt x="67" y="273"/>
                  <a:pt x="40" y="244"/>
                </a:cubicBezTo>
                <a:cubicBezTo>
                  <a:pt x="14" y="214"/>
                  <a:pt x="1" y="181"/>
                  <a:pt x="0" y="143"/>
                </a:cubicBezTo>
                <a:moveTo>
                  <a:pt x="191" y="108"/>
                </a:moveTo>
                <a:cubicBezTo>
                  <a:pt x="187" y="54"/>
                  <a:pt x="167" y="26"/>
                  <a:pt x="132" y="23"/>
                </a:cubicBezTo>
                <a:lnTo>
                  <a:pt x="131" y="23"/>
                </a:lnTo>
                <a:cubicBezTo>
                  <a:pt x="127" y="23"/>
                  <a:pt x="124" y="23"/>
                  <a:pt x="121" y="24"/>
                </a:cubicBezTo>
                <a:cubicBezTo>
                  <a:pt x="117" y="24"/>
                  <a:pt x="112" y="26"/>
                  <a:pt x="105" y="29"/>
                </a:cubicBezTo>
                <a:cubicBezTo>
                  <a:pt x="98" y="31"/>
                  <a:pt x="92" y="36"/>
                  <a:pt x="87" y="42"/>
                </a:cubicBezTo>
                <a:cubicBezTo>
                  <a:pt x="82" y="47"/>
                  <a:pt x="77" y="56"/>
                  <a:pt x="73" y="67"/>
                </a:cubicBezTo>
                <a:cubicBezTo>
                  <a:pt x="68" y="78"/>
                  <a:pt x="65" y="92"/>
                  <a:pt x="63" y="108"/>
                </a:cubicBezTo>
                <a:lnTo>
                  <a:pt x="63" y="113"/>
                </a:lnTo>
                <a:lnTo>
                  <a:pt x="191" y="113"/>
                </a:lnTo>
                <a:lnTo>
                  <a:pt x="191" y="10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1" name=""/>
          <p:cNvSpPr/>
          <p:nvPr/>
        </p:nvSpPr>
        <p:spPr>
          <a:xfrm>
            <a:off x="5419800" y="3310560"/>
            <a:ext cx="112680" cy="158760"/>
          </a:xfrm>
          <a:custGeom>
            <a:avLst/>
            <a:gdLst/>
            <a:ahLst/>
            <a:rect l="0" t="0" r="r" b="b"/>
            <a:pathLst>
              <a:path w="313" h="441">
                <a:moveTo>
                  <a:pt x="214" y="125"/>
                </a:moveTo>
                <a:cubicBezTo>
                  <a:pt x="214" y="118"/>
                  <a:pt x="214" y="110"/>
                  <a:pt x="214" y="100"/>
                </a:cubicBezTo>
                <a:cubicBezTo>
                  <a:pt x="214" y="90"/>
                  <a:pt x="214" y="83"/>
                  <a:pt x="214" y="79"/>
                </a:cubicBezTo>
                <a:cubicBezTo>
                  <a:pt x="214" y="60"/>
                  <a:pt x="212" y="49"/>
                  <a:pt x="208" y="44"/>
                </a:cubicBezTo>
                <a:cubicBezTo>
                  <a:pt x="204" y="40"/>
                  <a:pt x="193" y="37"/>
                  <a:pt x="176" y="36"/>
                </a:cubicBezTo>
                <a:lnTo>
                  <a:pt x="165" y="36"/>
                </a:lnTo>
                <a:lnTo>
                  <a:pt x="165" y="22"/>
                </a:lnTo>
                <a:cubicBezTo>
                  <a:pt x="165" y="12"/>
                  <a:pt x="166" y="7"/>
                  <a:pt x="166" y="7"/>
                </a:cubicBezTo>
                <a:lnTo>
                  <a:pt x="173" y="7"/>
                </a:lnTo>
                <a:cubicBezTo>
                  <a:pt x="177" y="6"/>
                  <a:pt x="183" y="6"/>
                  <a:pt x="191" y="6"/>
                </a:cubicBezTo>
                <a:cubicBezTo>
                  <a:pt x="199" y="5"/>
                  <a:pt x="206" y="5"/>
                  <a:pt x="214" y="4"/>
                </a:cubicBezTo>
                <a:cubicBezTo>
                  <a:pt x="221" y="4"/>
                  <a:pt x="228" y="3"/>
                  <a:pt x="237" y="3"/>
                </a:cubicBezTo>
                <a:cubicBezTo>
                  <a:pt x="245" y="3"/>
                  <a:pt x="251" y="2"/>
                  <a:pt x="255" y="1"/>
                </a:cubicBezTo>
                <a:cubicBezTo>
                  <a:pt x="260" y="0"/>
                  <a:pt x="262" y="0"/>
                  <a:pt x="262" y="1"/>
                </a:cubicBezTo>
                <a:lnTo>
                  <a:pt x="264" y="1"/>
                </a:lnTo>
                <a:lnTo>
                  <a:pt x="264" y="190"/>
                </a:lnTo>
                <a:cubicBezTo>
                  <a:pt x="264" y="318"/>
                  <a:pt x="264" y="382"/>
                  <a:pt x="265" y="384"/>
                </a:cubicBezTo>
                <a:cubicBezTo>
                  <a:pt x="266" y="392"/>
                  <a:pt x="269" y="397"/>
                  <a:pt x="274" y="400"/>
                </a:cubicBezTo>
                <a:cubicBezTo>
                  <a:pt x="278" y="402"/>
                  <a:pt x="287" y="404"/>
                  <a:pt x="302" y="405"/>
                </a:cubicBezTo>
                <a:lnTo>
                  <a:pt x="313" y="405"/>
                </a:lnTo>
                <a:lnTo>
                  <a:pt x="313" y="434"/>
                </a:lnTo>
                <a:cubicBezTo>
                  <a:pt x="312" y="434"/>
                  <a:pt x="296" y="435"/>
                  <a:pt x="265" y="437"/>
                </a:cubicBezTo>
                <a:cubicBezTo>
                  <a:pt x="235" y="439"/>
                  <a:pt x="218" y="441"/>
                  <a:pt x="216" y="441"/>
                </a:cubicBezTo>
                <a:lnTo>
                  <a:pt x="212" y="441"/>
                </a:lnTo>
                <a:lnTo>
                  <a:pt x="212" y="407"/>
                </a:lnTo>
                <a:lnTo>
                  <a:pt x="207" y="411"/>
                </a:lnTo>
                <a:cubicBezTo>
                  <a:pt x="183" y="431"/>
                  <a:pt x="156" y="441"/>
                  <a:pt x="126" y="441"/>
                </a:cubicBezTo>
                <a:cubicBezTo>
                  <a:pt x="94" y="441"/>
                  <a:pt x="64" y="428"/>
                  <a:pt x="38" y="403"/>
                </a:cubicBezTo>
                <a:cubicBezTo>
                  <a:pt x="12" y="378"/>
                  <a:pt x="0" y="343"/>
                  <a:pt x="0" y="300"/>
                </a:cubicBezTo>
                <a:cubicBezTo>
                  <a:pt x="0" y="259"/>
                  <a:pt x="13" y="224"/>
                  <a:pt x="39" y="197"/>
                </a:cubicBezTo>
                <a:cubicBezTo>
                  <a:pt x="65" y="171"/>
                  <a:pt x="97" y="158"/>
                  <a:pt x="131" y="158"/>
                </a:cubicBezTo>
                <a:cubicBezTo>
                  <a:pt x="163" y="158"/>
                  <a:pt x="190" y="168"/>
                  <a:pt x="214" y="188"/>
                </a:cubicBezTo>
                <a:lnTo>
                  <a:pt x="214" y="125"/>
                </a:lnTo>
                <a:moveTo>
                  <a:pt x="212" y="220"/>
                </a:moveTo>
                <a:cubicBezTo>
                  <a:pt x="193" y="194"/>
                  <a:pt x="170" y="181"/>
                  <a:pt x="141" y="181"/>
                </a:cubicBezTo>
                <a:cubicBezTo>
                  <a:pt x="121" y="181"/>
                  <a:pt x="103" y="188"/>
                  <a:pt x="87" y="203"/>
                </a:cubicBezTo>
                <a:cubicBezTo>
                  <a:pt x="75" y="215"/>
                  <a:pt x="68" y="228"/>
                  <a:pt x="65" y="244"/>
                </a:cubicBezTo>
                <a:cubicBezTo>
                  <a:pt x="62" y="259"/>
                  <a:pt x="60" y="278"/>
                  <a:pt x="60" y="303"/>
                </a:cubicBezTo>
                <a:cubicBezTo>
                  <a:pt x="60" y="326"/>
                  <a:pt x="61" y="345"/>
                  <a:pt x="64" y="359"/>
                </a:cubicBezTo>
                <a:cubicBezTo>
                  <a:pt x="67" y="374"/>
                  <a:pt x="75" y="386"/>
                  <a:pt x="87" y="397"/>
                </a:cubicBezTo>
                <a:cubicBezTo>
                  <a:pt x="100" y="411"/>
                  <a:pt x="116" y="418"/>
                  <a:pt x="136" y="418"/>
                </a:cubicBezTo>
                <a:cubicBezTo>
                  <a:pt x="165" y="418"/>
                  <a:pt x="191" y="402"/>
                  <a:pt x="212" y="370"/>
                </a:cubicBezTo>
                <a:lnTo>
                  <a:pt x="212" y="22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2" name=""/>
          <p:cNvSpPr/>
          <p:nvPr/>
        </p:nvSpPr>
        <p:spPr>
          <a:xfrm>
            <a:off x="5658840" y="3302280"/>
            <a:ext cx="211680" cy="74880"/>
          </a:xfrm>
          <a:custGeom>
            <a:avLst/>
            <a:gdLst/>
            <a:ahLst/>
            <a:rect l="0" t="0" r="r" b="b"/>
            <a:pathLst>
              <a:path w="588" h="208">
                <a:moveTo>
                  <a:pt x="0" y="18"/>
                </a:moveTo>
                <a:cubicBezTo>
                  <a:pt x="0" y="10"/>
                  <a:pt x="4" y="4"/>
                  <a:pt x="12" y="0"/>
                </a:cubicBezTo>
                <a:lnTo>
                  <a:pt x="575" y="0"/>
                </a:lnTo>
                <a:cubicBezTo>
                  <a:pt x="583" y="5"/>
                  <a:pt x="588" y="11"/>
                  <a:pt x="588" y="18"/>
                </a:cubicBezTo>
                <a:cubicBezTo>
                  <a:pt x="588" y="24"/>
                  <a:pt x="584" y="30"/>
                  <a:pt x="575" y="35"/>
                </a:cubicBezTo>
                <a:lnTo>
                  <a:pt x="294" y="36"/>
                </a:lnTo>
                <a:lnTo>
                  <a:pt x="14" y="36"/>
                </a:lnTo>
                <a:cubicBezTo>
                  <a:pt x="4" y="33"/>
                  <a:pt x="0" y="27"/>
                  <a:pt x="0" y="18"/>
                </a:cubicBezTo>
                <a:moveTo>
                  <a:pt x="0" y="189"/>
                </a:moveTo>
                <a:cubicBezTo>
                  <a:pt x="0" y="180"/>
                  <a:pt x="4" y="174"/>
                  <a:pt x="14" y="171"/>
                </a:cubicBezTo>
                <a:lnTo>
                  <a:pt x="575" y="171"/>
                </a:lnTo>
                <a:cubicBezTo>
                  <a:pt x="584" y="177"/>
                  <a:pt x="588" y="183"/>
                  <a:pt x="588" y="189"/>
                </a:cubicBezTo>
                <a:cubicBezTo>
                  <a:pt x="588" y="197"/>
                  <a:pt x="583" y="203"/>
                  <a:pt x="575" y="208"/>
                </a:cubicBezTo>
                <a:lnTo>
                  <a:pt x="12" y="208"/>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3" name=""/>
          <p:cNvSpPr/>
          <p:nvPr/>
        </p:nvSpPr>
        <p:spPr>
          <a:xfrm>
            <a:off x="6077160" y="2514240"/>
            <a:ext cx="110520" cy="571320"/>
          </a:xfrm>
          <a:custGeom>
            <a:avLst/>
            <a:gdLst/>
            <a:ahLst/>
            <a:rect l="0" t="0" r="r" b="b"/>
            <a:pathLst>
              <a:path w="307" h="1587">
                <a:moveTo>
                  <a:pt x="0" y="1587"/>
                </a:moveTo>
                <a:lnTo>
                  <a:pt x="0" y="0"/>
                </a:lnTo>
                <a:lnTo>
                  <a:pt x="307" y="0"/>
                </a:lnTo>
                <a:lnTo>
                  <a:pt x="307" y="75"/>
                </a:lnTo>
                <a:lnTo>
                  <a:pt x="75" y="75"/>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4" name=""/>
          <p:cNvSpPr/>
          <p:nvPr/>
        </p:nvSpPr>
        <p:spPr>
          <a:xfrm>
            <a:off x="6077160" y="3593880"/>
            <a:ext cx="110520" cy="570960"/>
          </a:xfrm>
          <a:custGeom>
            <a:avLst/>
            <a:gdLst/>
            <a:ahLst/>
            <a:rect l="0" t="0" r="r" b="b"/>
            <a:pathLst>
              <a:path w="307" h="1586">
                <a:moveTo>
                  <a:pt x="0" y="1586"/>
                </a:moveTo>
                <a:lnTo>
                  <a:pt x="0" y="0"/>
                </a:lnTo>
                <a:lnTo>
                  <a:pt x="75" y="0"/>
                </a:lnTo>
                <a:lnTo>
                  <a:pt x="75" y="1512"/>
                </a:lnTo>
                <a:lnTo>
                  <a:pt x="307" y="1512"/>
                </a:lnTo>
                <a:lnTo>
                  <a:pt x="307" y="1586"/>
                </a:lnTo>
                <a:lnTo>
                  <a:pt x="0" y="158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5" name=""/>
          <p:cNvSpPr/>
          <p:nvPr/>
        </p:nvSpPr>
        <p:spPr>
          <a:xfrm>
            <a:off x="607716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6" name=""/>
          <p:cNvSpPr/>
          <p:nvPr/>
        </p:nvSpPr>
        <p:spPr>
          <a:xfrm>
            <a:off x="6213960" y="2541240"/>
            <a:ext cx="109440" cy="211680"/>
          </a:xfrm>
          <a:custGeom>
            <a:avLst/>
            <a:gdLst/>
            <a:ahLst/>
            <a:rect l="0" t="0" r="r" b="b"/>
            <a:pathLst>
              <a:path w="304" h="588">
                <a:moveTo>
                  <a:pt x="115" y="77"/>
                </a:moveTo>
                <a:lnTo>
                  <a:pt x="103" y="82"/>
                </a:lnTo>
                <a:cubicBezTo>
                  <a:pt x="95" y="84"/>
                  <a:pt x="83" y="87"/>
                  <a:pt x="68" y="90"/>
                </a:cubicBezTo>
                <a:cubicBezTo>
                  <a:pt x="53" y="93"/>
                  <a:pt x="36" y="95"/>
                  <a:pt x="17" y="97"/>
                </a:cubicBezTo>
                <a:lnTo>
                  <a:pt x="0" y="97"/>
                </a:lnTo>
                <a:lnTo>
                  <a:pt x="0" y="56"/>
                </a:lnTo>
                <a:lnTo>
                  <a:pt x="17" y="56"/>
                </a:lnTo>
                <a:cubicBezTo>
                  <a:pt x="45" y="55"/>
                  <a:pt x="70" y="50"/>
                  <a:pt x="94" y="43"/>
                </a:cubicBezTo>
                <a:cubicBezTo>
                  <a:pt x="117" y="35"/>
                  <a:pt x="134" y="28"/>
                  <a:pt x="143" y="22"/>
                </a:cubicBezTo>
                <a:cubicBezTo>
                  <a:pt x="152" y="15"/>
                  <a:pt x="161" y="9"/>
                  <a:pt x="169" y="2"/>
                </a:cubicBezTo>
                <a:cubicBezTo>
                  <a:pt x="170" y="0"/>
                  <a:pt x="173" y="0"/>
                  <a:pt x="179" y="0"/>
                </a:cubicBezTo>
                <a:cubicBezTo>
                  <a:pt x="185" y="0"/>
                  <a:pt x="190" y="1"/>
                  <a:pt x="194" y="5"/>
                </a:cubicBezTo>
                <a:lnTo>
                  <a:pt x="194" y="268"/>
                </a:lnTo>
                <a:lnTo>
                  <a:pt x="195" y="534"/>
                </a:lnTo>
                <a:cubicBezTo>
                  <a:pt x="199" y="538"/>
                  <a:pt x="203" y="541"/>
                  <a:pt x="206" y="542"/>
                </a:cubicBezTo>
                <a:cubicBezTo>
                  <a:pt x="209" y="543"/>
                  <a:pt x="216" y="544"/>
                  <a:pt x="227" y="545"/>
                </a:cubicBezTo>
                <a:cubicBezTo>
                  <a:pt x="238" y="547"/>
                  <a:pt x="256" y="547"/>
                  <a:pt x="281" y="547"/>
                </a:cubicBezTo>
                <a:lnTo>
                  <a:pt x="304" y="547"/>
                </a:lnTo>
                <a:lnTo>
                  <a:pt x="304" y="588"/>
                </a:lnTo>
                <a:lnTo>
                  <a:pt x="295" y="588"/>
                </a:lnTo>
                <a:cubicBezTo>
                  <a:pt x="282" y="586"/>
                  <a:pt x="236" y="585"/>
                  <a:pt x="154" y="585"/>
                </a:cubicBezTo>
                <a:cubicBezTo>
                  <a:pt x="74" y="585"/>
                  <a:pt x="27" y="586"/>
                  <a:pt x="15" y="588"/>
                </a:cubicBezTo>
                <a:lnTo>
                  <a:pt x="5" y="588"/>
                </a:lnTo>
                <a:lnTo>
                  <a:pt x="5" y="547"/>
                </a:lnTo>
                <a:lnTo>
                  <a:pt x="27" y="547"/>
                </a:lnTo>
                <a:cubicBezTo>
                  <a:pt x="40" y="547"/>
                  <a:pt x="52" y="547"/>
                  <a:pt x="61" y="547"/>
                </a:cubicBezTo>
                <a:cubicBezTo>
                  <a:pt x="70" y="547"/>
                  <a:pt x="78" y="547"/>
                  <a:pt x="83" y="546"/>
                </a:cubicBezTo>
                <a:cubicBezTo>
                  <a:pt x="88" y="546"/>
                  <a:pt x="93" y="545"/>
                  <a:pt x="97" y="544"/>
                </a:cubicBezTo>
                <a:cubicBezTo>
                  <a:pt x="101" y="542"/>
                  <a:pt x="104" y="542"/>
                  <a:pt x="104" y="542"/>
                </a:cubicBezTo>
                <a:cubicBezTo>
                  <a:pt x="105" y="542"/>
                  <a:pt x="107" y="540"/>
                  <a:pt x="109" y="537"/>
                </a:cubicBezTo>
                <a:cubicBezTo>
                  <a:pt x="112" y="534"/>
                  <a:pt x="114" y="533"/>
                  <a:pt x="115" y="534"/>
                </a:cubicBezTo>
                <a:lnTo>
                  <a:pt x="115"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 name=""/>
          <p:cNvSpPr/>
          <p:nvPr/>
        </p:nvSpPr>
        <p:spPr>
          <a:xfrm>
            <a:off x="7155720" y="2541240"/>
            <a:ext cx="126720" cy="211680"/>
          </a:xfrm>
          <a:custGeom>
            <a:avLst/>
            <a:gdLst/>
            <a:ahLst/>
            <a:rect l="0" t="0" r="r" b="b"/>
            <a:pathLst>
              <a:path w="352" h="588">
                <a:moveTo>
                  <a:pt x="52" y="208"/>
                </a:moveTo>
                <a:cubicBezTo>
                  <a:pt x="36" y="208"/>
                  <a:pt x="23" y="203"/>
                  <a:pt x="14" y="193"/>
                </a:cubicBezTo>
                <a:cubicBezTo>
                  <a:pt x="4" y="182"/>
                  <a:pt x="0" y="169"/>
                  <a:pt x="0" y="154"/>
                </a:cubicBezTo>
                <a:cubicBezTo>
                  <a:pt x="0" y="112"/>
                  <a:pt x="15" y="76"/>
                  <a:pt x="46" y="45"/>
                </a:cubicBezTo>
                <a:cubicBezTo>
                  <a:pt x="78" y="15"/>
                  <a:pt x="116" y="0"/>
                  <a:pt x="163" y="0"/>
                </a:cubicBezTo>
                <a:cubicBezTo>
                  <a:pt x="216" y="0"/>
                  <a:pt x="261" y="16"/>
                  <a:pt x="297" y="49"/>
                </a:cubicBezTo>
                <a:cubicBezTo>
                  <a:pt x="334" y="82"/>
                  <a:pt x="352" y="124"/>
                  <a:pt x="352" y="177"/>
                </a:cubicBezTo>
                <a:cubicBezTo>
                  <a:pt x="352" y="202"/>
                  <a:pt x="346" y="226"/>
                  <a:pt x="335" y="249"/>
                </a:cubicBezTo>
                <a:cubicBezTo>
                  <a:pt x="323" y="272"/>
                  <a:pt x="309" y="293"/>
                  <a:pt x="291" y="310"/>
                </a:cubicBezTo>
                <a:cubicBezTo>
                  <a:pt x="275" y="327"/>
                  <a:pt x="251" y="349"/>
                  <a:pt x="221" y="375"/>
                </a:cubicBezTo>
                <a:cubicBezTo>
                  <a:pt x="200" y="393"/>
                  <a:pt x="170" y="420"/>
                  <a:pt x="133" y="456"/>
                </a:cubicBezTo>
                <a:lnTo>
                  <a:pt x="81" y="506"/>
                </a:lnTo>
                <a:lnTo>
                  <a:pt x="148" y="507"/>
                </a:lnTo>
                <a:cubicBezTo>
                  <a:pt x="240" y="507"/>
                  <a:pt x="289" y="505"/>
                  <a:pt x="295" y="502"/>
                </a:cubicBezTo>
                <a:cubicBezTo>
                  <a:pt x="299" y="501"/>
                  <a:pt x="307" y="475"/>
                  <a:pt x="317" y="424"/>
                </a:cubicBezTo>
                <a:lnTo>
                  <a:pt x="317" y="421"/>
                </a:lnTo>
                <a:lnTo>
                  <a:pt x="352" y="421"/>
                </a:lnTo>
                <a:lnTo>
                  <a:pt x="352" y="424"/>
                </a:lnTo>
                <a:cubicBezTo>
                  <a:pt x="352" y="425"/>
                  <a:pt x="348" y="452"/>
                  <a:pt x="341" y="504"/>
                </a:cubicBezTo>
                <a:cubicBezTo>
                  <a:pt x="334" y="556"/>
                  <a:pt x="329" y="583"/>
                  <a:pt x="328" y="585"/>
                </a:cubicBezTo>
                <a:lnTo>
                  <a:pt x="328" y="588"/>
                </a:lnTo>
                <a:lnTo>
                  <a:pt x="0" y="588"/>
                </a:lnTo>
                <a:lnTo>
                  <a:pt x="0" y="571"/>
                </a:lnTo>
                <a:lnTo>
                  <a:pt x="0" y="560"/>
                </a:lnTo>
                <a:cubicBezTo>
                  <a:pt x="0" y="556"/>
                  <a:pt x="1" y="552"/>
                  <a:pt x="5" y="547"/>
                </a:cubicBezTo>
                <a:cubicBezTo>
                  <a:pt x="8" y="542"/>
                  <a:pt x="17" y="532"/>
                  <a:pt x="31" y="516"/>
                </a:cubicBezTo>
                <a:cubicBezTo>
                  <a:pt x="48" y="497"/>
                  <a:pt x="63" y="481"/>
                  <a:pt x="75" y="467"/>
                </a:cubicBezTo>
                <a:cubicBezTo>
                  <a:pt x="81" y="461"/>
                  <a:pt x="91" y="450"/>
                  <a:pt x="105" y="434"/>
                </a:cubicBezTo>
                <a:cubicBezTo>
                  <a:pt x="120" y="418"/>
                  <a:pt x="130" y="408"/>
                  <a:pt x="135" y="402"/>
                </a:cubicBezTo>
                <a:cubicBezTo>
                  <a:pt x="141" y="396"/>
                  <a:pt x="149" y="386"/>
                  <a:pt x="161" y="373"/>
                </a:cubicBezTo>
                <a:cubicBezTo>
                  <a:pt x="173" y="359"/>
                  <a:pt x="181" y="349"/>
                  <a:pt x="186" y="343"/>
                </a:cubicBezTo>
                <a:cubicBezTo>
                  <a:pt x="190" y="336"/>
                  <a:pt x="197" y="327"/>
                  <a:pt x="206" y="316"/>
                </a:cubicBezTo>
                <a:cubicBezTo>
                  <a:pt x="215" y="305"/>
                  <a:pt x="221" y="296"/>
                  <a:pt x="224" y="288"/>
                </a:cubicBezTo>
                <a:cubicBezTo>
                  <a:pt x="228" y="280"/>
                  <a:pt x="232" y="271"/>
                  <a:pt x="238" y="261"/>
                </a:cubicBezTo>
                <a:cubicBezTo>
                  <a:pt x="243" y="252"/>
                  <a:pt x="247" y="243"/>
                  <a:pt x="249" y="233"/>
                </a:cubicBezTo>
                <a:cubicBezTo>
                  <a:pt x="251" y="224"/>
                  <a:pt x="254" y="215"/>
                  <a:pt x="255" y="207"/>
                </a:cubicBezTo>
                <a:cubicBezTo>
                  <a:pt x="257" y="198"/>
                  <a:pt x="258" y="189"/>
                  <a:pt x="258" y="178"/>
                </a:cubicBezTo>
                <a:cubicBezTo>
                  <a:pt x="258" y="141"/>
                  <a:pt x="248" y="109"/>
                  <a:pt x="228" y="82"/>
                </a:cubicBezTo>
                <a:cubicBezTo>
                  <a:pt x="208" y="54"/>
                  <a:pt x="179" y="41"/>
                  <a:pt x="142" y="41"/>
                </a:cubicBezTo>
                <a:cubicBezTo>
                  <a:pt x="123" y="41"/>
                  <a:pt x="106" y="46"/>
                  <a:pt x="91" y="56"/>
                </a:cubicBezTo>
                <a:cubicBezTo>
                  <a:pt x="77" y="66"/>
                  <a:pt x="66" y="76"/>
                  <a:pt x="60" y="85"/>
                </a:cubicBezTo>
                <a:cubicBezTo>
                  <a:pt x="55" y="94"/>
                  <a:pt x="52" y="100"/>
                  <a:pt x="52" y="102"/>
                </a:cubicBezTo>
                <a:cubicBezTo>
                  <a:pt x="52" y="102"/>
                  <a:pt x="53" y="103"/>
                  <a:pt x="56" y="103"/>
                </a:cubicBezTo>
                <a:cubicBezTo>
                  <a:pt x="67" y="103"/>
                  <a:pt x="78" y="107"/>
                  <a:pt x="89" y="115"/>
                </a:cubicBezTo>
                <a:cubicBezTo>
                  <a:pt x="100" y="123"/>
                  <a:pt x="105" y="137"/>
                  <a:pt x="105" y="156"/>
                </a:cubicBezTo>
                <a:cubicBezTo>
                  <a:pt x="105" y="170"/>
                  <a:pt x="101" y="183"/>
                  <a:pt x="91" y="193"/>
                </a:cubicBezTo>
                <a:cubicBezTo>
                  <a:pt x="82" y="203"/>
                  <a:pt x="69" y="208"/>
                  <a:pt x="52"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8" name=""/>
          <p:cNvSpPr/>
          <p:nvPr/>
        </p:nvSpPr>
        <p:spPr>
          <a:xfrm>
            <a:off x="6201000" y="3430080"/>
            <a:ext cx="132120" cy="218160"/>
          </a:xfrm>
          <a:custGeom>
            <a:avLst/>
            <a:gdLst/>
            <a:ahLst/>
            <a:rect l="0" t="0" r="r" b="b"/>
            <a:pathLst>
              <a:path w="367" h="606">
                <a:moveTo>
                  <a:pt x="75" y="178"/>
                </a:moveTo>
                <a:cubicBezTo>
                  <a:pt x="59" y="178"/>
                  <a:pt x="47" y="173"/>
                  <a:pt x="38" y="163"/>
                </a:cubicBezTo>
                <a:cubicBezTo>
                  <a:pt x="29" y="153"/>
                  <a:pt x="24" y="140"/>
                  <a:pt x="24" y="124"/>
                </a:cubicBezTo>
                <a:cubicBezTo>
                  <a:pt x="24" y="92"/>
                  <a:pt x="38" y="63"/>
                  <a:pt x="66" y="38"/>
                </a:cubicBezTo>
                <a:cubicBezTo>
                  <a:pt x="94" y="12"/>
                  <a:pt x="129" y="0"/>
                  <a:pt x="169" y="0"/>
                </a:cubicBezTo>
                <a:cubicBezTo>
                  <a:pt x="190" y="0"/>
                  <a:pt x="203" y="0"/>
                  <a:pt x="208" y="1"/>
                </a:cubicBezTo>
                <a:cubicBezTo>
                  <a:pt x="252" y="8"/>
                  <a:pt x="285" y="23"/>
                  <a:pt x="308" y="47"/>
                </a:cubicBezTo>
                <a:cubicBezTo>
                  <a:pt x="331" y="71"/>
                  <a:pt x="342" y="98"/>
                  <a:pt x="343" y="126"/>
                </a:cubicBezTo>
                <a:cubicBezTo>
                  <a:pt x="343" y="156"/>
                  <a:pt x="333" y="186"/>
                  <a:pt x="313" y="215"/>
                </a:cubicBezTo>
                <a:cubicBezTo>
                  <a:pt x="293" y="244"/>
                  <a:pt x="265" y="264"/>
                  <a:pt x="230" y="277"/>
                </a:cubicBezTo>
                <a:lnTo>
                  <a:pt x="228" y="279"/>
                </a:lnTo>
                <a:cubicBezTo>
                  <a:pt x="228" y="280"/>
                  <a:pt x="230" y="281"/>
                  <a:pt x="236" y="282"/>
                </a:cubicBezTo>
                <a:cubicBezTo>
                  <a:pt x="241" y="283"/>
                  <a:pt x="249" y="286"/>
                  <a:pt x="261" y="290"/>
                </a:cubicBezTo>
                <a:cubicBezTo>
                  <a:pt x="273" y="294"/>
                  <a:pt x="284" y="300"/>
                  <a:pt x="295" y="308"/>
                </a:cubicBezTo>
                <a:cubicBezTo>
                  <a:pt x="343" y="339"/>
                  <a:pt x="367" y="381"/>
                  <a:pt x="367" y="432"/>
                </a:cubicBezTo>
                <a:cubicBezTo>
                  <a:pt x="367" y="479"/>
                  <a:pt x="349" y="520"/>
                  <a:pt x="312" y="554"/>
                </a:cubicBezTo>
                <a:cubicBezTo>
                  <a:pt x="276" y="589"/>
                  <a:pt x="230" y="606"/>
                  <a:pt x="174" y="606"/>
                </a:cubicBezTo>
                <a:cubicBezTo>
                  <a:pt x="127" y="606"/>
                  <a:pt x="85" y="594"/>
                  <a:pt x="51" y="568"/>
                </a:cubicBezTo>
                <a:cubicBezTo>
                  <a:pt x="17" y="543"/>
                  <a:pt x="0" y="511"/>
                  <a:pt x="0" y="472"/>
                </a:cubicBezTo>
                <a:cubicBezTo>
                  <a:pt x="0" y="456"/>
                  <a:pt x="5" y="442"/>
                  <a:pt x="16" y="432"/>
                </a:cubicBezTo>
                <a:cubicBezTo>
                  <a:pt x="26" y="422"/>
                  <a:pt x="40" y="416"/>
                  <a:pt x="56" y="416"/>
                </a:cubicBezTo>
                <a:cubicBezTo>
                  <a:pt x="72" y="416"/>
                  <a:pt x="86" y="421"/>
                  <a:pt x="96" y="432"/>
                </a:cubicBezTo>
                <a:cubicBezTo>
                  <a:pt x="107" y="442"/>
                  <a:pt x="112" y="456"/>
                  <a:pt x="112" y="472"/>
                </a:cubicBezTo>
                <a:cubicBezTo>
                  <a:pt x="112" y="479"/>
                  <a:pt x="111" y="485"/>
                  <a:pt x="109" y="490"/>
                </a:cubicBezTo>
                <a:cubicBezTo>
                  <a:pt x="108" y="495"/>
                  <a:pt x="106" y="500"/>
                  <a:pt x="103" y="504"/>
                </a:cubicBezTo>
                <a:cubicBezTo>
                  <a:pt x="101" y="508"/>
                  <a:pt x="98" y="512"/>
                  <a:pt x="93" y="515"/>
                </a:cubicBezTo>
                <a:cubicBezTo>
                  <a:pt x="89" y="518"/>
                  <a:pt x="86" y="520"/>
                  <a:pt x="83" y="522"/>
                </a:cubicBezTo>
                <a:cubicBezTo>
                  <a:pt x="80" y="523"/>
                  <a:pt x="77" y="525"/>
                  <a:pt x="74" y="525"/>
                </a:cubicBezTo>
                <a:cubicBezTo>
                  <a:pt x="71" y="526"/>
                  <a:pt x="69" y="527"/>
                  <a:pt x="67" y="528"/>
                </a:cubicBezTo>
                <a:lnTo>
                  <a:pt x="63" y="529"/>
                </a:lnTo>
                <a:cubicBezTo>
                  <a:pt x="93" y="555"/>
                  <a:pt x="131" y="568"/>
                  <a:pt x="174" y="568"/>
                </a:cubicBezTo>
                <a:cubicBezTo>
                  <a:pt x="206" y="568"/>
                  <a:pt x="231" y="553"/>
                  <a:pt x="247" y="522"/>
                </a:cubicBezTo>
                <a:cubicBezTo>
                  <a:pt x="257" y="502"/>
                  <a:pt x="262" y="473"/>
                  <a:pt x="262" y="432"/>
                </a:cubicBezTo>
                <a:lnTo>
                  <a:pt x="262" y="414"/>
                </a:lnTo>
                <a:cubicBezTo>
                  <a:pt x="262" y="358"/>
                  <a:pt x="243" y="321"/>
                  <a:pt x="206" y="302"/>
                </a:cubicBezTo>
                <a:cubicBezTo>
                  <a:pt x="197" y="299"/>
                  <a:pt x="179" y="296"/>
                  <a:pt x="152" y="296"/>
                </a:cubicBezTo>
                <a:lnTo>
                  <a:pt x="115" y="295"/>
                </a:lnTo>
                <a:lnTo>
                  <a:pt x="111" y="293"/>
                </a:lnTo>
                <a:cubicBezTo>
                  <a:pt x="110" y="291"/>
                  <a:pt x="109" y="287"/>
                  <a:pt x="109" y="279"/>
                </a:cubicBezTo>
                <a:cubicBezTo>
                  <a:pt x="109" y="269"/>
                  <a:pt x="112" y="263"/>
                  <a:pt x="117" y="263"/>
                </a:cubicBezTo>
                <a:cubicBezTo>
                  <a:pt x="134" y="263"/>
                  <a:pt x="151" y="262"/>
                  <a:pt x="169" y="259"/>
                </a:cubicBezTo>
                <a:cubicBezTo>
                  <a:pt x="188" y="256"/>
                  <a:pt x="207" y="244"/>
                  <a:pt x="223" y="222"/>
                </a:cubicBezTo>
                <a:cubicBezTo>
                  <a:pt x="240" y="200"/>
                  <a:pt x="248" y="167"/>
                  <a:pt x="248" y="123"/>
                </a:cubicBezTo>
                <a:lnTo>
                  <a:pt x="248" y="116"/>
                </a:lnTo>
                <a:cubicBezTo>
                  <a:pt x="248" y="83"/>
                  <a:pt x="238" y="59"/>
                  <a:pt x="217" y="46"/>
                </a:cubicBezTo>
                <a:cubicBezTo>
                  <a:pt x="204" y="38"/>
                  <a:pt x="190" y="34"/>
                  <a:pt x="176" y="34"/>
                </a:cubicBezTo>
                <a:cubicBezTo>
                  <a:pt x="157" y="34"/>
                  <a:pt x="139" y="37"/>
                  <a:pt x="124" y="44"/>
                </a:cubicBezTo>
                <a:cubicBezTo>
                  <a:pt x="107" y="50"/>
                  <a:pt x="96" y="57"/>
                  <a:pt x="89" y="64"/>
                </a:cubicBezTo>
                <a:cubicBezTo>
                  <a:pt x="83" y="71"/>
                  <a:pt x="79" y="75"/>
                  <a:pt x="79" y="75"/>
                </a:cubicBezTo>
                <a:lnTo>
                  <a:pt x="82" y="75"/>
                </a:lnTo>
                <a:cubicBezTo>
                  <a:pt x="84" y="75"/>
                  <a:pt x="86" y="76"/>
                  <a:pt x="89" y="76"/>
                </a:cubicBezTo>
                <a:cubicBezTo>
                  <a:pt x="92" y="77"/>
                  <a:pt x="95" y="78"/>
                  <a:pt x="98" y="81"/>
                </a:cubicBezTo>
                <a:cubicBezTo>
                  <a:pt x="101" y="83"/>
                  <a:pt x="104" y="85"/>
                  <a:pt x="108" y="87"/>
                </a:cubicBezTo>
                <a:cubicBezTo>
                  <a:pt x="114" y="89"/>
                  <a:pt x="116" y="92"/>
                  <a:pt x="118" y="97"/>
                </a:cubicBezTo>
                <a:cubicBezTo>
                  <a:pt x="120" y="101"/>
                  <a:pt x="122" y="106"/>
                  <a:pt x="125" y="110"/>
                </a:cubicBezTo>
                <a:cubicBezTo>
                  <a:pt x="128" y="114"/>
                  <a:pt x="129" y="120"/>
                  <a:pt x="128" y="128"/>
                </a:cubicBezTo>
                <a:cubicBezTo>
                  <a:pt x="128" y="140"/>
                  <a:pt x="124" y="152"/>
                  <a:pt x="116"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9" name=""/>
          <p:cNvSpPr/>
          <p:nvPr/>
        </p:nvSpPr>
        <p:spPr>
          <a:xfrm>
            <a:off x="7148520" y="3426120"/>
            <a:ext cx="141120" cy="215280"/>
          </a:xfrm>
          <a:custGeom>
            <a:avLst/>
            <a:gdLst/>
            <a:ahLst/>
            <a:rect l="0" t="0" r="r" b="b"/>
            <a:pathLst>
              <a:path w="392" h="598">
                <a:moveTo>
                  <a:pt x="384" y="598"/>
                </a:moveTo>
                <a:cubicBezTo>
                  <a:pt x="373" y="596"/>
                  <a:pt x="335" y="595"/>
                  <a:pt x="270" y="595"/>
                </a:cubicBezTo>
                <a:cubicBezTo>
                  <a:pt x="201" y="595"/>
                  <a:pt x="162" y="596"/>
                  <a:pt x="151" y="598"/>
                </a:cubicBezTo>
                <a:lnTo>
                  <a:pt x="143" y="598"/>
                </a:lnTo>
                <a:lnTo>
                  <a:pt x="143" y="557"/>
                </a:lnTo>
                <a:lnTo>
                  <a:pt x="170" y="557"/>
                </a:lnTo>
                <a:cubicBezTo>
                  <a:pt x="182" y="557"/>
                  <a:pt x="190" y="557"/>
                  <a:pt x="194" y="557"/>
                </a:cubicBezTo>
                <a:cubicBezTo>
                  <a:pt x="198" y="557"/>
                  <a:pt x="203" y="557"/>
                  <a:pt x="209" y="556"/>
                </a:cubicBezTo>
                <a:cubicBezTo>
                  <a:pt x="215" y="554"/>
                  <a:pt x="219" y="553"/>
                  <a:pt x="222" y="551"/>
                </a:cubicBezTo>
                <a:cubicBezTo>
                  <a:pt x="224" y="549"/>
                  <a:pt x="226" y="547"/>
                  <a:pt x="229" y="544"/>
                </a:cubicBezTo>
                <a:cubicBezTo>
                  <a:pt x="229" y="543"/>
                  <a:pt x="230" y="527"/>
                  <a:pt x="230" y="497"/>
                </a:cubicBezTo>
                <a:lnTo>
                  <a:pt x="230" y="452"/>
                </a:lnTo>
                <a:lnTo>
                  <a:pt x="0" y="452"/>
                </a:lnTo>
                <a:lnTo>
                  <a:pt x="0" y="412"/>
                </a:lnTo>
                <a:lnTo>
                  <a:pt x="133" y="207"/>
                </a:lnTo>
                <a:cubicBezTo>
                  <a:pt x="223" y="71"/>
                  <a:pt x="270" y="2"/>
                  <a:pt x="271" y="2"/>
                </a:cubicBezTo>
                <a:cubicBezTo>
                  <a:pt x="272" y="1"/>
                  <a:pt x="278" y="0"/>
                  <a:pt x="289" y="0"/>
                </a:cubicBezTo>
                <a:lnTo>
                  <a:pt x="305" y="0"/>
                </a:lnTo>
                <a:lnTo>
                  <a:pt x="311" y="5"/>
                </a:lnTo>
                <a:lnTo>
                  <a:pt x="311" y="412"/>
                </a:lnTo>
                <a:lnTo>
                  <a:pt x="392" y="412"/>
                </a:lnTo>
                <a:lnTo>
                  <a:pt x="392" y="452"/>
                </a:lnTo>
                <a:lnTo>
                  <a:pt x="311" y="452"/>
                </a:lnTo>
                <a:lnTo>
                  <a:pt x="311" y="497"/>
                </a:lnTo>
                <a:cubicBezTo>
                  <a:pt x="311" y="521"/>
                  <a:pt x="311" y="536"/>
                  <a:pt x="311" y="540"/>
                </a:cubicBezTo>
                <a:cubicBezTo>
                  <a:pt x="311" y="544"/>
                  <a:pt x="312" y="547"/>
                  <a:pt x="316" y="550"/>
                </a:cubicBezTo>
                <a:cubicBezTo>
                  <a:pt x="321" y="554"/>
                  <a:pt x="337" y="557"/>
                  <a:pt x="366" y="557"/>
                </a:cubicBezTo>
                <a:lnTo>
                  <a:pt x="392" y="557"/>
                </a:lnTo>
                <a:lnTo>
                  <a:pt x="392" y="598"/>
                </a:lnTo>
                <a:lnTo>
                  <a:pt x="384" y="598"/>
                </a:lnTo>
                <a:moveTo>
                  <a:pt x="235" y="412"/>
                </a:moveTo>
                <a:lnTo>
                  <a:pt x="235" y="116"/>
                </a:lnTo>
                <a:lnTo>
                  <a:pt x="41" y="411"/>
                </a:lnTo>
                <a:lnTo>
                  <a:pt x="137"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0" name=""/>
          <p:cNvSpPr/>
          <p:nvPr/>
        </p:nvSpPr>
        <p:spPr>
          <a:xfrm>
            <a:off x="7774560" y="2514240"/>
            <a:ext cx="110160" cy="571320"/>
          </a:xfrm>
          <a:custGeom>
            <a:avLst/>
            <a:gdLst/>
            <a:ahLst/>
            <a:rect l="0" t="0" r="r" b="b"/>
            <a:pathLst>
              <a:path w="306" h="1587">
                <a:moveTo>
                  <a:pt x="0" y="75"/>
                </a:moveTo>
                <a:lnTo>
                  <a:pt x="0" y="0"/>
                </a:lnTo>
                <a:lnTo>
                  <a:pt x="306" y="0"/>
                </a:lnTo>
                <a:lnTo>
                  <a:pt x="306" y="1587"/>
                </a:lnTo>
                <a:lnTo>
                  <a:pt x="232" y="1587"/>
                </a:lnTo>
                <a:lnTo>
                  <a:pt x="232" y="75"/>
                </a:lnTo>
                <a:lnTo>
                  <a:pt x="0" y="7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1" name=""/>
          <p:cNvSpPr/>
          <p:nvPr/>
        </p:nvSpPr>
        <p:spPr>
          <a:xfrm>
            <a:off x="7774560" y="3593880"/>
            <a:ext cx="110160" cy="570960"/>
          </a:xfrm>
          <a:custGeom>
            <a:avLst/>
            <a:gdLst/>
            <a:ahLst/>
            <a:rect l="0" t="0" r="r" b="b"/>
            <a:pathLst>
              <a:path w="306" h="1586">
                <a:moveTo>
                  <a:pt x="232" y="1512"/>
                </a:moveTo>
                <a:lnTo>
                  <a:pt x="232" y="0"/>
                </a:lnTo>
                <a:lnTo>
                  <a:pt x="306" y="0"/>
                </a:lnTo>
                <a:lnTo>
                  <a:pt x="306" y="1586"/>
                </a:lnTo>
                <a:lnTo>
                  <a:pt x="0" y="1586"/>
                </a:lnTo>
                <a:lnTo>
                  <a:pt x="0" y="1512"/>
                </a:lnTo>
                <a:lnTo>
                  <a:pt x="232" y="15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2" name=""/>
          <p:cNvSpPr/>
          <p:nvPr/>
        </p:nvSpPr>
        <p:spPr>
          <a:xfrm>
            <a:off x="785772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3" name=""/>
          <p:cNvSpPr/>
          <p:nvPr/>
        </p:nvSpPr>
        <p:spPr>
          <a:xfrm>
            <a:off x="3661200" y="5002200"/>
            <a:ext cx="262440" cy="217080"/>
          </a:xfrm>
          <a:custGeom>
            <a:avLst/>
            <a:gdLst/>
            <a:ahLst/>
            <a:rect l="0" t="0" r="r" b="b"/>
            <a:pathLst>
              <a:path w="729" h="603">
                <a:moveTo>
                  <a:pt x="14" y="603"/>
                </a:moveTo>
                <a:lnTo>
                  <a:pt x="12" y="603"/>
                </a:lnTo>
                <a:cubicBezTo>
                  <a:pt x="4" y="603"/>
                  <a:pt x="0" y="600"/>
                  <a:pt x="0" y="594"/>
                </a:cubicBezTo>
                <a:cubicBezTo>
                  <a:pt x="0" y="591"/>
                  <a:pt x="1" y="587"/>
                  <a:pt x="3" y="580"/>
                </a:cubicBezTo>
                <a:cubicBezTo>
                  <a:pt x="5" y="571"/>
                  <a:pt x="7" y="567"/>
                  <a:pt x="9" y="566"/>
                </a:cubicBezTo>
                <a:cubicBezTo>
                  <a:pt x="11" y="564"/>
                  <a:pt x="16" y="563"/>
                  <a:pt x="26" y="563"/>
                </a:cubicBezTo>
                <a:cubicBezTo>
                  <a:pt x="76" y="561"/>
                  <a:pt x="116" y="546"/>
                  <a:pt x="145" y="517"/>
                </a:cubicBezTo>
                <a:cubicBezTo>
                  <a:pt x="150" y="511"/>
                  <a:pt x="185" y="474"/>
                  <a:pt x="247" y="406"/>
                </a:cubicBezTo>
                <a:cubicBezTo>
                  <a:pt x="309" y="338"/>
                  <a:pt x="340" y="303"/>
                  <a:pt x="339" y="302"/>
                </a:cubicBezTo>
                <a:cubicBezTo>
                  <a:pt x="275" y="138"/>
                  <a:pt x="242" y="54"/>
                  <a:pt x="239" y="52"/>
                </a:cubicBezTo>
                <a:cubicBezTo>
                  <a:pt x="234" y="45"/>
                  <a:pt x="215" y="42"/>
                  <a:pt x="183" y="41"/>
                </a:cubicBezTo>
                <a:lnTo>
                  <a:pt x="159" y="41"/>
                </a:lnTo>
                <a:cubicBezTo>
                  <a:pt x="155" y="37"/>
                  <a:pt x="153" y="35"/>
                  <a:pt x="153" y="34"/>
                </a:cubicBezTo>
                <a:cubicBezTo>
                  <a:pt x="153" y="33"/>
                  <a:pt x="154" y="27"/>
                  <a:pt x="155" y="17"/>
                </a:cubicBezTo>
                <a:cubicBezTo>
                  <a:pt x="158" y="9"/>
                  <a:pt x="160" y="4"/>
                  <a:pt x="164" y="0"/>
                </a:cubicBezTo>
                <a:lnTo>
                  <a:pt x="176" y="0"/>
                </a:lnTo>
                <a:cubicBezTo>
                  <a:pt x="196" y="2"/>
                  <a:pt x="232" y="2"/>
                  <a:pt x="283" y="2"/>
                </a:cubicBezTo>
                <a:cubicBezTo>
                  <a:pt x="302" y="2"/>
                  <a:pt x="320" y="2"/>
                  <a:pt x="337" y="2"/>
                </a:cubicBezTo>
                <a:cubicBezTo>
                  <a:pt x="353" y="2"/>
                  <a:pt x="366" y="2"/>
                  <a:pt x="376" y="1"/>
                </a:cubicBezTo>
                <a:cubicBezTo>
                  <a:pt x="387" y="1"/>
                  <a:pt x="393" y="1"/>
                  <a:pt x="395" y="1"/>
                </a:cubicBezTo>
                <a:cubicBezTo>
                  <a:pt x="405" y="1"/>
                  <a:pt x="410" y="4"/>
                  <a:pt x="410" y="11"/>
                </a:cubicBezTo>
                <a:cubicBezTo>
                  <a:pt x="410" y="12"/>
                  <a:pt x="409" y="15"/>
                  <a:pt x="408" y="22"/>
                </a:cubicBezTo>
                <a:cubicBezTo>
                  <a:pt x="406" y="31"/>
                  <a:pt x="404" y="37"/>
                  <a:pt x="402" y="38"/>
                </a:cubicBezTo>
                <a:cubicBezTo>
                  <a:pt x="400" y="40"/>
                  <a:pt x="396" y="41"/>
                  <a:pt x="388" y="41"/>
                </a:cubicBezTo>
                <a:cubicBezTo>
                  <a:pt x="369" y="43"/>
                  <a:pt x="353" y="48"/>
                  <a:pt x="339" y="56"/>
                </a:cubicBezTo>
                <a:lnTo>
                  <a:pt x="408" y="227"/>
                </a:lnTo>
                <a:lnTo>
                  <a:pt x="455" y="175"/>
                </a:lnTo>
                <a:cubicBezTo>
                  <a:pt x="517" y="109"/>
                  <a:pt x="548" y="72"/>
                  <a:pt x="548" y="65"/>
                </a:cubicBezTo>
                <a:cubicBezTo>
                  <a:pt x="548" y="54"/>
                  <a:pt x="541" y="47"/>
                  <a:pt x="526" y="43"/>
                </a:cubicBezTo>
                <a:cubicBezTo>
                  <a:pt x="523" y="43"/>
                  <a:pt x="520" y="42"/>
                  <a:pt x="515" y="41"/>
                </a:cubicBezTo>
                <a:cubicBezTo>
                  <a:pt x="506" y="41"/>
                  <a:pt x="502" y="38"/>
                  <a:pt x="502" y="31"/>
                </a:cubicBezTo>
                <a:cubicBezTo>
                  <a:pt x="502" y="30"/>
                  <a:pt x="502" y="25"/>
                  <a:pt x="504" y="17"/>
                </a:cubicBezTo>
                <a:cubicBezTo>
                  <a:pt x="506" y="9"/>
                  <a:pt x="509" y="4"/>
                  <a:pt x="512" y="0"/>
                </a:cubicBezTo>
                <a:lnTo>
                  <a:pt x="523" y="0"/>
                </a:lnTo>
                <a:cubicBezTo>
                  <a:pt x="523" y="0"/>
                  <a:pt x="531" y="0"/>
                  <a:pt x="545" y="0"/>
                </a:cubicBezTo>
                <a:cubicBezTo>
                  <a:pt x="559" y="0"/>
                  <a:pt x="575" y="1"/>
                  <a:pt x="593" y="2"/>
                </a:cubicBezTo>
                <a:cubicBezTo>
                  <a:pt x="610" y="3"/>
                  <a:pt x="622" y="4"/>
                  <a:pt x="629" y="3"/>
                </a:cubicBezTo>
                <a:cubicBezTo>
                  <a:pt x="682" y="3"/>
                  <a:pt x="711" y="2"/>
                  <a:pt x="716" y="0"/>
                </a:cubicBezTo>
                <a:lnTo>
                  <a:pt x="723" y="0"/>
                </a:lnTo>
                <a:cubicBezTo>
                  <a:pt x="727" y="4"/>
                  <a:pt x="729" y="8"/>
                  <a:pt x="729" y="10"/>
                </a:cubicBezTo>
                <a:cubicBezTo>
                  <a:pt x="728" y="25"/>
                  <a:pt x="724" y="35"/>
                  <a:pt x="719" y="41"/>
                </a:cubicBezTo>
                <a:lnTo>
                  <a:pt x="704" y="41"/>
                </a:lnTo>
                <a:cubicBezTo>
                  <a:pt x="685" y="42"/>
                  <a:pt x="667" y="44"/>
                  <a:pt x="651" y="49"/>
                </a:cubicBezTo>
                <a:cubicBezTo>
                  <a:pt x="635" y="54"/>
                  <a:pt x="623" y="59"/>
                  <a:pt x="615" y="64"/>
                </a:cubicBezTo>
                <a:cubicBezTo>
                  <a:pt x="606" y="69"/>
                  <a:pt x="599" y="74"/>
                  <a:pt x="593" y="80"/>
                </a:cubicBezTo>
                <a:lnTo>
                  <a:pt x="584" y="88"/>
                </a:lnTo>
                <a:cubicBezTo>
                  <a:pt x="584" y="87"/>
                  <a:pt x="556" y="118"/>
                  <a:pt x="500" y="179"/>
                </a:cubicBezTo>
                <a:lnTo>
                  <a:pt x="423" y="265"/>
                </a:lnTo>
                <a:cubicBezTo>
                  <a:pt x="423" y="266"/>
                  <a:pt x="432" y="289"/>
                  <a:pt x="451" y="335"/>
                </a:cubicBezTo>
                <a:cubicBezTo>
                  <a:pt x="469" y="382"/>
                  <a:pt x="488" y="430"/>
                  <a:pt x="508" y="478"/>
                </a:cubicBezTo>
                <a:cubicBezTo>
                  <a:pt x="528" y="527"/>
                  <a:pt x="539" y="552"/>
                  <a:pt x="541" y="554"/>
                </a:cubicBezTo>
                <a:cubicBezTo>
                  <a:pt x="546" y="559"/>
                  <a:pt x="564" y="562"/>
                  <a:pt x="594" y="563"/>
                </a:cubicBezTo>
                <a:cubicBezTo>
                  <a:pt x="615" y="563"/>
                  <a:pt x="625" y="566"/>
                  <a:pt x="625" y="571"/>
                </a:cubicBezTo>
                <a:cubicBezTo>
                  <a:pt x="625" y="572"/>
                  <a:pt x="625" y="576"/>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7" y="602"/>
                  <a:pt x="385" y="602"/>
                  <a:pt x="383" y="603"/>
                </a:cubicBezTo>
                <a:cubicBezTo>
                  <a:pt x="374" y="603"/>
                  <a:pt x="369" y="600"/>
                  <a:pt x="369" y="595"/>
                </a:cubicBezTo>
                <a:cubicBezTo>
                  <a:pt x="369" y="594"/>
                  <a:pt x="369" y="590"/>
                  <a:pt x="370" y="581"/>
                </a:cubicBezTo>
                <a:cubicBezTo>
                  <a:pt x="371" y="576"/>
                  <a:pt x="373" y="571"/>
                  <a:pt x="374" y="569"/>
                </a:cubicBezTo>
                <a:cubicBezTo>
                  <a:pt x="375" y="567"/>
                  <a:pt x="376" y="565"/>
                  <a:pt x="378" y="565"/>
                </a:cubicBezTo>
                <a:cubicBezTo>
                  <a:pt x="380" y="564"/>
                  <a:pt x="383" y="563"/>
                  <a:pt x="387" y="563"/>
                </a:cubicBezTo>
                <a:cubicBezTo>
                  <a:pt x="391" y="562"/>
                  <a:pt x="395" y="562"/>
                  <a:pt x="401" y="562"/>
                </a:cubicBezTo>
                <a:cubicBezTo>
                  <a:pt x="407" y="562"/>
                  <a:pt x="415" y="560"/>
                  <a:pt x="424" y="556"/>
                </a:cubicBezTo>
                <a:cubicBezTo>
                  <a:pt x="434" y="551"/>
                  <a:pt x="439" y="548"/>
                  <a:pt x="439" y="547"/>
                </a:cubicBezTo>
                <a:cubicBezTo>
                  <a:pt x="439" y="547"/>
                  <a:pt x="425" y="513"/>
                  <a:pt x="398" y="444"/>
                </a:cubicBezTo>
                <a:lnTo>
                  <a:pt x="355" y="340"/>
                </a:lnTo>
                <a:cubicBezTo>
                  <a:pt x="245" y="460"/>
                  <a:pt x="188" y="523"/>
                  <a:pt x="185" y="529"/>
                </a:cubicBezTo>
                <a:cubicBezTo>
                  <a:pt x="183" y="534"/>
                  <a:pt x="182" y="538"/>
                  <a:pt x="182" y="540"/>
                </a:cubicBezTo>
                <a:cubicBezTo>
                  <a:pt x="182" y="551"/>
                  <a:pt x="190" y="559"/>
                  <a:pt x="207" y="562"/>
                </a:cubicBezTo>
                <a:cubicBezTo>
                  <a:pt x="208" y="562"/>
                  <a:pt x="210" y="562"/>
                  <a:pt x="212" y="562"/>
                </a:cubicBezTo>
                <a:cubicBezTo>
                  <a:pt x="215" y="562"/>
                  <a:pt x="217" y="562"/>
                  <a:pt x="218" y="563"/>
                </a:cubicBezTo>
                <a:cubicBezTo>
                  <a:pt x="220" y="563"/>
                  <a:pt x="221" y="563"/>
                  <a:pt x="221" y="563"/>
                </a:cubicBezTo>
                <a:cubicBezTo>
                  <a:pt x="222" y="563"/>
                  <a:pt x="223" y="563"/>
                  <a:pt x="224" y="564"/>
                </a:cubicBezTo>
                <a:cubicBezTo>
                  <a:pt x="225" y="564"/>
                  <a:pt x="226" y="565"/>
                  <a:pt x="227" y="566"/>
                </a:cubicBezTo>
                <a:cubicBezTo>
                  <a:pt x="227" y="568"/>
                  <a:pt x="227" y="570"/>
                  <a:pt x="227" y="573"/>
                </a:cubicBezTo>
                <a:cubicBezTo>
                  <a:pt x="227" y="578"/>
                  <a:pt x="227" y="583"/>
                  <a:pt x="226" y="587"/>
                </a:cubicBezTo>
                <a:cubicBezTo>
                  <a:pt x="224" y="594"/>
                  <a:pt x="222" y="599"/>
                  <a:pt x="220" y="600"/>
                </a:cubicBezTo>
                <a:cubicBezTo>
                  <a:pt x="219" y="601"/>
                  <a:pt x="214" y="602"/>
                  <a:pt x="207" y="603"/>
                </a:cubicBezTo>
                <a:cubicBezTo>
                  <a:pt x="205" y="603"/>
                  <a:pt x="200" y="603"/>
                  <a:pt x="191" y="603"/>
                </a:cubicBezTo>
                <a:cubicBezTo>
                  <a:pt x="183"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4" name=""/>
          <p:cNvSpPr/>
          <p:nvPr/>
        </p:nvSpPr>
        <p:spPr>
          <a:xfrm>
            <a:off x="3931920" y="5116680"/>
            <a:ext cx="51840" cy="150480"/>
          </a:xfrm>
          <a:custGeom>
            <a:avLst/>
            <a:gdLst/>
            <a:ahLst/>
            <a:rect l="0" t="0" r="r" b="b"/>
            <a:pathLst>
              <a:path w="144" h="418">
                <a:moveTo>
                  <a:pt x="27" y="37"/>
                </a:moveTo>
                <a:cubicBezTo>
                  <a:pt x="27" y="26"/>
                  <a:pt x="31" y="16"/>
                  <a:pt x="38" y="10"/>
                </a:cubicBezTo>
                <a:cubicBezTo>
                  <a:pt x="46" y="3"/>
                  <a:pt x="55" y="0"/>
                  <a:pt x="66" y="0"/>
                </a:cubicBezTo>
                <a:cubicBezTo>
                  <a:pt x="75" y="1"/>
                  <a:pt x="85" y="4"/>
                  <a:pt x="92" y="10"/>
                </a:cubicBezTo>
                <a:cubicBezTo>
                  <a:pt x="99" y="17"/>
                  <a:pt x="102" y="26"/>
                  <a:pt x="102" y="37"/>
                </a:cubicBezTo>
                <a:cubicBezTo>
                  <a:pt x="102" y="50"/>
                  <a:pt x="99" y="59"/>
                  <a:pt x="92" y="65"/>
                </a:cubicBezTo>
                <a:cubicBezTo>
                  <a:pt x="85" y="71"/>
                  <a:pt x="75" y="75"/>
                  <a:pt x="65" y="75"/>
                </a:cubicBezTo>
                <a:cubicBezTo>
                  <a:pt x="54" y="75"/>
                  <a:pt x="45" y="71"/>
                  <a:pt x="38" y="65"/>
                </a:cubicBezTo>
                <a:cubicBezTo>
                  <a:pt x="31" y="59"/>
                  <a:pt x="28" y="50"/>
                  <a:pt x="27" y="37"/>
                </a:cubicBezTo>
                <a:moveTo>
                  <a:pt x="139" y="418"/>
                </a:moveTo>
                <a:cubicBezTo>
                  <a:pt x="133" y="416"/>
                  <a:pt x="111" y="416"/>
                  <a:pt x="73" y="416"/>
                </a:cubicBezTo>
                <a:cubicBezTo>
                  <a:pt x="69" y="416"/>
                  <a:pt x="61" y="416"/>
                  <a:pt x="50" y="416"/>
                </a:cubicBezTo>
                <a:cubicBezTo>
                  <a:pt x="39" y="416"/>
                  <a:pt x="29" y="416"/>
                  <a:pt x="19" y="417"/>
                </a:cubicBezTo>
                <a:lnTo>
                  <a:pt x="5" y="418"/>
                </a:lnTo>
                <a:lnTo>
                  <a:pt x="0" y="418"/>
                </a:lnTo>
                <a:lnTo>
                  <a:pt x="0" y="389"/>
                </a:lnTo>
                <a:lnTo>
                  <a:pt x="10" y="389"/>
                </a:lnTo>
                <a:cubicBezTo>
                  <a:pt x="22" y="389"/>
                  <a:pt x="32" y="388"/>
                  <a:pt x="41" y="387"/>
                </a:cubicBezTo>
                <a:cubicBezTo>
                  <a:pt x="45" y="385"/>
                  <a:pt x="47" y="383"/>
                  <a:pt x="48" y="380"/>
                </a:cubicBezTo>
                <a:cubicBezTo>
                  <a:pt x="49" y="377"/>
                  <a:pt x="49" y="369"/>
                  <a:pt x="49" y="354"/>
                </a:cubicBezTo>
                <a:lnTo>
                  <a:pt x="49" y="290"/>
                </a:lnTo>
                <a:lnTo>
                  <a:pt x="49" y="235"/>
                </a:lnTo>
                <a:cubicBezTo>
                  <a:pt x="49" y="213"/>
                  <a:pt x="49" y="200"/>
                  <a:pt x="48" y="194"/>
                </a:cubicBezTo>
                <a:cubicBezTo>
                  <a:pt x="47" y="188"/>
                  <a:pt x="44" y="184"/>
                  <a:pt x="39"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3" y="146"/>
                  <a:pt x="50" y="146"/>
                </a:cubicBezTo>
                <a:cubicBezTo>
                  <a:pt x="57" y="146"/>
                  <a:pt x="65" y="145"/>
                  <a:pt x="73" y="145"/>
                </a:cubicBezTo>
                <a:cubicBezTo>
                  <a:pt x="80" y="144"/>
                  <a:pt x="88" y="144"/>
                  <a:pt x="92" y="143"/>
                </a:cubicBezTo>
                <a:cubicBezTo>
                  <a:pt x="96" y="142"/>
                  <a:pt x="98" y="142"/>
                  <a:pt x="99" y="142"/>
                </a:cubicBezTo>
                <a:lnTo>
                  <a:pt x="100" y="142"/>
                </a:lnTo>
                <a:lnTo>
                  <a:pt x="100" y="379"/>
                </a:lnTo>
                <a:cubicBezTo>
                  <a:pt x="102" y="383"/>
                  <a:pt x="105" y="386"/>
                  <a:pt x="108" y="387"/>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5" name=""/>
          <p:cNvSpPr/>
          <p:nvPr/>
        </p:nvSpPr>
        <p:spPr>
          <a:xfrm>
            <a:off x="3994200" y="5167440"/>
            <a:ext cx="116280" cy="99720"/>
          </a:xfrm>
          <a:custGeom>
            <a:avLst/>
            <a:gdLst/>
            <a:ahLst/>
            <a:rect l="0" t="0" r="r" b="b"/>
            <a:pathLst>
              <a:path w="323" h="277">
                <a:moveTo>
                  <a:pt x="10" y="248"/>
                </a:moveTo>
                <a:lnTo>
                  <a:pt x="20" y="248"/>
                </a:lnTo>
                <a:cubicBezTo>
                  <a:pt x="36" y="248"/>
                  <a:pt x="46" y="245"/>
                  <a:pt x="49" y="239"/>
                </a:cubicBezTo>
                <a:lnTo>
                  <a:pt x="49" y="234"/>
                </a:lnTo>
                <a:cubicBezTo>
                  <a:pt x="49" y="231"/>
                  <a:pt x="49" y="226"/>
                  <a:pt x="49" y="220"/>
                </a:cubicBezTo>
                <a:cubicBezTo>
                  <a:pt x="49" y="214"/>
                  <a:pt x="49" y="208"/>
                  <a:pt x="49" y="201"/>
                </a:cubicBezTo>
                <a:cubicBezTo>
                  <a:pt x="49" y="194"/>
                  <a:pt x="49" y="185"/>
                  <a:pt x="50" y="176"/>
                </a:cubicBezTo>
                <a:cubicBezTo>
                  <a:pt x="50" y="167"/>
                  <a:pt x="50" y="158"/>
                  <a:pt x="50" y="150"/>
                </a:cubicBezTo>
                <a:cubicBezTo>
                  <a:pt x="50" y="137"/>
                  <a:pt x="50" y="124"/>
                  <a:pt x="50" y="109"/>
                </a:cubicBezTo>
                <a:cubicBezTo>
                  <a:pt x="50" y="94"/>
                  <a:pt x="49" y="81"/>
                  <a:pt x="49" y="71"/>
                </a:cubicBezTo>
                <a:lnTo>
                  <a:pt x="49" y="57"/>
                </a:lnTo>
                <a:cubicBezTo>
                  <a:pt x="48" y="49"/>
                  <a:pt x="45" y="44"/>
                  <a:pt x="40" y="41"/>
                </a:cubicBezTo>
                <a:cubicBezTo>
                  <a:pt x="36" y="39"/>
                  <a:pt x="26" y="37"/>
                  <a:pt x="11" y="36"/>
                </a:cubicBezTo>
                <a:lnTo>
                  <a:pt x="0" y="36"/>
                </a:lnTo>
                <a:lnTo>
                  <a:pt x="0" y="21"/>
                </a:lnTo>
                <a:cubicBezTo>
                  <a:pt x="0" y="12"/>
                  <a:pt x="0" y="7"/>
                  <a:pt x="1" y="7"/>
                </a:cubicBezTo>
                <a:lnTo>
                  <a:pt x="7" y="6"/>
                </a:lnTo>
                <a:cubicBezTo>
                  <a:pt x="12" y="6"/>
                  <a:pt x="18" y="6"/>
                  <a:pt x="26" y="5"/>
                </a:cubicBezTo>
                <a:cubicBezTo>
                  <a:pt x="33" y="5"/>
                  <a:pt x="41" y="4"/>
                  <a:pt x="49" y="4"/>
                </a:cubicBezTo>
                <a:cubicBezTo>
                  <a:pt x="56" y="4"/>
                  <a:pt x="63" y="3"/>
                  <a:pt x="71" y="3"/>
                </a:cubicBezTo>
                <a:cubicBezTo>
                  <a:pt x="79" y="2"/>
                  <a:pt x="85" y="2"/>
                  <a:pt x="89" y="1"/>
                </a:cubicBezTo>
                <a:cubicBezTo>
                  <a:pt x="94" y="0"/>
                  <a:pt x="96" y="0"/>
                  <a:pt x="96" y="0"/>
                </a:cubicBezTo>
                <a:lnTo>
                  <a:pt x="98" y="0"/>
                </a:lnTo>
                <a:lnTo>
                  <a:pt x="98" y="25"/>
                </a:lnTo>
                <a:cubicBezTo>
                  <a:pt x="98" y="41"/>
                  <a:pt x="98" y="49"/>
                  <a:pt x="99" y="49"/>
                </a:cubicBezTo>
                <a:cubicBezTo>
                  <a:pt x="99" y="49"/>
                  <a:pt x="100" y="48"/>
                  <a:pt x="102" y="46"/>
                </a:cubicBezTo>
                <a:cubicBezTo>
                  <a:pt x="104" y="44"/>
                  <a:pt x="106" y="41"/>
                  <a:pt x="109" y="36"/>
                </a:cubicBezTo>
                <a:cubicBezTo>
                  <a:pt x="113" y="32"/>
                  <a:pt x="117" y="28"/>
                  <a:pt x="121" y="25"/>
                </a:cubicBezTo>
                <a:cubicBezTo>
                  <a:pt x="126" y="22"/>
                  <a:pt x="132" y="18"/>
                  <a:pt x="139" y="13"/>
                </a:cubicBezTo>
                <a:cubicBezTo>
                  <a:pt x="147" y="9"/>
                  <a:pt x="155" y="5"/>
                  <a:pt x="163" y="3"/>
                </a:cubicBezTo>
                <a:cubicBezTo>
                  <a:pt x="171" y="1"/>
                  <a:pt x="182" y="0"/>
                  <a:pt x="195" y="0"/>
                </a:cubicBezTo>
                <a:cubicBezTo>
                  <a:pt x="242" y="2"/>
                  <a:pt x="269" y="25"/>
                  <a:pt x="274" y="71"/>
                </a:cubicBezTo>
                <a:cubicBezTo>
                  <a:pt x="274" y="74"/>
                  <a:pt x="275" y="103"/>
                  <a:pt x="275" y="158"/>
                </a:cubicBezTo>
                <a:lnTo>
                  <a:pt x="275" y="212"/>
                </a:lnTo>
                <a:cubicBezTo>
                  <a:pt x="275" y="228"/>
                  <a:pt x="275" y="237"/>
                  <a:pt x="276" y="240"/>
                </a:cubicBezTo>
                <a:cubicBezTo>
                  <a:pt x="277" y="243"/>
                  <a:pt x="279" y="245"/>
                  <a:pt x="283" y="246"/>
                </a:cubicBezTo>
                <a:cubicBezTo>
                  <a:pt x="291" y="247"/>
                  <a:pt x="302" y="248"/>
                  <a:pt x="313" y="248"/>
                </a:cubicBezTo>
                <a:lnTo>
                  <a:pt x="323" y="248"/>
                </a:lnTo>
                <a:lnTo>
                  <a:pt x="323" y="277"/>
                </a:lnTo>
                <a:lnTo>
                  <a:pt x="318" y="277"/>
                </a:lnTo>
                <a:lnTo>
                  <a:pt x="303" y="276"/>
                </a:lnTo>
                <a:cubicBezTo>
                  <a:pt x="294" y="276"/>
                  <a:pt x="283" y="275"/>
                  <a:pt x="272" y="275"/>
                </a:cubicBezTo>
                <a:cubicBezTo>
                  <a:pt x="261" y="275"/>
                  <a:pt x="253" y="275"/>
                  <a:pt x="248" y="275"/>
                </a:cubicBezTo>
                <a:cubicBezTo>
                  <a:pt x="206" y="275"/>
                  <a:pt x="182" y="275"/>
                  <a:pt x="179" y="277"/>
                </a:cubicBezTo>
                <a:lnTo>
                  <a:pt x="174" y="277"/>
                </a:lnTo>
                <a:lnTo>
                  <a:pt x="174" y="248"/>
                </a:lnTo>
                <a:lnTo>
                  <a:pt x="184" y="248"/>
                </a:lnTo>
                <a:cubicBezTo>
                  <a:pt x="209" y="248"/>
                  <a:pt x="222" y="245"/>
                  <a:pt x="222" y="238"/>
                </a:cubicBezTo>
                <a:cubicBezTo>
                  <a:pt x="222" y="237"/>
                  <a:pt x="222" y="209"/>
                  <a:pt x="222" y="152"/>
                </a:cubicBezTo>
                <a:cubicBezTo>
                  <a:pt x="222" y="96"/>
                  <a:pt x="221" y="65"/>
                  <a:pt x="221" y="62"/>
                </a:cubicBezTo>
                <a:cubicBezTo>
                  <a:pt x="218" y="50"/>
                  <a:pt x="214" y="42"/>
                  <a:pt x="208" y="36"/>
                </a:cubicBezTo>
                <a:cubicBezTo>
                  <a:pt x="203" y="30"/>
                  <a:pt x="198" y="26"/>
                  <a:pt x="194" y="25"/>
                </a:cubicBezTo>
                <a:cubicBezTo>
                  <a:pt x="189" y="24"/>
                  <a:pt x="184" y="23"/>
                  <a:pt x="177" y="24"/>
                </a:cubicBezTo>
                <a:cubicBezTo>
                  <a:pt x="159" y="24"/>
                  <a:pt x="142" y="31"/>
                  <a:pt x="128" y="45"/>
                </a:cubicBezTo>
                <a:cubicBezTo>
                  <a:pt x="117" y="56"/>
                  <a:pt x="110" y="68"/>
                  <a:pt x="107" y="79"/>
                </a:cubicBezTo>
                <a:cubicBezTo>
                  <a:pt x="104" y="92"/>
                  <a:pt x="102" y="109"/>
                  <a:pt x="102" y="132"/>
                </a:cubicBezTo>
                <a:lnTo>
                  <a:pt x="102" y="172"/>
                </a:lnTo>
                <a:lnTo>
                  <a:pt x="102" y="209"/>
                </a:lnTo>
                <a:cubicBezTo>
                  <a:pt x="102" y="222"/>
                  <a:pt x="102" y="230"/>
                  <a:pt x="103" y="234"/>
                </a:cubicBezTo>
                <a:cubicBezTo>
                  <a:pt x="103" y="238"/>
                  <a:pt x="104" y="241"/>
                  <a:pt x="104" y="242"/>
                </a:cubicBezTo>
                <a:cubicBezTo>
                  <a:pt x="105" y="244"/>
                  <a:pt x="107" y="245"/>
                  <a:pt x="110" y="246"/>
                </a:cubicBezTo>
                <a:cubicBezTo>
                  <a:pt x="119" y="247"/>
                  <a:pt x="129" y="248"/>
                  <a:pt x="141" y="248"/>
                </a:cubicBezTo>
                <a:lnTo>
                  <a:pt x="151" y="248"/>
                </a:lnTo>
                <a:lnTo>
                  <a:pt x="151" y="277"/>
                </a:lnTo>
                <a:lnTo>
                  <a:pt x="146" y="277"/>
                </a:lnTo>
                <a:lnTo>
                  <a:pt x="131" y="276"/>
                </a:lnTo>
                <a:cubicBezTo>
                  <a:pt x="121" y="276"/>
                  <a:pt x="111" y="275"/>
                  <a:pt x="99" y="275"/>
                </a:cubicBezTo>
                <a:cubicBezTo>
                  <a:pt x="88" y="275"/>
                  <a:pt x="80" y="275"/>
                  <a:pt x="76" y="275"/>
                </a:cubicBezTo>
                <a:cubicBezTo>
                  <a:pt x="33"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6" name=""/>
          <p:cNvSpPr/>
          <p:nvPr/>
        </p:nvSpPr>
        <p:spPr>
          <a:xfrm>
            <a:off x="4117320" y="5128560"/>
            <a:ext cx="70920" cy="140760"/>
          </a:xfrm>
          <a:custGeom>
            <a:avLst/>
            <a:gdLst/>
            <a:ahLst/>
            <a:rect l="0" t="0" r="r" b="b"/>
            <a:pathLst>
              <a:path w="197" h="391">
                <a:moveTo>
                  <a:pt x="6" y="121"/>
                </a:moveTo>
                <a:cubicBezTo>
                  <a:pt x="28" y="119"/>
                  <a:pt x="46" y="107"/>
                  <a:pt x="58" y="86"/>
                </a:cubicBezTo>
                <a:cubicBezTo>
                  <a:pt x="70" y="64"/>
                  <a:pt x="77" y="39"/>
                  <a:pt x="78" y="10"/>
                </a:cubicBezTo>
                <a:lnTo>
                  <a:pt x="78" y="0"/>
                </a:lnTo>
                <a:lnTo>
                  <a:pt x="103" y="0"/>
                </a:lnTo>
                <a:lnTo>
                  <a:pt x="103" y="115"/>
                </a:lnTo>
                <a:lnTo>
                  <a:pt x="187" y="115"/>
                </a:lnTo>
                <a:lnTo>
                  <a:pt x="187" y="144"/>
                </a:lnTo>
                <a:lnTo>
                  <a:pt x="103" y="144"/>
                </a:lnTo>
                <a:lnTo>
                  <a:pt x="103" y="233"/>
                </a:lnTo>
                <a:cubicBezTo>
                  <a:pt x="103" y="285"/>
                  <a:pt x="103" y="315"/>
                  <a:pt x="103" y="321"/>
                </a:cubicBezTo>
                <a:cubicBezTo>
                  <a:pt x="103" y="328"/>
                  <a:pt x="105" y="335"/>
                  <a:pt x="108" y="341"/>
                </a:cubicBezTo>
                <a:cubicBezTo>
                  <a:pt x="113" y="359"/>
                  <a:pt x="124" y="367"/>
                  <a:pt x="138" y="367"/>
                </a:cubicBezTo>
                <a:cubicBezTo>
                  <a:pt x="156" y="367"/>
                  <a:pt x="168" y="352"/>
                  <a:pt x="172" y="321"/>
                </a:cubicBezTo>
                <a:cubicBezTo>
                  <a:pt x="172" y="318"/>
                  <a:pt x="172" y="308"/>
                  <a:pt x="172" y="293"/>
                </a:cubicBezTo>
                <a:lnTo>
                  <a:pt x="172" y="271"/>
                </a:lnTo>
                <a:lnTo>
                  <a:pt x="197" y="271"/>
                </a:lnTo>
                <a:lnTo>
                  <a:pt x="197" y="293"/>
                </a:lnTo>
                <a:lnTo>
                  <a:pt x="197" y="300"/>
                </a:lnTo>
                <a:cubicBezTo>
                  <a:pt x="197" y="332"/>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1"/>
                </a:cubicBezTo>
                <a:cubicBezTo>
                  <a:pt x="53" y="335"/>
                  <a:pt x="51" y="328"/>
                  <a:pt x="51" y="321"/>
                </a:cubicBezTo>
                <a:cubicBezTo>
                  <a:pt x="51" y="318"/>
                  <a:pt x="50" y="288"/>
                  <a:pt x="50" y="229"/>
                </a:cubicBezTo>
                <a:lnTo>
                  <a:pt x="50" y="144"/>
                </a:lnTo>
                <a:lnTo>
                  <a:pt x="0" y="144"/>
                </a:lnTo>
                <a:lnTo>
                  <a:pt x="0" y="121"/>
                </a:lnTo>
                <a:lnTo>
                  <a:pt x="6"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7" name=""/>
          <p:cNvSpPr/>
          <p:nvPr/>
        </p:nvSpPr>
        <p:spPr>
          <a:xfrm>
            <a:off x="4206960" y="5166000"/>
            <a:ext cx="87120" cy="103680"/>
          </a:xfrm>
          <a:custGeom>
            <a:avLst/>
            <a:gdLst/>
            <a:ahLst/>
            <a:rect l="0" t="0" r="r" b="b"/>
            <a:pathLst>
              <a:path w="242" h="288">
                <a:moveTo>
                  <a:pt x="0" y="145"/>
                </a:moveTo>
                <a:cubicBezTo>
                  <a:pt x="0" y="122"/>
                  <a:pt x="5" y="101"/>
                  <a:pt x="13" y="81"/>
                </a:cubicBezTo>
                <a:cubicBezTo>
                  <a:pt x="22" y="63"/>
                  <a:pt x="32" y="48"/>
                  <a:pt x="44" y="36"/>
                </a:cubicBezTo>
                <a:cubicBezTo>
                  <a:pt x="57" y="24"/>
                  <a:pt x="70" y="16"/>
                  <a:pt x="85" y="10"/>
                </a:cubicBezTo>
                <a:cubicBezTo>
                  <a:pt x="99" y="4"/>
                  <a:pt x="113" y="1"/>
                  <a:pt x="126" y="0"/>
                </a:cubicBezTo>
                <a:cubicBezTo>
                  <a:pt x="148" y="0"/>
                  <a:pt x="167" y="4"/>
                  <a:pt x="183" y="12"/>
                </a:cubicBezTo>
                <a:cubicBezTo>
                  <a:pt x="199" y="19"/>
                  <a:pt x="211" y="30"/>
                  <a:pt x="219" y="43"/>
                </a:cubicBezTo>
                <a:cubicBezTo>
                  <a:pt x="227" y="56"/>
                  <a:pt x="233" y="69"/>
                  <a:pt x="236" y="83"/>
                </a:cubicBezTo>
                <a:cubicBezTo>
                  <a:pt x="240" y="97"/>
                  <a:pt x="242" y="112"/>
                  <a:pt x="242" y="128"/>
                </a:cubicBezTo>
                <a:cubicBezTo>
                  <a:pt x="242" y="131"/>
                  <a:pt x="241" y="134"/>
                  <a:pt x="238" y="137"/>
                </a:cubicBezTo>
                <a:lnTo>
                  <a:pt x="62" y="137"/>
                </a:lnTo>
                <a:lnTo>
                  <a:pt x="62" y="146"/>
                </a:lnTo>
                <a:cubicBezTo>
                  <a:pt x="62" y="208"/>
                  <a:pt x="83" y="245"/>
                  <a:pt x="124" y="258"/>
                </a:cubicBezTo>
                <a:cubicBezTo>
                  <a:pt x="132" y="261"/>
                  <a:pt x="142" y="262"/>
                  <a:pt x="152" y="262"/>
                </a:cubicBezTo>
                <a:cubicBezTo>
                  <a:pt x="169" y="262"/>
                  <a:pt x="184" y="255"/>
                  <a:pt x="196" y="242"/>
                </a:cubicBezTo>
                <a:cubicBezTo>
                  <a:pt x="204" y="235"/>
                  <a:pt x="209" y="226"/>
                  <a:pt x="213" y="216"/>
                </a:cubicBezTo>
                <a:lnTo>
                  <a:pt x="220" y="201"/>
                </a:lnTo>
                <a:cubicBezTo>
                  <a:pt x="221" y="200"/>
                  <a:pt x="224" y="199"/>
                  <a:pt x="229" y="199"/>
                </a:cubicBezTo>
                <a:lnTo>
                  <a:pt x="231" y="199"/>
                </a:lnTo>
                <a:cubicBezTo>
                  <a:pt x="238" y="199"/>
                  <a:pt x="242" y="201"/>
                  <a:pt x="242" y="205"/>
                </a:cubicBezTo>
                <a:cubicBezTo>
                  <a:pt x="242" y="207"/>
                  <a:pt x="241" y="210"/>
                  <a:pt x="240" y="213"/>
                </a:cubicBezTo>
                <a:cubicBezTo>
                  <a:pt x="232" y="236"/>
                  <a:pt x="219" y="254"/>
                  <a:pt x="201" y="268"/>
                </a:cubicBezTo>
                <a:cubicBezTo>
                  <a:pt x="183" y="281"/>
                  <a:pt x="162" y="288"/>
                  <a:pt x="139" y="288"/>
                </a:cubicBezTo>
                <a:cubicBezTo>
                  <a:pt x="100" y="288"/>
                  <a:pt x="67" y="273"/>
                  <a:pt x="41" y="245"/>
                </a:cubicBezTo>
                <a:cubicBezTo>
                  <a:pt x="14" y="216"/>
                  <a:pt x="0" y="183"/>
                  <a:pt x="0" y="145"/>
                </a:cubicBezTo>
                <a:moveTo>
                  <a:pt x="191" y="109"/>
                </a:moveTo>
                <a:cubicBezTo>
                  <a:pt x="186" y="55"/>
                  <a:pt x="167" y="27"/>
                  <a:pt x="132" y="24"/>
                </a:cubicBezTo>
                <a:lnTo>
                  <a:pt x="130" y="24"/>
                </a:lnTo>
                <a:cubicBezTo>
                  <a:pt x="127" y="24"/>
                  <a:pt x="124" y="24"/>
                  <a:pt x="120" y="24"/>
                </a:cubicBezTo>
                <a:cubicBezTo>
                  <a:pt x="117" y="25"/>
                  <a:pt x="112" y="26"/>
                  <a:pt x="105" y="29"/>
                </a:cubicBezTo>
                <a:cubicBezTo>
                  <a:pt x="98" y="32"/>
                  <a:pt x="92" y="36"/>
                  <a:pt x="87" y="42"/>
                </a:cubicBezTo>
                <a:cubicBezTo>
                  <a:pt x="82" y="48"/>
                  <a:pt x="77" y="57"/>
                  <a:pt x="72" y="68"/>
                </a:cubicBezTo>
                <a:cubicBezTo>
                  <a:pt x="68" y="79"/>
                  <a:pt x="65"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8" name=""/>
          <p:cNvSpPr/>
          <p:nvPr/>
        </p:nvSpPr>
        <p:spPr>
          <a:xfrm>
            <a:off x="4304880" y="5167440"/>
            <a:ext cx="77400" cy="99720"/>
          </a:xfrm>
          <a:custGeom>
            <a:avLst/>
            <a:gdLst/>
            <a:ahLst/>
            <a:rect l="0" t="0" r="r" b="b"/>
            <a:pathLst>
              <a:path w="215" h="277">
                <a:moveTo>
                  <a:pt x="9" y="248"/>
                </a:moveTo>
                <a:lnTo>
                  <a:pt x="18" y="248"/>
                </a:lnTo>
                <a:cubicBezTo>
                  <a:pt x="34" y="248"/>
                  <a:pt x="44" y="245"/>
                  <a:pt x="47" y="239"/>
                </a:cubicBezTo>
                <a:lnTo>
                  <a:pt x="47" y="234"/>
                </a:lnTo>
                <a:cubicBezTo>
                  <a:pt x="47" y="231"/>
                  <a:pt x="47" y="226"/>
                  <a:pt x="47" y="220"/>
                </a:cubicBezTo>
                <a:cubicBezTo>
                  <a:pt x="47" y="214"/>
                  <a:pt x="48" y="208"/>
                  <a:pt x="48" y="201"/>
                </a:cubicBezTo>
                <a:cubicBezTo>
                  <a:pt x="49" y="194"/>
                  <a:pt x="49" y="185"/>
                  <a:pt x="48" y="176"/>
                </a:cubicBezTo>
                <a:cubicBezTo>
                  <a:pt x="48" y="167"/>
                  <a:pt x="48" y="158"/>
                  <a:pt x="48" y="150"/>
                </a:cubicBezTo>
                <a:cubicBezTo>
                  <a:pt x="48" y="137"/>
                  <a:pt x="48" y="124"/>
                  <a:pt x="48" y="109"/>
                </a:cubicBezTo>
                <a:cubicBezTo>
                  <a:pt x="48" y="94"/>
                  <a:pt x="48" y="81"/>
                  <a:pt x="48" y="71"/>
                </a:cubicBezTo>
                <a:lnTo>
                  <a:pt x="47"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4" y="5"/>
                </a:cubicBezTo>
                <a:cubicBezTo>
                  <a:pt x="32" y="5"/>
                  <a:pt x="39" y="4"/>
                  <a:pt x="47" y="4"/>
                </a:cubicBezTo>
                <a:cubicBezTo>
                  <a:pt x="54" y="4"/>
                  <a:pt x="61" y="3"/>
                  <a:pt x="69" y="3"/>
                </a:cubicBezTo>
                <a:cubicBezTo>
                  <a:pt x="77" y="2"/>
                  <a:pt x="83" y="2"/>
                  <a:pt x="87" y="1"/>
                </a:cubicBezTo>
                <a:cubicBezTo>
                  <a:pt x="91" y="0"/>
                  <a:pt x="93" y="0"/>
                  <a:pt x="94" y="0"/>
                </a:cubicBezTo>
                <a:lnTo>
                  <a:pt x="95" y="0"/>
                </a:lnTo>
                <a:lnTo>
                  <a:pt x="95" y="43"/>
                </a:lnTo>
                <a:cubicBezTo>
                  <a:pt x="112" y="15"/>
                  <a:pt x="132" y="1"/>
                  <a:pt x="157" y="1"/>
                </a:cubicBezTo>
                <a:lnTo>
                  <a:pt x="161" y="1"/>
                </a:lnTo>
                <a:cubicBezTo>
                  <a:pt x="179" y="1"/>
                  <a:pt x="193" y="5"/>
                  <a:pt x="202" y="15"/>
                </a:cubicBezTo>
                <a:cubicBezTo>
                  <a:pt x="211" y="24"/>
                  <a:pt x="215" y="33"/>
                  <a:pt x="215" y="43"/>
                </a:cubicBezTo>
                <a:cubicBezTo>
                  <a:pt x="215" y="52"/>
                  <a:pt x="212" y="59"/>
                  <a:pt x="207" y="66"/>
                </a:cubicBezTo>
                <a:cubicBezTo>
                  <a:pt x="201" y="72"/>
                  <a:pt x="193" y="75"/>
                  <a:pt x="183" y="75"/>
                </a:cubicBezTo>
                <a:cubicBezTo>
                  <a:pt x="173" y="75"/>
                  <a:pt x="165" y="72"/>
                  <a:pt x="160" y="65"/>
                </a:cubicBezTo>
                <a:cubicBezTo>
                  <a:pt x="155" y="58"/>
                  <a:pt x="152" y="51"/>
                  <a:pt x="152" y="44"/>
                </a:cubicBezTo>
                <a:cubicBezTo>
                  <a:pt x="152" y="40"/>
                  <a:pt x="152" y="37"/>
                  <a:pt x="153" y="34"/>
                </a:cubicBezTo>
                <a:cubicBezTo>
                  <a:pt x="154" y="31"/>
                  <a:pt x="155" y="28"/>
                  <a:pt x="156" y="26"/>
                </a:cubicBezTo>
                <a:cubicBezTo>
                  <a:pt x="158" y="24"/>
                  <a:pt x="158" y="23"/>
                  <a:pt x="158" y="23"/>
                </a:cubicBezTo>
                <a:cubicBezTo>
                  <a:pt x="157" y="22"/>
                  <a:pt x="153" y="23"/>
                  <a:pt x="144" y="26"/>
                </a:cubicBezTo>
                <a:cubicBezTo>
                  <a:pt x="137" y="29"/>
                  <a:pt x="131" y="32"/>
                  <a:pt x="128" y="35"/>
                </a:cubicBezTo>
                <a:cubicBezTo>
                  <a:pt x="108" y="54"/>
                  <a:pt x="99" y="92"/>
                  <a:pt x="99" y="148"/>
                </a:cubicBezTo>
                <a:lnTo>
                  <a:pt x="99" y="181"/>
                </a:lnTo>
                <a:cubicBezTo>
                  <a:pt x="99" y="186"/>
                  <a:pt x="99" y="192"/>
                  <a:pt x="99" y="198"/>
                </a:cubicBezTo>
                <a:cubicBezTo>
                  <a:pt x="99" y="203"/>
                  <a:pt x="99" y="209"/>
                  <a:pt x="99" y="214"/>
                </a:cubicBezTo>
                <a:cubicBezTo>
                  <a:pt x="99" y="219"/>
                  <a:pt x="99" y="223"/>
                  <a:pt x="99" y="226"/>
                </a:cubicBezTo>
                <a:cubicBezTo>
                  <a:pt x="100" y="230"/>
                  <a:pt x="100" y="233"/>
                  <a:pt x="99" y="236"/>
                </a:cubicBezTo>
                <a:lnTo>
                  <a:pt x="99" y="239"/>
                </a:lnTo>
                <a:cubicBezTo>
                  <a:pt x="100" y="239"/>
                  <a:pt x="100" y="240"/>
                  <a:pt x="101" y="241"/>
                </a:cubicBezTo>
                <a:cubicBezTo>
                  <a:pt x="102" y="242"/>
                  <a:pt x="103" y="243"/>
                  <a:pt x="104" y="243"/>
                </a:cubicBezTo>
                <a:cubicBezTo>
                  <a:pt x="105" y="243"/>
                  <a:pt x="106" y="244"/>
                  <a:pt x="107" y="245"/>
                </a:cubicBezTo>
                <a:cubicBezTo>
                  <a:pt x="108" y="246"/>
                  <a:pt x="110" y="246"/>
                  <a:pt x="112" y="246"/>
                </a:cubicBezTo>
                <a:cubicBezTo>
                  <a:pt x="114" y="246"/>
                  <a:pt x="115" y="246"/>
                  <a:pt x="116" y="247"/>
                </a:cubicBezTo>
                <a:cubicBezTo>
                  <a:pt x="117" y="247"/>
                  <a:pt x="119" y="247"/>
                  <a:pt x="122" y="247"/>
                </a:cubicBezTo>
                <a:cubicBezTo>
                  <a:pt x="125" y="247"/>
                  <a:pt x="126" y="247"/>
                  <a:pt x="127" y="247"/>
                </a:cubicBezTo>
                <a:cubicBezTo>
                  <a:pt x="128" y="247"/>
                  <a:pt x="130" y="248"/>
                  <a:pt x="134" y="248"/>
                </a:cubicBezTo>
                <a:cubicBezTo>
                  <a:pt x="138" y="248"/>
                  <a:pt x="140" y="248"/>
                  <a:pt x="141" y="248"/>
                </a:cubicBezTo>
                <a:lnTo>
                  <a:pt x="160" y="248"/>
                </a:lnTo>
                <a:lnTo>
                  <a:pt x="160" y="277"/>
                </a:lnTo>
                <a:lnTo>
                  <a:pt x="154" y="277"/>
                </a:lnTo>
                <a:cubicBezTo>
                  <a:pt x="147" y="275"/>
                  <a:pt x="120" y="275"/>
                  <a:pt x="74" y="275"/>
                </a:cubicBezTo>
                <a:cubicBezTo>
                  <a:pt x="31" y="275"/>
                  <a:pt x="8" y="275"/>
                  <a:pt x="4" y="277"/>
                </a:cubicBezTo>
                <a:lnTo>
                  <a:pt x="0" y="277"/>
                </a:lnTo>
                <a:lnTo>
                  <a:pt x="0" y="248"/>
                </a:lnTo>
                <a:lnTo>
                  <a:pt x="9"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 name=""/>
          <p:cNvSpPr/>
          <p:nvPr/>
        </p:nvSpPr>
        <p:spPr>
          <a:xfrm>
            <a:off x="4392720" y="5167440"/>
            <a:ext cx="113040" cy="143280"/>
          </a:xfrm>
          <a:custGeom>
            <a:avLst/>
            <a:gdLst/>
            <a:ahLst/>
            <a:rect l="0" t="0" r="r" b="b"/>
            <a:pathLst>
              <a:path w="314" h="398">
                <a:moveTo>
                  <a:pt x="10" y="369"/>
                </a:moveTo>
                <a:lnTo>
                  <a:pt x="19" y="369"/>
                </a:lnTo>
                <a:cubicBezTo>
                  <a:pt x="35" y="369"/>
                  <a:pt x="44" y="366"/>
                  <a:pt x="48" y="360"/>
                </a:cubicBezTo>
                <a:lnTo>
                  <a:pt x="48" y="355"/>
                </a:lnTo>
                <a:cubicBezTo>
                  <a:pt x="48" y="352"/>
                  <a:pt x="48" y="348"/>
                  <a:pt x="48" y="343"/>
                </a:cubicBezTo>
                <a:cubicBezTo>
                  <a:pt x="48" y="338"/>
                  <a:pt x="48" y="332"/>
                  <a:pt x="48" y="325"/>
                </a:cubicBezTo>
                <a:cubicBezTo>
                  <a:pt x="48" y="317"/>
                  <a:pt x="48" y="309"/>
                  <a:pt x="48" y="300"/>
                </a:cubicBezTo>
                <a:cubicBezTo>
                  <a:pt x="49" y="292"/>
                  <a:pt x="49" y="283"/>
                  <a:pt x="48" y="273"/>
                </a:cubicBezTo>
                <a:cubicBezTo>
                  <a:pt x="48" y="263"/>
                  <a:pt x="48" y="253"/>
                  <a:pt x="48" y="242"/>
                </a:cubicBezTo>
                <a:cubicBezTo>
                  <a:pt x="49" y="232"/>
                  <a:pt x="49" y="221"/>
                  <a:pt x="48" y="211"/>
                </a:cubicBezTo>
                <a:cubicBezTo>
                  <a:pt x="48" y="196"/>
                  <a:pt x="48" y="182"/>
                  <a:pt x="48" y="166"/>
                </a:cubicBezTo>
                <a:cubicBezTo>
                  <a:pt x="48" y="151"/>
                  <a:pt x="48" y="137"/>
                  <a:pt x="48" y="125"/>
                </a:cubicBezTo>
                <a:cubicBezTo>
                  <a:pt x="48" y="113"/>
                  <a:pt x="48" y="102"/>
                  <a:pt x="48" y="91"/>
                </a:cubicBezTo>
                <a:cubicBezTo>
                  <a:pt x="48" y="81"/>
                  <a:pt x="48" y="73"/>
                  <a:pt x="48" y="67"/>
                </a:cubicBezTo>
                <a:cubicBezTo>
                  <a:pt x="47" y="61"/>
                  <a:pt x="47" y="57"/>
                  <a:pt x="48" y="57"/>
                </a:cubicBezTo>
                <a:cubicBezTo>
                  <a:pt x="47" y="49"/>
                  <a:pt x="44" y="44"/>
                  <a:pt x="39" y="41"/>
                </a:cubicBezTo>
                <a:cubicBezTo>
                  <a:pt x="35"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4"/>
                  <a:pt x="63" y="3"/>
                  <a:pt x="71" y="3"/>
                </a:cubicBezTo>
                <a:cubicBezTo>
                  <a:pt x="80" y="2"/>
                  <a:pt x="86" y="2"/>
                  <a:pt x="90" y="1"/>
                </a:cubicBezTo>
                <a:cubicBezTo>
                  <a:pt x="94" y="0"/>
                  <a:pt x="97" y="0"/>
                  <a:pt x="97" y="0"/>
                </a:cubicBezTo>
                <a:lnTo>
                  <a:pt x="99" y="0"/>
                </a:lnTo>
                <a:lnTo>
                  <a:pt x="99" y="16"/>
                </a:lnTo>
                <a:lnTo>
                  <a:pt x="100" y="33"/>
                </a:lnTo>
                <a:lnTo>
                  <a:pt x="105" y="28"/>
                </a:lnTo>
                <a:cubicBezTo>
                  <a:pt x="130" y="10"/>
                  <a:pt x="159" y="1"/>
                  <a:pt x="192" y="1"/>
                </a:cubicBezTo>
                <a:cubicBezTo>
                  <a:pt x="225" y="1"/>
                  <a:pt x="254" y="14"/>
                  <a:pt x="278" y="41"/>
                </a:cubicBezTo>
                <a:cubicBezTo>
                  <a:pt x="301" y="67"/>
                  <a:pt x="313" y="102"/>
                  <a:pt x="314" y="142"/>
                </a:cubicBezTo>
                <a:cubicBezTo>
                  <a:pt x="314" y="184"/>
                  <a:pt x="300" y="218"/>
                  <a:pt x="273" y="244"/>
                </a:cubicBezTo>
                <a:cubicBezTo>
                  <a:pt x="246" y="270"/>
                  <a:pt x="216" y="284"/>
                  <a:pt x="182" y="284"/>
                </a:cubicBezTo>
                <a:cubicBezTo>
                  <a:pt x="153" y="284"/>
                  <a:pt x="128" y="274"/>
                  <a:pt x="106" y="256"/>
                </a:cubicBezTo>
                <a:lnTo>
                  <a:pt x="101" y="252"/>
                </a:lnTo>
                <a:lnTo>
                  <a:pt x="101" y="305"/>
                </a:lnTo>
                <a:lnTo>
                  <a:pt x="101" y="340"/>
                </a:lnTo>
                <a:cubicBezTo>
                  <a:pt x="101" y="351"/>
                  <a:pt x="101" y="358"/>
                  <a:pt x="102" y="360"/>
                </a:cubicBezTo>
                <a:cubicBezTo>
                  <a:pt x="103" y="363"/>
                  <a:pt x="105" y="365"/>
                  <a:pt x="109" y="367"/>
                </a:cubicBezTo>
                <a:cubicBezTo>
                  <a:pt x="118" y="368"/>
                  <a:pt x="129" y="369"/>
                  <a:pt x="140" y="369"/>
                </a:cubicBezTo>
                <a:lnTo>
                  <a:pt x="150" y="369"/>
                </a:lnTo>
                <a:lnTo>
                  <a:pt x="150" y="398"/>
                </a:lnTo>
                <a:lnTo>
                  <a:pt x="145" y="398"/>
                </a:lnTo>
                <a:lnTo>
                  <a:pt x="130" y="397"/>
                </a:lnTo>
                <a:cubicBezTo>
                  <a:pt x="120" y="397"/>
                  <a:pt x="109" y="396"/>
                  <a:pt x="98" y="396"/>
                </a:cubicBezTo>
                <a:cubicBezTo>
                  <a:pt x="87" y="396"/>
                  <a:pt x="79" y="396"/>
                  <a:pt x="75" y="396"/>
                </a:cubicBezTo>
                <a:cubicBezTo>
                  <a:pt x="32" y="396"/>
                  <a:pt x="9" y="396"/>
                  <a:pt x="5" y="398"/>
                </a:cubicBezTo>
                <a:lnTo>
                  <a:pt x="0" y="398"/>
                </a:lnTo>
                <a:lnTo>
                  <a:pt x="0" y="369"/>
                </a:lnTo>
                <a:lnTo>
                  <a:pt x="10" y="369"/>
                </a:lnTo>
                <a:moveTo>
                  <a:pt x="253" y="141"/>
                </a:moveTo>
                <a:cubicBezTo>
                  <a:pt x="253" y="110"/>
                  <a:pt x="246" y="82"/>
                  <a:pt x="231" y="59"/>
                </a:cubicBezTo>
                <a:cubicBezTo>
                  <a:pt x="217" y="37"/>
                  <a:pt x="200" y="25"/>
                  <a:pt x="178" y="25"/>
                </a:cubicBezTo>
                <a:cubicBezTo>
                  <a:pt x="149" y="25"/>
                  <a:pt x="123" y="39"/>
                  <a:pt x="101" y="66"/>
                </a:cubicBezTo>
                <a:lnTo>
                  <a:pt x="101" y="216"/>
                </a:lnTo>
                <a:cubicBezTo>
                  <a:pt x="117" y="246"/>
                  <a:pt x="142" y="260"/>
                  <a:pt x="172" y="260"/>
                </a:cubicBezTo>
                <a:cubicBezTo>
                  <a:pt x="193" y="260"/>
                  <a:pt x="211" y="249"/>
                  <a:pt x="228" y="227"/>
                </a:cubicBezTo>
                <a:cubicBezTo>
                  <a:pt x="244" y="204"/>
                  <a:pt x="252" y="176"/>
                  <a:pt x="253" y="14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0" name=""/>
          <p:cNvSpPr/>
          <p:nvPr/>
        </p:nvSpPr>
        <p:spPr>
          <a:xfrm>
            <a:off x="4519080" y="5166000"/>
            <a:ext cx="99720" cy="103320"/>
          </a:xfrm>
          <a:custGeom>
            <a:avLst/>
            <a:gdLst/>
            <a:ahLst/>
            <a:rect l="0" t="0" r="r" b="b"/>
            <a:pathLst>
              <a:path w="277" h="287">
                <a:moveTo>
                  <a:pt x="0" y="147"/>
                </a:moveTo>
                <a:cubicBezTo>
                  <a:pt x="0" y="108"/>
                  <a:pt x="15" y="74"/>
                  <a:pt x="42" y="45"/>
                </a:cubicBezTo>
                <a:cubicBezTo>
                  <a:pt x="69" y="15"/>
                  <a:pt x="101" y="1"/>
                  <a:pt x="140" y="0"/>
                </a:cubicBezTo>
                <a:cubicBezTo>
                  <a:pt x="177" y="0"/>
                  <a:pt x="209" y="15"/>
                  <a:pt x="236" y="44"/>
                </a:cubicBezTo>
                <a:cubicBezTo>
                  <a:pt x="263" y="72"/>
                  <a:pt x="277" y="106"/>
                  <a:pt x="277" y="147"/>
                </a:cubicBezTo>
                <a:cubicBezTo>
                  <a:pt x="277" y="186"/>
                  <a:pt x="264" y="219"/>
                  <a:pt x="238" y="246"/>
                </a:cubicBezTo>
                <a:cubicBezTo>
                  <a:pt x="211" y="273"/>
                  <a:pt x="178" y="287"/>
                  <a:pt x="140" y="287"/>
                </a:cubicBezTo>
                <a:cubicBezTo>
                  <a:pt x="99" y="287"/>
                  <a:pt x="66" y="273"/>
                  <a:pt x="41" y="245"/>
                </a:cubicBezTo>
                <a:cubicBezTo>
                  <a:pt x="15" y="217"/>
                  <a:pt x="1" y="185"/>
                  <a:pt x="0" y="147"/>
                </a:cubicBezTo>
                <a:moveTo>
                  <a:pt x="140" y="262"/>
                </a:moveTo>
                <a:cubicBezTo>
                  <a:pt x="190" y="262"/>
                  <a:pt x="216" y="228"/>
                  <a:pt x="216" y="160"/>
                </a:cubicBezTo>
                <a:lnTo>
                  <a:pt x="216" y="140"/>
                </a:lnTo>
                <a:lnTo>
                  <a:pt x="216" y="125"/>
                </a:lnTo>
                <a:cubicBezTo>
                  <a:pt x="216" y="116"/>
                  <a:pt x="215" y="108"/>
                  <a:pt x="215" y="101"/>
                </a:cubicBezTo>
                <a:cubicBezTo>
                  <a:pt x="215" y="95"/>
                  <a:pt x="213" y="87"/>
                  <a:pt x="211" y="78"/>
                </a:cubicBezTo>
                <a:cubicBezTo>
                  <a:pt x="208" y="68"/>
                  <a:pt x="205" y="61"/>
                  <a:pt x="201" y="55"/>
                </a:cubicBezTo>
                <a:cubicBezTo>
                  <a:pt x="197" y="49"/>
                  <a:pt x="190" y="42"/>
                  <a:pt x="181" y="37"/>
                </a:cubicBezTo>
                <a:cubicBezTo>
                  <a:pt x="173" y="31"/>
                  <a:pt x="163" y="27"/>
                  <a:pt x="151" y="24"/>
                </a:cubicBezTo>
                <a:cubicBezTo>
                  <a:pt x="149" y="24"/>
                  <a:pt x="145" y="24"/>
                  <a:pt x="141" y="24"/>
                </a:cubicBezTo>
                <a:cubicBezTo>
                  <a:pt x="128" y="24"/>
                  <a:pt x="117" y="26"/>
                  <a:pt x="105" y="31"/>
                </a:cubicBezTo>
                <a:cubicBezTo>
                  <a:pt x="88" y="40"/>
                  <a:pt x="76" y="54"/>
                  <a:pt x="70" y="70"/>
                </a:cubicBezTo>
                <a:cubicBezTo>
                  <a:pt x="65" y="86"/>
                  <a:pt x="62" y="105"/>
                  <a:pt x="62" y="127"/>
                </a:cubicBezTo>
                <a:lnTo>
                  <a:pt x="62" y="140"/>
                </a:lnTo>
                <a:cubicBezTo>
                  <a:pt x="62" y="180"/>
                  <a:pt x="66" y="208"/>
                  <a:pt x="74" y="224"/>
                </a:cubicBezTo>
                <a:cubicBezTo>
                  <a:pt x="88" y="249"/>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1" name=""/>
          <p:cNvSpPr/>
          <p:nvPr/>
        </p:nvSpPr>
        <p:spPr>
          <a:xfrm>
            <a:off x="4631040" y="5110920"/>
            <a:ext cx="53280" cy="156240"/>
          </a:xfrm>
          <a:custGeom>
            <a:avLst/>
            <a:gdLst/>
            <a:ahLst/>
            <a:rect l="0" t="0" r="r" b="b"/>
            <a:pathLst>
              <a:path w="148" h="434">
                <a:moveTo>
                  <a:pt x="10" y="405"/>
                </a:moveTo>
                <a:lnTo>
                  <a:pt x="18" y="405"/>
                </a:lnTo>
                <a:cubicBezTo>
                  <a:pt x="35" y="405"/>
                  <a:pt x="44" y="402"/>
                  <a:pt x="48" y="396"/>
                </a:cubicBezTo>
                <a:lnTo>
                  <a:pt x="48" y="391"/>
                </a:lnTo>
                <a:cubicBezTo>
                  <a:pt x="48" y="388"/>
                  <a:pt x="48" y="383"/>
                  <a:pt x="48" y="377"/>
                </a:cubicBezTo>
                <a:cubicBezTo>
                  <a:pt x="48" y="371"/>
                  <a:pt x="48" y="364"/>
                  <a:pt x="48" y="356"/>
                </a:cubicBezTo>
                <a:cubicBezTo>
                  <a:pt x="48" y="349"/>
                  <a:pt x="48" y="340"/>
                  <a:pt x="48" y="330"/>
                </a:cubicBezTo>
                <a:cubicBezTo>
                  <a:pt x="49" y="320"/>
                  <a:pt x="49" y="309"/>
                  <a:pt x="48" y="298"/>
                </a:cubicBezTo>
                <a:cubicBezTo>
                  <a:pt x="48" y="288"/>
                  <a:pt x="48" y="276"/>
                  <a:pt x="48" y="263"/>
                </a:cubicBezTo>
                <a:cubicBezTo>
                  <a:pt x="49" y="251"/>
                  <a:pt x="49" y="239"/>
                  <a:pt x="48" y="228"/>
                </a:cubicBezTo>
                <a:cubicBezTo>
                  <a:pt x="48" y="212"/>
                  <a:pt x="48" y="196"/>
                  <a:pt x="48" y="179"/>
                </a:cubicBezTo>
                <a:cubicBezTo>
                  <a:pt x="48" y="162"/>
                  <a:pt x="48" y="146"/>
                  <a:pt x="48" y="132"/>
                </a:cubicBezTo>
                <a:cubicBezTo>
                  <a:pt x="48" y="118"/>
                  <a:pt x="48" y="106"/>
                  <a:pt x="48" y="95"/>
                </a:cubicBezTo>
                <a:cubicBezTo>
                  <a:pt x="48" y="84"/>
                  <a:pt x="48" y="75"/>
                  <a:pt x="48" y="67"/>
                </a:cubicBezTo>
                <a:cubicBezTo>
                  <a:pt x="47" y="60"/>
                  <a:pt x="47" y="56"/>
                  <a:pt x="48" y="57"/>
                </a:cubicBezTo>
                <a:cubicBezTo>
                  <a:pt x="46" y="49"/>
                  <a:pt x="44"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3"/>
                  <a:pt x="63" y="3"/>
                  <a:pt x="71" y="3"/>
                </a:cubicBezTo>
                <a:cubicBezTo>
                  <a:pt x="80" y="2"/>
                  <a:pt x="86" y="2"/>
                  <a:pt x="90" y="1"/>
                </a:cubicBezTo>
                <a:cubicBezTo>
                  <a:pt x="94" y="0"/>
                  <a:pt x="96" y="0"/>
                  <a:pt x="97" y="0"/>
                </a:cubicBezTo>
                <a:lnTo>
                  <a:pt x="99" y="0"/>
                </a:lnTo>
                <a:lnTo>
                  <a:pt x="99" y="196"/>
                </a:lnTo>
                <a:cubicBezTo>
                  <a:pt x="99" y="329"/>
                  <a:pt x="99" y="395"/>
                  <a:pt x="99" y="396"/>
                </a:cubicBezTo>
                <a:cubicBezTo>
                  <a:pt x="101" y="400"/>
                  <a:pt x="104" y="402"/>
                  <a:pt x="107" y="403"/>
                </a:cubicBezTo>
                <a:cubicBezTo>
                  <a:pt x="116" y="404"/>
                  <a:pt x="126" y="405"/>
                  <a:pt x="137" y="405"/>
                </a:cubicBezTo>
                <a:lnTo>
                  <a:pt x="148" y="405"/>
                </a:lnTo>
                <a:lnTo>
                  <a:pt x="148" y="434"/>
                </a:lnTo>
                <a:lnTo>
                  <a:pt x="142" y="434"/>
                </a:lnTo>
                <a:lnTo>
                  <a:pt x="128" y="433"/>
                </a:lnTo>
                <a:cubicBezTo>
                  <a:pt x="119" y="433"/>
                  <a:pt x="108" y="432"/>
                  <a:pt x="98" y="432"/>
                </a:cubicBezTo>
                <a:cubicBezTo>
                  <a:pt x="87" y="432"/>
                  <a:pt x="79" y="432"/>
                  <a:pt x="74" y="432"/>
                </a:cubicBezTo>
                <a:cubicBezTo>
                  <a:pt x="69" y="431"/>
                  <a:pt x="61" y="431"/>
                  <a:pt x="50" y="432"/>
                </a:cubicBezTo>
                <a:cubicBezTo>
                  <a:pt x="39" y="432"/>
                  <a:pt x="29"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 name=""/>
          <p:cNvSpPr/>
          <p:nvPr/>
        </p:nvSpPr>
        <p:spPr>
          <a:xfrm>
            <a:off x="4695120" y="5166000"/>
            <a:ext cx="103320" cy="103680"/>
          </a:xfrm>
          <a:custGeom>
            <a:avLst/>
            <a:gdLst/>
            <a:ahLst/>
            <a:rect l="0" t="0" r="r" b="b"/>
            <a:pathLst>
              <a:path w="287" h="288">
                <a:moveTo>
                  <a:pt x="64" y="90"/>
                </a:moveTo>
                <a:cubicBezTo>
                  <a:pt x="64" y="90"/>
                  <a:pt x="60" y="90"/>
                  <a:pt x="50" y="90"/>
                </a:cubicBezTo>
                <a:cubicBezTo>
                  <a:pt x="41" y="90"/>
                  <a:pt x="34" y="86"/>
                  <a:pt x="27" y="80"/>
                </a:cubicBezTo>
                <a:cubicBezTo>
                  <a:pt x="21" y="74"/>
                  <a:pt x="18" y="66"/>
                  <a:pt x="18" y="56"/>
                </a:cubicBezTo>
                <a:cubicBezTo>
                  <a:pt x="18" y="41"/>
                  <a:pt x="25" y="29"/>
                  <a:pt x="39" y="17"/>
                </a:cubicBezTo>
                <a:cubicBezTo>
                  <a:pt x="53" y="6"/>
                  <a:pt x="78" y="0"/>
                  <a:pt x="115" y="0"/>
                </a:cubicBezTo>
                <a:cubicBezTo>
                  <a:pt x="145" y="0"/>
                  <a:pt x="169" y="7"/>
                  <a:pt x="188" y="20"/>
                </a:cubicBezTo>
                <a:cubicBezTo>
                  <a:pt x="207" y="34"/>
                  <a:pt x="219" y="50"/>
                  <a:pt x="226" y="68"/>
                </a:cubicBezTo>
                <a:cubicBezTo>
                  <a:pt x="228" y="74"/>
                  <a:pt x="229" y="80"/>
                  <a:pt x="229" y="87"/>
                </a:cubicBezTo>
                <a:cubicBezTo>
                  <a:pt x="229" y="95"/>
                  <a:pt x="229" y="119"/>
                  <a:pt x="229" y="160"/>
                </a:cubicBezTo>
                <a:lnTo>
                  <a:pt x="229" y="203"/>
                </a:lnTo>
                <a:cubicBezTo>
                  <a:pt x="229" y="223"/>
                  <a:pt x="230" y="237"/>
                  <a:pt x="232" y="245"/>
                </a:cubicBezTo>
                <a:cubicBezTo>
                  <a:pt x="234" y="252"/>
                  <a:pt x="239" y="256"/>
                  <a:pt x="245" y="256"/>
                </a:cubicBezTo>
                <a:cubicBezTo>
                  <a:pt x="252" y="256"/>
                  <a:pt x="256" y="252"/>
                  <a:pt x="259" y="246"/>
                </a:cubicBezTo>
                <a:cubicBezTo>
                  <a:pt x="261" y="239"/>
                  <a:pt x="262" y="228"/>
                  <a:pt x="262" y="213"/>
                </a:cubicBezTo>
                <a:lnTo>
                  <a:pt x="262" y="190"/>
                </a:lnTo>
                <a:lnTo>
                  <a:pt x="287" y="190"/>
                </a:lnTo>
                <a:lnTo>
                  <a:pt x="287" y="215"/>
                </a:lnTo>
                <a:cubicBezTo>
                  <a:pt x="287" y="231"/>
                  <a:pt x="286" y="241"/>
                  <a:pt x="285" y="244"/>
                </a:cubicBezTo>
                <a:cubicBezTo>
                  <a:pt x="281" y="256"/>
                  <a:pt x="274" y="266"/>
                  <a:pt x="263" y="273"/>
                </a:cubicBezTo>
                <a:cubicBezTo>
                  <a:pt x="252" y="280"/>
                  <a:pt x="240" y="284"/>
                  <a:pt x="228" y="284"/>
                </a:cubicBezTo>
                <a:cubicBezTo>
                  <a:pt x="216" y="285"/>
                  <a:pt x="206" y="281"/>
                  <a:pt x="199" y="273"/>
                </a:cubicBezTo>
                <a:cubicBezTo>
                  <a:pt x="191" y="265"/>
                  <a:pt x="186" y="257"/>
                  <a:pt x="184" y="247"/>
                </a:cubicBezTo>
                <a:lnTo>
                  <a:pt x="184" y="245"/>
                </a:lnTo>
                <a:lnTo>
                  <a:pt x="183" y="246"/>
                </a:lnTo>
                <a:cubicBezTo>
                  <a:pt x="182" y="248"/>
                  <a:pt x="181" y="249"/>
                  <a:pt x="179" y="250"/>
                </a:cubicBezTo>
                <a:cubicBezTo>
                  <a:pt x="178" y="251"/>
                  <a:pt x="177" y="253"/>
                  <a:pt x="174" y="256"/>
                </a:cubicBezTo>
                <a:cubicBezTo>
                  <a:pt x="172" y="258"/>
                  <a:pt x="170" y="261"/>
                  <a:pt x="167" y="263"/>
                </a:cubicBezTo>
                <a:cubicBezTo>
                  <a:pt x="164" y="265"/>
                  <a:pt x="161" y="267"/>
                  <a:pt x="158" y="270"/>
                </a:cubicBezTo>
                <a:cubicBezTo>
                  <a:pt x="154" y="273"/>
                  <a:pt x="151" y="275"/>
                  <a:pt x="146" y="277"/>
                </a:cubicBezTo>
                <a:cubicBezTo>
                  <a:pt x="142" y="279"/>
                  <a:pt x="138" y="280"/>
                  <a:pt x="133" y="282"/>
                </a:cubicBezTo>
                <a:cubicBezTo>
                  <a:pt x="128" y="284"/>
                  <a:pt x="122" y="285"/>
                  <a:pt x="116" y="286"/>
                </a:cubicBezTo>
                <a:cubicBezTo>
                  <a:pt x="111" y="287"/>
                  <a:pt x="104" y="287"/>
                  <a:pt x="97" y="288"/>
                </a:cubicBezTo>
                <a:cubicBezTo>
                  <a:pt x="72" y="288"/>
                  <a:pt x="50" y="281"/>
                  <a:pt x="30" y="268"/>
                </a:cubicBezTo>
                <a:cubicBezTo>
                  <a:pt x="10" y="255"/>
                  <a:pt x="0" y="237"/>
                  <a:pt x="0" y="214"/>
                </a:cubicBezTo>
                <a:cubicBezTo>
                  <a:pt x="0" y="205"/>
                  <a:pt x="1" y="197"/>
                  <a:pt x="4" y="189"/>
                </a:cubicBezTo>
                <a:cubicBezTo>
                  <a:pt x="7" y="181"/>
                  <a:pt x="13" y="173"/>
                  <a:pt x="21" y="164"/>
                </a:cubicBezTo>
                <a:cubicBezTo>
                  <a:pt x="29" y="154"/>
                  <a:pt x="39" y="147"/>
                  <a:pt x="51" y="140"/>
                </a:cubicBezTo>
                <a:cubicBezTo>
                  <a:pt x="63" y="134"/>
                  <a:pt x="79" y="128"/>
                  <a:pt x="100" y="123"/>
                </a:cubicBezTo>
                <a:cubicBezTo>
                  <a:pt x="120" y="118"/>
                  <a:pt x="143" y="114"/>
                  <a:pt x="168" y="114"/>
                </a:cubicBezTo>
                <a:lnTo>
                  <a:pt x="177" y="114"/>
                </a:lnTo>
                <a:lnTo>
                  <a:pt x="177" y="100"/>
                </a:lnTo>
                <a:cubicBezTo>
                  <a:pt x="177" y="85"/>
                  <a:pt x="176" y="74"/>
                  <a:pt x="173" y="68"/>
                </a:cubicBezTo>
                <a:cubicBezTo>
                  <a:pt x="164" y="38"/>
                  <a:pt x="144" y="24"/>
                  <a:pt x="113" y="24"/>
                </a:cubicBezTo>
                <a:cubicBezTo>
                  <a:pt x="105" y="24"/>
                  <a:pt x="98" y="24"/>
                  <a:pt x="92" y="24"/>
                </a:cubicBezTo>
                <a:cubicBezTo>
                  <a:pt x="85" y="25"/>
                  <a:pt x="80" y="25"/>
                  <a:pt x="76" y="27"/>
                </a:cubicBezTo>
                <a:cubicBezTo>
                  <a:pt x="72" y="28"/>
                  <a:pt x="71" y="29"/>
                  <a:pt x="71" y="29"/>
                </a:cubicBezTo>
                <a:cubicBezTo>
                  <a:pt x="80" y="35"/>
                  <a:pt x="85" y="44"/>
                  <a:pt x="85" y="56"/>
                </a:cubicBezTo>
                <a:cubicBezTo>
                  <a:pt x="85" y="66"/>
                  <a:pt x="81" y="74"/>
                  <a:pt x="75" y="80"/>
                </a:cubicBezTo>
                <a:lnTo>
                  <a:pt x="64" y="90"/>
                </a:lnTo>
                <a:moveTo>
                  <a:pt x="57" y="215"/>
                </a:moveTo>
                <a:cubicBezTo>
                  <a:pt x="57" y="228"/>
                  <a:pt x="62" y="239"/>
                  <a:pt x="72" y="249"/>
                </a:cubicBezTo>
                <a:cubicBezTo>
                  <a:pt x="82" y="259"/>
                  <a:pt x="94" y="264"/>
                  <a:pt x="109" y="264"/>
                </a:cubicBezTo>
                <a:cubicBezTo>
                  <a:pt x="125" y="264"/>
                  <a:pt x="139" y="260"/>
                  <a:pt x="151" y="250"/>
                </a:cubicBezTo>
                <a:cubicBezTo>
                  <a:pt x="163" y="241"/>
                  <a:pt x="171" y="228"/>
                  <a:pt x="175" y="213"/>
                </a:cubicBezTo>
                <a:cubicBezTo>
                  <a:pt x="176" y="210"/>
                  <a:pt x="177" y="196"/>
                  <a:pt x="177" y="172"/>
                </a:cubicBezTo>
                <a:cubicBezTo>
                  <a:pt x="177" y="148"/>
                  <a:pt x="177" y="135"/>
                  <a:pt x="176" y="135"/>
                </a:cubicBezTo>
                <a:cubicBezTo>
                  <a:pt x="173" y="135"/>
                  <a:pt x="169" y="136"/>
                  <a:pt x="163" y="136"/>
                </a:cubicBezTo>
                <a:cubicBezTo>
                  <a:pt x="158" y="137"/>
                  <a:pt x="148" y="138"/>
                  <a:pt x="135" y="142"/>
                </a:cubicBezTo>
                <a:cubicBezTo>
                  <a:pt x="122" y="145"/>
                  <a:pt x="110" y="149"/>
                  <a:pt x="99" y="154"/>
                </a:cubicBezTo>
                <a:cubicBezTo>
                  <a:pt x="88" y="159"/>
                  <a:pt x="79" y="167"/>
                  <a:pt x="70" y="177"/>
                </a:cubicBezTo>
                <a:cubicBezTo>
                  <a:pt x="62" y="188"/>
                  <a:pt x="58" y="200"/>
                  <a:pt x="57" y="21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3" name=""/>
          <p:cNvSpPr/>
          <p:nvPr/>
        </p:nvSpPr>
        <p:spPr>
          <a:xfrm>
            <a:off x="4803840" y="5128560"/>
            <a:ext cx="70920" cy="140760"/>
          </a:xfrm>
          <a:custGeom>
            <a:avLst/>
            <a:gdLst/>
            <a:ahLst/>
            <a:rect l="0" t="0" r="r" b="b"/>
            <a:pathLst>
              <a:path w="197" h="391">
                <a:moveTo>
                  <a:pt x="5" y="121"/>
                </a:moveTo>
                <a:cubicBezTo>
                  <a:pt x="27" y="119"/>
                  <a:pt x="44" y="107"/>
                  <a:pt x="56" y="86"/>
                </a:cubicBezTo>
                <a:cubicBezTo>
                  <a:pt x="68" y="64"/>
                  <a:pt x="75" y="39"/>
                  <a:pt x="76" y="10"/>
                </a:cubicBezTo>
                <a:lnTo>
                  <a:pt x="76" y="0"/>
                </a:lnTo>
                <a:lnTo>
                  <a:pt x="102" y="0"/>
                </a:lnTo>
                <a:lnTo>
                  <a:pt x="102" y="115"/>
                </a:lnTo>
                <a:lnTo>
                  <a:pt x="186" y="115"/>
                </a:lnTo>
                <a:lnTo>
                  <a:pt x="186" y="144"/>
                </a:lnTo>
                <a:lnTo>
                  <a:pt x="102" y="144"/>
                </a:lnTo>
                <a:lnTo>
                  <a:pt x="102" y="233"/>
                </a:lnTo>
                <a:cubicBezTo>
                  <a:pt x="103" y="285"/>
                  <a:pt x="103" y="315"/>
                  <a:pt x="103" y="321"/>
                </a:cubicBezTo>
                <a:cubicBezTo>
                  <a:pt x="103" y="328"/>
                  <a:pt x="104" y="335"/>
                  <a:pt x="107" y="341"/>
                </a:cubicBezTo>
                <a:cubicBezTo>
                  <a:pt x="113" y="359"/>
                  <a:pt x="123" y="367"/>
                  <a:pt x="138" y="367"/>
                </a:cubicBezTo>
                <a:cubicBezTo>
                  <a:pt x="156" y="367"/>
                  <a:pt x="167" y="352"/>
                  <a:pt x="171" y="321"/>
                </a:cubicBezTo>
                <a:cubicBezTo>
                  <a:pt x="172" y="318"/>
                  <a:pt x="172" y="308"/>
                  <a:pt x="172" y="293"/>
                </a:cubicBezTo>
                <a:lnTo>
                  <a:pt x="172" y="271"/>
                </a:lnTo>
                <a:lnTo>
                  <a:pt x="197" y="271"/>
                </a:lnTo>
                <a:lnTo>
                  <a:pt x="197" y="293"/>
                </a:lnTo>
                <a:lnTo>
                  <a:pt x="197" y="300"/>
                </a:lnTo>
                <a:cubicBezTo>
                  <a:pt x="197" y="332"/>
                  <a:pt x="188" y="357"/>
                  <a:pt x="171" y="374"/>
                </a:cubicBezTo>
                <a:cubicBezTo>
                  <a:pt x="160" y="385"/>
                  <a:pt x="145" y="391"/>
                  <a:pt x="127" y="391"/>
                </a:cubicBezTo>
                <a:cubicBezTo>
                  <a:pt x="113" y="391"/>
                  <a:pt x="101" y="388"/>
                  <a:pt x="90" y="383"/>
                </a:cubicBezTo>
                <a:cubicBezTo>
                  <a:pt x="79" y="378"/>
                  <a:pt x="71" y="372"/>
                  <a:pt x="66" y="364"/>
                </a:cubicBezTo>
                <a:cubicBezTo>
                  <a:pt x="60" y="356"/>
                  <a:pt x="56" y="349"/>
                  <a:pt x="54" y="341"/>
                </a:cubicBezTo>
                <a:cubicBezTo>
                  <a:pt x="51" y="335"/>
                  <a:pt x="50" y="328"/>
                  <a:pt x="49" y="321"/>
                </a:cubicBezTo>
                <a:cubicBezTo>
                  <a:pt x="49" y="318"/>
                  <a:pt x="49" y="288"/>
                  <a:pt x="49" y="229"/>
                </a:cubicBezTo>
                <a:lnTo>
                  <a:pt x="49" y="144"/>
                </a:lnTo>
                <a:lnTo>
                  <a:pt x="0" y="144"/>
                </a:lnTo>
                <a:lnTo>
                  <a:pt x="0" y="121"/>
                </a:lnTo>
                <a:lnTo>
                  <a:pt x="5"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4" name=""/>
          <p:cNvSpPr/>
          <p:nvPr/>
        </p:nvSpPr>
        <p:spPr>
          <a:xfrm>
            <a:off x="4893120" y="5166000"/>
            <a:ext cx="87120" cy="103680"/>
          </a:xfrm>
          <a:custGeom>
            <a:avLst/>
            <a:gdLst/>
            <a:ahLst/>
            <a:rect l="0" t="0" r="r" b="b"/>
            <a:pathLst>
              <a:path w="242" h="288">
                <a:moveTo>
                  <a:pt x="0" y="145"/>
                </a:moveTo>
                <a:cubicBezTo>
                  <a:pt x="0" y="122"/>
                  <a:pt x="4" y="101"/>
                  <a:pt x="13" y="81"/>
                </a:cubicBezTo>
                <a:cubicBezTo>
                  <a:pt x="21" y="63"/>
                  <a:pt x="32" y="48"/>
                  <a:pt x="45" y="36"/>
                </a:cubicBezTo>
                <a:cubicBezTo>
                  <a:pt x="57" y="24"/>
                  <a:pt x="71" y="16"/>
                  <a:pt x="85" y="10"/>
                </a:cubicBezTo>
                <a:cubicBezTo>
                  <a:pt x="100" y="4"/>
                  <a:pt x="114" y="1"/>
                  <a:pt x="127" y="0"/>
                </a:cubicBezTo>
                <a:cubicBezTo>
                  <a:pt x="149" y="0"/>
                  <a:pt x="167" y="4"/>
                  <a:pt x="183" y="12"/>
                </a:cubicBezTo>
                <a:cubicBezTo>
                  <a:pt x="199" y="19"/>
                  <a:pt x="211" y="30"/>
                  <a:pt x="219" y="43"/>
                </a:cubicBezTo>
                <a:cubicBezTo>
                  <a:pt x="228" y="56"/>
                  <a:pt x="234" y="69"/>
                  <a:pt x="237" y="83"/>
                </a:cubicBezTo>
                <a:cubicBezTo>
                  <a:pt x="240" y="97"/>
                  <a:pt x="242" y="112"/>
                  <a:pt x="242" y="128"/>
                </a:cubicBezTo>
                <a:cubicBezTo>
                  <a:pt x="242" y="131"/>
                  <a:pt x="241" y="134"/>
                  <a:pt x="238" y="137"/>
                </a:cubicBezTo>
                <a:lnTo>
                  <a:pt x="62" y="137"/>
                </a:lnTo>
                <a:lnTo>
                  <a:pt x="62" y="146"/>
                </a:lnTo>
                <a:cubicBezTo>
                  <a:pt x="62" y="208"/>
                  <a:pt x="83" y="245"/>
                  <a:pt x="125" y="258"/>
                </a:cubicBezTo>
                <a:cubicBezTo>
                  <a:pt x="133" y="261"/>
                  <a:pt x="142" y="262"/>
                  <a:pt x="152" y="262"/>
                </a:cubicBezTo>
                <a:cubicBezTo>
                  <a:pt x="170" y="262"/>
                  <a:pt x="184" y="255"/>
                  <a:pt x="197" y="242"/>
                </a:cubicBezTo>
                <a:cubicBezTo>
                  <a:pt x="204" y="235"/>
                  <a:pt x="210" y="226"/>
                  <a:pt x="214" y="216"/>
                </a:cubicBezTo>
                <a:lnTo>
                  <a:pt x="220" y="201"/>
                </a:lnTo>
                <a:cubicBezTo>
                  <a:pt x="221" y="200"/>
                  <a:pt x="225" y="199"/>
                  <a:pt x="230" y="199"/>
                </a:cubicBezTo>
                <a:lnTo>
                  <a:pt x="232" y="199"/>
                </a:lnTo>
                <a:cubicBezTo>
                  <a:pt x="239" y="199"/>
                  <a:pt x="242" y="201"/>
                  <a:pt x="242" y="205"/>
                </a:cubicBezTo>
                <a:cubicBezTo>
                  <a:pt x="242" y="207"/>
                  <a:pt x="242" y="210"/>
                  <a:pt x="241" y="213"/>
                </a:cubicBezTo>
                <a:cubicBezTo>
                  <a:pt x="233" y="236"/>
                  <a:pt x="220" y="254"/>
                  <a:pt x="201" y="268"/>
                </a:cubicBezTo>
                <a:cubicBezTo>
                  <a:pt x="183" y="281"/>
                  <a:pt x="162" y="288"/>
                  <a:pt x="140" y="288"/>
                </a:cubicBezTo>
                <a:cubicBezTo>
                  <a:pt x="100" y="288"/>
                  <a:pt x="67" y="273"/>
                  <a:pt x="41" y="245"/>
                </a:cubicBezTo>
                <a:cubicBezTo>
                  <a:pt x="14" y="216"/>
                  <a:pt x="1" y="183"/>
                  <a:pt x="0" y="145"/>
                </a:cubicBezTo>
                <a:moveTo>
                  <a:pt x="191" y="109"/>
                </a:moveTo>
                <a:cubicBezTo>
                  <a:pt x="187" y="55"/>
                  <a:pt x="167" y="27"/>
                  <a:pt x="132" y="24"/>
                </a:cubicBezTo>
                <a:lnTo>
                  <a:pt x="131" y="24"/>
                </a:lnTo>
                <a:cubicBezTo>
                  <a:pt x="128" y="24"/>
                  <a:pt x="124" y="24"/>
                  <a:pt x="121" y="24"/>
                </a:cubicBezTo>
                <a:cubicBezTo>
                  <a:pt x="118" y="25"/>
                  <a:pt x="112" y="26"/>
                  <a:pt x="105" y="29"/>
                </a:cubicBezTo>
                <a:cubicBezTo>
                  <a:pt x="98" y="32"/>
                  <a:pt x="92" y="36"/>
                  <a:pt x="87" y="42"/>
                </a:cubicBezTo>
                <a:cubicBezTo>
                  <a:pt x="82" y="48"/>
                  <a:pt x="77" y="57"/>
                  <a:pt x="73" y="68"/>
                </a:cubicBezTo>
                <a:cubicBezTo>
                  <a:pt x="68" y="79"/>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5" name=""/>
          <p:cNvSpPr/>
          <p:nvPr/>
        </p:nvSpPr>
        <p:spPr>
          <a:xfrm>
            <a:off x="4994280" y="5110920"/>
            <a:ext cx="112680" cy="158760"/>
          </a:xfrm>
          <a:custGeom>
            <a:avLst/>
            <a:gdLst/>
            <a:ahLst/>
            <a:rect l="0" t="0" r="r" b="b"/>
            <a:pathLst>
              <a:path w="313" h="441">
                <a:moveTo>
                  <a:pt x="214" y="125"/>
                </a:moveTo>
                <a:cubicBezTo>
                  <a:pt x="214" y="119"/>
                  <a:pt x="214" y="110"/>
                  <a:pt x="214" y="100"/>
                </a:cubicBezTo>
                <a:cubicBezTo>
                  <a:pt x="214" y="90"/>
                  <a:pt x="214" y="83"/>
                  <a:pt x="214" y="80"/>
                </a:cubicBezTo>
                <a:cubicBezTo>
                  <a:pt x="214" y="60"/>
                  <a:pt x="212" y="48"/>
                  <a:pt x="208" y="44"/>
                </a:cubicBezTo>
                <a:cubicBezTo>
                  <a:pt x="204" y="39"/>
                  <a:pt x="193" y="37"/>
                  <a:pt x="176" y="36"/>
                </a:cubicBezTo>
                <a:lnTo>
                  <a:pt x="165" y="36"/>
                </a:lnTo>
                <a:lnTo>
                  <a:pt x="165" y="21"/>
                </a:lnTo>
                <a:cubicBezTo>
                  <a:pt x="165" y="12"/>
                  <a:pt x="166" y="7"/>
                  <a:pt x="166" y="7"/>
                </a:cubicBezTo>
                <a:lnTo>
                  <a:pt x="173" y="6"/>
                </a:lnTo>
                <a:cubicBezTo>
                  <a:pt x="177" y="6"/>
                  <a:pt x="183" y="6"/>
                  <a:pt x="191" y="5"/>
                </a:cubicBezTo>
                <a:cubicBezTo>
                  <a:pt x="199" y="5"/>
                  <a:pt x="206" y="4"/>
                  <a:pt x="214" y="4"/>
                </a:cubicBezTo>
                <a:cubicBezTo>
                  <a:pt x="221" y="3"/>
                  <a:pt x="229" y="3"/>
                  <a:pt x="237" y="3"/>
                </a:cubicBezTo>
                <a:cubicBezTo>
                  <a:pt x="245" y="2"/>
                  <a:pt x="251" y="2"/>
                  <a:pt x="256" y="1"/>
                </a:cubicBezTo>
                <a:cubicBezTo>
                  <a:pt x="260" y="0"/>
                  <a:pt x="262" y="0"/>
                  <a:pt x="262" y="0"/>
                </a:cubicBezTo>
                <a:lnTo>
                  <a:pt x="264" y="0"/>
                </a:lnTo>
                <a:lnTo>
                  <a:pt x="264" y="191"/>
                </a:lnTo>
                <a:cubicBezTo>
                  <a:pt x="264" y="318"/>
                  <a:pt x="265" y="382"/>
                  <a:pt x="265" y="383"/>
                </a:cubicBezTo>
                <a:cubicBezTo>
                  <a:pt x="266" y="392"/>
                  <a:pt x="269" y="397"/>
                  <a:pt x="274" y="399"/>
                </a:cubicBezTo>
                <a:cubicBezTo>
                  <a:pt x="278" y="402"/>
                  <a:pt x="288" y="404"/>
                  <a:pt x="302" y="405"/>
                </a:cubicBezTo>
                <a:lnTo>
                  <a:pt x="313" y="405"/>
                </a:lnTo>
                <a:lnTo>
                  <a:pt x="313" y="434"/>
                </a:lnTo>
                <a:cubicBezTo>
                  <a:pt x="312" y="434"/>
                  <a:pt x="296" y="435"/>
                  <a:pt x="266" y="437"/>
                </a:cubicBezTo>
                <a:cubicBezTo>
                  <a:pt x="235" y="439"/>
                  <a:pt x="218" y="440"/>
                  <a:pt x="216" y="441"/>
                </a:cubicBezTo>
                <a:lnTo>
                  <a:pt x="212" y="441"/>
                </a:lnTo>
                <a:lnTo>
                  <a:pt x="212" y="406"/>
                </a:lnTo>
                <a:lnTo>
                  <a:pt x="207" y="411"/>
                </a:lnTo>
                <a:cubicBezTo>
                  <a:pt x="183" y="431"/>
                  <a:pt x="156" y="441"/>
                  <a:pt x="126" y="441"/>
                </a:cubicBezTo>
                <a:cubicBezTo>
                  <a:pt x="94" y="441"/>
                  <a:pt x="65" y="428"/>
                  <a:pt x="39" y="403"/>
                </a:cubicBezTo>
                <a:cubicBezTo>
                  <a:pt x="14" y="377"/>
                  <a:pt x="0" y="343"/>
                  <a:pt x="0" y="300"/>
                </a:cubicBezTo>
                <a:cubicBezTo>
                  <a:pt x="0" y="258"/>
                  <a:pt x="14" y="224"/>
                  <a:pt x="40" y="198"/>
                </a:cubicBezTo>
                <a:cubicBezTo>
                  <a:pt x="66" y="172"/>
                  <a:pt x="97" y="159"/>
                  <a:pt x="132" y="158"/>
                </a:cubicBezTo>
                <a:cubicBezTo>
                  <a:pt x="163" y="158"/>
                  <a:pt x="190" y="168"/>
                  <a:pt x="214" y="189"/>
                </a:cubicBezTo>
                <a:lnTo>
                  <a:pt x="214" y="125"/>
                </a:lnTo>
                <a:moveTo>
                  <a:pt x="212" y="221"/>
                </a:moveTo>
                <a:cubicBezTo>
                  <a:pt x="193" y="194"/>
                  <a:pt x="170" y="181"/>
                  <a:pt x="142" y="181"/>
                </a:cubicBezTo>
                <a:cubicBezTo>
                  <a:pt x="121" y="181"/>
                  <a:pt x="103" y="189"/>
                  <a:pt x="87" y="204"/>
                </a:cubicBezTo>
                <a:cubicBezTo>
                  <a:pt x="76" y="215"/>
                  <a:pt x="69" y="229"/>
                  <a:pt x="66" y="244"/>
                </a:cubicBezTo>
                <a:cubicBezTo>
                  <a:pt x="63" y="259"/>
                  <a:pt x="62" y="278"/>
                  <a:pt x="61" y="302"/>
                </a:cubicBezTo>
                <a:cubicBezTo>
                  <a:pt x="61" y="325"/>
                  <a:pt x="63" y="344"/>
                  <a:pt x="66" y="359"/>
                </a:cubicBezTo>
                <a:cubicBezTo>
                  <a:pt x="68" y="373"/>
                  <a:pt x="76" y="386"/>
                  <a:pt x="87" y="397"/>
                </a:cubicBezTo>
                <a:cubicBezTo>
                  <a:pt x="100" y="411"/>
                  <a:pt x="116" y="417"/>
                  <a:pt x="136" y="417"/>
                </a:cubicBezTo>
                <a:cubicBezTo>
                  <a:pt x="165" y="417"/>
                  <a:pt x="191" y="401"/>
                  <a:pt x="212" y="369"/>
                </a:cubicBezTo>
                <a:lnTo>
                  <a:pt x="212" y="2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6" name=""/>
          <p:cNvSpPr/>
          <p:nvPr/>
        </p:nvSpPr>
        <p:spPr>
          <a:xfrm>
            <a:off x="5232960" y="5065920"/>
            <a:ext cx="212040" cy="136080"/>
          </a:xfrm>
          <a:custGeom>
            <a:avLst/>
            <a:gdLst/>
            <a:ahLst/>
            <a:rect l="0" t="0" r="r" b="b"/>
            <a:pathLst>
              <a:path w="589" h="378">
                <a:moveTo>
                  <a:pt x="0" y="145"/>
                </a:moveTo>
                <a:cubicBezTo>
                  <a:pt x="0" y="121"/>
                  <a:pt x="5" y="99"/>
                  <a:pt x="15" y="80"/>
                </a:cubicBezTo>
                <a:cubicBezTo>
                  <a:pt x="25" y="60"/>
                  <a:pt x="37" y="45"/>
                  <a:pt x="52" y="34"/>
                </a:cubicBezTo>
                <a:cubicBezTo>
                  <a:pt x="67" y="23"/>
                  <a:pt x="81" y="15"/>
                  <a:pt x="95" y="9"/>
                </a:cubicBezTo>
                <a:cubicBezTo>
                  <a:pt x="109" y="4"/>
                  <a:pt x="122" y="1"/>
                  <a:pt x="132" y="1"/>
                </a:cubicBezTo>
                <a:cubicBezTo>
                  <a:pt x="133" y="1"/>
                  <a:pt x="136" y="1"/>
                  <a:pt x="139" y="1"/>
                </a:cubicBezTo>
                <a:cubicBezTo>
                  <a:pt x="143" y="1"/>
                  <a:pt x="146" y="0"/>
                  <a:pt x="148" y="0"/>
                </a:cubicBezTo>
                <a:cubicBezTo>
                  <a:pt x="171" y="0"/>
                  <a:pt x="192" y="4"/>
                  <a:pt x="212" y="13"/>
                </a:cubicBezTo>
                <a:cubicBezTo>
                  <a:pt x="232" y="22"/>
                  <a:pt x="261" y="38"/>
                  <a:pt x="298" y="61"/>
                </a:cubicBezTo>
                <a:lnTo>
                  <a:pt x="342" y="91"/>
                </a:lnTo>
                <a:cubicBezTo>
                  <a:pt x="377" y="111"/>
                  <a:pt x="409" y="121"/>
                  <a:pt x="440" y="121"/>
                </a:cubicBezTo>
                <a:cubicBezTo>
                  <a:pt x="473" y="121"/>
                  <a:pt x="501" y="113"/>
                  <a:pt x="525" y="96"/>
                </a:cubicBezTo>
                <a:cubicBezTo>
                  <a:pt x="548" y="79"/>
                  <a:pt x="561" y="55"/>
                  <a:pt x="564" y="25"/>
                </a:cubicBezTo>
                <a:cubicBezTo>
                  <a:pt x="564" y="19"/>
                  <a:pt x="565" y="13"/>
                  <a:pt x="568" y="8"/>
                </a:cubicBezTo>
                <a:cubicBezTo>
                  <a:pt x="570" y="2"/>
                  <a:pt x="573" y="0"/>
                  <a:pt x="577" y="0"/>
                </a:cubicBezTo>
                <a:cubicBezTo>
                  <a:pt x="585" y="0"/>
                  <a:pt x="589" y="9"/>
                  <a:pt x="589" y="27"/>
                </a:cubicBezTo>
                <a:cubicBezTo>
                  <a:pt x="589" y="67"/>
                  <a:pt x="575" y="100"/>
                  <a:pt x="547" y="129"/>
                </a:cubicBezTo>
                <a:cubicBezTo>
                  <a:pt x="520" y="157"/>
                  <a:pt x="485" y="171"/>
                  <a:pt x="442" y="172"/>
                </a:cubicBezTo>
                <a:cubicBezTo>
                  <a:pt x="417" y="172"/>
                  <a:pt x="391" y="166"/>
                  <a:pt x="364" y="153"/>
                </a:cubicBezTo>
                <a:cubicBezTo>
                  <a:pt x="337" y="141"/>
                  <a:pt x="313" y="127"/>
                  <a:pt x="293" y="112"/>
                </a:cubicBezTo>
                <a:cubicBezTo>
                  <a:pt x="274" y="96"/>
                  <a:pt x="250" y="83"/>
                  <a:pt x="223" y="70"/>
                </a:cubicBezTo>
                <a:cubicBezTo>
                  <a:pt x="196" y="57"/>
                  <a:pt x="171" y="51"/>
                  <a:pt x="149" y="50"/>
                </a:cubicBezTo>
                <a:cubicBezTo>
                  <a:pt x="114" y="50"/>
                  <a:pt x="85" y="60"/>
                  <a:pt x="62" y="80"/>
                </a:cubicBezTo>
                <a:cubicBezTo>
                  <a:pt x="39" y="99"/>
                  <a:pt x="26" y="121"/>
                  <a:pt x="25" y="146"/>
                </a:cubicBezTo>
                <a:cubicBezTo>
                  <a:pt x="23" y="163"/>
                  <a:pt x="19" y="172"/>
                  <a:pt x="12" y="172"/>
                </a:cubicBezTo>
                <a:cubicBezTo>
                  <a:pt x="4" y="172"/>
                  <a:pt x="0" y="163"/>
                  <a:pt x="0" y="145"/>
                </a:cubicBezTo>
                <a:moveTo>
                  <a:pt x="0" y="352"/>
                </a:moveTo>
                <a:cubicBezTo>
                  <a:pt x="0" y="327"/>
                  <a:pt x="5" y="306"/>
                  <a:pt x="15" y="286"/>
                </a:cubicBezTo>
                <a:cubicBezTo>
                  <a:pt x="25" y="267"/>
                  <a:pt x="37" y="252"/>
                  <a:pt x="52" y="241"/>
                </a:cubicBezTo>
                <a:cubicBezTo>
                  <a:pt x="67" y="231"/>
                  <a:pt x="81" y="223"/>
                  <a:pt x="95" y="217"/>
                </a:cubicBezTo>
                <a:cubicBezTo>
                  <a:pt x="109" y="211"/>
                  <a:pt x="122" y="208"/>
                  <a:pt x="132" y="208"/>
                </a:cubicBezTo>
                <a:cubicBezTo>
                  <a:pt x="133" y="208"/>
                  <a:pt x="136" y="208"/>
                  <a:pt x="139" y="208"/>
                </a:cubicBezTo>
                <a:cubicBezTo>
                  <a:pt x="143" y="208"/>
                  <a:pt x="146" y="208"/>
                  <a:pt x="148" y="207"/>
                </a:cubicBezTo>
                <a:cubicBezTo>
                  <a:pt x="171" y="207"/>
                  <a:pt x="192" y="211"/>
                  <a:pt x="212" y="220"/>
                </a:cubicBezTo>
                <a:cubicBezTo>
                  <a:pt x="232" y="229"/>
                  <a:pt x="261" y="245"/>
                  <a:pt x="298" y="269"/>
                </a:cubicBezTo>
                <a:lnTo>
                  <a:pt x="342" y="297"/>
                </a:lnTo>
                <a:cubicBezTo>
                  <a:pt x="377" y="317"/>
                  <a:pt x="409" y="328"/>
                  <a:pt x="440" y="328"/>
                </a:cubicBezTo>
                <a:cubicBezTo>
                  <a:pt x="473" y="328"/>
                  <a:pt x="501" y="319"/>
                  <a:pt x="525" y="302"/>
                </a:cubicBezTo>
                <a:cubicBezTo>
                  <a:pt x="548" y="285"/>
                  <a:pt x="561" y="262"/>
                  <a:pt x="564" y="233"/>
                </a:cubicBezTo>
                <a:cubicBezTo>
                  <a:pt x="564" y="215"/>
                  <a:pt x="568" y="207"/>
                  <a:pt x="577" y="207"/>
                </a:cubicBezTo>
                <a:cubicBezTo>
                  <a:pt x="585" y="207"/>
                  <a:pt x="589" y="216"/>
                  <a:pt x="589" y="235"/>
                </a:cubicBezTo>
                <a:cubicBezTo>
                  <a:pt x="589" y="273"/>
                  <a:pt x="575" y="306"/>
                  <a:pt x="547" y="335"/>
                </a:cubicBezTo>
                <a:cubicBezTo>
                  <a:pt x="520" y="364"/>
                  <a:pt x="485" y="378"/>
                  <a:pt x="442" y="378"/>
                </a:cubicBezTo>
                <a:cubicBezTo>
                  <a:pt x="417" y="378"/>
                  <a:pt x="391" y="372"/>
                  <a:pt x="364" y="359"/>
                </a:cubicBezTo>
                <a:cubicBezTo>
                  <a:pt x="337" y="347"/>
                  <a:pt x="313" y="333"/>
                  <a:pt x="293" y="318"/>
                </a:cubicBezTo>
                <a:cubicBezTo>
                  <a:pt x="274" y="303"/>
                  <a:pt x="250" y="289"/>
                  <a:pt x="223" y="277"/>
                </a:cubicBezTo>
                <a:cubicBezTo>
                  <a:pt x="196" y="264"/>
                  <a:pt x="171" y="258"/>
                  <a:pt x="149" y="257"/>
                </a:cubicBezTo>
                <a:cubicBezTo>
                  <a:pt x="114" y="257"/>
                  <a:pt x="85" y="267"/>
                  <a:pt x="62" y="286"/>
                </a:cubicBezTo>
                <a:cubicBezTo>
                  <a:pt x="39" y="306"/>
                  <a:pt x="26" y="328"/>
                  <a:pt x="25" y="352"/>
                </a:cubicBezTo>
                <a:cubicBezTo>
                  <a:pt x="23" y="369"/>
                  <a:pt x="19" y="378"/>
                  <a:pt x="12" y="378"/>
                </a:cubicBezTo>
                <a:cubicBezTo>
                  <a:pt x="4" y="378"/>
                  <a:pt x="0" y="369"/>
                  <a:pt x="0" y="35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7" name=""/>
          <p:cNvSpPr/>
          <p:nvPr/>
        </p:nvSpPr>
        <p:spPr>
          <a:xfrm>
            <a:off x="5651640" y="4314600"/>
            <a:ext cx="110520" cy="571320"/>
          </a:xfrm>
          <a:custGeom>
            <a:avLst/>
            <a:gdLst/>
            <a:ahLst/>
            <a:rect l="0" t="0" r="r" b="b"/>
            <a:pathLst>
              <a:path w="307" h="1587">
                <a:moveTo>
                  <a:pt x="0" y="1587"/>
                </a:moveTo>
                <a:lnTo>
                  <a:pt x="0" y="0"/>
                </a:lnTo>
                <a:lnTo>
                  <a:pt x="307" y="0"/>
                </a:lnTo>
                <a:lnTo>
                  <a:pt x="307"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8" name=""/>
          <p:cNvSpPr/>
          <p:nvPr/>
        </p:nvSpPr>
        <p:spPr>
          <a:xfrm>
            <a:off x="5651640" y="5393880"/>
            <a:ext cx="110520" cy="571320"/>
          </a:xfrm>
          <a:custGeom>
            <a:avLst/>
            <a:gdLst/>
            <a:ahLst/>
            <a:rect l="0" t="0" r="r" b="b"/>
            <a:pathLst>
              <a:path w="307" h="1587">
                <a:moveTo>
                  <a:pt x="0" y="1587"/>
                </a:moveTo>
                <a:lnTo>
                  <a:pt x="0" y="0"/>
                </a:lnTo>
                <a:lnTo>
                  <a:pt x="75" y="0"/>
                </a:lnTo>
                <a:lnTo>
                  <a:pt x="75" y="1513"/>
                </a:lnTo>
                <a:lnTo>
                  <a:pt x="307" y="1513"/>
                </a:lnTo>
                <a:lnTo>
                  <a:pt x="307"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9" name=""/>
          <p:cNvSpPr/>
          <p:nvPr/>
        </p:nvSpPr>
        <p:spPr>
          <a:xfrm>
            <a:off x="56516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0" name=""/>
          <p:cNvSpPr/>
          <p:nvPr/>
        </p:nvSpPr>
        <p:spPr>
          <a:xfrm>
            <a:off x="5788440" y="4341240"/>
            <a:ext cx="109800" cy="211680"/>
          </a:xfrm>
          <a:custGeom>
            <a:avLst/>
            <a:gdLst/>
            <a:ahLst/>
            <a:rect l="0" t="0" r="r" b="b"/>
            <a:pathLst>
              <a:path w="305" h="588">
                <a:moveTo>
                  <a:pt x="115" y="78"/>
                </a:moveTo>
                <a:lnTo>
                  <a:pt x="103" y="82"/>
                </a:lnTo>
                <a:cubicBezTo>
                  <a:pt x="95" y="85"/>
                  <a:pt x="83" y="88"/>
                  <a:pt x="68" y="91"/>
                </a:cubicBezTo>
                <a:cubicBezTo>
                  <a:pt x="53" y="94"/>
                  <a:pt x="36" y="96"/>
                  <a:pt x="17" y="97"/>
                </a:cubicBezTo>
                <a:lnTo>
                  <a:pt x="0" y="97"/>
                </a:lnTo>
                <a:lnTo>
                  <a:pt x="0" y="57"/>
                </a:lnTo>
                <a:lnTo>
                  <a:pt x="17" y="57"/>
                </a:lnTo>
                <a:cubicBezTo>
                  <a:pt x="45" y="55"/>
                  <a:pt x="70" y="51"/>
                  <a:pt x="94" y="43"/>
                </a:cubicBezTo>
                <a:cubicBezTo>
                  <a:pt x="117" y="36"/>
                  <a:pt x="135" y="29"/>
                  <a:pt x="144" y="22"/>
                </a:cubicBezTo>
                <a:cubicBezTo>
                  <a:pt x="154" y="16"/>
                  <a:pt x="162" y="9"/>
                  <a:pt x="169" y="3"/>
                </a:cubicBezTo>
                <a:cubicBezTo>
                  <a:pt x="170" y="1"/>
                  <a:pt x="173" y="0"/>
                  <a:pt x="179" y="0"/>
                </a:cubicBezTo>
                <a:cubicBezTo>
                  <a:pt x="185" y="0"/>
                  <a:pt x="190" y="2"/>
                  <a:pt x="194" y="5"/>
                </a:cubicBezTo>
                <a:lnTo>
                  <a:pt x="194" y="269"/>
                </a:lnTo>
                <a:lnTo>
                  <a:pt x="195" y="533"/>
                </a:lnTo>
                <a:cubicBezTo>
                  <a:pt x="199" y="538"/>
                  <a:pt x="203" y="540"/>
                  <a:pt x="206" y="541"/>
                </a:cubicBezTo>
                <a:cubicBezTo>
                  <a:pt x="209" y="543"/>
                  <a:pt x="216" y="544"/>
                  <a:pt x="227" y="545"/>
                </a:cubicBezTo>
                <a:cubicBezTo>
                  <a:pt x="238" y="546"/>
                  <a:pt x="256" y="547"/>
                  <a:pt x="282" y="547"/>
                </a:cubicBezTo>
                <a:lnTo>
                  <a:pt x="305" y="547"/>
                </a:lnTo>
                <a:lnTo>
                  <a:pt x="305" y="588"/>
                </a:lnTo>
                <a:lnTo>
                  <a:pt x="295" y="588"/>
                </a:lnTo>
                <a:cubicBezTo>
                  <a:pt x="283" y="587"/>
                  <a:pt x="236" y="586"/>
                  <a:pt x="155"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8"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1" name=""/>
          <p:cNvSpPr/>
          <p:nvPr/>
        </p:nvSpPr>
        <p:spPr>
          <a:xfrm>
            <a:off x="594576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3"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2" name=""/>
          <p:cNvSpPr/>
          <p:nvPr/>
        </p:nvSpPr>
        <p:spPr>
          <a:xfrm>
            <a:off x="6021360" y="434124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5"/>
                  <a:pt x="340" y="104"/>
                </a:cubicBezTo>
                <a:cubicBezTo>
                  <a:pt x="362" y="153"/>
                  <a:pt x="372" y="220"/>
                  <a:pt x="372" y="305"/>
                </a:cubicBezTo>
                <a:cubicBezTo>
                  <a:pt x="372" y="397"/>
                  <a:pt x="360" y="467"/>
                  <a:pt x="335" y="515"/>
                </a:cubicBezTo>
                <a:cubicBezTo>
                  <a:pt x="323" y="540"/>
                  <a:pt x="307" y="559"/>
                  <a:pt x="286" y="574"/>
                </a:cubicBezTo>
                <a:cubicBezTo>
                  <a:pt x="266" y="589"/>
                  <a:pt x="248" y="598"/>
                  <a:pt x="232" y="601"/>
                </a:cubicBezTo>
                <a:cubicBezTo>
                  <a:pt x="217" y="605"/>
                  <a:pt x="202" y="607"/>
                  <a:pt x="187" y="608"/>
                </a:cubicBezTo>
                <a:cubicBezTo>
                  <a:pt x="172" y="608"/>
                  <a:pt x="157" y="606"/>
                  <a:pt x="141" y="602"/>
                </a:cubicBezTo>
                <a:cubicBezTo>
                  <a:pt x="125" y="599"/>
                  <a:pt x="107" y="589"/>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7"/>
                  <a:pt x="94" y="124"/>
                </a:cubicBezTo>
                <a:cubicBezTo>
                  <a:pt x="89" y="151"/>
                  <a:pt x="87" y="208"/>
                  <a:pt x="87" y="294"/>
                </a:cubicBezTo>
                <a:cubicBezTo>
                  <a:pt x="87" y="388"/>
                  <a:pt x="89" y="449"/>
                  <a:pt x="94" y="478"/>
                </a:cubicBezTo>
                <a:cubicBezTo>
                  <a:pt x="98" y="507"/>
                  <a:pt x="109" y="531"/>
                  <a:pt x="126" y="548"/>
                </a:cubicBezTo>
                <a:cubicBezTo>
                  <a:pt x="142" y="565"/>
                  <a:pt x="163" y="574"/>
                  <a:pt x="187" y="574"/>
                </a:cubicBezTo>
                <a:cubicBezTo>
                  <a:pt x="211" y="574"/>
                  <a:pt x="231" y="565"/>
                  <a:pt x="247" y="548"/>
                </a:cubicBezTo>
                <a:cubicBezTo>
                  <a:pt x="264" y="530"/>
                  <a:pt x="275" y="505"/>
                  <a:pt x="279" y="474"/>
                </a:cubicBezTo>
                <a:cubicBezTo>
                  <a:pt x="283" y="442"/>
                  <a:pt x="285" y="382"/>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3" name=""/>
          <p:cNvSpPr/>
          <p:nvPr/>
        </p:nvSpPr>
        <p:spPr>
          <a:xfrm>
            <a:off x="6511320" y="434124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8" y="0"/>
                </a:cubicBezTo>
                <a:cubicBezTo>
                  <a:pt x="184" y="0"/>
                  <a:pt x="189" y="2"/>
                  <a:pt x="193" y="5"/>
                </a:cubicBezTo>
                <a:lnTo>
                  <a:pt x="193" y="269"/>
                </a:lnTo>
                <a:lnTo>
                  <a:pt x="194" y="533"/>
                </a:lnTo>
                <a:cubicBezTo>
                  <a:pt x="198" y="538"/>
                  <a:pt x="202" y="540"/>
                  <a:pt x="205" y="541"/>
                </a:cubicBezTo>
                <a:cubicBezTo>
                  <a:pt x="208" y="543"/>
                  <a:pt x="215" y="544"/>
                  <a:pt x="226" y="545"/>
                </a:cubicBezTo>
                <a:cubicBezTo>
                  <a:pt x="237" y="546"/>
                  <a:pt x="256" y="547"/>
                  <a:pt x="282" y="547"/>
                </a:cubicBezTo>
                <a:lnTo>
                  <a:pt x="305" y="547"/>
                </a:lnTo>
                <a:lnTo>
                  <a:pt x="305" y="588"/>
                </a:lnTo>
                <a:lnTo>
                  <a:pt x="295" y="588"/>
                </a:lnTo>
                <a:cubicBezTo>
                  <a:pt x="283" y="587"/>
                  <a:pt x="235" y="586"/>
                  <a:pt x="154"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9"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4" name=""/>
          <p:cNvSpPr/>
          <p:nvPr/>
        </p:nvSpPr>
        <p:spPr>
          <a:xfrm>
            <a:off x="666864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 name=""/>
          <p:cNvSpPr/>
          <p:nvPr/>
        </p:nvSpPr>
        <p:spPr>
          <a:xfrm>
            <a:off x="6747840" y="434124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2"/>
                  <a:pt x="253" y="301"/>
                  <a:pt x="237" y="280"/>
                </a:cubicBezTo>
                <a:cubicBezTo>
                  <a:pt x="222" y="260"/>
                  <a:pt x="205" y="251"/>
                  <a:pt x="186" y="251"/>
                </a:cubicBezTo>
                <a:lnTo>
                  <a:pt x="181" y="251"/>
                </a:lnTo>
                <a:cubicBezTo>
                  <a:pt x="135" y="251"/>
                  <a:pt x="100" y="271"/>
                  <a:pt x="77" y="310"/>
                </a:cubicBezTo>
                <a:cubicBezTo>
                  <a:pt x="75" y="315"/>
                  <a:pt x="73" y="317"/>
                  <a:pt x="71" y="318"/>
                </a:cubicBezTo>
                <a:cubicBezTo>
                  <a:pt x="69" y="318"/>
                  <a:pt x="65" y="319"/>
                  <a:pt x="58" y="319"/>
                </a:cubicBezTo>
                <a:cubicBezTo>
                  <a:pt x="48" y="319"/>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1"/>
                </a:cubicBezTo>
                <a:cubicBezTo>
                  <a:pt x="135" y="26"/>
                  <a:pt x="157" y="28"/>
                  <a:pt x="180" y="28"/>
                </a:cubicBezTo>
                <a:cubicBezTo>
                  <a:pt x="222" y="28"/>
                  <a:pt x="262" y="20"/>
                  <a:pt x="300" y="4"/>
                </a:cubicBezTo>
                <a:cubicBezTo>
                  <a:pt x="305" y="1"/>
                  <a:pt x="308" y="0"/>
                  <a:pt x="311" y="0"/>
                </a:cubicBezTo>
                <a:cubicBezTo>
                  <a:pt x="316" y="0"/>
                  <a:pt x="318" y="5"/>
                  <a:pt x="318" y="16"/>
                </a:cubicBezTo>
                <a:lnTo>
                  <a:pt x="318" y="27"/>
                </a:lnTo>
                <a:cubicBezTo>
                  <a:pt x="270" y="85"/>
                  <a:pt x="210" y="113"/>
                  <a:pt x="138" y="113"/>
                </a:cubicBezTo>
                <a:cubicBezTo>
                  <a:pt x="120" y="113"/>
                  <a:pt x="103" y="111"/>
                  <a:pt x="88" y="108"/>
                </a:cubicBezTo>
                <a:lnTo>
                  <a:pt x="80" y="106"/>
                </a:lnTo>
                <a:lnTo>
                  <a:pt x="80" y="258"/>
                </a:lnTo>
                <a:cubicBezTo>
                  <a:pt x="91" y="249"/>
                  <a:pt x="100" y="243"/>
                  <a:pt x="106" y="238"/>
                </a:cubicBezTo>
                <a:cubicBezTo>
                  <a:pt x="113" y="233"/>
                  <a:pt x="123" y="229"/>
                  <a:pt x="138" y="224"/>
                </a:cubicBezTo>
                <a:cubicBezTo>
                  <a:pt x="152" y="219"/>
                  <a:pt x="167" y="217"/>
                  <a:pt x="183" y="217"/>
                </a:cubicBezTo>
                <a:cubicBezTo>
                  <a:pt x="230" y="217"/>
                  <a:pt x="271" y="236"/>
                  <a:pt x="304" y="274"/>
                </a:cubicBezTo>
                <a:cubicBezTo>
                  <a:pt x="336" y="313"/>
                  <a:pt x="353" y="358"/>
                  <a:pt x="353" y="411"/>
                </a:cubicBezTo>
                <a:cubicBezTo>
                  <a:pt x="353" y="465"/>
                  <a:pt x="334" y="511"/>
                  <a:pt x="296" y="549"/>
                </a:cubicBezTo>
                <a:cubicBezTo>
                  <a:pt x="259" y="588"/>
                  <a:pt x="213" y="607"/>
                  <a:pt x="159" y="608"/>
                </a:cubicBezTo>
                <a:cubicBezTo>
                  <a:pt x="111" y="608"/>
                  <a:pt x="73" y="592"/>
                  <a:pt x="44" y="560"/>
                </a:cubicBezTo>
                <a:cubicBezTo>
                  <a:pt x="15" y="528"/>
                  <a:pt x="0" y="492"/>
                  <a:pt x="0" y="453"/>
                </a:cubicBezTo>
                <a:cubicBezTo>
                  <a:pt x="0" y="438"/>
                  <a:pt x="3" y="427"/>
                  <a:pt x="10" y="419"/>
                </a:cubicBezTo>
                <a:cubicBezTo>
                  <a:pt x="16" y="411"/>
                  <a:pt x="23" y="405"/>
                  <a:pt x="30" y="403"/>
                </a:cubicBezTo>
                <a:cubicBezTo>
                  <a:pt x="38" y="401"/>
                  <a:pt x="45" y="400"/>
                  <a:pt x="51" y="400"/>
                </a:cubicBezTo>
                <a:cubicBezTo>
                  <a:pt x="66" y="400"/>
                  <a:pt x="78" y="405"/>
                  <a:pt x="88" y="415"/>
                </a:cubicBezTo>
                <a:cubicBezTo>
                  <a:pt x="97" y="425"/>
                  <a:pt x="102" y="436"/>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6" name=""/>
          <p:cNvSpPr/>
          <p:nvPr/>
        </p:nvSpPr>
        <p:spPr>
          <a:xfrm>
            <a:off x="7223760" y="4341240"/>
            <a:ext cx="127080" cy="211680"/>
          </a:xfrm>
          <a:custGeom>
            <a:avLst/>
            <a:gdLst/>
            <a:ahLst/>
            <a:rect l="0" t="0" r="r" b="b"/>
            <a:pathLst>
              <a:path w="353" h="588">
                <a:moveTo>
                  <a:pt x="52" y="209"/>
                </a:moveTo>
                <a:cubicBezTo>
                  <a:pt x="37" y="209"/>
                  <a:pt x="24" y="204"/>
                  <a:pt x="15" y="193"/>
                </a:cubicBezTo>
                <a:cubicBezTo>
                  <a:pt x="5" y="183"/>
                  <a:pt x="0" y="170"/>
                  <a:pt x="0" y="154"/>
                </a:cubicBezTo>
                <a:cubicBezTo>
                  <a:pt x="0" y="113"/>
                  <a:pt x="16" y="77"/>
                  <a:pt x="47" y="46"/>
                </a:cubicBezTo>
                <a:cubicBezTo>
                  <a:pt x="78" y="15"/>
                  <a:pt x="118" y="0"/>
                  <a:pt x="165" y="0"/>
                </a:cubicBezTo>
                <a:cubicBezTo>
                  <a:pt x="218" y="0"/>
                  <a:pt x="263" y="17"/>
                  <a:pt x="298" y="50"/>
                </a:cubicBezTo>
                <a:cubicBezTo>
                  <a:pt x="334" y="82"/>
                  <a:pt x="353" y="125"/>
                  <a:pt x="353" y="177"/>
                </a:cubicBezTo>
                <a:cubicBezTo>
                  <a:pt x="353" y="203"/>
                  <a:pt x="347" y="227"/>
                  <a:pt x="336" y="250"/>
                </a:cubicBezTo>
                <a:cubicBezTo>
                  <a:pt x="324" y="273"/>
                  <a:pt x="310" y="293"/>
                  <a:pt x="293" y="310"/>
                </a:cubicBezTo>
                <a:cubicBezTo>
                  <a:pt x="277" y="327"/>
                  <a:pt x="253" y="348"/>
                  <a:pt x="223" y="375"/>
                </a:cubicBezTo>
                <a:cubicBezTo>
                  <a:pt x="202" y="393"/>
                  <a:pt x="172" y="420"/>
                  <a:pt x="135" y="456"/>
                </a:cubicBezTo>
                <a:lnTo>
                  <a:pt x="82" y="505"/>
                </a:lnTo>
                <a:lnTo>
                  <a:pt x="150" y="506"/>
                </a:lnTo>
                <a:cubicBezTo>
                  <a:pt x="242" y="506"/>
                  <a:pt x="291" y="505"/>
                  <a:pt x="297" y="502"/>
                </a:cubicBezTo>
                <a:cubicBezTo>
                  <a:pt x="301" y="501"/>
                  <a:pt x="308" y="474"/>
                  <a:pt x="318" y="423"/>
                </a:cubicBezTo>
                <a:lnTo>
                  <a:pt x="318" y="421"/>
                </a:lnTo>
                <a:lnTo>
                  <a:pt x="353" y="421"/>
                </a:lnTo>
                <a:lnTo>
                  <a:pt x="353" y="423"/>
                </a:lnTo>
                <a:cubicBezTo>
                  <a:pt x="353" y="425"/>
                  <a:pt x="349" y="452"/>
                  <a:pt x="342" y="504"/>
                </a:cubicBezTo>
                <a:cubicBezTo>
                  <a:pt x="335" y="555"/>
                  <a:pt x="330" y="583"/>
                  <a:pt x="328" y="586"/>
                </a:cubicBezTo>
                <a:lnTo>
                  <a:pt x="328" y="588"/>
                </a:lnTo>
                <a:lnTo>
                  <a:pt x="0" y="588"/>
                </a:lnTo>
                <a:lnTo>
                  <a:pt x="0" y="572"/>
                </a:lnTo>
                <a:lnTo>
                  <a:pt x="0" y="560"/>
                </a:lnTo>
                <a:cubicBezTo>
                  <a:pt x="0" y="556"/>
                  <a:pt x="2" y="551"/>
                  <a:pt x="6" y="547"/>
                </a:cubicBezTo>
                <a:cubicBezTo>
                  <a:pt x="9" y="542"/>
                  <a:pt x="18" y="532"/>
                  <a:pt x="32" y="516"/>
                </a:cubicBezTo>
                <a:cubicBezTo>
                  <a:pt x="49" y="497"/>
                  <a:pt x="64" y="481"/>
                  <a:pt x="76" y="466"/>
                </a:cubicBezTo>
                <a:cubicBezTo>
                  <a:pt x="82" y="461"/>
                  <a:pt x="92" y="450"/>
                  <a:pt x="106" y="434"/>
                </a:cubicBezTo>
                <a:cubicBezTo>
                  <a:pt x="122" y="418"/>
                  <a:pt x="132" y="407"/>
                  <a:pt x="137" y="401"/>
                </a:cubicBezTo>
                <a:cubicBezTo>
                  <a:pt x="142" y="395"/>
                  <a:pt x="151" y="386"/>
                  <a:pt x="163" y="372"/>
                </a:cubicBezTo>
                <a:cubicBezTo>
                  <a:pt x="174" y="359"/>
                  <a:pt x="183" y="349"/>
                  <a:pt x="187" y="342"/>
                </a:cubicBezTo>
                <a:cubicBezTo>
                  <a:pt x="192" y="336"/>
                  <a:pt x="199" y="327"/>
                  <a:pt x="208" y="316"/>
                </a:cubicBezTo>
                <a:cubicBezTo>
                  <a:pt x="217" y="305"/>
                  <a:pt x="223" y="295"/>
                  <a:pt x="226" y="288"/>
                </a:cubicBezTo>
                <a:cubicBezTo>
                  <a:pt x="230" y="280"/>
                  <a:pt x="234" y="271"/>
                  <a:pt x="239" y="262"/>
                </a:cubicBezTo>
                <a:cubicBezTo>
                  <a:pt x="245" y="253"/>
                  <a:pt x="249" y="243"/>
                  <a:pt x="251" y="234"/>
                </a:cubicBezTo>
                <a:cubicBezTo>
                  <a:pt x="253" y="224"/>
                  <a:pt x="255" y="216"/>
                  <a:pt x="257" y="207"/>
                </a:cubicBezTo>
                <a:cubicBezTo>
                  <a:pt x="259" y="199"/>
                  <a:pt x="260" y="189"/>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2"/>
                </a:cubicBezTo>
                <a:cubicBezTo>
                  <a:pt x="52" y="103"/>
                  <a:pt x="54" y="103"/>
                  <a:pt x="57" y="103"/>
                </a:cubicBezTo>
                <a:cubicBezTo>
                  <a:pt x="67" y="103"/>
                  <a:pt x="78" y="107"/>
                  <a:pt x="89" y="116"/>
                </a:cubicBezTo>
                <a:cubicBezTo>
                  <a:pt x="101" y="124"/>
                  <a:pt x="106" y="137"/>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7" name=""/>
          <p:cNvSpPr/>
          <p:nvPr/>
        </p:nvSpPr>
        <p:spPr>
          <a:xfrm>
            <a:off x="7391520" y="4514400"/>
            <a:ext cx="38880" cy="38520"/>
          </a:xfrm>
          <a:custGeom>
            <a:avLst/>
            <a:gdLst/>
            <a:ahLst/>
            <a:rect l="0" t="0" r="r" b="b"/>
            <a:pathLst>
              <a:path w="108" h="107">
                <a:moveTo>
                  <a:pt x="0" y="54"/>
                </a:moveTo>
                <a:cubicBezTo>
                  <a:pt x="0" y="40"/>
                  <a:pt x="5" y="28"/>
                  <a:pt x="15" y="17"/>
                </a:cubicBezTo>
                <a:cubicBezTo>
                  <a:pt x="25" y="6"/>
                  <a:pt x="37" y="0"/>
                  <a:pt x="53" y="0"/>
                </a:cubicBezTo>
                <a:cubicBezTo>
                  <a:pt x="67" y="0"/>
                  <a:pt x="79" y="5"/>
                  <a:pt x="91"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 name=""/>
          <p:cNvSpPr/>
          <p:nvPr/>
        </p:nvSpPr>
        <p:spPr>
          <a:xfrm>
            <a:off x="7467480" y="4341240"/>
            <a:ext cx="133920" cy="218880"/>
          </a:xfrm>
          <a:custGeom>
            <a:avLst/>
            <a:gdLst/>
            <a:ahLst/>
            <a:rect l="0" t="0" r="r" b="b"/>
            <a:pathLst>
              <a:path w="372" h="608">
                <a:moveTo>
                  <a:pt x="50" y="72"/>
                </a:moveTo>
                <a:cubicBezTo>
                  <a:pt x="83" y="24"/>
                  <a:pt x="128" y="0"/>
                  <a:pt x="185" y="0"/>
                </a:cubicBezTo>
                <a:cubicBezTo>
                  <a:pt x="213" y="0"/>
                  <a:pt x="242" y="8"/>
                  <a:pt x="270" y="23"/>
                </a:cubicBezTo>
                <a:cubicBezTo>
                  <a:pt x="299" y="38"/>
                  <a:pt x="321"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5" y="605"/>
                  <a:pt x="200" y="607"/>
                  <a:pt x="186" y="608"/>
                </a:cubicBezTo>
                <a:cubicBezTo>
                  <a:pt x="170" y="608"/>
                  <a:pt x="155" y="606"/>
                  <a:pt x="140" y="602"/>
                </a:cubicBezTo>
                <a:cubicBezTo>
                  <a:pt x="124" y="599"/>
                  <a:pt x="107" y="589"/>
                  <a:pt x="86" y="574"/>
                </a:cubicBezTo>
                <a:cubicBezTo>
                  <a:pt x="65" y="559"/>
                  <a:pt x="49" y="539"/>
                  <a:pt x="37" y="515"/>
                </a:cubicBezTo>
                <a:cubicBezTo>
                  <a:pt x="12" y="467"/>
                  <a:pt x="0" y="397"/>
                  <a:pt x="0" y="305"/>
                </a:cubicBezTo>
                <a:cubicBezTo>
                  <a:pt x="0" y="203"/>
                  <a:pt x="16" y="125"/>
                  <a:pt x="50" y="72"/>
                </a:cubicBezTo>
                <a:moveTo>
                  <a:pt x="249" y="61"/>
                </a:moveTo>
                <a:cubicBezTo>
                  <a:pt x="232" y="42"/>
                  <a:pt x="210" y="33"/>
                  <a:pt x="186" y="33"/>
                </a:cubicBezTo>
                <a:cubicBezTo>
                  <a:pt x="161" y="33"/>
                  <a:pt x="140" y="42"/>
                  <a:pt x="122" y="61"/>
                </a:cubicBezTo>
                <a:cubicBezTo>
                  <a:pt x="107" y="76"/>
                  <a:pt x="98" y="97"/>
                  <a:pt x="93" y="124"/>
                </a:cubicBezTo>
                <a:cubicBezTo>
                  <a:pt x="88" y="151"/>
                  <a:pt x="86" y="208"/>
                  <a:pt x="86" y="294"/>
                </a:cubicBezTo>
                <a:cubicBezTo>
                  <a:pt x="86" y="388"/>
                  <a:pt x="88" y="449"/>
                  <a:pt x="93" y="478"/>
                </a:cubicBezTo>
                <a:cubicBezTo>
                  <a:pt x="98" y="507"/>
                  <a:pt x="108" y="531"/>
                  <a:pt x="125" y="548"/>
                </a:cubicBezTo>
                <a:cubicBezTo>
                  <a:pt x="141" y="565"/>
                  <a:pt x="161" y="574"/>
                  <a:pt x="186" y="574"/>
                </a:cubicBezTo>
                <a:cubicBezTo>
                  <a:pt x="209" y="574"/>
                  <a:pt x="230" y="565"/>
                  <a:pt x="246"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9" name=""/>
          <p:cNvSpPr/>
          <p:nvPr/>
        </p:nvSpPr>
        <p:spPr>
          <a:xfrm>
            <a:off x="7947000" y="4341240"/>
            <a:ext cx="126720" cy="211680"/>
          </a:xfrm>
          <a:custGeom>
            <a:avLst/>
            <a:gdLst/>
            <a:ahLst/>
            <a:rect l="0" t="0" r="r" b="b"/>
            <a:pathLst>
              <a:path w="352" h="588">
                <a:moveTo>
                  <a:pt x="52" y="209"/>
                </a:moveTo>
                <a:cubicBezTo>
                  <a:pt x="36" y="209"/>
                  <a:pt x="23" y="204"/>
                  <a:pt x="14" y="193"/>
                </a:cubicBezTo>
                <a:cubicBezTo>
                  <a:pt x="4" y="183"/>
                  <a:pt x="0" y="170"/>
                  <a:pt x="0" y="154"/>
                </a:cubicBezTo>
                <a:cubicBezTo>
                  <a:pt x="0" y="113"/>
                  <a:pt x="15" y="77"/>
                  <a:pt x="46" y="46"/>
                </a:cubicBezTo>
                <a:cubicBezTo>
                  <a:pt x="77" y="15"/>
                  <a:pt x="116" y="0"/>
                  <a:pt x="163" y="0"/>
                </a:cubicBezTo>
                <a:cubicBezTo>
                  <a:pt x="217" y="0"/>
                  <a:pt x="262" y="17"/>
                  <a:pt x="298" y="50"/>
                </a:cubicBezTo>
                <a:cubicBezTo>
                  <a:pt x="333" y="82"/>
                  <a:pt x="352" y="125"/>
                  <a:pt x="352" y="177"/>
                </a:cubicBezTo>
                <a:cubicBezTo>
                  <a:pt x="352" y="203"/>
                  <a:pt x="346" y="227"/>
                  <a:pt x="335" y="250"/>
                </a:cubicBezTo>
                <a:cubicBezTo>
                  <a:pt x="323" y="273"/>
                  <a:pt x="309" y="293"/>
                  <a:pt x="292" y="310"/>
                </a:cubicBezTo>
                <a:cubicBezTo>
                  <a:pt x="276" y="327"/>
                  <a:pt x="252" y="348"/>
                  <a:pt x="222" y="375"/>
                </a:cubicBezTo>
                <a:cubicBezTo>
                  <a:pt x="200" y="393"/>
                  <a:pt x="170" y="420"/>
                  <a:pt x="133" y="456"/>
                </a:cubicBezTo>
                <a:lnTo>
                  <a:pt x="81" y="505"/>
                </a:lnTo>
                <a:lnTo>
                  <a:pt x="148" y="506"/>
                </a:lnTo>
                <a:cubicBezTo>
                  <a:pt x="241" y="506"/>
                  <a:pt x="290" y="505"/>
                  <a:pt x="296" y="502"/>
                </a:cubicBezTo>
                <a:cubicBezTo>
                  <a:pt x="300" y="501"/>
                  <a:pt x="307" y="474"/>
                  <a:pt x="317" y="423"/>
                </a:cubicBezTo>
                <a:lnTo>
                  <a:pt x="317" y="421"/>
                </a:lnTo>
                <a:lnTo>
                  <a:pt x="352" y="421"/>
                </a:lnTo>
                <a:lnTo>
                  <a:pt x="352" y="423"/>
                </a:lnTo>
                <a:cubicBezTo>
                  <a:pt x="352" y="425"/>
                  <a:pt x="348" y="452"/>
                  <a:pt x="341" y="504"/>
                </a:cubicBezTo>
                <a:cubicBezTo>
                  <a:pt x="334" y="555"/>
                  <a:pt x="329" y="583"/>
                  <a:pt x="328" y="586"/>
                </a:cubicBezTo>
                <a:lnTo>
                  <a:pt x="328" y="588"/>
                </a:lnTo>
                <a:lnTo>
                  <a:pt x="0" y="588"/>
                </a:lnTo>
                <a:lnTo>
                  <a:pt x="0" y="572"/>
                </a:lnTo>
                <a:lnTo>
                  <a:pt x="0" y="560"/>
                </a:lnTo>
                <a:cubicBezTo>
                  <a:pt x="0" y="556"/>
                  <a:pt x="1" y="551"/>
                  <a:pt x="5" y="547"/>
                </a:cubicBezTo>
                <a:cubicBezTo>
                  <a:pt x="8" y="542"/>
                  <a:pt x="17" y="532"/>
                  <a:pt x="31" y="516"/>
                </a:cubicBezTo>
                <a:cubicBezTo>
                  <a:pt x="48" y="497"/>
                  <a:pt x="63" y="481"/>
                  <a:pt x="75" y="466"/>
                </a:cubicBezTo>
                <a:cubicBezTo>
                  <a:pt x="81" y="461"/>
                  <a:pt x="91" y="450"/>
                  <a:pt x="105" y="434"/>
                </a:cubicBezTo>
                <a:cubicBezTo>
                  <a:pt x="120" y="418"/>
                  <a:pt x="130" y="407"/>
                  <a:pt x="135" y="401"/>
                </a:cubicBezTo>
                <a:cubicBezTo>
                  <a:pt x="141" y="395"/>
                  <a:pt x="149" y="386"/>
                  <a:pt x="161" y="372"/>
                </a:cubicBezTo>
                <a:cubicBezTo>
                  <a:pt x="173" y="359"/>
                  <a:pt x="181" y="349"/>
                  <a:pt x="186" y="342"/>
                </a:cubicBezTo>
                <a:cubicBezTo>
                  <a:pt x="190" y="336"/>
                  <a:pt x="197" y="327"/>
                  <a:pt x="206" y="316"/>
                </a:cubicBezTo>
                <a:cubicBezTo>
                  <a:pt x="216" y="305"/>
                  <a:pt x="222" y="295"/>
                  <a:pt x="225" y="288"/>
                </a:cubicBezTo>
                <a:cubicBezTo>
                  <a:pt x="229" y="280"/>
                  <a:pt x="233" y="271"/>
                  <a:pt x="239" y="262"/>
                </a:cubicBezTo>
                <a:cubicBezTo>
                  <a:pt x="244" y="253"/>
                  <a:pt x="248" y="243"/>
                  <a:pt x="250" y="234"/>
                </a:cubicBezTo>
                <a:cubicBezTo>
                  <a:pt x="252" y="224"/>
                  <a:pt x="254" y="216"/>
                  <a:pt x="256" y="207"/>
                </a:cubicBezTo>
                <a:cubicBezTo>
                  <a:pt x="258" y="199"/>
                  <a:pt x="259" y="189"/>
                  <a:pt x="259" y="178"/>
                </a:cubicBezTo>
                <a:cubicBezTo>
                  <a:pt x="259" y="141"/>
                  <a:pt x="249" y="109"/>
                  <a:pt x="229" y="82"/>
                </a:cubicBezTo>
                <a:cubicBezTo>
                  <a:pt x="208" y="55"/>
                  <a:pt x="179" y="42"/>
                  <a:pt x="142" y="42"/>
                </a:cubicBezTo>
                <a:cubicBezTo>
                  <a:pt x="123" y="42"/>
                  <a:pt x="106" y="47"/>
                  <a:pt x="91" y="57"/>
                </a:cubicBezTo>
                <a:cubicBezTo>
                  <a:pt x="77" y="67"/>
                  <a:pt x="66" y="76"/>
                  <a:pt x="60" y="86"/>
                </a:cubicBezTo>
                <a:cubicBezTo>
                  <a:pt x="54" y="95"/>
                  <a:pt x="52" y="101"/>
                  <a:pt x="52" y="102"/>
                </a:cubicBezTo>
                <a:cubicBezTo>
                  <a:pt x="52" y="103"/>
                  <a:pt x="53" y="103"/>
                  <a:pt x="56" y="103"/>
                </a:cubicBezTo>
                <a:cubicBezTo>
                  <a:pt x="67" y="103"/>
                  <a:pt x="77" y="107"/>
                  <a:pt x="89" y="116"/>
                </a:cubicBezTo>
                <a:cubicBezTo>
                  <a:pt x="100" y="124"/>
                  <a:pt x="105" y="137"/>
                  <a:pt x="105" y="156"/>
                </a:cubicBezTo>
                <a:cubicBezTo>
                  <a:pt x="105" y="171"/>
                  <a:pt x="101" y="183"/>
                  <a:pt x="91"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0" name=""/>
          <p:cNvSpPr/>
          <p:nvPr/>
        </p:nvSpPr>
        <p:spPr>
          <a:xfrm>
            <a:off x="8114400" y="4514400"/>
            <a:ext cx="38880" cy="38520"/>
          </a:xfrm>
          <a:custGeom>
            <a:avLst/>
            <a:gdLst/>
            <a:ahLst/>
            <a:rect l="0" t="0" r="r" b="b"/>
            <a:pathLst>
              <a:path w="108" h="107">
                <a:moveTo>
                  <a:pt x="0" y="54"/>
                </a:moveTo>
                <a:cubicBezTo>
                  <a:pt x="0" y="40"/>
                  <a:pt x="5" y="28"/>
                  <a:pt x="15" y="17"/>
                </a:cubicBezTo>
                <a:cubicBezTo>
                  <a:pt x="25" y="6"/>
                  <a:pt x="38" y="0"/>
                  <a:pt x="53" y="0"/>
                </a:cubicBezTo>
                <a:cubicBezTo>
                  <a:pt x="67" y="0"/>
                  <a:pt x="79" y="5"/>
                  <a:pt x="90"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1"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1" name=""/>
          <p:cNvSpPr/>
          <p:nvPr/>
        </p:nvSpPr>
        <p:spPr>
          <a:xfrm>
            <a:off x="8190360" y="434124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6" y="605"/>
                  <a:pt x="201" y="607"/>
                  <a:pt x="187" y="608"/>
                </a:cubicBezTo>
                <a:cubicBezTo>
                  <a:pt x="171" y="608"/>
                  <a:pt x="156" y="606"/>
                  <a:pt x="141" y="602"/>
                </a:cubicBezTo>
                <a:cubicBezTo>
                  <a:pt x="126" y="599"/>
                  <a:pt x="108" y="589"/>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7"/>
                  <a:pt x="94" y="124"/>
                </a:cubicBezTo>
                <a:cubicBezTo>
                  <a:pt x="89" y="151"/>
                  <a:pt x="87" y="208"/>
                  <a:pt x="87" y="294"/>
                </a:cubicBezTo>
                <a:cubicBezTo>
                  <a:pt x="87" y="388"/>
                  <a:pt x="89" y="449"/>
                  <a:pt x="94" y="478"/>
                </a:cubicBezTo>
                <a:cubicBezTo>
                  <a:pt x="99" y="507"/>
                  <a:pt x="109" y="531"/>
                  <a:pt x="126" y="548"/>
                </a:cubicBezTo>
                <a:cubicBezTo>
                  <a:pt x="142" y="565"/>
                  <a:pt x="163" y="574"/>
                  <a:pt x="187" y="574"/>
                </a:cubicBezTo>
                <a:cubicBezTo>
                  <a:pt x="210" y="574"/>
                  <a:pt x="230" y="565"/>
                  <a:pt x="247"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2" name=""/>
          <p:cNvSpPr/>
          <p:nvPr/>
        </p:nvSpPr>
        <p:spPr>
          <a:xfrm>
            <a:off x="5778000" y="4785480"/>
            <a:ext cx="127080" cy="211680"/>
          </a:xfrm>
          <a:custGeom>
            <a:avLst/>
            <a:gdLst/>
            <a:ahLst/>
            <a:rect l="0" t="0" r="r" b="b"/>
            <a:pathLst>
              <a:path w="353" h="588">
                <a:moveTo>
                  <a:pt x="52" y="209"/>
                </a:moveTo>
                <a:cubicBezTo>
                  <a:pt x="36" y="209"/>
                  <a:pt x="24" y="204"/>
                  <a:pt x="14" y="193"/>
                </a:cubicBezTo>
                <a:cubicBezTo>
                  <a:pt x="5" y="183"/>
                  <a:pt x="0" y="170"/>
                  <a:pt x="0" y="155"/>
                </a:cubicBezTo>
                <a:cubicBezTo>
                  <a:pt x="0" y="113"/>
                  <a:pt x="16" y="77"/>
                  <a:pt x="47" y="46"/>
                </a:cubicBezTo>
                <a:cubicBezTo>
                  <a:pt x="78" y="16"/>
                  <a:pt x="117" y="0"/>
                  <a:pt x="163" y="0"/>
                </a:cubicBezTo>
                <a:cubicBezTo>
                  <a:pt x="217" y="0"/>
                  <a:pt x="261" y="17"/>
                  <a:pt x="298" y="50"/>
                </a:cubicBezTo>
                <a:cubicBezTo>
                  <a:pt x="334" y="83"/>
                  <a:pt x="352" y="125"/>
                  <a:pt x="353" y="177"/>
                </a:cubicBezTo>
                <a:cubicBezTo>
                  <a:pt x="353" y="203"/>
                  <a:pt x="347" y="227"/>
                  <a:pt x="335" y="250"/>
                </a:cubicBezTo>
                <a:cubicBezTo>
                  <a:pt x="324" y="273"/>
                  <a:pt x="309" y="293"/>
                  <a:pt x="293" y="310"/>
                </a:cubicBezTo>
                <a:cubicBezTo>
                  <a:pt x="277" y="327"/>
                  <a:pt x="252" y="349"/>
                  <a:pt x="221" y="375"/>
                </a:cubicBezTo>
                <a:cubicBezTo>
                  <a:pt x="200" y="393"/>
                  <a:pt x="171" y="420"/>
                  <a:pt x="133" y="456"/>
                </a:cubicBezTo>
                <a:lnTo>
                  <a:pt x="81" y="506"/>
                </a:lnTo>
                <a:lnTo>
                  <a:pt x="148" y="507"/>
                </a:lnTo>
                <a:cubicBezTo>
                  <a:pt x="241" y="507"/>
                  <a:pt x="291" y="506"/>
                  <a:pt x="297" y="503"/>
                </a:cubicBezTo>
                <a:cubicBezTo>
                  <a:pt x="301" y="501"/>
                  <a:pt x="308" y="475"/>
                  <a:pt x="318" y="423"/>
                </a:cubicBezTo>
                <a:lnTo>
                  <a:pt x="318" y="421"/>
                </a:lnTo>
                <a:lnTo>
                  <a:pt x="353" y="421"/>
                </a:lnTo>
                <a:lnTo>
                  <a:pt x="353" y="423"/>
                </a:lnTo>
                <a:cubicBezTo>
                  <a:pt x="352" y="425"/>
                  <a:pt x="349" y="452"/>
                  <a:pt x="341" y="505"/>
                </a:cubicBezTo>
                <a:cubicBezTo>
                  <a:pt x="334"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1" y="461"/>
                  <a:pt x="91" y="450"/>
                  <a:pt x="106" y="434"/>
                </a:cubicBezTo>
                <a:cubicBezTo>
                  <a:pt x="121" y="418"/>
                  <a:pt x="131" y="407"/>
                  <a:pt x="136" y="401"/>
                </a:cubicBezTo>
                <a:cubicBezTo>
                  <a:pt x="141" y="396"/>
                  <a:pt x="150" y="386"/>
                  <a:pt x="162" y="372"/>
                </a:cubicBezTo>
                <a:cubicBezTo>
                  <a:pt x="173" y="359"/>
                  <a:pt x="182" y="349"/>
                  <a:pt x="186" y="342"/>
                </a:cubicBezTo>
                <a:cubicBezTo>
                  <a:pt x="191" y="336"/>
                  <a:pt x="198" y="327"/>
                  <a:pt x="206" y="316"/>
                </a:cubicBezTo>
                <a:cubicBezTo>
                  <a:pt x="215" y="305"/>
                  <a:pt x="221" y="295"/>
                  <a:pt x="225" y="288"/>
                </a:cubicBezTo>
                <a:cubicBezTo>
                  <a:pt x="229" y="280"/>
                  <a:pt x="233" y="272"/>
                  <a:pt x="238" y="262"/>
                </a:cubicBezTo>
                <a:cubicBezTo>
                  <a:pt x="244" y="253"/>
                  <a:pt x="247" y="243"/>
                  <a:pt x="250" y="234"/>
                </a:cubicBezTo>
                <a:cubicBezTo>
                  <a:pt x="252" y="225"/>
                  <a:pt x="254" y="216"/>
                  <a:pt x="256" y="207"/>
                </a:cubicBezTo>
                <a:cubicBezTo>
                  <a:pt x="258" y="199"/>
                  <a:pt x="259" y="190"/>
                  <a:pt x="259" y="178"/>
                </a:cubicBezTo>
                <a:cubicBezTo>
                  <a:pt x="259" y="141"/>
                  <a:pt x="249" y="109"/>
                  <a:pt x="229" y="82"/>
                </a:cubicBezTo>
                <a:cubicBezTo>
                  <a:pt x="209" y="55"/>
                  <a:pt x="180" y="42"/>
                  <a:pt x="143" y="42"/>
                </a:cubicBezTo>
                <a:cubicBezTo>
                  <a:pt x="124"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0" y="124"/>
                  <a:pt x="106" y="138"/>
                  <a:pt x="106" y="156"/>
                </a:cubicBezTo>
                <a:cubicBezTo>
                  <a:pt x="106" y="171"/>
                  <a:pt x="101" y="183"/>
                  <a:pt x="92"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3" name=""/>
          <p:cNvSpPr/>
          <p:nvPr/>
        </p:nvSpPr>
        <p:spPr>
          <a:xfrm>
            <a:off x="594576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3"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4" name=""/>
          <p:cNvSpPr/>
          <p:nvPr/>
        </p:nvSpPr>
        <p:spPr>
          <a:xfrm>
            <a:off x="6021360" y="478548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6"/>
                  <a:pt x="340" y="104"/>
                </a:cubicBezTo>
                <a:cubicBezTo>
                  <a:pt x="362" y="153"/>
                  <a:pt x="372" y="220"/>
                  <a:pt x="372" y="305"/>
                </a:cubicBezTo>
                <a:cubicBezTo>
                  <a:pt x="372" y="397"/>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2"/>
                </a:cubicBezTo>
                <a:cubicBezTo>
                  <a:pt x="125" y="599"/>
                  <a:pt x="107" y="590"/>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8"/>
                  <a:pt x="94" y="125"/>
                </a:cubicBezTo>
                <a:cubicBezTo>
                  <a:pt x="89" y="152"/>
                  <a:pt x="87" y="208"/>
                  <a:pt x="87" y="294"/>
                </a:cubicBezTo>
                <a:cubicBezTo>
                  <a:pt x="87" y="388"/>
                  <a:pt x="89" y="449"/>
                  <a:pt x="94" y="478"/>
                </a:cubicBezTo>
                <a:cubicBezTo>
                  <a:pt x="98" y="508"/>
                  <a:pt x="109" y="531"/>
                  <a:pt x="126" y="548"/>
                </a:cubicBezTo>
                <a:cubicBezTo>
                  <a:pt x="142" y="565"/>
                  <a:pt x="163" y="574"/>
                  <a:pt x="187" y="574"/>
                </a:cubicBezTo>
                <a:cubicBezTo>
                  <a:pt x="211" y="574"/>
                  <a:pt x="231" y="565"/>
                  <a:pt x="247" y="548"/>
                </a:cubicBezTo>
                <a:cubicBezTo>
                  <a:pt x="264" y="530"/>
                  <a:pt x="275" y="506"/>
                  <a:pt x="279" y="474"/>
                </a:cubicBezTo>
                <a:cubicBezTo>
                  <a:pt x="283" y="442"/>
                  <a:pt x="285" y="382"/>
                  <a:pt x="286" y="294"/>
                </a:cubicBezTo>
                <a:cubicBezTo>
                  <a:pt x="286" y="209"/>
                  <a:pt x="284" y="153"/>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5" name=""/>
          <p:cNvSpPr/>
          <p:nvPr/>
        </p:nvSpPr>
        <p:spPr>
          <a:xfrm>
            <a:off x="6500880" y="4785480"/>
            <a:ext cx="127080" cy="211680"/>
          </a:xfrm>
          <a:custGeom>
            <a:avLst/>
            <a:gdLst/>
            <a:ahLst/>
            <a:rect l="0" t="0" r="r" b="b"/>
            <a:pathLst>
              <a:path w="353" h="588">
                <a:moveTo>
                  <a:pt x="53" y="209"/>
                </a:moveTo>
                <a:cubicBezTo>
                  <a:pt x="37" y="209"/>
                  <a:pt x="25" y="204"/>
                  <a:pt x="14" y="193"/>
                </a:cubicBezTo>
                <a:cubicBezTo>
                  <a:pt x="5" y="183"/>
                  <a:pt x="0" y="170"/>
                  <a:pt x="0" y="155"/>
                </a:cubicBezTo>
                <a:cubicBezTo>
                  <a:pt x="0" y="113"/>
                  <a:pt x="16" y="77"/>
                  <a:pt x="48" y="46"/>
                </a:cubicBezTo>
                <a:cubicBezTo>
                  <a:pt x="79" y="16"/>
                  <a:pt x="118" y="0"/>
                  <a:pt x="164" y="0"/>
                </a:cubicBezTo>
                <a:cubicBezTo>
                  <a:pt x="218" y="0"/>
                  <a:pt x="263" y="17"/>
                  <a:pt x="298" y="50"/>
                </a:cubicBezTo>
                <a:cubicBezTo>
                  <a:pt x="334" y="83"/>
                  <a:pt x="352" y="125"/>
                  <a:pt x="353" y="177"/>
                </a:cubicBezTo>
                <a:cubicBezTo>
                  <a:pt x="353" y="203"/>
                  <a:pt x="347" y="227"/>
                  <a:pt x="335" y="250"/>
                </a:cubicBezTo>
                <a:cubicBezTo>
                  <a:pt x="324" y="273"/>
                  <a:pt x="310" y="293"/>
                  <a:pt x="293" y="310"/>
                </a:cubicBezTo>
                <a:cubicBezTo>
                  <a:pt x="277" y="327"/>
                  <a:pt x="253" y="349"/>
                  <a:pt x="223" y="375"/>
                </a:cubicBezTo>
                <a:cubicBezTo>
                  <a:pt x="201" y="393"/>
                  <a:pt x="172" y="420"/>
                  <a:pt x="134" y="456"/>
                </a:cubicBezTo>
                <a:lnTo>
                  <a:pt x="82" y="506"/>
                </a:lnTo>
                <a:lnTo>
                  <a:pt x="149" y="507"/>
                </a:lnTo>
                <a:cubicBezTo>
                  <a:pt x="242" y="507"/>
                  <a:pt x="291" y="506"/>
                  <a:pt x="297" y="503"/>
                </a:cubicBezTo>
                <a:cubicBezTo>
                  <a:pt x="301" y="501"/>
                  <a:pt x="308" y="475"/>
                  <a:pt x="318" y="423"/>
                </a:cubicBezTo>
                <a:lnTo>
                  <a:pt x="318" y="421"/>
                </a:lnTo>
                <a:lnTo>
                  <a:pt x="353" y="421"/>
                </a:lnTo>
                <a:lnTo>
                  <a:pt x="353" y="423"/>
                </a:lnTo>
                <a:cubicBezTo>
                  <a:pt x="352"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3" y="517"/>
                </a:cubicBezTo>
                <a:cubicBezTo>
                  <a:pt x="50" y="497"/>
                  <a:pt x="65" y="481"/>
                  <a:pt x="77" y="467"/>
                </a:cubicBezTo>
                <a:cubicBezTo>
                  <a:pt x="82" y="461"/>
                  <a:pt x="92" y="450"/>
                  <a:pt x="107"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6" y="305"/>
                  <a:pt x="223" y="295"/>
                  <a:pt x="226" y="288"/>
                </a:cubicBezTo>
                <a:cubicBezTo>
                  <a:pt x="230" y="280"/>
                  <a:pt x="234" y="272"/>
                  <a:pt x="239" y="262"/>
                </a:cubicBezTo>
                <a:cubicBezTo>
                  <a:pt x="245" y="253"/>
                  <a:pt x="248"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8" y="47"/>
                  <a:pt x="93" y="57"/>
                </a:cubicBezTo>
                <a:cubicBezTo>
                  <a:pt x="78" y="67"/>
                  <a:pt x="68" y="76"/>
                  <a:pt x="62" y="86"/>
                </a:cubicBezTo>
                <a:cubicBezTo>
                  <a:pt x="56" y="95"/>
                  <a:pt x="53" y="101"/>
                  <a:pt x="53" y="103"/>
                </a:cubicBezTo>
                <a:cubicBezTo>
                  <a:pt x="53" y="103"/>
                  <a:pt x="55" y="103"/>
                  <a:pt x="58" y="103"/>
                </a:cubicBezTo>
                <a:cubicBezTo>
                  <a:pt x="68" y="103"/>
                  <a:pt x="79" y="108"/>
                  <a:pt x="90" y="116"/>
                </a:cubicBezTo>
                <a:cubicBezTo>
                  <a:pt x="102" y="124"/>
                  <a:pt x="107" y="138"/>
                  <a:pt x="107" y="156"/>
                </a:cubicBezTo>
                <a:cubicBezTo>
                  <a:pt x="107" y="171"/>
                  <a:pt x="102" y="183"/>
                  <a:pt x="93" y="193"/>
                </a:cubicBezTo>
                <a:cubicBezTo>
                  <a:pt x="84" y="203"/>
                  <a:pt x="70" y="209"/>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6" name=""/>
          <p:cNvSpPr/>
          <p:nvPr/>
        </p:nvSpPr>
        <p:spPr>
          <a:xfrm>
            <a:off x="666864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7" name=""/>
          <p:cNvSpPr/>
          <p:nvPr/>
        </p:nvSpPr>
        <p:spPr>
          <a:xfrm>
            <a:off x="6741000" y="4782240"/>
            <a:ext cx="140760" cy="214920"/>
          </a:xfrm>
          <a:custGeom>
            <a:avLst/>
            <a:gdLst/>
            <a:ahLst/>
            <a:rect l="0" t="0" r="r" b="b"/>
            <a:pathLst>
              <a:path w="391" h="597">
                <a:moveTo>
                  <a:pt x="383" y="597"/>
                </a:moveTo>
                <a:cubicBezTo>
                  <a:pt x="373" y="596"/>
                  <a:pt x="335" y="595"/>
                  <a:pt x="270" y="595"/>
                </a:cubicBezTo>
                <a:cubicBezTo>
                  <a:pt x="201" y="595"/>
                  <a:pt x="161" y="596"/>
                  <a:pt x="150" y="597"/>
                </a:cubicBezTo>
                <a:lnTo>
                  <a:pt x="143" y="597"/>
                </a:lnTo>
                <a:lnTo>
                  <a:pt x="143" y="557"/>
                </a:lnTo>
                <a:lnTo>
                  <a:pt x="170" y="557"/>
                </a:lnTo>
                <a:cubicBezTo>
                  <a:pt x="182" y="557"/>
                  <a:pt x="191" y="557"/>
                  <a:pt x="195" y="557"/>
                </a:cubicBezTo>
                <a:cubicBezTo>
                  <a:pt x="199" y="557"/>
                  <a:pt x="204" y="556"/>
                  <a:pt x="210" y="555"/>
                </a:cubicBezTo>
                <a:cubicBezTo>
                  <a:pt x="216" y="554"/>
                  <a:pt x="220" y="552"/>
                  <a:pt x="222" y="551"/>
                </a:cubicBezTo>
                <a:cubicBezTo>
                  <a:pt x="224" y="549"/>
                  <a:pt x="226" y="547"/>
                  <a:pt x="228" y="544"/>
                </a:cubicBezTo>
                <a:cubicBezTo>
                  <a:pt x="229" y="542"/>
                  <a:pt x="229" y="527"/>
                  <a:pt x="229" y="496"/>
                </a:cubicBezTo>
                <a:lnTo>
                  <a:pt x="229" y="452"/>
                </a:lnTo>
                <a:lnTo>
                  <a:pt x="0" y="452"/>
                </a:lnTo>
                <a:lnTo>
                  <a:pt x="0" y="411"/>
                </a:lnTo>
                <a:lnTo>
                  <a:pt x="133" y="208"/>
                </a:lnTo>
                <a:cubicBezTo>
                  <a:pt x="224" y="70"/>
                  <a:pt x="269" y="2"/>
                  <a:pt x="270" y="1"/>
                </a:cubicBezTo>
                <a:cubicBezTo>
                  <a:pt x="272" y="0"/>
                  <a:pt x="278" y="0"/>
                  <a:pt x="289" y="0"/>
                </a:cubicBezTo>
                <a:lnTo>
                  <a:pt x="305" y="0"/>
                </a:lnTo>
                <a:lnTo>
                  <a:pt x="310" y="5"/>
                </a:lnTo>
                <a:lnTo>
                  <a:pt x="310" y="411"/>
                </a:lnTo>
                <a:lnTo>
                  <a:pt x="391" y="411"/>
                </a:lnTo>
                <a:lnTo>
                  <a:pt x="391" y="452"/>
                </a:lnTo>
                <a:lnTo>
                  <a:pt x="310" y="452"/>
                </a:lnTo>
                <a:lnTo>
                  <a:pt x="310" y="497"/>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1"/>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8" name=""/>
          <p:cNvSpPr/>
          <p:nvPr/>
        </p:nvSpPr>
        <p:spPr>
          <a:xfrm>
            <a:off x="7223760" y="4785480"/>
            <a:ext cx="127080" cy="211680"/>
          </a:xfrm>
          <a:custGeom>
            <a:avLst/>
            <a:gdLst/>
            <a:ahLst/>
            <a:rect l="0" t="0" r="r" b="b"/>
            <a:pathLst>
              <a:path w="353" h="588">
                <a:moveTo>
                  <a:pt x="52" y="209"/>
                </a:moveTo>
                <a:cubicBezTo>
                  <a:pt x="37" y="209"/>
                  <a:pt x="24" y="204"/>
                  <a:pt x="15" y="193"/>
                </a:cubicBezTo>
                <a:cubicBezTo>
                  <a:pt x="5" y="183"/>
                  <a:pt x="0" y="170"/>
                  <a:pt x="0" y="155"/>
                </a:cubicBezTo>
                <a:cubicBezTo>
                  <a:pt x="0" y="113"/>
                  <a:pt x="16" y="77"/>
                  <a:pt x="47" y="46"/>
                </a:cubicBezTo>
                <a:cubicBezTo>
                  <a:pt x="78" y="16"/>
                  <a:pt x="118" y="0"/>
                  <a:pt x="165" y="0"/>
                </a:cubicBezTo>
                <a:cubicBezTo>
                  <a:pt x="218" y="0"/>
                  <a:pt x="263" y="17"/>
                  <a:pt x="298" y="50"/>
                </a:cubicBezTo>
                <a:cubicBezTo>
                  <a:pt x="334" y="83"/>
                  <a:pt x="353" y="125"/>
                  <a:pt x="353" y="177"/>
                </a:cubicBezTo>
                <a:cubicBezTo>
                  <a:pt x="353" y="203"/>
                  <a:pt x="347" y="227"/>
                  <a:pt x="336" y="250"/>
                </a:cubicBezTo>
                <a:cubicBezTo>
                  <a:pt x="324" y="273"/>
                  <a:pt x="310" y="293"/>
                  <a:pt x="293" y="310"/>
                </a:cubicBezTo>
                <a:cubicBezTo>
                  <a:pt x="277" y="327"/>
                  <a:pt x="253" y="349"/>
                  <a:pt x="223" y="375"/>
                </a:cubicBezTo>
                <a:cubicBezTo>
                  <a:pt x="202" y="393"/>
                  <a:pt x="172" y="420"/>
                  <a:pt x="135" y="456"/>
                </a:cubicBezTo>
                <a:lnTo>
                  <a:pt x="82" y="506"/>
                </a:lnTo>
                <a:lnTo>
                  <a:pt x="150" y="507"/>
                </a:lnTo>
                <a:cubicBezTo>
                  <a:pt x="242" y="507"/>
                  <a:pt x="291" y="506"/>
                  <a:pt x="297" y="503"/>
                </a:cubicBezTo>
                <a:cubicBezTo>
                  <a:pt x="301" y="501"/>
                  <a:pt x="308" y="475"/>
                  <a:pt x="318" y="423"/>
                </a:cubicBezTo>
                <a:lnTo>
                  <a:pt x="318" y="421"/>
                </a:lnTo>
                <a:lnTo>
                  <a:pt x="353" y="421"/>
                </a:lnTo>
                <a:lnTo>
                  <a:pt x="353" y="423"/>
                </a:lnTo>
                <a:cubicBezTo>
                  <a:pt x="353"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2" y="461"/>
                  <a:pt x="92" y="450"/>
                  <a:pt x="106"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7" y="305"/>
                  <a:pt x="223" y="295"/>
                  <a:pt x="226" y="288"/>
                </a:cubicBezTo>
                <a:cubicBezTo>
                  <a:pt x="230" y="280"/>
                  <a:pt x="234" y="272"/>
                  <a:pt x="239" y="262"/>
                </a:cubicBezTo>
                <a:cubicBezTo>
                  <a:pt x="245" y="253"/>
                  <a:pt x="249"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1" y="124"/>
                  <a:pt x="106" y="138"/>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9" name=""/>
          <p:cNvSpPr/>
          <p:nvPr/>
        </p:nvSpPr>
        <p:spPr>
          <a:xfrm>
            <a:off x="7391520" y="4959000"/>
            <a:ext cx="38880" cy="38160"/>
          </a:xfrm>
          <a:custGeom>
            <a:avLst/>
            <a:gdLst/>
            <a:ahLst/>
            <a:rect l="0" t="0" r="r" b="b"/>
            <a:pathLst>
              <a:path w="108" h="106">
                <a:moveTo>
                  <a:pt x="0" y="54"/>
                </a:moveTo>
                <a:cubicBezTo>
                  <a:pt x="0" y="39"/>
                  <a:pt x="5" y="26"/>
                  <a:pt x="15" y="15"/>
                </a:cubicBezTo>
                <a:cubicBezTo>
                  <a:pt x="25" y="5"/>
                  <a:pt x="37" y="0"/>
                  <a:pt x="53" y="0"/>
                </a:cubicBezTo>
                <a:cubicBezTo>
                  <a:pt x="67" y="0"/>
                  <a:pt x="79" y="4"/>
                  <a:pt x="91"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0" name=""/>
          <p:cNvSpPr/>
          <p:nvPr/>
        </p:nvSpPr>
        <p:spPr>
          <a:xfrm>
            <a:off x="7468560" y="4785480"/>
            <a:ext cx="131760" cy="218880"/>
          </a:xfrm>
          <a:custGeom>
            <a:avLst/>
            <a:gdLst/>
            <a:ahLst/>
            <a:rect l="0" t="0" r="r" b="b"/>
            <a:pathLst>
              <a:path w="366" h="608">
                <a:moveTo>
                  <a:pt x="71" y="43"/>
                </a:moveTo>
                <a:cubicBezTo>
                  <a:pt x="103" y="15"/>
                  <a:pt x="140" y="1"/>
                  <a:pt x="181" y="0"/>
                </a:cubicBezTo>
                <a:cubicBezTo>
                  <a:pt x="224" y="0"/>
                  <a:pt x="261" y="13"/>
                  <a:pt x="293" y="37"/>
                </a:cubicBezTo>
                <a:cubicBezTo>
                  <a:pt x="325" y="62"/>
                  <a:pt x="341" y="94"/>
                  <a:pt x="341" y="133"/>
                </a:cubicBezTo>
                <a:cubicBezTo>
                  <a:pt x="341" y="151"/>
                  <a:pt x="338" y="167"/>
                  <a:pt x="332" y="183"/>
                </a:cubicBezTo>
                <a:cubicBezTo>
                  <a:pt x="325" y="198"/>
                  <a:pt x="318" y="210"/>
                  <a:pt x="309" y="220"/>
                </a:cubicBezTo>
                <a:cubicBezTo>
                  <a:pt x="300" y="229"/>
                  <a:pt x="291" y="237"/>
                  <a:pt x="281" y="244"/>
                </a:cubicBezTo>
                <a:cubicBezTo>
                  <a:pt x="272" y="252"/>
                  <a:pt x="264" y="257"/>
                  <a:pt x="258" y="260"/>
                </a:cubicBezTo>
                <a:cubicBezTo>
                  <a:pt x="253" y="264"/>
                  <a:pt x="249" y="266"/>
                  <a:pt x="249" y="267"/>
                </a:cubicBezTo>
                <a:lnTo>
                  <a:pt x="261" y="275"/>
                </a:lnTo>
                <a:cubicBezTo>
                  <a:pt x="269" y="281"/>
                  <a:pt x="278" y="287"/>
                  <a:pt x="286" y="293"/>
                </a:cubicBezTo>
                <a:cubicBezTo>
                  <a:pt x="294" y="299"/>
                  <a:pt x="299" y="302"/>
                  <a:pt x="300" y="303"/>
                </a:cubicBezTo>
                <a:cubicBezTo>
                  <a:pt x="344" y="337"/>
                  <a:pt x="366" y="382"/>
                  <a:pt x="366" y="435"/>
                </a:cubicBezTo>
                <a:cubicBezTo>
                  <a:pt x="366" y="481"/>
                  <a:pt x="349" y="522"/>
                  <a:pt x="315" y="556"/>
                </a:cubicBezTo>
                <a:cubicBezTo>
                  <a:pt x="281" y="590"/>
                  <a:pt x="237" y="607"/>
                  <a:pt x="182" y="608"/>
                </a:cubicBezTo>
                <a:cubicBezTo>
                  <a:pt x="129" y="608"/>
                  <a:pt x="85" y="593"/>
                  <a:pt x="51" y="563"/>
                </a:cubicBezTo>
                <a:cubicBezTo>
                  <a:pt x="17" y="533"/>
                  <a:pt x="0" y="496"/>
                  <a:pt x="0" y="452"/>
                </a:cubicBezTo>
                <a:cubicBezTo>
                  <a:pt x="0" y="388"/>
                  <a:pt x="38" y="334"/>
                  <a:pt x="114" y="292"/>
                </a:cubicBezTo>
                <a:lnTo>
                  <a:pt x="98" y="281"/>
                </a:lnTo>
                <a:cubicBezTo>
                  <a:pt x="86" y="273"/>
                  <a:pt x="78" y="267"/>
                  <a:pt x="74" y="263"/>
                </a:cubicBezTo>
                <a:cubicBezTo>
                  <a:pt x="41" y="234"/>
                  <a:pt x="24" y="197"/>
                  <a:pt x="24" y="152"/>
                </a:cubicBezTo>
                <a:cubicBezTo>
                  <a:pt x="24" y="107"/>
                  <a:pt x="40" y="70"/>
                  <a:pt x="71" y="43"/>
                </a:cubicBezTo>
                <a:moveTo>
                  <a:pt x="215" y="247"/>
                </a:moveTo>
                <a:lnTo>
                  <a:pt x="221" y="244"/>
                </a:lnTo>
                <a:cubicBezTo>
                  <a:pt x="224" y="241"/>
                  <a:pt x="227" y="239"/>
                  <a:pt x="229" y="238"/>
                </a:cubicBezTo>
                <a:cubicBezTo>
                  <a:pt x="230" y="237"/>
                  <a:pt x="233" y="235"/>
                  <a:pt x="237" y="232"/>
                </a:cubicBezTo>
                <a:cubicBezTo>
                  <a:pt x="241" y="229"/>
                  <a:pt x="245" y="226"/>
                  <a:pt x="248" y="223"/>
                </a:cubicBezTo>
                <a:cubicBezTo>
                  <a:pt x="251" y="220"/>
                  <a:pt x="254" y="217"/>
                  <a:pt x="258" y="213"/>
                </a:cubicBezTo>
                <a:cubicBezTo>
                  <a:pt x="261" y="209"/>
                  <a:pt x="264" y="205"/>
                  <a:pt x="267" y="201"/>
                </a:cubicBezTo>
                <a:cubicBezTo>
                  <a:pt x="270" y="198"/>
                  <a:pt x="273" y="193"/>
                  <a:pt x="276" y="187"/>
                </a:cubicBezTo>
                <a:cubicBezTo>
                  <a:pt x="279" y="181"/>
                  <a:pt x="282" y="176"/>
                  <a:pt x="284" y="172"/>
                </a:cubicBezTo>
                <a:cubicBezTo>
                  <a:pt x="286" y="168"/>
                  <a:pt x="288" y="162"/>
                  <a:pt x="288" y="155"/>
                </a:cubicBezTo>
                <a:cubicBezTo>
                  <a:pt x="289" y="147"/>
                  <a:pt x="290" y="140"/>
                  <a:pt x="290" y="135"/>
                </a:cubicBezTo>
                <a:cubicBezTo>
                  <a:pt x="290" y="110"/>
                  <a:pt x="282" y="88"/>
                  <a:pt x="265" y="71"/>
                </a:cubicBezTo>
                <a:cubicBezTo>
                  <a:pt x="248" y="53"/>
                  <a:pt x="228" y="42"/>
                  <a:pt x="206" y="37"/>
                </a:cubicBezTo>
                <a:cubicBezTo>
                  <a:pt x="201" y="37"/>
                  <a:pt x="192" y="36"/>
                  <a:pt x="175" y="36"/>
                </a:cubicBezTo>
                <a:cubicBezTo>
                  <a:pt x="151" y="36"/>
                  <a:pt x="129" y="44"/>
                  <a:pt x="108" y="59"/>
                </a:cubicBezTo>
                <a:cubicBezTo>
                  <a:pt x="86" y="75"/>
                  <a:pt x="76" y="94"/>
                  <a:pt x="75" y="117"/>
                </a:cubicBezTo>
                <a:cubicBezTo>
                  <a:pt x="75" y="130"/>
                  <a:pt x="79" y="143"/>
                  <a:pt x="86" y="154"/>
                </a:cubicBezTo>
                <a:cubicBezTo>
                  <a:pt x="94" y="165"/>
                  <a:pt x="102" y="173"/>
                  <a:pt x="109" y="179"/>
                </a:cubicBezTo>
                <a:cubicBezTo>
                  <a:pt x="117" y="185"/>
                  <a:pt x="132" y="195"/>
                  <a:pt x="153" y="207"/>
                </a:cubicBezTo>
                <a:cubicBezTo>
                  <a:pt x="158" y="210"/>
                  <a:pt x="161" y="212"/>
                  <a:pt x="163" y="214"/>
                </a:cubicBezTo>
                <a:lnTo>
                  <a:pt x="215" y="247"/>
                </a:lnTo>
                <a:moveTo>
                  <a:pt x="183" y="570"/>
                </a:moveTo>
                <a:cubicBezTo>
                  <a:pt x="218" y="570"/>
                  <a:pt x="247" y="560"/>
                  <a:pt x="272" y="540"/>
                </a:cubicBezTo>
                <a:cubicBezTo>
                  <a:pt x="296" y="520"/>
                  <a:pt x="309" y="496"/>
                  <a:pt x="309" y="468"/>
                </a:cubicBezTo>
                <a:cubicBezTo>
                  <a:pt x="309" y="458"/>
                  <a:pt x="307" y="448"/>
                  <a:pt x="304" y="439"/>
                </a:cubicBezTo>
                <a:cubicBezTo>
                  <a:pt x="301" y="431"/>
                  <a:pt x="298" y="423"/>
                  <a:pt x="294" y="417"/>
                </a:cubicBezTo>
                <a:cubicBezTo>
                  <a:pt x="290" y="412"/>
                  <a:pt x="283" y="405"/>
                  <a:pt x="274" y="398"/>
                </a:cubicBezTo>
                <a:cubicBezTo>
                  <a:pt x="266" y="391"/>
                  <a:pt x="259" y="386"/>
                  <a:pt x="254" y="382"/>
                </a:cubicBezTo>
                <a:cubicBezTo>
                  <a:pt x="249" y="379"/>
                  <a:pt x="241" y="373"/>
                  <a:pt x="229" y="365"/>
                </a:cubicBezTo>
                <a:cubicBezTo>
                  <a:pt x="216" y="358"/>
                  <a:pt x="208" y="353"/>
                  <a:pt x="205" y="350"/>
                </a:cubicBezTo>
                <a:cubicBezTo>
                  <a:pt x="196" y="345"/>
                  <a:pt x="188" y="339"/>
                  <a:pt x="177" y="333"/>
                </a:cubicBezTo>
                <a:cubicBezTo>
                  <a:pt x="168" y="327"/>
                  <a:pt x="160" y="322"/>
                  <a:pt x="154" y="318"/>
                </a:cubicBezTo>
                <a:lnTo>
                  <a:pt x="147" y="313"/>
                </a:lnTo>
                <a:cubicBezTo>
                  <a:pt x="144" y="313"/>
                  <a:pt x="135" y="318"/>
                  <a:pt x="122" y="328"/>
                </a:cubicBezTo>
                <a:cubicBezTo>
                  <a:pt x="108" y="338"/>
                  <a:pt x="94" y="355"/>
                  <a:pt x="79" y="378"/>
                </a:cubicBezTo>
                <a:cubicBezTo>
                  <a:pt x="65" y="400"/>
                  <a:pt x="57" y="424"/>
                  <a:pt x="56" y="450"/>
                </a:cubicBezTo>
                <a:cubicBezTo>
                  <a:pt x="56" y="485"/>
                  <a:pt x="69" y="513"/>
                  <a:pt x="94" y="536"/>
                </a:cubicBezTo>
                <a:cubicBezTo>
                  <a:pt x="120" y="558"/>
                  <a:pt x="149" y="569"/>
                  <a:pt x="183" y="57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1" name=""/>
          <p:cNvSpPr/>
          <p:nvPr/>
        </p:nvSpPr>
        <p:spPr>
          <a:xfrm>
            <a:off x="7944120" y="4785840"/>
            <a:ext cx="132120" cy="218520"/>
          </a:xfrm>
          <a:custGeom>
            <a:avLst/>
            <a:gdLst/>
            <a:ahLst/>
            <a:rect l="0" t="0" r="r" b="b"/>
            <a:pathLst>
              <a:path w="367" h="607">
                <a:moveTo>
                  <a:pt x="76" y="178"/>
                </a:moveTo>
                <a:cubicBezTo>
                  <a:pt x="61" y="178"/>
                  <a:pt x="48" y="173"/>
                  <a:pt x="39" y="163"/>
                </a:cubicBezTo>
                <a:cubicBezTo>
                  <a:pt x="31" y="153"/>
                  <a:pt x="26" y="140"/>
                  <a:pt x="25" y="124"/>
                </a:cubicBezTo>
                <a:cubicBezTo>
                  <a:pt x="25" y="92"/>
                  <a:pt x="39" y="63"/>
                  <a:pt x="68" y="38"/>
                </a:cubicBezTo>
                <a:cubicBezTo>
                  <a:pt x="96" y="13"/>
                  <a:pt x="130" y="0"/>
                  <a:pt x="170" y="0"/>
                </a:cubicBezTo>
                <a:cubicBezTo>
                  <a:pt x="190" y="0"/>
                  <a:pt x="203" y="0"/>
                  <a:pt x="209" y="1"/>
                </a:cubicBezTo>
                <a:cubicBezTo>
                  <a:pt x="252" y="8"/>
                  <a:pt x="285" y="24"/>
                  <a:pt x="308" y="48"/>
                </a:cubicBezTo>
                <a:cubicBezTo>
                  <a:pt x="331" y="72"/>
                  <a:pt x="343" y="98"/>
                  <a:pt x="344" y="126"/>
                </a:cubicBezTo>
                <a:cubicBezTo>
                  <a:pt x="344" y="157"/>
                  <a:pt x="334" y="186"/>
                  <a:pt x="314" y="215"/>
                </a:cubicBezTo>
                <a:cubicBezTo>
                  <a:pt x="294" y="244"/>
                  <a:pt x="266" y="265"/>
                  <a:pt x="231" y="278"/>
                </a:cubicBezTo>
                <a:lnTo>
                  <a:pt x="228" y="280"/>
                </a:lnTo>
                <a:cubicBezTo>
                  <a:pt x="228" y="280"/>
                  <a:pt x="231" y="281"/>
                  <a:pt x="236" y="282"/>
                </a:cubicBezTo>
                <a:cubicBezTo>
                  <a:pt x="241" y="283"/>
                  <a:pt x="250" y="286"/>
                  <a:pt x="262" y="290"/>
                </a:cubicBezTo>
                <a:cubicBezTo>
                  <a:pt x="273" y="294"/>
                  <a:pt x="284" y="300"/>
                  <a:pt x="295" y="309"/>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9" y="544"/>
                  <a:pt x="0" y="512"/>
                  <a:pt x="0" y="473"/>
                </a:cubicBezTo>
                <a:cubicBezTo>
                  <a:pt x="0" y="456"/>
                  <a:pt x="6" y="443"/>
                  <a:pt x="17" y="433"/>
                </a:cubicBezTo>
                <a:cubicBezTo>
                  <a:pt x="28" y="423"/>
                  <a:pt x="41" y="418"/>
                  <a:pt x="57" y="417"/>
                </a:cubicBezTo>
                <a:cubicBezTo>
                  <a:pt x="73" y="417"/>
                  <a:pt x="87" y="423"/>
                  <a:pt x="98" y="433"/>
                </a:cubicBezTo>
                <a:cubicBezTo>
                  <a:pt x="108" y="444"/>
                  <a:pt x="113" y="457"/>
                  <a:pt x="113" y="473"/>
                </a:cubicBezTo>
                <a:cubicBezTo>
                  <a:pt x="113" y="479"/>
                  <a:pt x="113" y="485"/>
                  <a:pt x="111" y="490"/>
                </a:cubicBezTo>
                <a:cubicBezTo>
                  <a:pt x="109" y="496"/>
                  <a:pt x="107" y="500"/>
                  <a:pt x="105" y="505"/>
                </a:cubicBezTo>
                <a:cubicBezTo>
                  <a:pt x="102" y="509"/>
                  <a:pt x="99" y="512"/>
                  <a:pt x="95" y="515"/>
                </a:cubicBezTo>
                <a:cubicBezTo>
                  <a:pt x="91" y="518"/>
                  <a:pt x="87" y="520"/>
                  <a:pt x="84" y="522"/>
                </a:cubicBezTo>
                <a:cubicBezTo>
                  <a:pt x="81" y="524"/>
                  <a:pt x="78" y="525"/>
                  <a:pt x="76" y="526"/>
                </a:cubicBezTo>
                <a:cubicBezTo>
                  <a:pt x="73" y="526"/>
                  <a:pt x="70" y="527"/>
                  <a:pt x="68" y="528"/>
                </a:cubicBezTo>
                <a:lnTo>
                  <a:pt x="65" y="529"/>
                </a:lnTo>
                <a:cubicBezTo>
                  <a:pt x="95" y="556"/>
                  <a:pt x="131" y="569"/>
                  <a:pt x="174" y="569"/>
                </a:cubicBezTo>
                <a:cubicBezTo>
                  <a:pt x="207" y="569"/>
                  <a:pt x="231" y="553"/>
                  <a:pt x="247" y="522"/>
                </a:cubicBezTo>
                <a:cubicBezTo>
                  <a:pt x="257" y="503"/>
                  <a:pt x="262" y="473"/>
                  <a:pt x="262" y="433"/>
                </a:cubicBezTo>
                <a:lnTo>
                  <a:pt x="262" y="415"/>
                </a:lnTo>
                <a:cubicBezTo>
                  <a:pt x="262" y="360"/>
                  <a:pt x="244" y="322"/>
                  <a:pt x="206" y="303"/>
                </a:cubicBezTo>
                <a:cubicBezTo>
                  <a:pt x="197" y="299"/>
                  <a:pt x="179" y="297"/>
                  <a:pt x="152" y="296"/>
                </a:cubicBezTo>
                <a:lnTo>
                  <a:pt x="115" y="295"/>
                </a:lnTo>
                <a:lnTo>
                  <a:pt x="113" y="294"/>
                </a:lnTo>
                <a:cubicBezTo>
                  <a:pt x="111" y="292"/>
                  <a:pt x="111" y="287"/>
                  <a:pt x="111" y="280"/>
                </a:cubicBezTo>
                <a:cubicBezTo>
                  <a:pt x="111" y="269"/>
                  <a:pt x="113" y="264"/>
                  <a:pt x="118" y="264"/>
                </a:cubicBezTo>
                <a:cubicBezTo>
                  <a:pt x="134" y="264"/>
                  <a:pt x="151" y="262"/>
                  <a:pt x="169" y="259"/>
                </a:cubicBezTo>
                <a:cubicBezTo>
                  <a:pt x="189" y="256"/>
                  <a:pt x="207" y="244"/>
                  <a:pt x="224" y="222"/>
                </a:cubicBezTo>
                <a:cubicBezTo>
                  <a:pt x="240" y="201"/>
                  <a:pt x="248" y="168"/>
                  <a:pt x="248" y="124"/>
                </a:cubicBezTo>
                <a:lnTo>
                  <a:pt x="248" y="117"/>
                </a:lnTo>
                <a:cubicBezTo>
                  <a:pt x="248" y="83"/>
                  <a:pt x="238" y="60"/>
                  <a:pt x="217" y="47"/>
                </a:cubicBezTo>
                <a:cubicBezTo>
                  <a:pt x="205" y="39"/>
                  <a:pt x="191" y="35"/>
                  <a:pt x="176" y="35"/>
                </a:cubicBezTo>
                <a:cubicBezTo>
                  <a:pt x="157" y="35"/>
                  <a:pt x="140" y="38"/>
                  <a:pt x="124" y="44"/>
                </a:cubicBezTo>
                <a:cubicBezTo>
                  <a:pt x="108" y="51"/>
                  <a:pt x="97" y="57"/>
                  <a:pt x="91" y="65"/>
                </a:cubicBezTo>
                <a:cubicBezTo>
                  <a:pt x="84" y="72"/>
                  <a:pt x="81" y="75"/>
                  <a:pt x="81" y="75"/>
                </a:cubicBezTo>
                <a:lnTo>
                  <a:pt x="83" y="75"/>
                </a:lnTo>
                <a:cubicBezTo>
                  <a:pt x="85" y="76"/>
                  <a:pt x="88" y="76"/>
                  <a:pt x="91"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30"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2" name=""/>
          <p:cNvSpPr/>
          <p:nvPr/>
        </p:nvSpPr>
        <p:spPr>
          <a:xfrm>
            <a:off x="8114400" y="4959000"/>
            <a:ext cx="38880" cy="38160"/>
          </a:xfrm>
          <a:custGeom>
            <a:avLst/>
            <a:gdLst/>
            <a:ahLst/>
            <a:rect l="0" t="0" r="r" b="b"/>
            <a:pathLst>
              <a:path w="108" h="106">
                <a:moveTo>
                  <a:pt x="0" y="54"/>
                </a:moveTo>
                <a:cubicBezTo>
                  <a:pt x="0" y="39"/>
                  <a:pt x="5" y="26"/>
                  <a:pt x="15" y="15"/>
                </a:cubicBezTo>
                <a:cubicBezTo>
                  <a:pt x="25" y="5"/>
                  <a:pt x="38" y="0"/>
                  <a:pt x="53" y="0"/>
                </a:cubicBezTo>
                <a:cubicBezTo>
                  <a:pt x="67" y="0"/>
                  <a:pt x="79" y="4"/>
                  <a:pt x="90"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1"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 name=""/>
          <p:cNvSpPr/>
          <p:nvPr/>
        </p:nvSpPr>
        <p:spPr>
          <a:xfrm>
            <a:off x="8190360" y="478548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6"/>
                  <a:pt x="339" y="104"/>
                </a:cubicBezTo>
                <a:cubicBezTo>
                  <a:pt x="361" y="153"/>
                  <a:pt x="372" y="220"/>
                  <a:pt x="372" y="305"/>
                </a:cubicBezTo>
                <a:cubicBezTo>
                  <a:pt x="372" y="397"/>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8" y="590"/>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8"/>
                  <a:pt x="94" y="125"/>
                </a:cubicBezTo>
                <a:cubicBezTo>
                  <a:pt x="89" y="152"/>
                  <a:pt x="87" y="208"/>
                  <a:pt x="87" y="294"/>
                </a:cubicBezTo>
                <a:cubicBezTo>
                  <a:pt x="87" y="388"/>
                  <a:pt x="89" y="449"/>
                  <a:pt x="94" y="478"/>
                </a:cubicBezTo>
                <a:cubicBezTo>
                  <a:pt x="99" y="508"/>
                  <a:pt x="109" y="531"/>
                  <a:pt x="126" y="548"/>
                </a:cubicBezTo>
                <a:cubicBezTo>
                  <a:pt x="142" y="565"/>
                  <a:pt x="163" y="574"/>
                  <a:pt x="187" y="574"/>
                </a:cubicBezTo>
                <a:cubicBezTo>
                  <a:pt x="210" y="574"/>
                  <a:pt x="230" y="565"/>
                  <a:pt x="247" y="548"/>
                </a:cubicBezTo>
                <a:cubicBezTo>
                  <a:pt x="264" y="530"/>
                  <a:pt x="274" y="506"/>
                  <a:pt x="278" y="474"/>
                </a:cubicBezTo>
                <a:cubicBezTo>
                  <a:pt x="282" y="442"/>
                  <a:pt x="285" y="382"/>
                  <a:pt x="285" y="294"/>
                </a:cubicBezTo>
                <a:cubicBezTo>
                  <a:pt x="285" y="209"/>
                  <a:pt x="283" y="153"/>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4" name=""/>
          <p:cNvSpPr/>
          <p:nvPr/>
        </p:nvSpPr>
        <p:spPr>
          <a:xfrm>
            <a:off x="5775480" y="523008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49" y="286"/>
                  <a:pt x="261" y="290"/>
                </a:cubicBezTo>
                <a:cubicBezTo>
                  <a:pt x="273" y="294"/>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60"/>
                  <a:pt x="243" y="322"/>
                  <a:pt x="206" y="304"/>
                </a:cubicBezTo>
                <a:cubicBezTo>
                  <a:pt x="196" y="300"/>
                  <a:pt x="178" y="298"/>
                  <a:pt x="151" y="298"/>
                </a:cubicBezTo>
                <a:lnTo>
                  <a:pt x="114" y="297"/>
                </a:lnTo>
                <a:lnTo>
                  <a:pt x="111" y="294"/>
                </a:lnTo>
                <a:cubicBezTo>
                  <a:pt x="110" y="292"/>
                  <a:pt x="109" y="287"/>
                  <a:pt x="109" y="280"/>
                </a:cubicBezTo>
                <a:cubicBezTo>
                  <a:pt x="109" y="269"/>
                  <a:pt x="112" y="264"/>
                  <a:pt x="117" y="264"/>
                </a:cubicBezTo>
                <a:cubicBezTo>
                  <a:pt x="133" y="264"/>
                  <a:pt x="150" y="262"/>
                  <a:pt x="168" y="259"/>
                </a:cubicBezTo>
                <a:cubicBezTo>
                  <a:pt x="188" y="257"/>
                  <a:pt x="207" y="244"/>
                  <a:pt x="223" y="222"/>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2" y="106"/>
                  <a:pt x="124" y="111"/>
                </a:cubicBezTo>
                <a:cubicBezTo>
                  <a:pt x="127" y="115"/>
                  <a:pt x="128" y="120"/>
                  <a:pt x="127" y="128"/>
                </a:cubicBezTo>
                <a:cubicBezTo>
                  <a:pt x="127" y="141"/>
                  <a:pt x="123" y="153"/>
                  <a:pt x="115" y="163"/>
                </a:cubicBezTo>
                <a:cubicBezTo>
                  <a:pt x="107"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5" name=""/>
          <p:cNvSpPr/>
          <p:nvPr/>
        </p:nvSpPr>
        <p:spPr>
          <a:xfrm>
            <a:off x="594576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3"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6" name=""/>
          <p:cNvSpPr/>
          <p:nvPr/>
        </p:nvSpPr>
        <p:spPr>
          <a:xfrm>
            <a:off x="6021360" y="5229720"/>
            <a:ext cx="133920" cy="218880"/>
          </a:xfrm>
          <a:custGeom>
            <a:avLst/>
            <a:gdLst/>
            <a:ahLst/>
            <a:rect l="0" t="0" r="r" b="b"/>
            <a:pathLst>
              <a:path w="372" h="608">
                <a:moveTo>
                  <a:pt x="51" y="72"/>
                </a:moveTo>
                <a:cubicBezTo>
                  <a:pt x="83" y="24"/>
                  <a:pt x="128" y="0"/>
                  <a:pt x="186" y="0"/>
                </a:cubicBezTo>
                <a:cubicBezTo>
                  <a:pt x="215" y="0"/>
                  <a:pt x="243" y="8"/>
                  <a:pt x="271" y="23"/>
                </a:cubicBezTo>
                <a:cubicBezTo>
                  <a:pt x="299" y="39"/>
                  <a:pt x="322" y="66"/>
                  <a:pt x="340" y="104"/>
                </a:cubicBezTo>
                <a:cubicBezTo>
                  <a:pt x="362" y="153"/>
                  <a:pt x="372" y="220"/>
                  <a:pt x="372" y="305"/>
                </a:cubicBezTo>
                <a:cubicBezTo>
                  <a:pt x="372" y="398"/>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3"/>
                </a:cubicBezTo>
                <a:cubicBezTo>
                  <a:pt x="125" y="599"/>
                  <a:pt x="107" y="590"/>
                  <a:pt x="87" y="574"/>
                </a:cubicBezTo>
                <a:cubicBezTo>
                  <a:pt x="66" y="559"/>
                  <a:pt x="50" y="539"/>
                  <a:pt x="38" y="515"/>
                </a:cubicBezTo>
                <a:cubicBezTo>
                  <a:pt x="13" y="467"/>
                  <a:pt x="0" y="398"/>
                  <a:pt x="0" y="305"/>
                </a:cubicBezTo>
                <a:cubicBezTo>
                  <a:pt x="0" y="203"/>
                  <a:pt x="17" y="125"/>
                  <a:pt x="51" y="72"/>
                </a:cubicBezTo>
                <a:moveTo>
                  <a:pt x="250" y="61"/>
                </a:moveTo>
                <a:cubicBezTo>
                  <a:pt x="232" y="42"/>
                  <a:pt x="211" y="33"/>
                  <a:pt x="187" y="33"/>
                </a:cubicBezTo>
                <a:cubicBezTo>
                  <a:pt x="163" y="33"/>
                  <a:pt x="141" y="42"/>
                  <a:pt x="123" y="61"/>
                </a:cubicBezTo>
                <a:cubicBezTo>
                  <a:pt x="108" y="77"/>
                  <a:pt x="98" y="98"/>
                  <a:pt x="94" y="125"/>
                </a:cubicBezTo>
                <a:cubicBezTo>
                  <a:pt x="89" y="152"/>
                  <a:pt x="87" y="208"/>
                  <a:pt x="87" y="294"/>
                </a:cubicBezTo>
                <a:cubicBezTo>
                  <a:pt x="87" y="388"/>
                  <a:pt x="89" y="449"/>
                  <a:pt x="94" y="478"/>
                </a:cubicBezTo>
                <a:cubicBezTo>
                  <a:pt x="98" y="508"/>
                  <a:pt x="109" y="531"/>
                  <a:pt x="126" y="548"/>
                </a:cubicBezTo>
                <a:cubicBezTo>
                  <a:pt x="142"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7" name=""/>
          <p:cNvSpPr/>
          <p:nvPr/>
        </p:nvSpPr>
        <p:spPr>
          <a:xfrm>
            <a:off x="6498360" y="5230080"/>
            <a:ext cx="132120" cy="218520"/>
          </a:xfrm>
          <a:custGeom>
            <a:avLst/>
            <a:gdLst/>
            <a:ahLst/>
            <a:rect l="0" t="0" r="r" b="b"/>
            <a:pathLst>
              <a:path w="367" h="607">
                <a:moveTo>
                  <a:pt x="76" y="178"/>
                </a:moveTo>
                <a:cubicBezTo>
                  <a:pt x="60" y="178"/>
                  <a:pt x="48" y="173"/>
                  <a:pt x="39" y="163"/>
                </a:cubicBezTo>
                <a:cubicBezTo>
                  <a:pt x="30" y="153"/>
                  <a:pt x="26" y="140"/>
                  <a:pt x="25" y="125"/>
                </a:cubicBezTo>
                <a:cubicBezTo>
                  <a:pt x="25" y="92"/>
                  <a:pt x="39" y="63"/>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50" y="286"/>
                  <a:pt x="261" y="290"/>
                </a:cubicBezTo>
                <a:cubicBezTo>
                  <a:pt x="273" y="294"/>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6"/>
                  <a:pt x="6" y="443"/>
                  <a:pt x="16" y="433"/>
                </a:cubicBezTo>
                <a:cubicBezTo>
                  <a:pt x="28" y="423"/>
                  <a:pt x="41" y="418"/>
                  <a:pt x="57" y="417"/>
                </a:cubicBezTo>
                <a:cubicBezTo>
                  <a:pt x="73" y="417"/>
                  <a:pt x="87" y="423"/>
                  <a:pt x="97" y="433"/>
                </a:cubicBezTo>
                <a:cubicBezTo>
                  <a:pt x="108" y="444"/>
                  <a:pt x="113" y="457"/>
                  <a:pt x="113" y="473"/>
                </a:cubicBezTo>
                <a:cubicBezTo>
                  <a:pt x="113" y="479"/>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8"/>
                </a:cubicBezTo>
                <a:lnTo>
                  <a:pt x="115" y="297"/>
                </a:lnTo>
                <a:lnTo>
                  <a:pt x="112" y="294"/>
                </a:lnTo>
                <a:cubicBezTo>
                  <a:pt x="111" y="292"/>
                  <a:pt x="111" y="287"/>
                  <a:pt x="111" y="280"/>
                </a:cubicBezTo>
                <a:cubicBezTo>
                  <a:pt x="111" y="269"/>
                  <a:pt x="113" y="264"/>
                  <a:pt x="118" y="264"/>
                </a:cubicBezTo>
                <a:cubicBezTo>
                  <a:pt x="134" y="264"/>
                  <a:pt x="151" y="262"/>
                  <a:pt x="169" y="259"/>
                </a:cubicBezTo>
                <a:cubicBezTo>
                  <a:pt x="189" y="257"/>
                  <a:pt x="207" y="244"/>
                  <a:pt x="223" y="222"/>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1"/>
                </a:cubicBezTo>
                <a:cubicBezTo>
                  <a:pt x="129" y="115"/>
                  <a:pt x="129" y="120"/>
                  <a:pt x="128" y="128"/>
                </a:cubicBezTo>
                <a:cubicBezTo>
                  <a:pt x="128" y="141"/>
                  <a:pt x="124" y="153"/>
                  <a:pt x="116" y="163"/>
                </a:cubicBezTo>
                <a:cubicBezTo>
                  <a:pt x="108" y="173"/>
                  <a:pt x="94"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8" name=""/>
          <p:cNvSpPr/>
          <p:nvPr/>
        </p:nvSpPr>
        <p:spPr>
          <a:xfrm>
            <a:off x="666864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 name=""/>
          <p:cNvSpPr/>
          <p:nvPr/>
        </p:nvSpPr>
        <p:spPr>
          <a:xfrm>
            <a:off x="6747840" y="522972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3"/>
                  <a:pt x="253" y="301"/>
                  <a:pt x="237" y="280"/>
                </a:cubicBezTo>
                <a:cubicBezTo>
                  <a:pt x="222" y="260"/>
                  <a:pt x="205" y="251"/>
                  <a:pt x="186" y="251"/>
                </a:cubicBezTo>
                <a:lnTo>
                  <a:pt x="181" y="251"/>
                </a:lnTo>
                <a:cubicBezTo>
                  <a:pt x="135" y="251"/>
                  <a:pt x="100" y="271"/>
                  <a:pt x="77" y="311"/>
                </a:cubicBezTo>
                <a:cubicBezTo>
                  <a:pt x="75" y="315"/>
                  <a:pt x="73" y="317"/>
                  <a:pt x="71" y="318"/>
                </a:cubicBezTo>
                <a:cubicBezTo>
                  <a:pt x="69" y="318"/>
                  <a:pt x="65" y="319"/>
                  <a:pt x="58" y="321"/>
                </a:cubicBezTo>
                <a:cubicBezTo>
                  <a:pt x="48" y="321"/>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2"/>
                </a:cubicBezTo>
                <a:cubicBezTo>
                  <a:pt x="135" y="26"/>
                  <a:pt x="157" y="29"/>
                  <a:pt x="180" y="29"/>
                </a:cubicBezTo>
                <a:cubicBezTo>
                  <a:pt x="222" y="29"/>
                  <a:pt x="262" y="20"/>
                  <a:pt x="300" y="4"/>
                </a:cubicBezTo>
                <a:cubicBezTo>
                  <a:pt x="305" y="2"/>
                  <a:pt x="308" y="0"/>
                  <a:pt x="311" y="0"/>
                </a:cubicBezTo>
                <a:cubicBezTo>
                  <a:pt x="316" y="0"/>
                  <a:pt x="318" y="6"/>
                  <a:pt x="318" y="16"/>
                </a:cubicBezTo>
                <a:lnTo>
                  <a:pt x="318" y="28"/>
                </a:lnTo>
                <a:cubicBezTo>
                  <a:pt x="270" y="85"/>
                  <a:pt x="210" y="113"/>
                  <a:pt x="138" y="113"/>
                </a:cubicBezTo>
                <a:cubicBezTo>
                  <a:pt x="120" y="113"/>
                  <a:pt x="103" y="112"/>
                  <a:pt x="88" y="108"/>
                </a:cubicBezTo>
                <a:lnTo>
                  <a:pt x="80" y="106"/>
                </a:lnTo>
                <a:lnTo>
                  <a:pt x="80" y="258"/>
                </a:lnTo>
                <a:cubicBezTo>
                  <a:pt x="91" y="250"/>
                  <a:pt x="100" y="243"/>
                  <a:pt x="106" y="238"/>
                </a:cubicBezTo>
                <a:cubicBezTo>
                  <a:pt x="113" y="234"/>
                  <a:pt x="123" y="229"/>
                  <a:pt x="138" y="224"/>
                </a:cubicBezTo>
                <a:cubicBezTo>
                  <a:pt x="152" y="220"/>
                  <a:pt x="167" y="217"/>
                  <a:pt x="183" y="217"/>
                </a:cubicBezTo>
                <a:cubicBezTo>
                  <a:pt x="230" y="217"/>
                  <a:pt x="271" y="236"/>
                  <a:pt x="304" y="275"/>
                </a:cubicBezTo>
                <a:cubicBezTo>
                  <a:pt x="336" y="313"/>
                  <a:pt x="353" y="359"/>
                  <a:pt x="353" y="411"/>
                </a:cubicBezTo>
                <a:cubicBezTo>
                  <a:pt x="353" y="465"/>
                  <a:pt x="334" y="512"/>
                  <a:pt x="296" y="550"/>
                </a:cubicBezTo>
                <a:cubicBezTo>
                  <a:pt x="259" y="588"/>
                  <a:pt x="213" y="607"/>
                  <a:pt x="159" y="608"/>
                </a:cubicBezTo>
                <a:cubicBezTo>
                  <a:pt x="111" y="608"/>
                  <a:pt x="73" y="592"/>
                  <a:pt x="44" y="560"/>
                </a:cubicBezTo>
                <a:cubicBezTo>
                  <a:pt x="15" y="529"/>
                  <a:pt x="0" y="493"/>
                  <a:pt x="0" y="453"/>
                </a:cubicBezTo>
                <a:cubicBezTo>
                  <a:pt x="0" y="439"/>
                  <a:pt x="3" y="427"/>
                  <a:pt x="10" y="419"/>
                </a:cubicBezTo>
                <a:cubicBezTo>
                  <a:pt x="16" y="411"/>
                  <a:pt x="23" y="406"/>
                  <a:pt x="30" y="403"/>
                </a:cubicBezTo>
                <a:cubicBezTo>
                  <a:pt x="38" y="401"/>
                  <a:pt x="45" y="400"/>
                  <a:pt x="51" y="400"/>
                </a:cubicBezTo>
                <a:cubicBezTo>
                  <a:pt x="66" y="400"/>
                  <a:pt x="78" y="405"/>
                  <a:pt x="88" y="415"/>
                </a:cubicBezTo>
                <a:cubicBezTo>
                  <a:pt x="97" y="425"/>
                  <a:pt x="102" y="437"/>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0" name=""/>
          <p:cNvSpPr/>
          <p:nvPr/>
        </p:nvSpPr>
        <p:spPr>
          <a:xfrm>
            <a:off x="7216920" y="5226480"/>
            <a:ext cx="141120" cy="215280"/>
          </a:xfrm>
          <a:custGeom>
            <a:avLst/>
            <a:gdLst/>
            <a:ahLst/>
            <a:rect l="0" t="0" r="r" b="b"/>
            <a:pathLst>
              <a:path w="392" h="598">
                <a:moveTo>
                  <a:pt x="384" y="598"/>
                </a:moveTo>
                <a:cubicBezTo>
                  <a:pt x="373" y="596"/>
                  <a:pt x="335" y="595"/>
                  <a:pt x="270" y="595"/>
                </a:cubicBezTo>
                <a:cubicBezTo>
                  <a:pt x="202" y="595"/>
                  <a:pt x="162" y="596"/>
                  <a:pt x="152" y="598"/>
                </a:cubicBezTo>
                <a:lnTo>
                  <a:pt x="144" y="598"/>
                </a:lnTo>
                <a:lnTo>
                  <a:pt x="144" y="557"/>
                </a:lnTo>
                <a:lnTo>
                  <a:pt x="171" y="557"/>
                </a:lnTo>
                <a:cubicBezTo>
                  <a:pt x="183" y="557"/>
                  <a:pt x="191" y="557"/>
                  <a:pt x="195" y="557"/>
                </a:cubicBezTo>
                <a:cubicBezTo>
                  <a:pt x="199" y="557"/>
                  <a:pt x="204" y="556"/>
                  <a:pt x="210" y="555"/>
                </a:cubicBezTo>
                <a:cubicBezTo>
                  <a:pt x="216" y="554"/>
                  <a:pt x="220" y="553"/>
                  <a:pt x="222" y="551"/>
                </a:cubicBezTo>
                <a:cubicBezTo>
                  <a:pt x="225" y="549"/>
                  <a:pt x="227" y="547"/>
                  <a:pt x="228" y="544"/>
                </a:cubicBezTo>
                <a:cubicBezTo>
                  <a:pt x="229" y="543"/>
                  <a:pt x="229" y="527"/>
                  <a:pt x="229" y="496"/>
                </a:cubicBezTo>
                <a:lnTo>
                  <a:pt x="229" y="452"/>
                </a:lnTo>
                <a:lnTo>
                  <a:pt x="0" y="452"/>
                </a:lnTo>
                <a:lnTo>
                  <a:pt x="0" y="412"/>
                </a:lnTo>
                <a:lnTo>
                  <a:pt x="134" y="208"/>
                </a:lnTo>
                <a:cubicBezTo>
                  <a:pt x="224" y="71"/>
                  <a:pt x="270" y="2"/>
                  <a:pt x="271" y="1"/>
                </a:cubicBezTo>
                <a:cubicBezTo>
                  <a:pt x="272" y="0"/>
                  <a:pt x="278" y="0"/>
                  <a:pt x="289" y="0"/>
                </a:cubicBezTo>
                <a:lnTo>
                  <a:pt x="305" y="0"/>
                </a:lnTo>
                <a:lnTo>
                  <a:pt x="310" y="5"/>
                </a:lnTo>
                <a:lnTo>
                  <a:pt x="310" y="412"/>
                </a:lnTo>
                <a:lnTo>
                  <a:pt x="392" y="412"/>
                </a:lnTo>
                <a:lnTo>
                  <a:pt x="392" y="452"/>
                </a:lnTo>
                <a:lnTo>
                  <a:pt x="310" y="452"/>
                </a:lnTo>
                <a:lnTo>
                  <a:pt x="310" y="497"/>
                </a:lnTo>
                <a:cubicBezTo>
                  <a:pt x="310" y="521"/>
                  <a:pt x="310" y="535"/>
                  <a:pt x="310" y="539"/>
                </a:cubicBezTo>
                <a:cubicBezTo>
                  <a:pt x="310" y="543"/>
                  <a:pt x="312" y="547"/>
                  <a:pt x="316" y="550"/>
                </a:cubicBezTo>
                <a:cubicBezTo>
                  <a:pt x="320" y="554"/>
                  <a:pt x="337" y="556"/>
                  <a:pt x="366" y="557"/>
                </a:cubicBezTo>
                <a:lnTo>
                  <a:pt x="392" y="557"/>
                </a:lnTo>
                <a:lnTo>
                  <a:pt x="392" y="598"/>
                </a:lnTo>
                <a:lnTo>
                  <a:pt x="384" y="598"/>
                </a:lnTo>
                <a:moveTo>
                  <a:pt x="235" y="412"/>
                </a:moveTo>
                <a:lnTo>
                  <a:pt x="235" y="117"/>
                </a:lnTo>
                <a:lnTo>
                  <a:pt x="42" y="411"/>
                </a:lnTo>
                <a:lnTo>
                  <a:pt x="138"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1" name=""/>
          <p:cNvSpPr/>
          <p:nvPr/>
        </p:nvSpPr>
        <p:spPr>
          <a:xfrm>
            <a:off x="7391520" y="5403240"/>
            <a:ext cx="38880" cy="38520"/>
          </a:xfrm>
          <a:custGeom>
            <a:avLst/>
            <a:gdLst/>
            <a:ahLst/>
            <a:rect l="0" t="0" r="r" b="b"/>
            <a:pathLst>
              <a:path w="108" h="107">
                <a:moveTo>
                  <a:pt x="0" y="53"/>
                </a:moveTo>
                <a:cubicBezTo>
                  <a:pt x="0" y="39"/>
                  <a:pt x="5" y="26"/>
                  <a:pt x="15" y="16"/>
                </a:cubicBezTo>
                <a:cubicBezTo>
                  <a:pt x="25" y="5"/>
                  <a:pt x="37" y="0"/>
                  <a:pt x="53" y="0"/>
                </a:cubicBezTo>
                <a:cubicBezTo>
                  <a:pt x="67" y="0"/>
                  <a:pt x="79" y="4"/>
                  <a:pt x="91"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2" name=""/>
          <p:cNvSpPr/>
          <p:nvPr/>
        </p:nvSpPr>
        <p:spPr>
          <a:xfrm>
            <a:off x="7467480" y="5229720"/>
            <a:ext cx="133920" cy="218880"/>
          </a:xfrm>
          <a:custGeom>
            <a:avLst/>
            <a:gdLst/>
            <a:ahLst/>
            <a:rect l="0" t="0" r="r" b="b"/>
            <a:pathLst>
              <a:path w="372" h="608">
                <a:moveTo>
                  <a:pt x="50" y="72"/>
                </a:moveTo>
                <a:cubicBezTo>
                  <a:pt x="83" y="24"/>
                  <a:pt x="128" y="0"/>
                  <a:pt x="185" y="0"/>
                </a:cubicBezTo>
                <a:cubicBezTo>
                  <a:pt x="213" y="0"/>
                  <a:pt x="242" y="8"/>
                  <a:pt x="270" y="23"/>
                </a:cubicBezTo>
                <a:cubicBezTo>
                  <a:pt x="299"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5" y="605"/>
                  <a:pt x="200" y="607"/>
                  <a:pt x="186" y="608"/>
                </a:cubicBezTo>
                <a:cubicBezTo>
                  <a:pt x="170" y="608"/>
                  <a:pt x="155" y="606"/>
                  <a:pt x="140" y="603"/>
                </a:cubicBezTo>
                <a:cubicBezTo>
                  <a:pt x="124" y="599"/>
                  <a:pt x="107" y="590"/>
                  <a:pt x="86" y="574"/>
                </a:cubicBezTo>
                <a:cubicBezTo>
                  <a:pt x="65" y="559"/>
                  <a:pt x="49" y="539"/>
                  <a:pt x="37" y="515"/>
                </a:cubicBezTo>
                <a:cubicBezTo>
                  <a:pt x="12" y="467"/>
                  <a:pt x="0" y="398"/>
                  <a:pt x="0" y="305"/>
                </a:cubicBezTo>
                <a:cubicBezTo>
                  <a:pt x="0" y="203"/>
                  <a:pt x="16" y="125"/>
                  <a:pt x="50" y="72"/>
                </a:cubicBezTo>
                <a:moveTo>
                  <a:pt x="249" y="61"/>
                </a:moveTo>
                <a:cubicBezTo>
                  <a:pt x="232"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30" y="566"/>
                  <a:pt x="246"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 name=""/>
          <p:cNvSpPr/>
          <p:nvPr/>
        </p:nvSpPr>
        <p:spPr>
          <a:xfrm>
            <a:off x="7939800" y="522648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6"/>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1"/>
                  <a:pt x="269" y="2"/>
                  <a:pt x="270" y="1"/>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3"/>
                  <a:pt x="311" y="547"/>
                  <a:pt x="315" y="550"/>
                </a:cubicBezTo>
                <a:cubicBezTo>
                  <a:pt x="320" y="554"/>
                  <a:pt x="336" y="556"/>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4" name=""/>
          <p:cNvSpPr/>
          <p:nvPr/>
        </p:nvSpPr>
        <p:spPr>
          <a:xfrm>
            <a:off x="8114400" y="5403240"/>
            <a:ext cx="38880" cy="38520"/>
          </a:xfrm>
          <a:custGeom>
            <a:avLst/>
            <a:gdLst/>
            <a:ahLst/>
            <a:rect l="0" t="0" r="r" b="b"/>
            <a:pathLst>
              <a:path w="108" h="107">
                <a:moveTo>
                  <a:pt x="0" y="53"/>
                </a:moveTo>
                <a:cubicBezTo>
                  <a:pt x="0" y="39"/>
                  <a:pt x="5" y="26"/>
                  <a:pt x="15" y="16"/>
                </a:cubicBezTo>
                <a:cubicBezTo>
                  <a:pt x="25" y="5"/>
                  <a:pt x="38" y="0"/>
                  <a:pt x="53" y="0"/>
                </a:cubicBezTo>
                <a:cubicBezTo>
                  <a:pt x="67" y="0"/>
                  <a:pt x="79" y="4"/>
                  <a:pt x="90"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1"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5" name=""/>
          <p:cNvSpPr/>
          <p:nvPr/>
        </p:nvSpPr>
        <p:spPr>
          <a:xfrm>
            <a:off x="8190360" y="5229720"/>
            <a:ext cx="133920" cy="218880"/>
          </a:xfrm>
          <a:custGeom>
            <a:avLst/>
            <a:gdLst/>
            <a:ahLst/>
            <a:rect l="0" t="0" r="r" b="b"/>
            <a:pathLst>
              <a:path w="372" h="608">
                <a:moveTo>
                  <a:pt x="50" y="72"/>
                </a:moveTo>
                <a:cubicBezTo>
                  <a:pt x="84"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8" y="590"/>
                  <a:pt x="87"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9" y="98"/>
                  <a:pt x="94" y="125"/>
                </a:cubicBezTo>
                <a:cubicBezTo>
                  <a:pt x="89" y="152"/>
                  <a:pt x="87" y="208"/>
                  <a:pt x="87" y="294"/>
                </a:cubicBezTo>
                <a:cubicBezTo>
                  <a:pt x="87" y="388"/>
                  <a:pt x="89" y="449"/>
                  <a:pt x="94" y="478"/>
                </a:cubicBezTo>
                <a:cubicBezTo>
                  <a:pt x="99" y="508"/>
                  <a:pt x="109"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6" name=""/>
          <p:cNvSpPr/>
          <p:nvPr/>
        </p:nvSpPr>
        <p:spPr>
          <a:xfrm>
            <a:off x="577548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49" y="287"/>
                  <a:pt x="261" y="291"/>
                </a:cubicBezTo>
                <a:cubicBezTo>
                  <a:pt x="273" y="296"/>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7"/>
                  <a:pt x="5" y="443"/>
                  <a:pt x="16" y="433"/>
                </a:cubicBezTo>
                <a:cubicBezTo>
                  <a:pt x="27" y="423"/>
                  <a:pt x="40" y="418"/>
                  <a:pt x="56" y="418"/>
                </a:cubicBezTo>
                <a:cubicBezTo>
                  <a:pt x="72" y="418"/>
                  <a:pt x="86" y="423"/>
                  <a:pt x="96" y="433"/>
                </a:cubicBezTo>
                <a:cubicBezTo>
                  <a:pt x="107" y="444"/>
                  <a:pt x="112" y="457"/>
                  <a:pt x="112" y="473"/>
                </a:cubicBezTo>
                <a:cubicBezTo>
                  <a:pt x="112" y="480"/>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09" y="289"/>
                  <a:pt x="109" y="281"/>
                </a:cubicBezTo>
                <a:cubicBezTo>
                  <a:pt x="109" y="269"/>
                  <a:pt x="112" y="264"/>
                  <a:pt x="117" y="264"/>
                </a:cubicBezTo>
                <a:cubicBezTo>
                  <a:pt x="133" y="264"/>
                  <a:pt x="150" y="263"/>
                  <a:pt x="168" y="260"/>
                </a:cubicBezTo>
                <a:cubicBezTo>
                  <a:pt x="188" y="257"/>
                  <a:pt x="207" y="244"/>
                  <a:pt x="223" y="223"/>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4" y="86"/>
                  <a:pt x="109" y="88"/>
                </a:cubicBezTo>
                <a:cubicBezTo>
                  <a:pt x="113" y="89"/>
                  <a:pt x="116" y="93"/>
                  <a:pt x="117" y="97"/>
                </a:cubicBezTo>
                <a:cubicBezTo>
                  <a:pt x="119" y="102"/>
                  <a:pt x="122" y="107"/>
                  <a:pt x="124" y="111"/>
                </a:cubicBezTo>
                <a:cubicBezTo>
                  <a:pt x="127" y="115"/>
                  <a:pt x="128" y="121"/>
                  <a:pt x="127" y="128"/>
                </a:cubicBezTo>
                <a:cubicBezTo>
                  <a:pt x="127" y="141"/>
                  <a:pt x="123" y="153"/>
                  <a:pt x="115" y="163"/>
                </a:cubicBezTo>
                <a:cubicBezTo>
                  <a:pt x="107" y="173"/>
                  <a:pt x="93"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p:nvPr/>
        </p:nvSpPr>
        <p:spPr>
          <a:xfrm>
            <a:off x="594576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3"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8" name=""/>
          <p:cNvSpPr/>
          <p:nvPr/>
        </p:nvSpPr>
        <p:spPr>
          <a:xfrm>
            <a:off x="6021360" y="5674320"/>
            <a:ext cx="133920" cy="218520"/>
          </a:xfrm>
          <a:custGeom>
            <a:avLst/>
            <a:gdLst/>
            <a:ahLst/>
            <a:rect l="0" t="0" r="r" b="b"/>
            <a:pathLst>
              <a:path w="372" h="607">
                <a:moveTo>
                  <a:pt x="51" y="71"/>
                </a:moveTo>
                <a:cubicBezTo>
                  <a:pt x="83" y="23"/>
                  <a:pt x="128" y="0"/>
                  <a:pt x="186" y="0"/>
                </a:cubicBezTo>
                <a:cubicBezTo>
                  <a:pt x="215" y="0"/>
                  <a:pt x="243" y="7"/>
                  <a:pt x="271" y="22"/>
                </a:cubicBezTo>
                <a:cubicBezTo>
                  <a:pt x="299" y="38"/>
                  <a:pt x="322" y="65"/>
                  <a:pt x="340" y="104"/>
                </a:cubicBezTo>
                <a:cubicBezTo>
                  <a:pt x="362" y="152"/>
                  <a:pt x="372" y="219"/>
                  <a:pt x="372" y="306"/>
                </a:cubicBezTo>
                <a:cubicBezTo>
                  <a:pt x="372" y="397"/>
                  <a:pt x="360" y="466"/>
                  <a:pt x="335" y="514"/>
                </a:cubicBezTo>
                <a:cubicBezTo>
                  <a:pt x="323" y="539"/>
                  <a:pt x="307" y="559"/>
                  <a:pt x="286" y="574"/>
                </a:cubicBezTo>
                <a:cubicBezTo>
                  <a:pt x="266" y="588"/>
                  <a:pt x="248" y="597"/>
                  <a:pt x="232" y="601"/>
                </a:cubicBezTo>
                <a:cubicBezTo>
                  <a:pt x="217" y="604"/>
                  <a:pt x="202" y="606"/>
                  <a:pt x="187" y="607"/>
                </a:cubicBezTo>
                <a:cubicBezTo>
                  <a:pt x="172" y="607"/>
                  <a:pt x="157" y="605"/>
                  <a:pt x="141" y="602"/>
                </a:cubicBezTo>
                <a:cubicBezTo>
                  <a:pt x="125" y="598"/>
                  <a:pt x="107" y="589"/>
                  <a:pt x="87" y="574"/>
                </a:cubicBezTo>
                <a:cubicBezTo>
                  <a:pt x="66" y="558"/>
                  <a:pt x="50" y="539"/>
                  <a:pt x="38" y="514"/>
                </a:cubicBezTo>
                <a:cubicBezTo>
                  <a:pt x="13" y="466"/>
                  <a:pt x="0" y="397"/>
                  <a:pt x="0" y="306"/>
                </a:cubicBezTo>
                <a:cubicBezTo>
                  <a:pt x="0" y="202"/>
                  <a:pt x="17" y="124"/>
                  <a:pt x="51" y="71"/>
                </a:cubicBezTo>
                <a:moveTo>
                  <a:pt x="250" y="60"/>
                </a:moveTo>
                <a:cubicBezTo>
                  <a:pt x="232" y="42"/>
                  <a:pt x="211" y="32"/>
                  <a:pt x="187" y="32"/>
                </a:cubicBezTo>
                <a:cubicBezTo>
                  <a:pt x="163" y="32"/>
                  <a:pt x="141" y="42"/>
                  <a:pt x="123" y="60"/>
                </a:cubicBezTo>
                <a:cubicBezTo>
                  <a:pt x="108" y="76"/>
                  <a:pt x="98" y="97"/>
                  <a:pt x="94" y="124"/>
                </a:cubicBezTo>
                <a:cubicBezTo>
                  <a:pt x="89" y="151"/>
                  <a:pt x="87" y="207"/>
                  <a:pt x="87" y="293"/>
                </a:cubicBezTo>
                <a:cubicBezTo>
                  <a:pt x="87" y="387"/>
                  <a:pt x="89" y="448"/>
                  <a:pt x="94" y="477"/>
                </a:cubicBezTo>
                <a:cubicBezTo>
                  <a:pt x="98" y="507"/>
                  <a:pt x="109" y="530"/>
                  <a:pt x="126" y="547"/>
                </a:cubicBezTo>
                <a:cubicBezTo>
                  <a:pt x="142" y="565"/>
                  <a:pt x="163" y="574"/>
                  <a:pt x="187" y="574"/>
                </a:cubicBezTo>
                <a:cubicBezTo>
                  <a:pt x="211" y="574"/>
                  <a:pt x="231" y="565"/>
                  <a:pt x="247" y="547"/>
                </a:cubicBezTo>
                <a:cubicBezTo>
                  <a:pt x="264" y="529"/>
                  <a:pt x="275" y="505"/>
                  <a:pt x="279" y="473"/>
                </a:cubicBezTo>
                <a:cubicBezTo>
                  <a:pt x="283" y="441"/>
                  <a:pt x="285" y="382"/>
                  <a:pt x="286" y="293"/>
                </a:cubicBezTo>
                <a:cubicBezTo>
                  <a:pt x="286" y="208"/>
                  <a:pt x="284" y="152"/>
                  <a:pt x="279" y="125"/>
                </a:cubicBezTo>
                <a:cubicBezTo>
                  <a:pt x="274" y="98"/>
                  <a:pt x="265" y="76"/>
                  <a:pt x="250"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 name=""/>
          <p:cNvSpPr/>
          <p:nvPr/>
        </p:nvSpPr>
        <p:spPr>
          <a:xfrm>
            <a:off x="6498360" y="5674320"/>
            <a:ext cx="132120" cy="218520"/>
          </a:xfrm>
          <a:custGeom>
            <a:avLst/>
            <a:gdLst/>
            <a:ahLst/>
            <a:rect l="0" t="0" r="r" b="b"/>
            <a:pathLst>
              <a:path w="367" h="607">
                <a:moveTo>
                  <a:pt x="76" y="179"/>
                </a:moveTo>
                <a:cubicBezTo>
                  <a:pt x="60" y="179"/>
                  <a:pt x="48" y="174"/>
                  <a:pt x="39" y="164"/>
                </a:cubicBezTo>
                <a:cubicBezTo>
                  <a:pt x="30" y="154"/>
                  <a:pt x="26" y="141"/>
                  <a:pt x="25" y="125"/>
                </a:cubicBezTo>
                <a:cubicBezTo>
                  <a:pt x="25" y="92"/>
                  <a:pt x="39" y="64"/>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50" y="287"/>
                  <a:pt x="261" y="291"/>
                </a:cubicBezTo>
                <a:cubicBezTo>
                  <a:pt x="273" y="296"/>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7"/>
                  <a:pt x="6" y="443"/>
                  <a:pt x="16" y="433"/>
                </a:cubicBezTo>
                <a:cubicBezTo>
                  <a:pt x="28" y="423"/>
                  <a:pt x="41" y="418"/>
                  <a:pt x="57" y="418"/>
                </a:cubicBezTo>
                <a:cubicBezTo>
                  <a:pt x="73" y="418"/>
                  <a:pt x="87" y="423"/>
                  <a:pt x="97" y="433"/>
                </a:cubicBezTo>
                <a:cubicBezTo>
                  <a:pt x="108" y="444"/>
                  <a:pt x="113" y="457"/>
                  <a:pt x="113" y="473"/>
                </a:cubicBezTo>
                <a:cubicBezTo>
                  <a:pt x="113" y="480"/>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7"/>
                  <a:pt x="70" y="527"/>
                  <a:pt x="68" y="529"/>
                </a:cubicBezTo>
                <a:lnTo>
                  <a:pt x="65" y="529"/>
                </a:lnTo>
                <a:cubicBezTo>
                  <a:pt x="95" y="556"/>
                  <a:pt x="131" y="569"/>
                  <a:pt x="174" y="569"/>
                </a:cubicBezTo>
                <a:cubicBezTo>
                  <a:pt x="206" y="569"/>
                  <a:pt x="231" y="554"/>
                  <a:pt x="247" y="522"/>
                </a:cubicBezTo>
                <a:cubicBezTo>
                  <a:pt x="257" y="503"/>
                  <a:pt x="262" y="473"/>
                  <a:pt x="262" y="433"/>
                </a:cubicBezTo>
                <a:lnTo>
                  <a:pt x="262" y="416"/>
                </a:lnTo>
                <a:cubicBezTo>
                  <a:pt x="262" y="360"/>
                  <a:pt x="243" y="323"/>
                  <a:pt x="206" y="304"/>
                </a:cubicBezTo>
                <a:cubicBezTo>
                  <a:pt x="197" y="300"/>
                  <a:pt x="179" y="298"/>
                  <a:pt x="152" y="298"/>
                </a:cubicBezTo>
                <a:lnTo>
                  <a:pt x="115" y="297"/>
                </a:lnTo>
                <a:lnTo>
                  <a:pt x="112" y="295"/>
                </a:lnTo>
                <a:cubicBezTo>
                  <a:pt x="111" y="293"/>
                  <a:pt x="111" y="289"/>
                  <a:pt x="111" y="281"/>
                </a:cubicBezTo>
                <a:cubicBezTo>
                  <a:pt x="111" y="269"/>
                  <a:pt x="113" y="264"/>
                  <a:pt x="118" y="264"/>
                </a:cubicBezTo>
                <a:cubicBezTo>
                  <a:pt x="134" y="264"/>
                  <a:pt x="151" y="263"/>
                  <a:pt x="169" y="260"/>
                </a:cubicBezTo>
                <a:cubicBezTo>
                  <a:pt x="189" y="257"/>
                  <a:pt x="207" y="244"/>
                  <a:pt x="223" y="223"/>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5"/>
                </a:cubicBezTo>
                <a:cubicBezTo>
                  <a:pt x="108" y="51"/>
                  <a:pt x="97" y="58"/>
                  <a:pt x="90" y="65"/>
                </a:cubicBezTo>
                <a:cubicBezTo>
                  <a:pt x="84" y="72"/>
                  <a:pt x="81" y="75"/>
                  <a:pt x="81" y="75"/>
                </a:cubicBezTo>
                <a:lnTo>
                  <a:pt x="83" y="75"/>
                </a:lnTo>
                <a:cubicBezTo>
                  <a:pt x="85" y="76"/>
                  <a:pt x="87" y="77"/>
                  <a:pt x="90" y="77"/>
                </a:cubicBezTo>
                <a:cubicBezTo>
                  <a:pt x="93" y="78"/>
                  <a:pt x="96" y="79"/>
                  <a:pt x="99" y="82"/>
                </a:cubicBezTo>
                <a:cubicBezTo>
                  <a:pt x="102" y="84"/>
                  <a:pt x="106" y="86"/>
                  <a:pt x="110" y="88"/>
                </a:cubicBezTo>
                <a:cubicBezTo>
                  <a:pt x="114" y="89"/>
                  <a:pt x="117" y="93"/>
                  <a:pt x="119" y="97"/>
                </a:cubicBezTo>
                <a:cubicBezTo>
                  <a:pt x="120" y="102"/>
                  <a:pt x="123" y="107"/>
                  <a:pt x="126" y="111"/>
                </a:cubicBezTo>
                <a:cubicBezTo>
                  <a:pt x="129" y="115"/>
                  <a:pt x="129" y="121"/>
                  <a:pt x="128" y="128"/>
                </a:cubicBezTo>
                <a:cubicBezTo>
                  <a:pt x="128" y="141"/>
                  <a:pt x="124" y="153"/>
                  <a:pt x="116" y="163"/>
                </a:cubicBezTo>
                <a:cubicBezTo>
                  <a:pt x="108" y="173"/>
                  <a:pt x="94" y="178"/>
                  <a:pt x="76"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0" name=""/>
          <p:cNvSpPr/>
          <p:nvPr/>
        </p:nvSpPr>
        <p:spPr>
          <a:xfrm>
            <a:off x="666864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1" name=""/>
          <p:cNvSpPr/>
          <p:nvPr/>
        </p:nvSpPr>
        <p:spPr>
          <a:xfrm>
            <a:off x="6741000" y="5670720"/>
            <a:ext cx="140760" cy="215280"/>
          </a:xfrm>
          <a:custGeom>
            <a:avLst/>
            <a:gdLst/>
            <a:ahLst/>
            <a:rect l="0" t="0" r="r" b="b"/>
            <a:pathLst>
              <a:path w="391" h="598">
                <a:moveTo>
                  <a:pt x="383" y="598"/>
                </a:moveTo>
                <a:cubicBezTo>
                  <a:pt x="373" y="596"/>
                  <a:pt x="335" y="595"/>
                  <a:pt x="270" y="595"/>
                </a:cubicBezTo>
                <a:cubicBezTo>
                  <a:pt x="201" y="595"/>
                  <a:pt x="161" y="596"/>
                  <a:pt x="150" y="598"/>
                </a:cubicBezTo>
                <a:lnTo>
                  <a:pt x="143" y="598"/>
                </a:lnTo>
                <a:lnTo>
                  <a:pt x="143" y="557"/>
                </a:lnTo>
                <a:lnTo>
                  <a:pt x="170" y="557"/>
                </a:lnTo>
                <a:cubicBezTo>
                  <a:pt x="182" y="557"/>
                  <a:pt x="191" y="557"/>
                  <a:pt x="195" y="557"/>
                </a:cubicBezTo>
                <a:cubicBezTo>
                  <a:pt x="199" y="557"/>
                  <a:pt x="204" y="557"/>
                  <a:pt x="210" y="555"/>
                </a:cubicBezTo>
                <a:cubicBezTo>
                  <a:pt x="216" y="554"/>
                  <a:pt x="220" y="553"/>
                  <a:pt x="222" y="551"/>
                </a:cubicBezTo>
                <a:cubicBezTo>
                  <a:pt x="224" y="549"/>
                  <a:pt x="226" y="547"/>
                  <a:pt x="228" y="544"/>
                </a:cubicBezTo>
                <a:cubicBezTo>
                  <a:pt x="229" y="543"/>
                  <a:pt x="229" y="527"/>
                  <a:pt x="229" y="496"/>
                </a:cubicBezTo>
                <a:lnTo>
                  <a:pt x="229" y="452"/>
                </a:lnTo>
                <a:lnTo>
                  <a:pt x="0" y="452"/>
                </a:lnTo>
                <a:lnTo>
                  <a:pt x="0" y="412"/>
                </a:lnTo>
                <a:lnTo>
                  <a:pt x="133" y="208"/>
                </a:lnTo>
                <a:cubicBezTo>
                  <a:pt x="224" y="72"/>
                  <a:pt x="269" y="2"/>
                  <a:pt x="270" y="2"/>
                </a:cubicBezTo>
                <a:cubicBezTo>
                  <a:pt x="272" y="0"/>
                  <a:pt x="278" y="0"/>
                  <a:pt x="289" y="0"/>
                </a:cubicBezTo>
                <a:lnTo>
                  <a:pt x="305" y="0"/>
                </a:lnTo>
                <a:lnTo>
                  <a:pt x="310" y="5"/>
                </a:lnTo>
                <a:lnTo>
                  <a:pt x="310" y="412"/>
                </a:lnTo>
                <a:lnTo>
                  <a:pt x="391" y="412"/>
                </a:lnTo>
                <a:lnTo>
                  <a:pt x="391" y="452"/>
                </a:lnTo>
                <a:lnTo>
                  <a:pt x="310" y="452"/>
                </a:lnTo>
                <a:lnTo>
                  <a:pt x="310" y="497"/>
                </a:lnTo>
                <a:cubicBezTo>
                  <a:pt x="310" y="521"/>
                  <a:pt x="310" y="535"/>
                  <a:pt x="310" y="539"/>
                </a:cubicBezTo>
                <a:cubicBezTo>
                  <a:pt x="310" y="544"/>
                  <a:pt x="312" y="547"/>
                  <a:pt x="315" y="550"/>
                </a:cubicBezTo>
                <a:cubicBezTo>
                  <a:pt x="320" y="554"/>
                  <a:pt x="337" y="557"/>
                  <a:pt x="366" y="557"/>
                </a:cubicBezTo>
                <a:lnTo>
                  <a:pt x="391" y="557"/>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2" name=""/>
          <p:cNvSpPr/>
          <p:nvPr/>
        </p:nvSpPr>
        <p:spPr>
          <a:xfrm>
            <a:off x="722124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5" y="13"/>
                  <a:pt x="129" y="0"/>
                  <a:pt x="169" y="0"/>
                </a:cubicBezTo>
                <a:cubicBezTo>
                  <a:pt x="189" y="0"/>
                  <a:pt x="203" y="1"/>
                  <a:pt x="209" y="1"/>
                </a:cubicBezTo>
                <a:cubicBezTo>
                  <a:pt x="252" y="8"/>
                  <a:pt x="285" y="24"/>
                  <a:pt x="308" y="48"/>
                </a:cubicBezTo>
                <a:cubicBezTo>
                  <a:pt x="331" y="72"/>
                  <a:pt x="343" y="98"/>
                  <a:pt x="343" y="126"/>
                </a:cubicBezTo>
                <a:cubicBezTo>
                  <a:pt x="343" y="157"/>
                  <a:pt x="333" y="187"/>
                  <a:pt x="313" y="216"/>
                </a:cubicBezTo>
                <a:cubicBezTo>
                  <a:pt x="293" y="244"/>
                  <a:pt x="266" y="265"/>
                  <a:pt x="231" y="279"/>
                </a:cubicBezTo>
                <a:lnTo>
                  <a:pt x="228" y="281"/>
                </a:lnTo>
                <a:cubicBezTo>
                  <a:pt x="228" y="281"/>
                  <a:pt x="231" y="282"/>
                  <a:pt x="236" y="284"/>
                </a:cubicBezTo>
                <a:cubicBezTo>
                  <a:pt x="241" y="285"/>
                  <a:pt x="250" y="287"/>
                  <a:pt x="261" y="291"/>
                </a:cubicBezTo>
                <a:cubicBezTo>
                  <a:pt x="273" y="296"/>
                  <a:pt x="284" y="302"/>
                  <a:pt x="295" y="310"/>
                </a:cubicBezTo>
                <a:cubicBezTo>
                  <a:pt x="343" y="341"/>
                  <a:pt x="367" y="382"/>
                  <a:pt x="367" y="433"/>
                </a:cubicBezTo>
                <a:cubicBezTo>
                  <a:pt x="367" y="480"/>
                  <a:pt x="349" y="520"/>
                  <a:pt x="313" y="555"/>
                </a:cubicBezTo>
                <a:cubicBezTo>
                  <a:pt x="276" y="590"/>
                  <a:pt x="230" y="607"/>
                  <a:pt x="173" y="607"/>
                </a:cubicBezTo>
                <a:cubicBezTo>
                  <a:pt x="126" y="607"/>
                  <a:pt x="86" y="594"/>
                  <a:pt x="52" y="569"/>
                </a:cubicBezTo>
                <a:cubicBezTo>
                  <a:pt x="17" y="544"/>
                  <a:pt x="0" y="512"/>
                  <a:pt x="0" y="473"/>
                </a:cubicBezTo>
                <a:cubicBezTo>
                  <a:pt x="0" y="457"/>
                  <a:pt x="6" y="443"/>
                  <a:pt x="16" y="433"/>
                </a:cubicBezTo>
                <a:cubicBezTo>
                  <a:pt x="27" y="423"/>
                  <a:pt x="40" y="418"/>
                  <a:pt x="56" y="418"/>
                </a:cubicBezTo>
                <a:cubicBezTo>
                  <a:pt x="72" y="418"/>
                  <a:pt x="86" y="423"/>
                  <a:pt x="96" y="433"/>
                </a:cubicBezTo>
                <a:cubicBezTo>
                  <a:pt x="107" y="444"/>
                  <a:pt x="112" y="457"/>
                  <a:pt x="112" y="473"/>
                </a:cubicBezTo>
                <a:cubicBezTo>
                  <a:pt x="112" y="480"/>
                  <a:pt x="111" y="485"/>
                  <a:pt x="110" y="491"/>
                </a:cubicBezTo>
                <a:cubicBezTo>
                  <a:pt x="108" y="496"/>
                  <a:pt x="106" y="501"/>
                  <a:pt x="104" y="505"/>
                </a:cubicBezTo>
                <a:cubicBezTo>
                  <a:pt x="101" y="509"/>
                  <a:pt x="98" y="512"/>
                  <a:pt x="94" y="515"/>
                </a:cubicBezTo>
                <a:cubicBezTo>
                  <a:pt x="90"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10" y="289"/>
                  <a:pt x="110" y="281"/>
                </a:cubicBezTo>
                <a:cubicBezTo>
                  <a:pt x="110" y="269"/>
                  <a:pt x="112" y="264"/>
                  <a:pt x="117" y="264"/>
                </a:cubicBezTo>
                <a:cubicBezTo>
                  <a:pt x="133" y="264"/>
                  <a:pt x="150" y="263"/>
                  <a:pt x="168" y="260"/>
                </a:cubicBezTo>
                <a:cubicBezTo>
                  <a:pt x="188" y="257"/>
                  <a:pt x="207" y="244"/>
                  <a:pt x="224" y="223"/>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5" y="86"/>
                  <a:pt x="109" y="88"/>
                </a:cubicBezTo>
                <a:cubicBezTo>
                  <a:pt x="113" y="89"/>
                  <a:pt x="116" y="93"/>
                  <a:pt x="118" y="97"/>
                </a:cubicBezTo>
                <a:cubicBezTo>
                  <a:pt x="119" y="102"/>
                  <a:pt x="122" y="107"/>
                  <a:pt x="125" y="111"/>
                </a:cubicBezTo>
                <a:cubicBezTo>
                  <a:pt x="128" y="115"/>
                  <a:pt x="128" y="121"/>
                  <a:pt x="127" y="128"/>
                </a:cubicBezTo>
                <a:cubicBezTo>
                  <a:pt x="127" y="141"/>
                  <a:pt x="123" y="153"/>
                  <a:pt x="115" y="163"/>
                </a:cubicBezTo>
                <a:cubicBezTo>
                  <a:pt x="107" y="173"/>
                  <a:pt x="94"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 name=""/>
          <p:cNvSpPr/>
          <p:nvPr/>
        </p:nvSpPr>
        <p:spPr>
          <a:xfrm>
            <a:off x="7391520" y="5847480"/>
            <a:ext cx="38880" cy="38520"/>
          </a:xfrm>
          <a:custGeom>
            <a:avLst/>
            <a:gdLst/>
            <a:ahLst/>
            <a:rect l="0" t="0" r="r" b="b"/>
            <a:pathLst>
              <a:path w="108" h="107">
                <a:moveTo>
                  <a:pt x="0" y="53"/>
                </a:moveTo>
                <a:cubicBezTo>
                  <a:pt x="0" y="39"/>
                  <a:pt x="5" y="26"/>
                  <a:pt x="15" y="16"/>
                </a:cubicBezTo>
                <a:cubicBezTo>
                  <a:pt x="25" y="5"/>
                  <a:pt x="37" y="0"/>
                  <a:pt x="53" y="0"/>
                </a:cubicBezTo>
                <a:cubicBezTo>
                  <a:pt x="67" y="0"/>
                  <a:pt x="79" y="5"/>
                  <a:pt x="91"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 name=""/>
          <p:cNvSpPr/>
          <p:nvPr/>
        </p:nvSpPr>
        <p:spPr>
          <a:xfrm>
            <a:off x="7468560" y="5674320"/>
            <a:ext cx="131760" cy="218520"/>
          </a:xfrm>
          <a:custGeom>
            <a:avLst/>
            <a:gdLst/>
            <a:ahLst/>
            <a:rect l="0" t="0" r="r" b="b"/>
            <a:pathLst>
              <a:path w="366" h="607">
                <a:moveTo>
                  <a:pt x="71" y="42"/>
                </a:moveTo>
                <a:cubicBezTo>
                  <a:pt x="103" y="14"/>
                  <a:pt x="140" y="0"/>
                  <a:pt x="181" y="0"/>
                </a:cubicBezTo>
                <a:cubicBezTo>
                  <a:pt x="224" y="0"/>
                  <a:pt x="261" y="12"/>
                  <a:pt x="293" y="37"/>
                </a:cubicBezTo>
                <a:cubicBezTo>
                  <a:pt x="325" y="61"/>
                  <a:pt x="341" y="93"/>
                  <a:pt x="341" y="133"/>
                </a:cubicBezTo>
                <a:cubicBezTo>
                  <a:pt x="341" y="150"/>
                  <a:pt x="338" y="167"/>
                  <a:pt x="332" y="182"/>
                </a:cubicBezTo>
                <a:cubicBezTo>
                  <a:pt x="325" y="197"/>
                  <a:pt x="318" y="210"/>
                  <a:pt x="309" y="219"/>
                </a:cubicBezTo>
                <a:cubicBezTo>
                  <a:pt x="300" y="228"/>
                  <a:pt x="291" y="237"/>
                  <a:pt x="281" y="244"/>
                </a:cubicBezTo>
                <a:cubicBezTo>
                  <a:pt x="272" y="251"/>
                  <a:pt x="264" y="256"/>
                  <a:pt x="258" y="260"/>
                </a:cubicBezTo>
                <a:cubicBezTo>
                  <a:pt x="253" y="263"/>
                  <a:pt x="249" y="265"/>
                  <a:pt x="249" y="267"/>
                </a:cubicBezTo>
                <a:lnTo>
                  <a:pt x="261" y="275"/>
                </a:lnTo>
                <a:cubicBezTo>
                  <a:pt x="269" y="280"/>
                  <a:pt x="278" y="286"/>
                  <a:pt x="286" y="292"/>
                </a:cubicBezTo>
                <a:cubicBezTo>
                  <a:pt x="294" y="299"/>
                  <a:pt x="299" y="302"/>
                  <a:pt x="300" y="303"/>
                </a:cubicBezTo>
                <a:cubicBezTo>
                  <a:pt x="344" y="338"/>
                  <a:pt x="366" y="381"/>
                  <a:pt x="366" y="434"/>
                </a:cubicBezTo>
                <a:cubicBezTo>
                  <a:pt x="366" y="481"/>
                  <a:pt x="349" y="521"/>
                  <a:pt x="315" y="555"/>
                </a:cubicBezTo>
                <a:cubicBezTo>
                  <a:pt x="281" y="589"/>
                  <a:pt x="237" y="606"/>
                  <a:pt x="182" y="607"/>
                </a:cubicBezTo>
                <a:cubicBezTo>
                  <a:pt x="129" y="607"/>
                  <a:pt x="85" y="592"/>
                  <a:pt x="51" y="562"/>
                </a:cubicBezTo>
                <a:cubicBezTo>
                  <a:pt x="17" y="532"/>
                  <a:pt x="0" y="495"/>
                  <a:pt x="0" y="451"/>
                </a:cubicBezTo>
                <a:cubicBezTo>
                  <a:pt x="0" y="388"/>
                  <a:pt x="38" y="335"/>
                  <a:pt x="114" y="291"/>
                </a:cubicBezTo>
                <a:lnTo>
                  <a:pt x="98" y="280"/>
                </a:lnTo>
                <a:cubicBezTo>
                  <a:pt x="86" y="272"/>
                  <a:pt x="78" y="266"/>
                  <a:pt x="74" y="262"/>
                </a:cubicBezTo>
                <a:cubicBezTo>
                  <a:pt x="41" y="233"/>
                  <a:pt x="24" y="196"/>
                  <a:pt x="24" y="151"/>
                </a:cubicBezTo>
                <a:cubicBezTo>
                  <a:pt x="24" y="106"/>
                  <a:pt x="40" y="69"/>
                  <a:pt x="71" y="42"/>
                </a:cubicBezTo>
                <a:moveTo>
                  <a:pt x="215" y="246"/>
                </a:moveTo>
                <a:lnTo>
                  <a:pt x="221" y="243"/>
                </a:lnTo>
                <a:cubicBezTo>
                  <a:pt x="224" y="241"/>
                  <a:pt x="227" y="239"/>
                  <a:pt x="229" y="238"/>
                </a:cubicBezTo>
                <a:cubicBezTo>
                  <a:pt x="230" y="236"/>
                  <a:pt x="233" y="234"/>
                  <a:pt x="237" y="231"/>
                </a:cubicBezTo>
                <a:cubicBezTo>
                  <a:pt x="241" y="228"/>
                  <a:pt x="245" y="226"/>
                  <a:pt x="248" y="223"/>
                </a:cubicBezTo>
                <a:cubicBezTo>
                  <a:pt x="251" y="220"/>
                  <a:pt x="254" y="216"/>
                  <a:pt x="258" y="212"/>
                </a:cubicBezTo>
                <a:cubicBezTo>
                  <a:pt x="261" y="208"/>
                  <a:pt x="264" y="204"/>
                  <a:pt x="267" y="201"/>
                </a:cubicBezTo>
                <a:cubicBezTo>
                  <a:pt x="270" y="197"/>
                  <a:pt x="273" y="192"/>
                  <a:pt x="276" y="186"/>
                </a:cubicBezTo>
                <a:cubicBezTo>
                  <a:pt x="279" y="181"/>
                  <a:pt x="282" y="176"/>
                  <a:pt x="284" y="171"/>
                </a:cubicBezTo>
                <a:cubicBezTo>
                  <a:pt x="286" y="167"/>
                  <a:pt x="288" y="161"/>
                  <a:pt x="288" y="154"/>
                </a:cubicBezTo>
                <a:cubicBezTo>
                  <a:pt x="289" y="146"/>
                  <a:pt x="290" y="140"/>
                  <a:pt x="290" y="134"/>
                </a:cubicBezTo>
                <a:cubicBezTo>
                  <a:pt x="290" y="109"/>
                  <a:pt x="282" y="88"/>
                  <a:pt x="265" y="70"/>
                </a:cubicBezTo>
                <a:cubicBezTo>
                  <a:pt x="248" y="52"/>
                  <a:pt x="228" y="41"/>
                  <a:pt x="206" y="37"/>
                </a:cubicBezTo>
                <a:cubicBezTo>
                  <a:pt x="201" y="36"/>
                  <a:pt x="192" y="36"/>
                  <a:pt x="175" y="36"/>
                </a:cubicBezTo>
                <a:cubicBezTo>
                  <a:pt x="151" y="36"/>
                  <a:pt x="129" y="43"/>
                  <a:pt x="108" y="59"/>
                </a:cubicBezTo>
                <a:cubicBezTo>
                  <a:pt x="86" y="74"/>
                  <a:pt x="76" y="93"/>
                  <a:pt x="75" y="116"/>
                </a:cubicBezTo>
                <a:cubicBezTo>
                  <a:pt x="75" y="129"/>
                  <a:pt x="79" y="142"/>
                  <a:pt x="86" y="153"/>
                </a:cubicBezTo>
                <a:cubicBezTo>
                  <a:pt x="94" y="164"/>
                  <a:pt x="102" y="173"/>
                  <a:pt x="109" y="179"/>
                </a:cubicBezTo>
                <a:cubicBezTo>
                  <a:pt x="117" y="184"/>
                  <a:pt x="132" y="194"/>
                  <a:pt x="153" y="207"/>
                </a:cubicBezTo>
                <a:cubicBezTo>
                  <a:pt x="158" y="210"/>
                  <a:pt x="161" y="212"/>
                  <a:pt x="163" y="213"/>
                </a:cubicBezTo>
                <a:lnTo>
                  <a:pt x="215" y="246"/>
                </a:lnTo>
                <a:moveTo>
                  <a:pt x="183" y="569"/>
                </a:moveTo>
                <a:cubicBezTo>
                  <a:pt x="218" y="569"/>
                  <a:pt x="247" y="559"/>
                  <a:pt x="272" y="539"/>
                </a:cubicBezTo>
                <a:cubicBezTo>
                  <a:pt x="296" y="519"/>
                  <a:pt x="309" y="495"/>
                  <a:pt x="309" y="467"/>
                </a:cubicBezTo>
                <a:cubicBezTo>
                  <a:pt x="309" y="457"/>
                  <a:pt x="307" y="447"/>
                  <a:pt x="304" y="439"/>
                </a:cubicBezTo>
                <a:cubicBezTo>
                  <a:pt x="301" y="430"/>
                  <a:pt x="298" y="423"/>
                  <a:pt x="294" y="417"/>
                </a:cubicBezTo>
                <a:cubicBezTo>
                  <a:pt x="290" y="411"/>
                  <a:pt x="283" y="404"/>
                  <a:pt x="274" y="397"/>
                </a:cubicBezTo>
                <a:cubicBezTo>
                  <a:pt x="266" y="390"/>
                  <a:pt x="259" y="385"/>
                  <a:pt x="254" y="381"/>
                </a:cubicBezTo>
                <a:cubicBezTo>
                  <a:pt x="249" y="378"/>
                  <a:pt x="241" y="372"/>
                  <a:pt x="229" y="365"/>
                </a:cubicBezTo>
                <a:cubicBezTo>
                  <a:pt x="216" y="357"/>
                  <a:pt x="208" y="352"/>
                  <a:pt x="205" y="350"/>
                </a:cubicBezTo>
                <a:cubicBezTo>
                  <a:pt x="196" y="344"/>
                  <a:pt x="188" y="339"/>
                  <a:pt x="177" y="333"/>
                </a:cubicBezTo>
                <a:cubicBezTo>
                  <a:pt x="168" y="327"/>
                  <a:pt x="160" y="322"/>
                  <a:pt x="154" y="318"/>
                </a:cubicBezTo>
                <a:lnTo>
                  <a:pt x="147" y="313"/>
                </a:lnTo>
                <a:cubicBezTo>
                  <a:pt x="144" y="313"/>
                  <a:pt x="135" y="318"/>
                  <a:pt x="122" y="328"/>
                </a:cubicBezTo>
                <a:cubicBezTo>
                  <a:pt x="108" y="338"/>
                  <a:pt x="94" y="355"/>
                  <a:pt x="79" y="377"/>
                </a:cubicBezTo>
                <a:cubicBezTo>
                  <a:pt x="65" y="399"/>
                  <a:pt x="57" y="423"/>
                  <a:pt x="56" y="449"/>
                </a:cubicBezTo>
                <a:cubicBezTo>
                  <a:pt x="56" y="484"/>
                  <a:pt x="69" y="512"/>
                  <a:pt x="94" y="535"/>
                </a:cubicBezTo>
                <a:cubicBezTo>
                  <a:pt x="120" y="557"/>
                  <a:pt x="149" y="569"/>
                  <a:pt x="183" y="56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 name=""/>
          <p:cNvSpPr/>
          <p:nvPr/>
        </p:nvSpPr>
        <p:spPr>
          <a:xfrm>
            <a:off x="7939800" y="567072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7"/>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2"/>
                  <a:pt x="269" y="2"/>
                  <a:pt x="270" y="2"/>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4"/>
                  <a:pt x="311" y="547"/>
                  <a:pt x="315" y="550"/>
                </a:cubicBezTo>
                <a:cubicBezTo>
                  <a:pt x="320" y="554"/>
                  <a:pt x="336" y="557"/>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 name=""/>
          <p:cNvSpPr/>
          <p:nvPr/>
        </p:nvSpPr>
        <p:spPr>
          <a:xfrm>
            <a:off x="8114400" y="5847480"/>
            <a:ext cx="38880" cy="38520"/>
          </a:xfrm>
          <a:custGeom>
            <a:avLst/>
            <a:gdLst/>
            <a:ahLst/>
            <a:rect l="0" t="0" r="r" b="b"/>
            <a:pathLst>
              <a:path w="108" h="107">
                <a:moveTo>
                  <a:pt x="0" y="53"/>
                </a:moveTo>
                <a:cubicBezTo>
                  <a:pt x="0" y="39"/>
                  <a:pt x="5" y="26"/>
                  <a:pt x="15" y="16"/>
                </a:cubicBezTo>
                <a:cubicBezTo>
                  <a:pt x="25" y="5"/>
                  <a:pt x="38" y="0"/>
                  <a:pt x="53" y="0"/>
                </a:cubicBezTo>
                <a:cubicBezTo>
                  <a:pt x="67" y="0"/>
                  <a:pt x="79" y="5"/>
                  <a:pt x="90"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1"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 name=""/>
          <p:cNvSpPr/>
          <p:nvPr/>
        </p:nvSpPr>
        <p:spPr>
          <a:xfrm>
            <a:off x="8190360" y="5674320"/>
            <a:ext cx="133920" cy="218520"/>
          </a:xfrm>
          <a:custGeom>
            <a:avLst/>
            <a:gdLst/>
            <a:ahLst/>
            <a:rect l="0" t="0" r="r" b="b"/>
            <a:pathLst>
              <a:path w="372" h="607">
                <a:moveTo>
                  <a:pt x="50" y="71"/>
                </a:moveTo>
                <a:cubicBezTo>
                  <a:pt x="84" y="23"/>
                  <a:pt x="129" y="0"/>
                  <a:pt x="186" y="0"/>
                </a:cubicBezTo>
                <a:cubicBezTo>
                  <a:pt x="214" y="0"/>
                  <a:pt x="242" y="7"/>
                  <a:pt x="270" y="22"/>
                </a:cubicBezTo>
                <a:cubicBezTo>
                  <a:pt x="299" y="38"/>
                  <a:pt x="322" y="65"/>
                  <a:pt x="339" y="104"/>
                </a:cubicBezTo>
                <a:cubicBezTo>
                  <a:pt x="361" y="152"/>
                  <a:pt x="372" y="219"/>
                  <a:pt x="372" y="306"/>
                </a:cubicBezTo>
                <a:cubicBezTo>
                  <a:pt x="372" y="397"/>
                  <a:pt x="359" y="466"/>
                  <a:pt x="334" y="514"/>
                </a:cubicBezTo>
                <a:cubicBezTo>
                  <a:pt x="322" y="539"/>
                  <a:pt x="306" y="559"/>
                  <a:pt x="285" y="574"/>
                </a:cubicBezTo>
                <a:cubicBezTo>
                  <a:pt x="265" y="588"/>
                  <a:pt x="247" y="597"/>
                  <a:pt x="232" y="601"/>
                </a:cubicBezTo>
                <a:cubicBezTo>
                  <a:pt x="216" y="604"/>
                  <a:pt x="201" y="606"/>
                  <a:pt x="187" y="607"/>
                </a:cubicBezTo>
                <a:cubicBezTo>
                  <a:pt x="171" y="607"/>
                  <a:pt x="156" y="605"/>
                  <a:pt x="141" y="602"/>
                </a:cubicBezTo>
                <a:cubicBezTo>
                  <a:pt x="126" y="598"/>
                  <a:pt x="108" y="589"/>
                  <a:pt x="87" y="574"/>
                </a:cubicBezTo>
                <a:cubicBezTo>
                  <a:pt x="65" y="558"/>
                  <a:pt x="49" y="539"/>
                  <a:pt x="38" y="514"/>
                </a:cubicBezTo>
                <a:cubicBezTo>
                  <a:pt x="12" y="466"/>
                  <a:pt x="0" y="397"/>
                  <a:pt x="0" y="306"/>
                </a:cubicBezTo>
                <a:cubicBezTo>
                  <a:pt x="0" y="202"/>
                  <a:pt x="16" y="124"/>
                  <a:pt x="50" y="71"/>
                </a:cubicBezTo>
                <a:moveTo>
                  <a:pt x="249" y="60"/>
                </a:moveTo>
                <a:cubicBezTo>
                  <a:pt x="232" y="42"/>
                  <a:pt x="211" y="32"/>
                  <a:pt x="187" y="32"/>
                </a:cubicBezTo>
                <a:cubicBezTo>
                  <a:pt x="162" y="32"/>
                  <a:pt x="141" y="42"/>
                  <a:pt x="123" y="60"/>
                </a:cubicBezTo>
                <a:cubicBezTo>
                  <a:pt x="108" y="76"/>
                  <a:pt x="99" y="97"/>
                  <a:pt x="94" y="124"/>
                </a:cubicBezTo>
                <a:cubicBezTo>
                  <a:pt x="89" y="151"/>
                  <a:pt x="87" y="207"/>
                  <a:pt x="87" y="293"/>
                </a:cubicBezTo>
                <a:cubicBezTo>
                  <a:pt x="87" y="387"/>
                  <a:pt x="89" y="448"/>
                  <a:pt x="94" y="477"/>
                </a:cubicBezTo>
                <a:cubicBezTo>
                  <a:pt x="99" y="507"/>
                  <a:pt x="109" y="530"/>
                  <a:pt x="126" y="547"/>
                </a:cubicBezTo>
                <a:cubicBezTo>
                  <a:pt x="142" y="565"/>
                  <a:pt x="163" y="574"/>
                  <a:pt x="187" y="574"/>
                </a:cubicBezTo>
                <a:cubicBezTo>
                  <a:pt x="210" y="574"/>
                  <a:pt x="230" y="565"/>
                  <a:pt x="247" y="547"/>
                </a:cubicBezTo>
                <a:cubicBezTo>
                  <a:pt x="264" y="529"/>
                  <a:pt x="274" y="505"/>
                  <a:pt x="278" y="473"/>
                </a:cubicBezTo>
                <a:cubicBezTo>
                  <a:pt x="282" y="441"/>
                  <a:pt x="285" y="382"/>
                  <a:pt x="285" y="293"/>
                </a:cubicBezTo>
                <a:cubicBezTo>
                  <a:pt x="285" y="208"/>
                  <a:pt x="283" y="152"/>
                  <a:pt x="278" y="125"/>
                </a:cubicBezTo>
                <a:cubicBezTo>
                  <a:pt x="274" y="98"/>
                  <a:pt x="264" y="76"/>
                  <a:pt x="249"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8" name=""/>
          <p:cNvSpPr/>
          <p:nvPr/>
        </p:nvSpPr>
        <p:spPr>
          <a:xfrm>
            <a:off x="8336520" y="4314600"/>
            <a:ext cx="110520" cy="571320"/>
          </a:xfrm>
          <a:custGeom>
            <a:avLst/>
            <a:gdLst/>
            <a:ah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9" name=""/>
          <p:cNvSpPr/>
          <p:nvPr/>
        </p:nvSpPr>
        <p:spPr>
          <a:xfrm>
            <a:off x="8336520" y="5393880"/>
            <a:ext cx="110520" cy="571320"/>
          </a:xfrm>
          <a:custGeom>
            <a:avLst/>
            <a:gdLst/>
            <a:ahLst/>
            <a:rect l="0" t="0" r="r" b="b"/>
            <a:pathLst>
              <a:path w="307" h="1587">
                <a:moveTo>
                  <a:pt x="233" y="1513"/>
                </a:moveTo>
                <a:lnTo>
                  <a:pt x="233" y="0"/>
                </a:lnTo>
                <a:lnTo>
                  <a:pt x="307" y="0"/>
                </a:lnTo>
                <a:lnTo>
                  <a:pt x="307" y="1587"/>
                </a:lnTo>
                <a:lnTo>
                  <a:pt x="0" y="1587"/>
                </a:lnTo>
                <a:lnTo>
                  <a:pt x="0" y="1513"/>
                </a:lnTo>
                <a:lnTo>
                  <a:pt x="233"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0" name=""/>
          <p:cNvSpPr/>
          <p:nvPr/>
        </p:nvSpPr>
        <p:spPr>
          <a:xfrm>
            <a:off x="84200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1" name=""/>
          <p:cNvSpPr txBox="1"/>
          <p:nvPr/>
        </p:nvSpPr>
        <p:spPr>
          <a:xfrm>
            <a:off x="747720" y="86400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5" name=""/>
          <p:cNvSpPr txBox="1"/>
          <p:nvPr/>
        </p:nvSpPr>
        <p:spPr>
          <a:xfrm>
            <a:off x="747720" y="1130760"/>
            <a:ext cx="21585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転置畳み込み</a:t>
            </a:r>
            <a:endParaRPr b="0" lang="en-US" sz="2830" strike="noStrike" u="none">
              <a:solidFill>
                <a:srgbClr val="000000"/>
              </a:solidFill>
              <a:effectLst/>
              <a:uFillTx/>
              <a:latin typeface="Times New Roman"/>
            </a:endParaRPr>
          </a:p>
        </p:txBody>
      </p:sp>
      <p:sp>
        <p:nvSpPr>
          <p:cNvPr id="146" name=""/>
          <p:cNvSpPr/>
          <p:nvPr/>
        </p:nvSpPr>
        <p:spPr>
          <a:xfrm>
            <a:off x="1877760" y="2038320"/>
            <a:ext cx="154800" cy="144000"/>
          </a:xfrm>
          <a:custGeom>
            <a:avLst/>
            <a:gdLst/>
            <a:ahLst/>
            <a:rect l="0" t="0" r="r" b="b"/>
            <a:pathLst>
              <a:path w="430" h="400">
                <a:moveTo>
                  <a:pt x="15" y="136"/>
                </a:moveTo>
                <a:cubicBezTo>
                  <a:pt x="19" y="110"/>
                  <a:pt x="35" y="81"/>
                  <a:pt x="63" y="49"/>
                </a:cubicBezTo>
                <a:cubicBezTo>
                  <a:pt x="90" y="17"/>
                  <a:pt x="124" y="0"/>
                  <a:pt x="166" y="0"/>
                </a:cubicBezTo>
                <a:cubicBezTo>
                  <a:pt x="187" y="0"/>
                  <a:pt x="205" y="5"/>
                  <a:pt x="222" y="16"/>
                </a:cubicBezTo>
                <a:cubicBezTo>
                  <a:pt x="239" y="26"/>
                  <a:pt x="252" y="39"/>
                  <a:pt x="260" y="55"/>
                </a:cubicBezTo>
                <a:cubicBezTo>
                  <a:pt x="285" y="18"/>
                  <a:pt x="315" y="0"/>
                  <a:pt x="349" y="0"/>
                </a:cubicBezTo>
                <a:cubicBezTo>
                  <a:pt x="371" y="0"/>
                  <a:pt x="390" y="6"/>
                  <a:pt x="406" y="19"/>
                </a:cubicBezTo>
                <a:cubicBezTo>
                  <a:pt x="422" y="32"/>
                  <a:pt x="430" y="49"/>
                  <a:pt x="430" y="71"/>
                </a:cubicBezTo>
                <a:cubicBezTo>
                  <a:pt x="430" y="88"/>
                  <a:pt x="426" y="102"/>
                  <a:pt x="418" y="112"/>
                </a:cubicBezTo>
                <a:cubicBezTo>
                  <a:pt x="410" y="123"/>
                  <a:pt x="402" y="131"/>
                  <a:pt x="394" y="133"/>
                </a:cubicBezTo>
                <a:cubicBezTo>
                  <a:pt x="387" y="135"/>
                  <a:pt x="380" y="136"/>
                  <a:pt x="374" y="136"/>
                </a:cubicBezTo>
                <a:cubicBezTo>
                  <a:pt x="363" y="136"/>
                  <a:pt x="354" y="133"/>
                  <a:pt x="347" y="127"/>
                </a:cubicBezTo>
                <a:cubicBezTo>
                  <a:pt x="340" y="119"/>
                  <a:pt x="336" y="111"/>
                  <a:pt x="336" y="100"/>
                </a:cubicBezTo>
                <a:cubicBezTo>
                  <a:pt x="336" y="73"/>
                  <a:pt x="351" y="55"/>
                  <a:pt x="380" y="45"/>
                </a:cubicBezTo>
                <a:cubicBezTo>
                  <a:pt x="374" y="37"/>
                  <a:pt x="362" y="33"/>
                  <a:pt x="345" y="33"/>
                </a:cubicBezTo>
                <a:cubicBezTo>
                  <a:pt x="337" y="33"/>
                  <a:pt x="332" y="34"/>
                  <a:pt x="328" y="35"/>
                </a:cubicBezTo>
                <a:cubicBezTo>
                  <a:pt x="306" y="44"/>
                  <a:pt x="289" y="64"/>
                  <a:pt x="279" y="93"/>
                </a:cubicBezTo>
                <a:cubicBezTo>
                  <a:pt x="244" y="224"/>
                  <a:pt x="226" y="300"/>
                  <a:pt x="226" y="321"/>
                </a:cubicBezTo>
                <a:cubicBezTo>
                  <a:pt x="226" y="338"/>
                  <a:pt x="231" y="350"/>
                  <a:pt x="240" y="357"/>
                </a:cubicBezTo>
                <a:cubicBezTo>
                  <a:pt x="249" y="364"/>
                  <a:pt x="260" y="367"/>
                  <a:pt x="271" y="367"/>
                </a:cubicBezTo>
                <a:cubicBezTo>
                  <a:pt x="293" y="367"/>
                  <a:pt x="314" y="358"/>
                  <a:pt x="335" y="338"/>
                </a:cubicBezTo>
                <a:cubicBezTo>
                  <a:pt x="356" y="319"/>
                  <a:pt x="371" y="295"/>
                  <a:pt x="378" y="267"/>
                </a:cubicBezTo>
                <a:cubicBezTo>
                  <a:pt x="380" y="261"/>
                  <a:pt x="382" y="258"/>
                  <a:pt x="384" y="257"/>
                </a:cubicBezTo>
                <a:cubicBezTo>
                  <a:pt x="386" y="257"/>
                  <a:pt x="390" y="256"/>
                  <a:pt x="398" y="255"/>
                </a:cubicBezTo>
                <a:lnTo>
                  <a:pt x="401" y="255"/>
                </a:lnTo>
                <a:cubicBezTo>
                  <a:pt x="410" y="255"/>
                  <a:pt x="415" y="258"/>
                  <a:pt x="415" y="262"/>
                </a:cubicBezTo>
                <a:cubicBezTo>
                  <a:pt x="415" y="263"/>
                  <a:pt x="414" y="266"/>
                  <a:pt x="413" y="272"/>
                </a:cubicBezTo>
                <a:cubicBezTo>
                  <a:pt x="403" y="306"/>
                  <a:pt x="385" y="335"/>
                  <a:pt x="358" y="361"/>
                </a:cubicBezTo>
                <a:cubicBezTo>
                  <a:pt x="331" y="387"/>
                  <a:pt x="300" y="400"/>
                  <a:pt x="264" y="400"/>
                </a:cubicBezTo>
                <a:cubicBezTo>
                  <a:pt x="223" y="400"/>
                  <a:pt x="192" y="381"/>
                  <a:pt x="170" y="344"/>
                </a:cubicBezTo>
                <a:cubicBezTo>
                  <a:pt x="145" y="381"/>
                  <a:pt x="118" y="399"/>
                  <a:pt x="87" y="399"/>
                </a:cubicBezTo>
                <a:lnTo>
                  <a:pt x="81" y="399"/>
                </a:lnTo>
                <a:cubicBezTo>
                  <a:pt x="52" y="399"/>
                  <a:pt x="32" y="391"/>
                  <a:pt x="20" y="376"/>
                </a:cubicBezTo>
                <a:cubicBezTo>
                  <a:pt x="7" y="361"/>
                  <a:pt x="1" y="345"/>
                  <a:pt x="0" y="328"/>
                </a:cubicBezTo>
                <a:cubicBezTo>
                  <a:pt x="0" y="309"/>
                  <a:pt x="6" y="294"/>
                  <a:pt x="17" y="282"/>
                </a:cubicBezTo>
                <a:cubicBezTo>
                  <a:pt x="28" y="270"/>
                  <a:pt x="41" y="264"/>
                  <a:pt x="57" y="264"/>
                </a:cubicBezTo>
                <a:cubicBezTo>
                  <a:pt x="82" y="264"/>
                  <a:pt x="95" y="277"/>
                  <a:pt x="95" y="301"/>
                </a:cubicBezTo>
                <a:cubicBezTo>
                  <a:pt x="95" y="313"/>
                  <a:pt x="91" y="323"/>
                  <a:pt x="84" y="332"/>
                </a:cubicBezTo>
                <a:cubicBezTo>
                  <a:pt x="77" y="341"/>
                  <a:pt x="70" y="347"/>
                  <a:pt x="64" y="350"/>
                </a:cubicBezTo>
                <a:cubicBezTo>
                  <a:pt x="57" y="353"/>
                  <a:pt x="53" y="354"/>
                  <a:pt x="52" y="354"/>
                </a:cubicBezTo>
                <a:lnTo>
                  <a:pt x="50" y="355"/>
                </a:lnTo>
                <a:cubicBezTo>
                  <a:pt x="50" y="356"/>
                  <a:pt x="51" y="357"/>
                  <a:pt x="55" y="359"/>
                </a:cubicBezTo>
                <a:cubicBezTo>
                  <a:pt x="58" y="360"/>
                  <a:pt x="63" y="362"/>
                  <a:pt x="69" y="365"/>
                </a:cubicBezTo>
                <a:cubicBezTo>
                  <a:pt x="75" y="367"/>
                  <a:pt x="80" y="368"/>
                  <a:pt x="86" y="367"/>
                </a:cubicBezTo>
                <a:cubicBezTo>
                  <a:pt x="107" y="367"/>
                  <a:pt x="125" y="354"/>
                  <a:pt x="140" y="328"/>
                </a:cubicBezTo>
                <a:cubicBezTo>
                  <a:pt x="146" y="318"/>
                  <a:pt x="153" y="298"/>
                  <a:pt x="162" y="268"/>
                </a:cubicBezTo>
                <a:cubicBezTo>
                  <a:pt x="170" y="237"/>
                  <a:pt x="178" y="205"/>
                  <a:pt x="186" y="173"/>
                </a:cubicBezTo>
                <a:cubicBezTo>
                  <a:pt x="195" y="140"/>
                  <a:pt x="199" y="119"/>
                  <a:pt x="200" y="113"/>
                </a:cubicBezTo>
                <a:cubicBezTo>
                  <a:pt x="203" y="97"/>
                  <a:pt x="205" y="86"/>
                  <a:pt x="205" y="79"/>
                </a:cubicBezTo>
                <a:cubicBezTo>
                  <a:pt x="205" y="63"/>
                  <a:pt x="200" y="51"/>
                  <a:pt x="192" y="44"/>
                </a:cubicBezTo>
                <a:cubicBezTo>
                  <a:pt x="183" y="37"/>
                  <a:pt x="173" y="33"/>
                  <a:pt x="162" y="33"/>
                </a:cubicBezTo>
                <a:cubicBezTo>
                  <a:pt x="137" y="33"/>
                  <a:pt x="115" y="43"/>
                  <a:pt x="95" y="61"/>
                </a:cubicBezTo>
                <a:cubicBezTo>
                  <a:pt x="74" y="80"/>
                  <a:pt x="60" y="104"/>
                  <a:pt x="51" y="135"/>
                </a:cubicBezTo>
                <a:cubicBezTo>
                  <a:pt x="50" y="140"/>
                  <a:pt x="49" y="143"/>
                  <a:pt x="47" y="143"/>
                </a:cubicBezTo>
                <a:cubicBezTo>
                  <a:pt x="45" y="144"/>
                  <a:pt x="40" y="145"/>
                  <a:pt x="33" y="145"/>
                </a:cubicBezTo>
                <a:lnTo>
                  <a:pt x="20" y="145"/>
                </a:lnTo>
                <a:cubicBezTo>
                  <a:pt x="17" y="142"/>
                  <a:pt x="15" y="138"/>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7" name=""/>
          <p:cNvSpPr/>
          <p:nvPr/>
        </p:nvSpPr>
        <p:spPr>
          <a:xfrm>
            <a:off x="2063520" y="2077920"/>
            <a:ext cx="63360" cy="150840"/>
          </a:xfrm>
          <a:custGeom>
            <a:avLst/>
            <a:gdLst/>
            <a:ahLst/>
            <a:rect l="0" t="0" r="r" b="b"/>
            <a:pathLst>
              <a:path w="176" h="419">
                <a:moveTo>
                  <a:pt x="101" y="38"/>
                </a:moveTo>
                <a:cubicBezTo>
                  <a:pt x="101" y="28"/>
                  <a:pt x="105" y="19"/>
                  <a:pt x="113" y="11"/>
                </a:cubicBezTo>
                <a:cubicBezTo>
                  <a:pt x="121" y="4"/>
                  <a:pt x="130" y="0"/>
                  <a:pt x="142" y="0"/>
                </a:cubicBezTo>
                <a:cubicBezTo>
                  <a:pt x="149" y="0"/>
                  <a:pt x="155" y="2"/>
                  <a:pt x="160" y="7"/>
                </a:cubicBezTo>
                <a:cubicBezTo>
                  <a:pt x="165" y="12"/>
                  <a:pt x="168" y="18"/>
                  <a:pt x="168" y="26"/>
                </a:cubicBezTo>
                <a:cubicBezTo>
                  <a:pt x="168" y="35"/>
                  <a:pt x="164" y="44"/>
                  <a:pt x="156" y="52"/>
                </a:cubicBezTo>
                <a:cubicBezTo>
                  <a:pt x="148" y="60"/>
                  <a:pt x="138" y="64"/>
                  <a:pt x="127" y="64"/>
                </a:cubicBezTo>
                <a:cubicBezTo>
                  <a:pt x="121" y="64"/>
                  <a:pt x="115" y="62"/>
                  <a:pt x="110" y="58"/>
                </a:cubicBezTo>
                <a:cubicBezTo>
                  <a:pt x="105" y="54"/>
                  <a:pt x="102" y="47"/>
                  <a:pt x="101" y="38"/>
                </a:cubicBezTo>
                <a:moveTo>
                  <a:pt x="0" y="233"/>
                </a:moveTo>
                <a:cubicBezTo>
                  <a:pt x="0" y="229"/>
                  <a:pt x="2" y="223"/>
                  <a:pt x="5" y="213"/>
                </a:cubicBezTo>
                <a:cubicBezTo>
                  <a:pt x="9" y="204"/>
                  <a:pt x="14" y="193"/>
                  <a:pt x="20" y="182"/>
                </a:cubicBezTo>
                <a:cubicBezTo>
                  <a:pt x="27" y="170"/>
                  <a:pt x="36" y="159"/>
                  <a:pt x="48" y="150"/>
                </a:cubicBezTo>
                <a:cubicBezTo>
                  <a:pt x="60" y="140"/>
                  <a:pt x="72" y="136"/>
                  <a:pt x="85" y="136"/>
                </a:cubicBezTo>
                <a:cubicBezTo>
                  <a:pt x="101" y="136"/>
                  <a:pt x="115" y="141"/>
                  <a:pt x="126" y="150"/>
                </a:cubicBezTo>
                <a:cubicBezTo>
                  <a:pt x="137" y="160"/>
                  <a:pt x="143" y="173"/>
                  <a:pt x="143" y="189"/>
                </a:cubicBezTo>
                <a:cubicBezTo>
                  <a:pt x="143" y="196"/>
                  <a:pt x="141" y="208"/>
                  <a:pt x="135" y="224"/>
                </a:cubicBezTo>
                <a:cubicBezTo>
                  <a:pt x="128" y="240"/>
                  <a:pt x="120" y="262"/>
                  <a:pt x="109" y="290"/>
                </a:cubicBezTo>
                <a:cubicBezTo>
                  <a:pt x="98" y="318"/>
                  <a:pt x="89" y="341"/>
                  <a:pt x="83" y="361"/>
                </a:cubicBezTo>
                <a:cubicBezTo>
                  <a:pt x="81" y="370"/>
                  <a:pt x="79" y="377"/>
                  <a:pt x="79" y="381"/>
                </a:cubicBezTo>
                <a:cubicBezTo>
                  <a:pt x="79" y="391"/>
                  <a:pt x="83" y="396"/>
                  <a:pt x="90" y="396"/>
                </a:cubicBezTo>
                <a:cubicBezTo>
                  <a:pt x="94" y="396"/>
                  <a:pt x="98" y="396"/>
                  <a:pt x="102" y="394"/>
                </a:cubicBezTo>
                <a:cubicBezTo>
                  <a:pt x="106" y="393"/>
                  <a:pt x="111" y="390"/>
                  <a:pt x="116" y="386"/>
                </a:cubicBezTo>
                <a:cubicBezTo>
                  <a:pt x="122" y="381"/>
                  <a:pt x="127" y="374"/>
                  <a:pt x="134" y="364"/>
                </a:cubicBezTo>
                <a:cubicBezTo>
                  <a:pt x="140" y="354"/>
                  <a:pt x="145" y="342"/>
                  <a:pt x="150" y="327"/>
                </a:cubicBezTo>
                <a:cubicBezTo>
                  <a:pt x="151" y="322"/>
                  <a:pt x="152" y="319"/>
                  <a:pt x="153" y="318"/>
                </a:cubicBezTo>
                <a:cubicBezTo>
                  <a:pt x="154" y="318"/>
                  <a:pt x="157" y="317"/>
                  <a:pt x="163" y="317"/>
                </a:cubicBezTo>
                <a:cubicBezTo>
                  <a:pt x="172" y="317"/>
                  <a:pt x="176" y="319"/>
                  <a:pt x="176" y="323"/>
                </a:cubicBezTo>
                <a:cubicBezTo>
                  <a:pt x="176" y="327"/>
                  <a:pt x="174" y="333"/>
                  <a:pt x="170" y="343"/>
                </a:cubicBezTo>
                <a:cubicBezTo>
                  <a:pt x="166" y="352"/>
                  <a:pt x="161" y="363"/>
                  <a:pt x="155" y="374"/>
                </a:cubicBezTo>
                <a:cubicBezTo>
                  <a:pt x="148" y="386"/>
                  <a:pt x="139" y="396"/>
                  <a:pt x="126" y="406"/>
                </a:cubicBezTo>
                <a:cubicBezTo>
                  <a:pt x="114" y="415"/>
                  <a:pt x="101" y="419"/>
                  <a:pt x="87" y="419"/>
                </a:cubicBezTo>
                <a:cubicBezTo>
                  <a:pt x="74" y="419"/>
                  <a:pt x="61" y="415"/>
                  <a:pt x="50" y="406"/>
                </a:cubicBezTo>
                <a:cubicBezTo>
                  <a:pt x="39" y="398"/>
                  <a:pt x="33" y="384"/>
                  <a:pt x="33" y="366"/>
                </a:cubicBezTo>
                <a:cubicBezTo>
                  <a:pt x="33" y="359"/>
                  <a:pt x="34" y="353"/>
                  <a:pt x="36" y="346"/>
                </a:cubicBezTo>
                <a:cubicBezTo>
                  <a:pt x="38" y="340"/>
                  <a:pt x="47" y="317"/>
                  <a:pt x="63" y="274"/>
                </a:cubicBezTo>
                <a:cubicBezTo>
                  <a:pt x="78" y="232"/>
                  <a:pt x="88" y="207"/>
                  <a:pt x="90" y="199"/>
                </a:cubicBezTo>
                <a:cubicBezTo>
                  <a:pt x="93" y="191"/>
                  <a:pt x="94" y="183"/>
                  <a:pt x="94" y="175"/>
                </a:cubicBezTo>
                <a:cubicBezTo>
                  <a:pt x="94" y="165"/>
                  <a:pt x="91" y="160"/>
                  <a:pt x="84" y="160"/>
                </a:cubicBezTo>
                <a:lnTo>
                  <a:pt x="83" y="160"/>
                </a:lnTo>
                <a:cubicBezTo>
                  <a:pt x="70" y="160"/>
                  <a:pt x="59" y="167"/>
                  <a:pt x="48" y="180"/>
                </a:cubicBezTo>
                <a:cubicBezTo>
                  <a:pt x="38" y="194"/>
                  <a:pt x="30" y="211"/>
                  <a:pt x="25" y="233"/>
                </a:cubicBezTo>
                <a:cubicBezTo>
                  <a:pt x="24" y="233"/>
                  <a:pt x="24" y="234"/>
                  <a:pt x="23" y="234"/>
                </a:cubicBezTo>
                <a:cubicBezTo>
                  <a:pt x="23" y="235"/>
                  <a:pt x="23" y="236"/>
                  <a:pt x="23" y="236"/>
                </a:cubicBezTo>
                <a:cubicBezTo>
                  <a:pt x="23" y="237"/>
                  <a:pt x="22" y="237"/>
                  <a:pt x="22" y="238"/>
                </a:cubicBezTo>
                <a:cubicBezTo>
                  <a:pt x="21" y="238"/>
                  <a:pt x="20" y="238"/>
                  <a:pt x="20" y="238"/>
                </a:cubicBezTo>
                <a:cubicBezTo>
                  <a:pt x="19" y="238"/>
                  <a:pt x="18" y="238"/>
                  <a:pt x="17" y="238"/>
                </a:cubicBezTo>
                <a:cubicBezTo>
                  <a:pt x="16" y="238"/>
                  <a:pt x="14" y="238"/>
                  <a:pt x="12" y="238"/>
                </a:cubicBezTo>
                <a:lnTo>
                  <a:pt x="3" y="238"/>
                </a:lnTo>
                <a:cubicBezTo>
                  <a:pt x="1" y="236"/>
                  <a:pt x="0" y="234"/>
                  <a:pt x="0" y="23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8" name=""/>
          <p:cNvSpPr/>
          <p:nvPr/>
        </p:nvSpPr>
        <p:spPr>
          <a:xfrm>
            <a:off x="2133360" y="2077920"/>
            <a:ext cx="93600" cy="194400"/>
          </a:xfrm>
          <a:custGeom>
            <a:avLst/>
            <a:gdLst/>
            <a:ahLst/>
            <a:rect l="0" t="0" r="r" b="b"/>
            <a:pathLst>
              <a:path w="260" h="540">
                <a:moveTo>
                  <a:pt x="194" y="40"/>
                </a:moveTo>
                <a:cubicBezTo>
                  <a:pt x="194" y="27"/>
                  <a:pt x="198" y="17"/>
                  <a:pt x="207" y="10"/>
                </a:cubicBezTo>
                <a:cubicBezTo>
                  <a:pt x="216" y="3"/>
                  <a:pt x="224" y="0"/>
                  <a:pt x="234" y="0"/>
                </a:cubicBezTo>
                <a:cubicBezTo>
                  <a:pt x="241" y="0"/>
                  <a:pt x="247" y="2"/>
                  <a:pt x="251" y="6"/>
                </a:cubicBezTo>
                <a:cubicBezTo>
                  <a:pt x="256" y="10"/>
                  <a:pt x="259" y="16"/>
                  <a:pt x="260" y="23"/>
                </a:cubicBezTo>
                <a:cubicBezTo>
                  <a:pt x="260" y="35"/>
                  <a:pt x="256" y="45"/>
                  <a:pt x="248" y="53"/>
                </a:cubicBezTo>
                <a:cubicBezTo>
                  <a:pt x="240" y="60"/>
                  <a:pt x="231" y="64"/>
                  <a:pt x="221" y="64"/>
                </a:cubicBezTo>
                <a:cubicBezTo>
                  <a:pt x="213" y="64"/>
                  <a:pt x="207" y="62"/>
                  <a:pt x="202" y="58"/>
                </a:cubicBezTo>
                <a:cubicBezTo>
                  <a:pt x="197" y="54"/>
                  <a:pt x="194" y="48"/>
                  <a:pt x="194" y="40"/>
                </a:cubicBezTo>
                <a:moveTo>
                  <a:pt x="188" y="177"/>
                </a:moveTo>
                <a:cubicBezTo>
                  <a:pt x="188" y="165"/>
                  <a:pt x="183" y="159"/>
                  <a:pt x="172" y="159"/>
                </a:cubicBezTo>
                <a:cubicBezTo>
                  <a:pt x="163" y="159"/>
                  <a:pt x="154" y="162"/>
                  <a:pt x="146" y="167"/>
                </a:cubicBezTo>
                <a:cubicBezTo>
                  <a:pt x="136" y="172"/>
                  <a:pt x="129" y="178"/>
                  <a:pt x="123" y="186"/>
                </a:cubicBezTo>
                <a:cubicBezTo>
                  <a:pt x="117" y="194"/>
                  <a:pt x="112" y="201"/>
                  <a:pt x="108" y="209"/>
                </a:cubicBezTo>
                <a:cubicBezTo>
                  <a:pt x="104" y="216"/>
                  <a:pt x="101" y="223"/>
                  <a:pt x="97" y="229"/>
                </a:cubicBezTo>
                <a:lnTo>
                  <a:pt x="93" y="238"/>
                </a:lnTo>
                <a:cubicBezTo>
                  <a:pt x="92" y="238"/>
                  <a:pt x="89" y="238"/>
                  <a:pt x="83" y="238"/>
                </a:cubicBezTo>
                <a:lnTo>
                  <a:pt x="74" y="238"/>
                </a:lnTo>
                <a:cubicBezTo>
                  <a:pt x="72" y="236"/>
                  <a:pt x="71" y="234"/>
                  <a:pt x="71" y="233"/>
                </a:cubicBezTo>
                <a:cubicBezTo>
                  <a:pt x="71" y="232"/>
                  <a:pt x="71" y="230"/>
                  <a:pt x="73" y="225"/>
                </a:cubicBezTo>
                <a:cubicBezTo>
                  <a:pt x="82" y="205"/>
                  <a:pt x="94" y="186"/>
                  <a:pt x="110" y="168"/>
                </a:cubicBezTo>
                <a:cubicBezTo>
                  <a:pt x="126" y="150"/>
                  <a:pt x="145" y="140"/>
                  <a:pt x="166" y="137"/>
                </a:cubicBezTo>
                <a:cubicBezTo>
                  <a:pt x="166" y="137"/>
                  <a:pt x="168" y="137"/>
                  <a:pt x="171" y="137"/>
                </a:cubicBezTo>
                <a:cubicBezTo>
                  <a:pt x="174" y="137"/>
                  <a:pt x="176" y="136"/>
                  <a:pt x="178" y="136"/>
                </a:cubicBezTo>
                <a:cubicBezTo>
                  <a:pt x="188" y="136"/>
                  <a:pt x="197" y="139"/>
                  <a:pt x="206" y="142"/>
                </a:cubicBezTo>
                <a:cubicBezTo>
                  <a:pt x="216" y="148"/>
                  <a:pt x="224" y="155"/>
                  <a:pt x="229" y="162"/>
                </a:cubicBezTo>
                <a:cubicBezTo>
                  <a:pt x="235" y="169"/>
                  <a:pt x="237" y="180"/>
                  <a:pt x="237" y="195"/>
                </a:cubicBezTo>
                <a:lnTo>
                  <a:pt x="237" y="205"/>
                </a:lnTo>
                <a:lnTo>
                  <a:pt x="207" y="329"/>
                </a:lnTo>
                <a:cubicBezTo>
                  <a:pt x="186" y="412"/>
                  <a:pt x="174" y="456"/>
                  <a:pt x="173" y="459"/>
                </a:cubicBezTo>
                <a:cubicBezTo>
                  <a:pt x="166" y="480"/>
                  <a:pt x="151" y="498"/>
                  <a:pt x="129" y="515"/>
                </a:cubicBezTo>
                <a:cubicBezTo>
                  <a:pt x="107" y="531"/>
                  <a:pt x="82" y="539"/>
                  <a:pt x="54" y="540"/>
                </a:cubicBezTo>
                <a:cubicBezTo>
                  <a:pt x="34" y="540"/>
                  <a:pt x="19" y="535"/>
                  <a:pt x="12" y="527"/>
                </a:cubicBezTo>
                <a:cubicBezTo>
                  <a:pt x="5" y="518"/>
                  <a:pt x="1" y="508"/>
                  <a:pt x="0" y="498"/>
                </a:cubicBezTo>
                <a:cubicBezTo>
                  <a:pt x="0" y="487"/>
                  <a:pt x="4" y="477"/>
                  <a:pt x="12" y="469"/>
                </a:cubicBezTo>
                <a:cubicBezTo>
                  <a:pt x="20" y="461"/>
                  <a:pt x="29" y="457"/>
                  <a:pt x="41" y="457"/>
                </a:cubicBezTo>
                <a:cubicBezTo>
                  <a:pt x="48" y="457"/>
                  <a:pt x="54" y="459"/>
                  <a:pt x="59" y="463"/>
                </a:cubicBezTo>
                <a:cubicBezTo>
                  <a:pt x="64" y="467"/>
                  <a:pt x="66" y="474"/>
                  <a:pt x="67" y="482"/>
                </a:cubicBezTo>
                <a:cubicBezTo>
                  <a:pt x="67" y="497"/>
                  <a:pt x="60" y="509"/>
                  <a:pt x="47" y="517"/>
                </a:cubicBezTo>
                <a:cubicBezTo>
                  <a:pt x="49" y="517"/>
                  <a:pt x="52" y="517"/>
                  <a:pt x="56" y="517"/>
                </a:cubicBezTo>
                <a:cubicBezTo>
                  <a:pt x="70" y="517"/>
                  <a:pt x="83" y="511"/>
                  <a:pt x="94" y="500"/>
                </a:cubicBezTo>
                <a:cubicBezTo>
                  <a:pt x="106" y="488"/>
                  <a:pt x="115" y="474"/>
                  <a:pt x="121" y="459"/>
                </a:cubicBezTo>
                <a:lnTo>
                  <a:pt x="128" y="432"/>
                </a:lnTo>
                <a:cubicBezTo>
                  <a:pt x="132" y="414"/>
                  <a:pt x="139" y="392"/>
                  <a:pt x="145" y="367"/>
                </a:cubicBezTo>
                <a:cubicBezTo>
                  <a:pt x="151" y="341"/>
                  <a:pt x="158" y="315"/>
                  <a:pt x="165" y="289"/>
                </a:cubicBezTo>
                <a:cubicBezTo>
                  <a:pt x="172" y="262"/>
                  <a:pt x="178" y="239"/>
                  <a:pt x="182" y="220"/>
                </a:cubicBezTo>
                <a:cubicBezTo>
                  <a:pt x="186" y="200"/>
                  <a:pt x="188" y="188"/>
                  <a:pt x="189" y="184"/>
                </a:cubicBezTo>
                <a:cubicBezTo>
                  <a:pt x="189" y="181"/>
                  <a:pt x="189" y="179"/>
                  <a:pt x="188" y="17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 name=""/>
          <p:cNvSpPr txBox="1"/>
          <p:nvPr/>
        </p:nvSpPr>
        <p:spPr>
          <a:xfrm>
            <a:off x="1019520" y="1876320"/>
            <a:ext cx="1070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 </a:t>
            </a:r>
            <a:endParaRPr b="0" lang="en-US" sz="2170" strike="noStrike" u="none">
              <a:solidFill>
                <a:srgbClr val="000000"/>
              </a:solidFill>
              <a:effectLst/>
              <a:uFillTx/>
              <a:latin typeface="Times New Roman"/>
            </a:endParaRPr>
          </a:p>
        </p:txBody>
      </p:sp>
      <p:sp>
        <p:nvSpPr>
          <p:cNvPr id="150" name=""/>
          <p:cNvSpPr txBox="1"/>
          <p:nvPr/>
        </p:nvSpPr>
        <p:spPr>
          <a:xfrm>
            <a:off x="2248560" y="1876320"/>
            <a:ext cx="4963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の各画素の間に </a:t>
            </a:r>
            <a:r>
              <a:rPr b="0" lang="en-US" sz="2170" strike="noStrike" u="none">
                <a:solidFill>
                  <a:srgbClr val="1f2328"/>
                </a:solidFill>
                <a:effectLst/>
                <a:uFillTx/>
                <a:latin typeface=".SFNS-Regular_wdth_opsz1D0000_GRAD_wght"/>
                <a:ea typeface=".SFNS-Regular_wdth_opsz1D0000_GRAD_wght"/>
              </a:rPr>
              <a:t>stride </a:t>
            </a:r>
            <a:r>
              <a:rPr b="0" lang="zh-CN" sz="2170" strike="noStrike" u="none">
                <a:solidFill>
                  <a:srgbClr val="1f2328"/>
                </a:solidFill>
                <a:effectLst/>
                <a:uFillTx/>
                <a:latin typeface=".HiraKakuInterface-W4"/>
                <a:ea typeface=".HiraKakuInterface-W4"/>
              </a:rPr>
              <a:t>分の </a:t>
            </a:r>
            <a:r>
              <a:rPr b="0" lang="en-US" sz="2170" strike="noStrike" u="none">
                <a:solidFill>
                  <a:srgbClr val="1f2328"/>
                </a:solidFill>
                <a:effectLst/>
                <a:uFillTx/>
                <a:latin typeface=".SFNS-Regular_wdth_opsz1D0000_GRAD_wght"/>
                <a:ea typeface=".SFNS-Regular_wdth_opsz1D0000_GRAD_wght"/>
              </a:rPr>
              <a:t>0 </a:t>
            </a:r>
            <a:r>
              <a:rPr b="0" lang="zh-CN" sz="2170" strike="noStrike" u="none">
                <a:solidFill>
                  <a:srgbClr val="1f2328"/>
                </a:solidFill>
                <a:effectLst/>
                <a:uFillTx/>
                <a:latin typeface=".HiraKakuInterface-W4"/>
                <a:ea typeface=".HiraKakuInterface-W4"/>
              </a:rPr>
              <a:t>を挿⼊</a:t>
            </a:r>
            <a:endParaRPr b="0" lang="en-US" sz="2170" strike="noStrike" u="none">
              <a:solidFill>
                <a:srgbClr val="000000"/>
              </a:solidFill>
              <a:effectLst/>
              <a:uFillTx/>
              <a:latin typeface="Times New Roman"/>
            </a:endParaRPr>
          </a:p>
        </p:txBody>
      </p:sp>
      <p:sp>
        <p:nvSpPr>
          <p:cNvPr id="151" name=""/>
          <p:cNvSpPr txBox="1"/>
          <p:nvPr/>
        </p:nvSpPr>
        <p:spPr>
          <a:xfrm>
            <a:off x="1019520" y="2362320"/>
            <a:ext cx="7544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5"/>
                <a:ea typeface=".HiraKakuInterface-W5"/>
              </a:rPr>
              <a:t>補完をしない</a:t>
            </a:r>
            <a:r>
              <a:rPr b="0" lang="en-US" sz="2170" strike="noStrike" u="none">
                <a:solidFill>
                  <a:srgbClr val="1f2328"/>
                </a:solidFill>
                <a:effectLst/>
                <a:uFillTx/>
                <a:latin typeface=".SFNS-Regular_wdth_opsz1D0000_GRAD_wght"/>
                <a:ea typeface=".SFNS-Regular_wdth_opsz1D0000_GRAD_wght"/>
              </a:rPr>
              <a:t>→ </a:t>
            </a:r>
            <a:r>
              <a:rPr b="0" lang="en-US" sz="2170" strike="noStrike" u="none">
                <a:solidFill>
                  <a:srgbClr val="1f2328"/>
                </a:solidFill>
                <a:effectLst/>
                <a:uFillTx/>
                <a:latin typeface=".SFNS-Regular_wdth_opsz1D0000_GRAD_wght"/>
                <a:ea typeface=".SFNS-Regular_wdth_opsz1D0000_GRAD_wght"/>
              </a:rPr>
              <a:t>zero insertion</a:t>
            </a:r>
            <a:r>
              <a:rPr b="0" lang="zh-CN" sz="2170" strike="noStrike" u="none">
                <a:solidFill>
                  <a:srgbClr val="1f2328"/>
                </a:solidFill>
                <a:effectLst/>
                <a:uFillTx/>
                <a:latin typeface=".HiraKakuInterface-W4"/>
                <a:ea typeface=".HiraKakuInterface-W4"/>
              </a:rPr>
              <a:t>によるアップサンプリング</a:t>
            </a:r>
            <a:endParaRPr b="0" lang="en-US" sz="2170" strike="noStrike" u="none">
              <a:solidFill>
                <a:srgbClr val="000000"/>
              </a:solidFill>
              <a:effectLst/>
              <a:uFillTx/>
              <a:latin typeface="Times New Roman"/>
            </a:endParaRPr>
          </a:p>
        </p:txBody>
      </p:sp>
      <p:sp>
        <p:nvSpPr>
          <p:cNvPr id="152" name=""/>
          <p:cNvSpPr/>
          <p:nvPr/>
        </p:nvSpPr>
        <p:spPr>
          <a:xfrm>
            <a:off x="2396160" y="2925720"/>
            <a:ext cx="161280" cy="223920"/>
          </a:xfrm>
          <a:custGeom>
            <a:avLst/>
            <a:gdLst/>
            <a:ahLst/>
            <a:rect l="0" t="0" r="r" b="b"/>
            <a:pathLst>
              <a:path w="448" h="622">
                <a:moveTo>
                  <a:pt x="79" y="9"/>
                </a:moveTo>
                <a:cubicBezTo>
                  <a:pt x="79" y="9"/>
                  <a:pt x="101" y="8"/>
                  <a:pt x="142" y="5"/>
                </a:cubicBezTo>
                <a:cubicBezTo>
                  <a:pt x="184" y="2"/>
                  <a:pt x="205" y="0"/>
                  <a:pt x="207" y="0"/>
                </a:cubicBezTo>
                <a:cubicBezTo>
                  <a:pt x="214" y="0"/>
                  <a:pt x="217" y="2"/>
                  <a:pt x="217" y="7"/>
                </a:cubicBezTo>
                <a:cubicBezTo>
                  <a:pt x="217" y="14"/>
                  <a:pt x="207" y="58"/>
                  <a:pt x="185" y="141"/>
                </a:cubicBezTo>
                <a:cubicBezTo>
                  <a:pt x="163" y="227"/>
                  <a:pt x="152" y="273"/>
                  <a:pt x="152" y="275"/>
                </a:cubicBezTo>
                <a:cubicBezTo>
                  <a:pt x="152" y="276"/>
                  <a:pt x="154" y="274"/>
                  <a:pt x="158" y="270"/>
                </a:cubicBezTo>
                <a:cubicBezTo>
                  <a:pt x="194" y="237"/>
                  <a:pt x="232" y="222"/>
                  <a:pt x="274" y="222"/>
                </a:cubicBezTo>
                <a:cubicBezTo>
                  <a:pt x="305" y="222"/>
                  <a:pt x="331" y="230"/>
                  <a:pt x="350" y="245"/>
                </a:cubicBezTo>
                <a:cubicBezTo>
                  <a:pt x="370" y="262"/>
                  <a:pt x="380" y="285"/>
                  <a:pt x="380" y="316"/>
                </a:cubicBezTo>
                <a:cubicBezTo>
                  <a:pt x="380" y="346"/>
                  <a:pt x="369" y="392"/>
                  <a:pt x="347" y="455"/>
                </a:cubicBezTo>
                <a:cubicBezTo>
                  <a:pt x="324" y="518"/>
                  <a:pt x="313" y="556"/>
                  <a:pt x="313" y="568"/>
                </a:cubicBezTo>
                <a:cubicBezTo>
                  <a:pt x="314" y="576"/>
                  <a:pt x="315" y="582"/>
                  <a:pt x="318" y="585"/>
                </a:cubicBezTo>
                <a:cubicBezTo>
                  <a:pt x="320" y="588"/>
                  <a:pt x="324" y="589"/>
                  <a:pt x="331" y="589"/>
                </a:cubicBezTo>
                <a:cubicBezTo>
                  <a:pt x="347" y="589"/>
                  <a:pt x="363" y="580"/>
                  <a:pt x="377" y="563"/>
                </a:cubicBezTo>
                <a:cubicBezTo>
                  <a:pt x="391" y="545"/>
                  <a:pt x="402" y="521"/>
                  <a:pt x="411" y="490"/>
                </a:cubicBezTo>
                <a:cubicBezTo>
                  <a:pt x="413" y="484"/>
                  <a:pt x="415" y="480"/>
                  <a:pt x="416" y="479"/>
                </a:cubicBezTo>
                <a:cubicBezTo>
                  <a:pt x="418" y="478"/>
                  <a:pt x="423" y="477"/>
                  <a:pt x="430" y="477"/>
                </a:cubicBezTo>
                <a:cubicBezTo>
                  <a:pt x="442" y="477"/>
                  <a:pt x="448" y="480"/>
                  <a:pt x="448" y="484"/>
                </a:cubicBezTo>
                <a:cubicBezTo>
                  <a:pt x="448" y="485"/>
                  <a:pt x="447" y="489"/>
                  <a:pt x="445" y="497"/>
                </a:cubicBezTo>
                <a:cubicBezTo>
                  <a:pt x="435" y="532"/>
                  <a:pt x="420" y="561"/>
                  <a:pt x="400" y="583"/>
                </a:cubicBezTo>
                <a:cubicBezTo>
                  <a:pt x="380" y="608"/>
                  <a:pt x="356" y="621"/>
                  <a:pt x="328" y="621"/>
                </a:cubicBezTo>
                <a:lnTo>
                  <a:pt x="324" y="621"/>
                </a:lnTo>
                <a:cubicBezTo>
                  <a:pt x="296" y="621"/>
                  <a:pt x="276" y="613"/>
                  <a:pt x="264" y="597"/>
                </a:cubicBezTo>
                <a:cubicBezTo>
                  <a:pt x="251" y="581"/>
                  <a:pt x="244" y="564"/>
                  <a:pt x="244" y="547"/>
                </a:cubicBezTo>
                <a:cubicBezTo>
                  <a:pt x="244" y="537"/>
                  <a:pt x="255" y="503"/>
                  <a:pt x="277" y="443"/>
                </a:cubicBezTo>
                <a:cubicBezTo>
                  <a:pt x="298" y="383"/>
                  <a:pt x="309" y="338"/>
                  <a:pt x="310" y="308"/>
                </a:cubicBezTo>
                <a:cubicBezTo>
                  <a:pt x="310" y="273"/>
                  <a:pt x="297" y="255"/>
                  <a:pt x="271" y="255"/>
                </a:cubicBezTo>
                <a:lnTo>
                  <a:pt x="267" y="255"/>
                </a:lnTo>
                <a:cubicBezTo>
                  <a:pt x="217" y="255"/>
                  <a:pt x="175" y="285"/>
                  <a:pt x="139" y="342"/>
                </a:cubicBezTo>
                <a:lnTo>
                  <a:pt x="133" y="354"/>
                </a:lnTo>
                <a:lnTo>
                  <a:pt x="103" y="473"/>
                </a:lnTo>
                <a:cubicBezTo>
                  <a:pt x="84" y="549"/>
                  <a:pt x="73" y="591"/>
                  <a:pt x="70" y="598"/>
                </a:cubicBezTo>
                <a:cubicBezTo>
                  <a:pt x="62" y="614"/>
                  <a:pt x="49" y="622"/>
                  <a:pt x="31" y="622"/>
                </a:cubicBezTo>
                <a:cubicBezTo>
                  <a:pt x="23" y="622"/>
                  <a:pt x="16" y="619"/>
                  <a:pt x="10" y="614"/>
                </a:cubicBezTo>
                <a:cubicBezTo>
                  <a:pt x="4" y="608"/>
                  <a:pt x="1" y="603"/>
                  <a:pt x="0" y="598"/>
                </a:cubicBezTo>
                <a:cubicBezTo>
                  <a:pt x="0" y="590"/>
                  <a:pt x="22" y="500"/>
                  <a:pt x="65" y="330"/>
                </a:cubicBezTo>
                <a:lnTo>
                  <a:pt x="130" y="68"/>
                </a:lnTo>
                <a:cubicBezTo>
                  <a:pt x="130" y="61"/>
                  <a:pt x="128" y="56"/>
                  <a:pt x="124" y="54"/>
                </a:cubicBezTo>
                <a:cubicBezTo>
                  <a:pt x="120" y="52"/>
                  <a:pt x="108" y="51"/>
                  <a:pt x="89" y="50"/>
                </a:cubicBezTo>
                <a:lnTo>
                  <a:pt x="71" y="50"/>
                </a:lnTo>
                <a:cubicBezTo>
                  <a:pt x="67" y="46"/>
                  <a:pt x="66" y="44"/>
                  <a:pt x="66" y="43"/>
                </a:cubicBezTo>
                <a:cubicBezTo>
                  <a:pt x="66" y="42"/>
                  <a:pt x="66" y="36"/>
                  <a:pt x="67" y="26"/>
                </a:cubicBezTo>
                <a:cubicBezTo>
                  <a:pt x="70" y="15"/>
                  <a:pt x="74" y="9"/>
                  <a:pt x="79" y="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3" name=""/>
          <p:cNvSpPr/>
          <p:nvPr/>
        </p:nvSpPr>
        <p:spPr>
          <a:xfrm>
            <a:off x="2580840" y="2904840"/>
            <a:ext cx="52560" cy="116280"/>
          </a:xfrm>
          <a:custGeom>
            <a:avLst/>
            <a:gdLst/>
            <a:ahLst/>
            <a:rect l="0" t="0" r="r" b="b"/>
            <a:pathLst>
              <a:path w="146" h="323">
                <a:moveTo>
                  <a:pt x="31" y="323"/>
                </a:moveTo>
                <a:cubicBezTo>
                  <a:pt x="28" y="323"/>
                  <a:pt x="23" y="322"/>
                  <a:pt x="14" y="320"/>
                </a:cubicBezTo>
                <a:cubicBezTo>
                  <a:pt x="5" y="317"/>
                  <a:pt x="1" y="315"/>
                  <a:pt x="0" y="312"/>
                </a:cubicBezTo>
                <a:cubicBezTo>
                  <a:pt x="0" y="309"/>
                  <a:pt x="12" y="261"/>
                  <a:pt x="35" y="168"/>
                </a:cubicBezTo>
                <a:cubicBezTo>
                  <a:pt x="57" y="73"/>
                  <a:pt x="70" y="24"/>
                  <a:pt x="73" y="20"/>
                </a:cubicBezTo>
                <a:cubicBezTo>
                  <a:pt x="79" y="7"/>
                  <a:pt x="90" y="0"/>
                  <a:pt x="106" y="0"/>
                </a:cubicBezTo>
                <a:cubicBezTo>
                  <a:pt x="114" y="0"/>
                  <a:pt x="123" y="3"/>
                  <a:pt x="132" y="10"/>
                </a:cubicBezTo>
                <a:cubicBezTo>
                  <a:pt x="141" y="16"/>
                  <a:pt x="146" y="25"/>
                  <a:pt x="146" y="37"/>
                </a:cubicBezTo>
                <a:cubicBezTo>
                  <a:pt x="146" y="39"/>
                  <a:pt x="145" y="42"/>
                  <a:pt x="145" y="46"/>
                </a:cubicBezTo>
                <a:cubicBezTo>
                  <a:pt x="144" y="49"/>
                  <a:pt x="126" y="96"/>
                  <a:pt x="89" y="186"/>
                </a:cubicBezTo>
                <a:cubicBezTo>
                  <a:pt x="54" y="276"/>
                  <a:pt x="35" y="321"/>
                  <a:pt x="34" y="322"/>
                </a:cubicBezTo>
                <a:cubicBezTo>
                  <a:pt x="33" y="323"/>
                  <a:pt x="32" y="323"/>
                  <a:pt x="31" y="32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4" name=""/>
          <p:cNvSpPr txBox="1"/>
          <p:nvPr/>
        </p:nvSpPr>
        <p:spPr>
          <a:xfrm>
            <a:off x="1019520" y="2847960"/>
            <a:ext cx="1622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フィルタ </a:t>
            </a:r>
            <a:endParaRPr b="0" lang="en-US" sz="2170" strike="noStrike" u="none">
              <a:solidFill>
                <a:srgbClr val="000000"/>
              </a:solidFill>
              <a:effectLst/>
              <a:uFillTx/>
              <a:latin typeface="Times New Roman"/>
            </a:endParaRPr>
          </a:p>
        </p:txBody>
      </p:sp>
      <p:sp>
        <p:nvSpPr>
          <p:cNvPr id="155" name=""/>
          <p:cNvSpPr/>
          <p:nvPr/>
        </p:nvSpPr>
        <p:spPr>
          <a:xfrm>
            <a:off x="1066680" y="3581280"/>
            <a:ext cx="86040" cy="86040"/>
          </a:xfrm>
          <a:custGeom>
            <a:avLst/>
            <a:gdLst/>
            <a:ah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6" name=""/>
          <p:cNvSpPr txBox="1"/>
          <p:nvPr/>
        </p:nvSpPr>
        <p:spPr>
          <a:xfrm>
            <a:off x="2651400" y="2847960"/>
            <a:ext cx="84625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通常の畳み込み時のフィルタの要素を並び替えたもの</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で畳み込み</a:t>
            </a:r>
            <a:endParaRPr b="0" lang="en-US" sz="2170" strike="noStrike" u="none">
              <a:solidFill>
                <a:srgbClr val="000000"/>
              </a:solidFill>
              <a:effectLst/>
              <a:uFillTx/>
              <a:latin typeface="Times New Roman"/>
            </a:endParaRPr>
          </a:p>
        </p:txBody>
      </p:sp>
      <p:sp>
        <p:nvSpPr>
          <p:cNvPr id="157" name=""/>
          <p:cNvSpPr/>
          <p:nvPr/>
        </p:nvSpPr>
        <p:spPr>
          <a:xfrm>
            <a:off x="4940280" y="3571920"/>
            <a:ext cx="168840" cy="144000"/>
          </a:xfrm>
          <a:custGeom>
            <a:avLst/>
            <a:gdLst/>
            <a:ahLst/>
            <a:rect l="0" t="0" r="r" b="b"/>
            <a:pathLst>
              <a:path w="469" h="400">
                <a:moveTo>
                  <a:pt x="0" y="137"/>
                </a:moveTo>
                <a:cubicBezTo>
                  <a:pt x="0" y="132"/>
                  <a:pt x="3" y="123"/>
                  <a:pt x="8" y="109"/>
                </a:cubicBezTo>
                <a:cubicBezTo>
                  <a:pt x="14" y="96"/>
                  <a:pt x="21" y="81"/>
                  <a:pt x="30" y="64"/>
                </a:cubicBezTo>
                <a:cubicBezTo>
                  <a:pt x="40" y="47"/>
                  <a:pt x="53" y="32"/>
                  <a:pt x="70" y="20"/>
                </a:cubicBezTo>
                <a:cubicBezTo>
                  <a:pt x="87" y="7"/>
                  <a:pt x="104" y="1"/>
                  <a:pt x="122" y="0"/>
                </a:cubicBezTo>
                <a:cubicBezTo>
                  <a:pt x="149" y="0"/>
                  <a:pt x="170" y="7"/>
                  <a:pt x="183" y="22"/>
                </a:cubicBezTo>
                <a:cubicBezTo>
                  <a:pt x="197" y="37"/>
                  <a:pt x="203" y="54"/>
                  <a:pt x="203" y="74"/>
                </a:cubicBezTo>
                <a:cubicBezTo>
                  <a:pt x="203" y="85"/>
                  <a:pt x="193" y="118"/>
                  <a:pt x="173" y="173"/>
                </a:cubicBezTo>
                <a:cubicBezTo>
                  <a:pt x="153" y="228"/>
                  <a:pt x="143" y="271"/>
                  <a:pt x="143" y="298"/>
                </a:cubicBezTo>
                <a:cubicBezTo>
                  <a:pt x="143" y="323"/>
                  <a:pt x="148" y="341"/>
                  <a:pt x="156" y="351"/>
                </a:cubicBezTo>
                <a:cubicBezTo>
                  <a:pt x="164" y="361"/>
                  <a:pt x="176" y="366"/>
                  <a:pt x="193" y="367"/>
                </a:cubicBezTo>
                <a:cubicBezTo>
                  <a:pt x="209" y="367"/>
                  <a:pt x="225" y="363"/>
                  <a:pt x="239" y="352"/>
                </a:cubicBezTo>
                <a:cubicBezTo>
                  <a:pt x="254" y="341"/>
                  <a:pt x="265" y="331"/>
                  <a:pt x="272" y="322"/>
                </a:cubicBezTo>
                <a:lnTo>
                  <a:pt x="282" y="307"/>
                </a:lnTo>
                <a:cubicBezTo>
                  <a:pt x="283" y="305"/>
                  <a:pt x="294" y="260"/>
                  <a:pt x="315" y="172"/>
                </a:cubicBezTo>
                <a:cubicBezTo>
                  <a:pt x="333" y="101"/>
                  <a:pt x="343" y="60"/>
                  <a:pt x="347" y="49"/>
                </a:cubicBezTo>
                <a:cubicBezTo>
                  <a:pt x="351" y="37"/>
                  <a:pt x="355" y="28"/>
                  <a:pt x="359" y="23"/>
                </a:cubicBezTo>
                <a:cubicBezTo>
                  <a:pt x="369" y="14"/>
                  <a:pt x="380" y="10"/>
                  <a:pt x="391" y="10"/>
                </a:cubicBezTo>
                <a:cubicBezTo>
                  <a:pt x="401" y="10"/>
                  <a:pt x="408" y="13"/>
                  <a:pt x="413" y="19"/>
                </a:cubicBezTo>
                <a:cubicBezTo>
                  <a:pt x="418" y="25"/>
                  <a:pt x="420" y="30"/>
                  <a:pt x="420" y="35"/>
                </a:cubicBezTo>
                <a:lnTo>
                  <a:pt x="353" y="317"/>
                </a:lnTo>
                <a:cubicBezTo>
                  <a:pt x="353" y="320"/>
                  <a:pt x="352" y="324"/>
                  <a:pt x="352" y="331"/>
                </a:cubicBezTo>
                <a:cubicBezTo>
                  <a:pt x="352" y="345"/>
                  <a:pt x="354" y="355"/>
                  <a:pt x="358" y="360"/>
                </a:cubicBezTo>
                <a:cubicBezTo>
                  <a:pt x="363" y="365"/>
                  <a:pt x="369" y="367"/>
                  <a:pt x="377" y="368"/>
                </a:cubicBezTo>
                <a:cubicBezTo>
                  <a:pt x="390" y="366"/>
                  <a:pt x="400" y="357"/>
                  <a:pt x="408" y="340"/>
                </a:cubicBezTo>
                <a:cubicBezTo>
                  <a:pt x="415" y="324"/>
                  <a:pt x="424" y="298"/>
                  <a:pt x="434" y="263"/>
                </a:cubicBezTo>
                <a:cubicBezTo>
                  <a:pt x="435" y="258"/>
                  <a:pt x="441" y="256"/>
                  <a:pt x="452" y="256"/>
                </a:cubicBezTo>
                <a:cubicBezTo>
                  <a:pt x="463" y="256"/>
                  <a:pt x="469" y="258"/>
                  <a:pt x="469" y="264"/>
                </a:cubicBezTo>
                <a:cubicBezTo>
                  <a:pt x="468" y="267"/>
                  <a:pt x="467" y="271"/>
                  <a:pt x="467" y="276"/>
                </a:cubicBezTo>
                <a:cubicBezTo>
                  <a:pt x="466" y="281"/>
                  <a:pt x="464" y="291"/>
                  <a:pt x="459" y="304"/>
                </a:cubicBezTo>
                <a:cubicBezTo>
                  <a:pt x="454" y="318"/>
                  <a:pt x="449" y="330"/>
                  <a:pt x="444" y="342"/>
                </a:cubicBezTo>
                <a:cubicBezTo>
                  <a:pt x="439" y="354"/>
                  <a:pt x="431" y="365"/>
                  <a:pt x="422" y="376"/>
                </a:cubicBezTo>
                <a:cubicBezTo>
                  <a:pt x="413" y="386"/>
                  <a:pt x="402" y="394"/>
                  <a:pt x="390" y="398"/>
                </a:cubicBezTo>
                <a:cubicBezTo>
                  <a:pt x="385" y="399"/>
                  <a:pt x="378" y="400"/>
                  <a:pt x="369" y="400"/>
                </a:cubicBezTo>
                <a:cubicBezTo>
                  <a:pt x="330" y="400"/>
                  <a:pt x="304" y="383"/>
                  <a:pt x="289" y="350"/>
                </a:cubicBezTo>
                <a:cubicBezTo>
                  <a:pt x="288" y="351"/>
                  <a:pt x="284" y="354"/>
                  <a:pt x="279" y="359"/>
                </a:cubicBezTo>
                <a:cubicBezTo>
                  <a:pt x="274" y="364"/>
                  <a:pt x="269" y="369"/>
                  <a:pt x="263" y="372"/>
                </a:cubicBezTo>
                <a:cubicBezTo>
                  <a:pt x="258" y="376"/>
                  <a:pt x="252" y="380"/>
                  <a:pt x="244" y="385"/>
                </a:cubicBezTo>
                <a:cubicBezTo>
                  <a:pt x="236" y="391"/>
                  <a:pt x="228" y="394"/>
                  <a:pt x="218" y="396"/>
                </a:cubicBezTo>
                <a:cubicBezTo>
                  <a:pt x="209" y="398"/>
                  <a:pt x="199" y="399"/>
                  <a:pt x="188" y="400"/>
                </a:cubicBezTo>
                <a:cubicBezTo>
                  <a:pt x="162" y="400"/>
                  <a:pt x="140" y="395"/>
                  <a:pt x="120" y="385"/>
                </a:cubicBezTo>
                <a:cubicBezTo>
                  <a:pt x="89" y="366"/>
                  <a:pt x="74" y="335"/>
                  <a:pt x="74" y="291"/>
                </a:cubicBezTo>
                <a:cubicBezTo>
                  <a:pt x="74" y="258"/>
                  <a:pt x="84" y="213"/>
                  <a:pt x="105" y="159"/>
                </a:cubicBezTo>
                <a:cubicBezTo>
                  <a:pt x="125" y="105"/>
                  <a:pt x="135" y="70"/>
                  <a:pt x="135" y="56"/>
                </a:cubicBezTo>
                <a:cubicBezTo>
                  <a:pt x="135" y="55"/>
                  <a:pt x="135" y="54"/>
                  <a:pt x="135" y="54"/>
                </a:cubicBezTo>
                <a:cubicBezTo>
                  <a:pt x="135" y="49"/>
                  <a:pt x="135" y="45"/>
                  <a:pt x="135" y="43"/>
                </a:cubicBezTo>
                <a:cubicBezTo>
                  <a:pt x="135" y="42"/>
                  <a:pt x="134" y="39"/>
                  <a:pt x="132" y="37"/>
                </a:cubicBezTo>
                <a:cubicBezTo>
                  <a:pt x="130" y="35"/>
                  <a:pt x="126" y="34"/>
                  <a:pt x="122" y="34"/>
                </a:cubicBezTo>
                <a:lnTo>
                  <a:pt x="119" y="34"/>
                </a:lnTo>
                <a:cubicBezTo>
                  <a:pt x="105" y="34"/>
                  <a:pt x="93" y="39"/>
                  <a:pt x="82" y="50"/>
                </a:cubicBezTo>
                <a:cubicBezTo>
                  <a:pt x="71" y="62"/>
                  <a:pt x="62" y="74"/>
                  <a:pt x="55" y="87"/>
                </a:cubicBezTo>
                <a:cubicBezTo>
                  <a:pt x="48" y="99"/>
                  <a:pt x="43" y="112"/>
                  <a:pt x="39" y="124"/>
                </a:cubicBezTo>
                <a:cubicBezTo>
                  <a:pt x="36" y="135"/>
                  <a:pt x="33" y="142"/>
                  <a:pt x="32" y="143"/>
                </a:cubicBezTo>
                <a:cubicBezTo>
                  <a:pt x="31" y="144"/>
                  <a:pt x="26" y="145"/>
                  <a:pt x="18" y="145"/>
                </a:cubicBezTo>
                <a:lnTo>
                  <a:pt x="6" y="145"/>
                </a:lnTo>
                <a:cubicBezTo>
                  <a:pt x="2" y="141"/>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 name=""/>
          <p:cNvSpPr/>
          <p:nvPr/>
        </p:nvSpPr>
        <p:spPr>
          <a:xfrm>
            <a:off x="5221080" y="3595680"/>
            <a:ext cx="211680" cy="74520"/>
          </a:xfrm>
          <a:custGeom>
            <a:avLst/>
            <a:gdLst/>
            <a:ahLst/>
            <a:rect l="0" t="0" r="r" b="b"/>
            <a:pathLst>
              <a:path w="588" h="207">
                <a:moveTo>
                  <a:pt x="0" y="19"/>
                </a:moveTo>
                <a:cubicBezTo>
                  <a:pt x="0" y="11"/>
                  <a:pt x="4" y="5"/>
                  <a:pt x="13" y="0"/>
                </a:cubicBezTo>
                <a:lnTo>
                  <a:pt x="575" y="0"/>
                </a:lnTo>
                <a:cubicBezTo>
                  <a:pt x="584" y="6"/>
                  <a:pt x="588" y="12"/>
                  <a:pt x="588" y="19"/>
                </a:cubicBezTo>
                <a:cubicBezTo>
                  <a:pt x="588" y="25"/>
                  <a:pt x="584" y="31"/>
                  <a:pt x="576" y="36"/>
                </a:cubicBezTo>
                <a:lnTo>
                  <a:pt x="295" y="36"/>
                </a:lnTo>
                <a:lnTo>
                  <a:pt x="14" y="36"/>
                </a:lnTo>
                <a:cubicBezTo>
                  <a:pt x="5" y="34"/>
                  <a:pt x="0" y="28"/>
                  <a:pt x="0" y="19"/>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9" name=""/>
          <p:cNvSpPr/>
          <p:nvPr/>
        </p:nvSpPr>
        <p:spPr>
          <a:xfrm>
            <a:off x="5554800" y="3495600"/>
            <a:ext cx="316440" cy="223920"/>
          </a:xfrm>
          <a:custGeom>
            <a:avLst/>
            <a:gdLst/>
            <a:ahLst/>
            <a:rect l="0" t="0" r="r" b="b"/>
            <a:pathLst>
              <a:path w="879" h="622">
                <a:moveTo>
                  <a:pt x="339" y="0"/>
                </a:moveTo>
                <a:cubicBezTo>
                  <a:pt x="347" y="0"/>
                  <a:pt x="362" y="0"/>
                  <a:pt x="383" y="1"/>
                </a:cubicBezTo>
                <a:cubicBezTo>
                  <a:pt x="404" y="1"/>
                  <a:pt x="424" y="2"/>
                  <a:pt x="442" y="2"/>
                </a:cubicBezTo>
                <a:cubicBezTo>
                  <a:pt x="472" y="2"/>
                  <a:pt x="497" y="2"/>
                  <a:pt x="517" y="1"/>
                </a:cubicBezTo>
                <a:cubicBezTo>
                  <a:pt x="537" y="1"/>
                  <a:pt x="548" y="1"/>
                  <a:pt x="551" y="1"/>
                </a:cubicBezTo>
                <a:cubicBezTo>
                  <a:pt x="562" y="1"/>
                  <a:pt x="567" y="3"/>
                  <a:pt x="567" y="8"/>
                </a:cubicBezTo>
                <a:cubicBezTo>
                  <a:pt x="567" y="10"/>
                  <a:pt x="566" y="14"/>
                  <a:pt x="565" y="21"/>
                </a:cubicBezTo>
                <a:cubicBezTo>
                  <a:pt x="562" y="31"/>
                  <a:pt x="559" y="37"/>
                  <a:pt x="557" y="38"/>
                </a:cubicBezTo>
                <a:cubicBezTo>
                  <a:pt x="554" y="40"/>
                  <a:pt x="548" y="40"/>
                  <a:pt x="537" y="40"/>
                </a:cubicBezTo>
                <a:cubicBezTo>
                  <a:pt x="523" y="41"/>
                  <a:pt x="511" y="42"/>
                  <a:pt x="502" y="45"/>
                </a:cubicBezTo>
                <a:cubicBezTo>
                  <a:pt x="493" y="47"/>
                  <a:pt x="487" y="49"/>
                  <a:pt x="483" y="52"/>
                </a:cubicBezTo>
                <a:cubicBezTo>
                  <a:pt x="480" y="54"/>
                  <a:pt x="479" y="57"/>
                  <a:pt x="481" y="60"/>
                </a:cubicBezTo>
                <a:cubicBezTo>
                  <a:pt x="481" y="67"/>
                  <a:pt x="485" y="137"/>
                  <a:pt x="495" y="269"/>
                </a:cubicBezTo>
                <a:cubicBezTo>
                  <a:pt x="504" y="402"/>
                  <a:pt x="509" y="472"/>
                  <a:pt x="509" y="480"/>
                </a:cubicBezTo>
                <a:lnTo>
                  <a:pt x="511" y="477"/>
                </a:lnTo>
                <a:cubicBezTo>
                  <a:pt x="512" y="476"/>
                  <a:pt x="514" y="473"/>
                  <a:pt x="516" y="469"/>
                </a:cubicBezTo>
                <a:cubicBezTo>
                  <a:pt x="518" y="465"/>
                  <a:pt x="522" y="459"/>
                  <a:pt x="527" y="452"/>
                </a:cubicBezTo>
                <a:cubicBezTo>
                  <a:pt x="531" y="445"/>
                  <a:pt x="536" y="436"/>
                  <a:pt x="542" y="425"/>
                </a:cubicBezTo>
                <a:cubicBezTo>
                  <a:pt x="547" y="415"/>
                  <a:pt x="554" y="403"/>
                  <a:pt x="563" y="389"/>
                </a:cubicBezTo>
                <a:cubicBezTo>
                  <a:pt x="572" y="376"/>
                  <a:pt x="580" y="360"/>
                  <a:pt x="589" y="342"/>
                </a:cubicBezTo>
                <a:cubicBezTo>
                  <a:pt x="598" y="323"/>
                  <a:pt x="609" y="304"/>
                  <a:pt x="624" y="283"/>
                </a:cubicBezTo>
                <a:cubicBezTo>
                  <a:pt x="685" y="175"/>
                  <a:pt x="719" y="113"/>
                  <a:pt x="728" y="98"/>
                </a:cubicBezTo>
                <a:cubicBezTo>
                  <a:pt x="736" y="82"/>
                  <a:pt x="740" y="73"/>
                  <a:pt x="741" y="69"/>
                </a:cubicBezTo>
                <a:cubicBezTo>
                  <a:pt x="741" y="61"/>
                  <a:pt x="735" y="53"/>
                  <a:pt x="724" y="48"/>
                </a:cubicBezTo>
                <a:cubicBezTo>
                  <a:pt x="713" y="43"/>
                  <a:pt x="701" y="40"/>
                  <a:pt x="687" y="40"/>
                </a:cubicBezTo>
                <a:cubicBezTo>
                  <a:pt x="679" y="40"/>
                  <a:pt x="675" y="37"/>
                  <a:pt x="675" y="31"/>
                </a:cubicBezTo>
                <a:cubicBezTo>
                  <a:pt x="675" y="30"/>
                  <a:pt x="675" y="26"/>
                  <a:pt x="676" y="20"/>
                </a:cubicBezTo>
                <a:cubicBezTo>
                  <a:pt x="679" y="11"/>
                  <a:pt x="681" y="5"/>
                  <a:pt x="682" y="3"/>
                </a:cubicBezTo>
                <a:cubicBezTo>
                  <a:pt x="683" y="1"/>
                  <a:pt x="687" y="1"/>
                  <a:pt x="694" y="1"/>
                </a:cubicBezTo>
                <a:cubicBezTo>
                  <a:pt x="696" y="1"/>
                  <a:pt x="701" y="1"/>
                  <a:pt x="709" y="1"/>
                </a:cubicBezTo>
                <a:cubicBezTo>
                  <a:pt x="717" y="1"/>
                  <a:pt x="729" y="1"/>
                  <a:pt x="743" y="1"/>
                </a:cubicBezTo>
                <a:cubicBezTo>
                  <a:pt x="758" y="1"/>
                  <a:pt x="774" y="1"/>
                  <a:pt x="791" y="1"/>
                </a:cubicBezTo>
                <a:cubicBezTo>
                  <a:pt x="831" y="1"/>
                  <a:pt x="856" y="1"/>
                  <a:pt x="867" y="0"/>
                </a:cubicBezTo>
                <a:cubicBezTo>
                  <a:pt x="875" y="0"/>
                  <a:pt x="879" y="3"/>
                  <a:pt x="879" y="9"/>
                </a:cubicBezTo>
                <a:cubicBezTo>
                  <a:pt x="879" y="13"/>
                  <a:pt x="878" y="18"/>
                  <a:pt x="877" y="24"/>
                </a:cubicBezTo>
                <a:cubicBezTo>
                  <a:pt x="875" y="31"/>
                  <a:pt x="873" y="35"/>
                  <a:pt x="870" y="38"/>
                </a:cubicBezTo>
                <a:cubicBezTo>
                  <a:pt x="868" y="40"/>
                  <a:pt x="865" y="41"/>
                  <a:pt x="862" y="40"/>
                </a:cubicBezTo>
                <a:cubicBezTo>
                  <a:pt x="849" y="40"/>
                  <a:pt x="837" y="42"/>
                  <a:pt x="826" y="46"/>
                </a:cubicBezTo>
                <a:cubicBezTo>
                  <a:pt x="816" y="49"/>
                  <a:pt x="806" y="53"/>
                  <a:pt x="799" y="58"/>
                </a:cubicBezTo>
                <a:cubicBezTo>
                  <a:pt x="792" y="63"/>
                  <a:pt x="786" y="68"/>
                  <a:pt x="782" y="73"/>
                </a:cubicBezTo>
                <a:cubicBezTo>
                  <a:pt x="778" y="78"/>
                  <a:pt x="775" y="83"/>
                  <a:pt x="772" y="87"/>
                </a:cubicBezTo>
                <a:lnTo>
                  <a:pt x="768" y="92"/>
                </a:lnTo>
                <a:lnTo>
                  <a:pt x="619" y="353"/>
                </a:lnTo>
                <a:cubicBezTo>
                  <a:pt x="520" y="527"/>
                  <a:pt x="471" y="615"/>
                  <a:pt x="470" y="616"/>
                </a:cubicBezTo>
                <a:cubicBezTo>
                  <a:pt x="467" y="620"/>
                  <a:pt x="460" y="622"/>
                  <a:pt x="449" y="622"/>
                </a:cubicBezTo>
                <a:cubicBezTo>
                  <a:pt x="440" y="622"/>
                  <a:pt x="435" y="621"/>
                  <a:pt x="432" y="618"/>
                </a:cubicBezTo>
                <a:cubicBezTo>
                  <a:pt x="431" y="616"/>
                  <a:pt x="425" y="544"/>
                  <a:pt x="416" y="400"/>
                </a:cubicBezTo>
                <a:cubicBezTo>
                  <a:pt x="406" y="257"/>
                  <a:pt x="401" y="183"/>
                  <a:pt x="401" y="179"/>
                </a:cubicBezTo>
                <a:lnTo>
                  <a:pt x="390" y="194"/>
                </a:lnTo>
                <a:cubicBezTo>
                  <a:pt x="377" y="216"/>
                  <a:pt x="339" y="282"/>
                  <a:pt x="277" y="391"/>
                </a:cubicBezTo>
                <a:cubicBezTo>
                  <a:pt x="193" y="540"/>
                  <a:pt x="150" y="615"/>
                  <a:pt x="148" y="616"/>
                </a:cubicBezTo>
                <a:cubicBezTo>
                  <a:pt x="147" y="617"/>
                  <a:pt x="146" y="618"/>
                  <a:pt x="144" y="619"/>
                </a:cubicBezTo>
                <a:cubicBezTo>
                  <a:pt x="141" y="621"/>
                  <a:pt x="136" y="622"/>
                  <a:pt x="128" y="622"/>
                </a:cubicBezTo>
                <a:cubicBezTo>
                  <a:pt x="117" y="622"/>
                  <a:pt x="111" y="620"/>
                  <a:pt x="110" y="616"/>
                </a:cubicBezTo>
                <a:cubicBezTo>
                  <a:pt x="110" y="614"/>
                  <a:pt x="103" y="519"/>
                  <a:pt x="90" y="334"/>
                </a:cubicBezTo>
                <a:cubicBezTo>
                  <a:pt x="77" y="148"/>
                  <a:pt x="71" y="55"/>
                  <a:pt x="70" y="53"/>
                </a:cubicBezTo>
                <a:cubicBezTo>
                  <a:pt x="69" y="48"/>
                  <a:pt x="66" y="45"/>
                  <a:pt x="61" y="44"/>
                </a:cubicBezTo>
                <a:cubicBezTo>
                  <a:pt x="57" y="43"/>
                  <a:pt x="45" y="41"/>
                  <a:pt x="27" y="40"/>
                </a:cubicBezTo>
                <a:lnTo>
                  <a:pt x="6" y="40"/>
                </a:lnTo>
                <a:cubicBezTo>
                  <a:pt x="2" y="36"/>
                  <a:pt x="0" y="33"/>
                  <a:pt x="0" y="31"/>
                </a:cubicBezTo>
                <a:cubicBezTo>
                  <a:pt x="0" y="17"/>
                  <a:pt x="4" y="7"/>
                  <a:pt x="11" y="0"/>
                </a:cubicBezTo>
                <a:lnTo>
                  <a:pt x="22" y="0"/>
                </a:lnTo>
                <a:cubicBezTo>
                  <a:pt x="46" y="1"/>
                  <a:pt x="76" y="2"/>
                  <a:pt x="110" y="2"/>
                </a:cubicBezTo>
                <a:cubicBezTo>
                  <a:pt x="183" y="2"/>
                  <a:pt x="223" y="1"/>
                  <a:pt x="230" y="0"/>
                </a:cubicBezTo>
                <a:lnTo>
                  <a:pt x="239" y="0"/>
                </a:lnTo>
                <a:cubicBezTo>
                  <a:pt x="243" y="3"/>
                  <a:pt x="245" y="6"/>
                  <a:pt x="245" y="8"/>
                </a:cubicBezTo>
                <a:cubicBezTo>
                  <a:pt x="245" y="9"/>
                  <a:pt x="244" y="15"/>
                  <a:pt x="243" y="24"/>
                </a:cubicBezTo>
                <a:cubicBezTo>
                  <a:pt x="240" y="32"/>
                  <a:pt x="237" y="38"/>
                  <a:pt x="235" y="40"/>
                </a:cubicBezTo>
                <a:lnTo>
                  <a:pt x="216" y="40"/>
                </a:lnTo>
                <a:cubicBezTo>
                  <a:pt x="181" y="42"/>
                  <a:pt x="161" y="47"/>
                  <a:pt x="159" y="55"/>
                </a:cubicBezTo>
                <a:cubicBezTo>
                  <a:pt x="177" y="326"/>
                  <a:pt x="187" y="468"/>
                  <a:pt x="189" y="482"/>
                </a:cubicBezTo>
                <a:lnTo>
                  <a:pt x="396" y="117"/>
                </a:lnTo>
                <a:lnTo>
                  <a:pt x="394" y="84"/>
                </a:lnTo>
                <a:cubicBezTo>
                  <a:pt x="393" y="60"/>
                  <a:pt x="390" y="46"/>
                  <a:pt x="386" y="45"/>
                </a:cubicBezTo>
                <a:cubicBezTo>
                  <a:pt x="382" y="42"/>
                  <a:pt x="370" y="41"/>
                  <a:pt x="349" y="40"/>
                </a:cubicBezTo>
                <a:cubicBezTo>
                  <a:pt x="337" y="40"/>
                  <a:pt x="330" y="40"/>
                  <a:pt x="327" y="38"/>
                </a:cubicBezTo>
                <a:cubicBezTo>
                  <a:pt x="323" y="37"/>
                  <a:pt x="321" y="35"/>
                  <a:pt x="321" y="31"/>
                </a:cubicBezTo>
                <a:cubicBezTo>
                  <a:pt x="321" y="29"/>
                  <a:pt x="322" y="26"/>
                  <a:pt x="323" y="20"/>
                </a:cubicBezTo>
                <a:cubicBezTo>
                  <a:pt x="324" y="18"/>
                  <a:pt x="324" y="15"/>
                  <a:pt x="325" y="12"/>
                </a:cubicBezTo>
                <a:cubicBezTo>
                  <a:pt x="325" y="9"/>
                  <a:pt x="326" y="7"/>
                  <a:pt x="326" y="6"/>
                </a:cubicBezTo>
                <a:cubicBezTo>
                  <a:pt x="326" y="5"/>
                  <a:pt x="327" y="4"/>
                  <a:pt x="328" y="2"/>
                </a:cubicBezTo>
                <a:cubicBezTo>
                  <a:pt x="330" y="1"/>
                  <a:pt x="331" y="1"/>
                  <a:pt x="332" y="1"/>
                </a:cubicBezTo>
                <a:cubicBezTo>
                  <a:pt x="332" y="1"/>
                  <a:pt x="335" y="0"/>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0" name=""/>
          <p:cNvSpPr/>
          <p:nvPr/>
        </p:nvSpPr>
        <p:spPr>
          <a:xfrm>
            <a:off x="5882040" y="3571920"/>
            <a:ext cx="154800" cy="144000"/>
          </a:xfrm>
          <a:custGeom>
            <a:avLst/>
            <a:gdLst/>
            <a:ahLst/>
            <a:rect l="0" t="0" r="r" b="b"/>
            <a:pathLst>
              <a:path w="430" h="400">
                <a:moveTo>
                  <a:pt x="15" y="135"/>
                </a:moveTo>
                <a:cubicBezTo>
                  <a:pt x="19" y="110"/>
                  <a:pt x="35" y="82"/>
                  <a:pt x="63" y="49"/>
                </a:cubicBezTo>
                <a:cubicBezTo>
                  <a:pt x="90" y="17"/>
                  <a:pt x="124" y="1"/>
                  <a:pt x="165" y="0"/>
                </a:cubicBezTo>
                <a:cubicBezTo>
                  <a:pt x="187" y="0"/>
                  <a:pt x="205" y="5"/>
                  <a:pt x="222" y="16"/>
                </a:cubicBezTo>
                <a:cubicBezTo>
                  <a:pt x="239" y="27"/>
                  <a:pt x="252" y="40"/>
                  <a:pt x="260" y="56"/>
                </a:cubicBezTo>
                <a:cubicBezTo>
                  <a:pt x="285" y="19"/>
                  <a:pt x="315" y="0"/>
                  <a:pt x="349" y="0"/>
                </a:cubicBezTo>
                <a:cubicBezTo>
                  <a:pt x="371" y="0"/>
                  <a:pt x="390" y="7"/>
                  <a:pt x="406" y="20"/>
                </a:cubicBezTo>
                <a:cubicBezTo>
                  <a:pt x="422" y="32"/>
                  <a:pt x="430" y="50"/>
                  <a:pt x="430" y="72"/>
                </a:cubicBezTo>
                <a:cubicBezTo>
                  <a:pt x="430" y="89"/>
                  <a:pt x="426" y="102"/>
                  <a:pt x="418" y="113"/>
                </a:cubicBezTo>
                <a:cubicBezTo>
                  <a:pt x="410" y="124"/>
                  <a:pt x="402" y="130"/>
                  <a:pt x="394" y="132"/>
                </a:cubicBezTo>
                <a:cubicBezTo>
                  <a:pt x="387" y="135"/>
                  <a:pt x="380" y="136"/>
                  <a:pt x="374" y="136"/>
                </a:cubicBezTo>
                <a:cubicBezTo>
                  <a:pt x="363" y="136"/>
                  <a:pt x="354" y="133"/>
                  <a:pt x="347" y="126"/>
                </a:cubicBezTo>
                <a:cubicBezTo>
                  <a:pt x="340" y="120"/>
                  <a:pt x="336" y="111"/>
                  <a:pt x="336" y="101"/>
                </a:cubicBezTo>
                <a:cubicBezTo>
                  <a:pt x="336" y="74"/>
                  <a:pt x="351" y="55"/>
                  <a:pt x="380" y="45"/>
                </a:cubicBezTo>
                <a:cubicBezTo>
                  <a:pt x="374" y="37"/>
                  <a:pt x="362" y="34"/>
                  <a:pt x="345" y="34"/>
                </a:cubicBezTo>
                <a:cubicBezTo>
                  <a:pt x="337" y="34"/>
                  <a:pt x="332" y="34"/>
                  <a:pt x="328" y="35"/>
                </a:cubicBezTo>
                <a:cubicBezTo>
                  <a:pt x="306" y="45"/>
                  <a:pt x="289" y="64"/>
                  <a:pt x="279" y="94"/>
                </a:cubicBezTo>
                <a:cubicBezTo>
                  <a:pt x="244" y="223"/>
                  <a:pt x="226" y="300"/>
                  <a:pt x="226" y="322"/>
                </a:cubicBezTo>
                <a:cubicBezTo>
                  <a:pt x="226" y="338"/>
                  <a:pt x="231" y="350"/>
                  <a:pt x="240" y="357"/>
                </a:cubicBezTo>
                <a:cubicBezTo>
                  <a:pt x="249" y="364"/>
                  <a:pt x="260" y="368"/>
                  <a:pt x="271" y="368"/>
                </a:cubicBezTo>
                <a:cubicBezTo>
                  <a:pt x="293" y="368"/>
                  <a:pt x="314" y="358"/>
                  <a:pt x="335" y="339"/>
                </a:cubicBezTo>
                <a:cubicBezTo>
                  <a:pt x="356" y="319"/>
                  <a:pt x="371" y="296"/>
                  <a:pt x="378" y="267"/>
                </a:cubicBezTo>
                <a:cubicBezTo>
                  <a:pt x="380" y="261"/>
                  <a:pt x="382" y="258"/>
                  <a:pt x="384" y="258"/>
                </a:cubicBezTo>
                <a:cubicBezTo>
                  <a:pt x="385" y="257"/>
                  <a:pt x="390" y="256"/>
                  <a:pt x="398" y="256"/>
                </a:cubicBezTo>
                <a:lnTo>
                  <a:pt x="401" y="256"/>
                </a:lnTo>
                <a:cubicBezTo>
                  <a:pt x="410" y="256"/>
                  <a:pt x="415" y="258"/>
                  <a:pt x="415" y="263"/>
                </a:cubicBezTo>
                <a:cubicBezTo>
                  <a:pt x="415" y="263"/>
                  <a:pt x="414" y="267"/>
                  <a:pt x="413" y="273"/>
                </a:cubicBezTo>
                <a:cubicBezTo>
                  <a:pt x="403" y="306"/>
                  <a:pt x="385" y="336"/>
                  <a:pt x="358" y="362"/>
                </a:cubicBezTo>
                <a:cubicBezTo>
                  <a:pt x="331" y="387"/>
                  <a:pt x="300" y="400"/>
                  <a:pt x="264" y="400"/>
                </a:cubicBezTo>
                <a:cubicBezTo>
                  <a:pt x="223" y="400"/>
                  <a:pt x="192" y="382"/>
                  <a:pt x="169" y="345"/>
                </a:cubicBezTo>
                <a:cubicBezTo>
                  <a:pt x="145" y="381"/>
                  <a:pt x="118" y="400"/>
                  <a:pt x="87" y="400"/>
                </a:cubicBezTo>
                <a:lnTo>
                  <a:pt x="81" y="400"/>
                </a:lnTo>
                <a:cubicBezTo>
                  <a:pt x="52" y="400"/>
                  <a:pt x="32" y="392"/>
                  <a:pt x="20" y="377"/>
                </a:cubicBezTo>
                <a:cubicBezTo>
                  <a:pt x="7" y="361"/>
                  <a:pt x="1" y="345"/>
                  <a:pt x="0" y="328"/>
                </a:cubicBezTo>
                <a:cubicBezTo>
                  <a:pt x="0" y="309"/>
                  <a:pt x="6" y="294"/>
                  <a:pt x="17" y="282"/>
                </a:cubicBezTo>
                <a:cubicBezTo>
                  <a:pt x="28" y="271"/>
                  <a:pt x="41" y="265"/>
                  <a:pt x="57" y="265"/>
                </a:cubicBezTo>
                <a:cubicBezTo>
                  <a:pt x="82" y="265"/>
                  <a:pt x="94" y="277"/>
                  <a:pt x="94" y="302"/>
                </a:cubicBezTo>
                <a:cubicBezTo>
                  <a:pt x="94" y="313"/>
                  <a:pt x="91" y="324"/>
                  <a:pt x="84" y="333"/>
                </a:cubicBezTo>
                <a:cubicBezTo>
                  <a:pt x="77" y="341"/>
                  <a:pt x="70" y="347"/>
                  <a:pt x="64" y="350"/>
                </a:cubicBezTo>
                <a:cubicBezTo>
                  <a:pt x="57" y="353"/>
                  <a:pt x="53" y="355"/>
                  <a:pt x="52" y="355"/>
                </a:cubicBezTo>
                <a:lnTo>
                  <a:pt x="50" y="355"/>
                </a:lnTo>
                <a:cubicBezTo>
                  <a:pt x="50" y="356"/>
                  <a:pt x="51" y="357"/>
                  <a:pt x="55" y="359"/>
                </a:cubicBezTo>
                <a:cubicBezTo>
                  <a:pt x="58" y="361"/>
                  <a:pt x="63" y="363"/>
                  <a:pt x="69" y="365"/>
                </a:cubicBezTo>
                <a:cubicBezTo>
                  <a:pt x="75" y="367"/>
                  <a:pt x="80" y="368"/>
                  <a:pt x="86" y="368"/>
                </a:cubicBezTo>
                <a:cubicBezTo>
                  <a:pt x="107" y="368"/>
                  <a:pt x="125" y="355"/>
                  <a:pt x="140" y="328"/>
                </a:cubicBezTo>
                <a:cubicBezTo>
                  <a:pt x="146" y="319"/>
                  <a:pt x="152" y="299"/>
                  <a:pt x="161" y="268"/>
                </a:cubicBezTo>
                <a:cubicBezTo>
                  <a:pt x="169" y="237"/>
                  <a:pt x="177" y="205"/>
                  <a:pt x="186" y="172"/>
                </a:cubicBezTo>
                <a:cubicBezTo>
                  <a:pt x="194" y="139"/>
                  <a:pt x="199" y="120"/>
                  <a:pt x="200" y="114"/>
                </a:cubicBezTo>
                <a:cubicBezTo>
                  <a:pt x="203" y="98"/>
                  <a:pt x="205" y="87"/>
                  <a:pt x="205" y="79"/>
                </a:cubicBezTo>
                <a:cubicBezTo>
                  <a:pt x="205" y="63"/>
                  <a:pt x="200" y="51"/>
                  <a:pt x="192" y="44"/>
                </a:cubicBezTo>
                <a:cubicBezTo>
                  <a:pt x="183" y="37"/>
                  <a:pt x="172" y="34"/>
                  <a:pt x="161" y="34"/>
                </a:cubicBezTo>
                <a:cubicBezTo>
                  <a:pt x="137" y="34"/>
                  <a:pt x="115" y="43"/>
                  <a:pt x="94" y="62"/>
                </a:cubicBezTo>
                <a:cubicBezTo>
                  <a:pt x="74" y="81"/>
                  <a:pt x="59" y="105"/>
                  <a:pt x="51" y="134"/>
                </a:cubicBezTo>
                <a:cubicBezTo>
                  <a:pt x="50" y="139"/>
                  <a:pt x="49" y="142"/>
                  <a:pt x="47" y="143"/>
                </a:cubicBezTo>
                <a:cubicBezTo>
                  <a:pt x="45" y="144"/>
                  <a:pt x="40" y="144"/>
                  <a:pt x="33"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 name=""/>
          <p:cNvSpPr txBox="1"/>
          <p:nvPr/>
        </p:nvSpPr>
        <p:spPr>
          <a:xfrm>
            <a:off x="1300320" y="3409920"/>
            <a:ext cx="4000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形式的には、通常の畳み込みが </a:t>
            </a:r>
            <a:endParaRPr b="0" lang="en-US" sz="2170" strike="noStrike" u="none">
              <a:solidFill>
                <a:srgbClr val="000000"/>
              </a:solidFill>
              <a:effectLst/>
              <a:uFillTx/>
              <a:latin typeface="Times New Roman"/>
            </a:endParaRPr>
          </a:p>
        </p:txBody>
      </p:sp>
      <p:sp>
        <p:nvSpPr>
          <p:cNvPr id="162" name=""/>
          <p:cNvSpPr/>
          <p:nvPr/>
        </p:nvSpPr>
        <p:spPr>
          <a:xfrm>
            <a:off x="8736120" y="3565080"/>
            <a:ext cx="154800" cy="144000"/>
          </a:xfrm>
          <a:custGeom>
            <a:avLst/>
            <a:gdLst/>
            <a:ahLst/>
            <a:rect l="0" t="0" r="r" b="b"/>
            <a:pathLst>
              <a:path w="430" h="400">
                <a:moveTo>
                  <a:pt x="15" y="135"/>
                </a:moveTo>
                <a:cubicBezTo>
                  <a:pt x="19" y="110"/>
                  <a:pt x="35" y="82"/>
                  <a:pt x="62" y="50"/>
                </a:cubicBezTo>
                <a:cubicBezTo>
                  <a:pt x="90" y="17"/>
                  <a:pt x="124" y="1"/>
                  <a:pt x="164" y="0"/>
                </a:cubicBezTo>
                <a:cubicBezTo>
                  <a:pt x="185" y="0"/>
                  <a:pt x="204" y="5"/>
                  <a:pt x="221" y="16"/>
                </a:cubicBezTo>
                <a:cubicBezTo>
                  <a:pt x="238" y="27"/>
                  <a:pt x="250" y="40"/>
                  <a:pt x="259" y="56"/>
                </a:cubicBezTo>
                <a:cubicBezTo>
                  <a:pt x="283" y="19"/>
                  <a:pt x="313" y="0"/>
                  <a:pt x="348" y="0"/>
                </a:cubicBezTo>
                <a:cubicBezTo>
                  <a:pt x="369" y="0"/>
                  <a:pt x="388" y="7"/>
                  <a:pt x="405" y="20"/>
                </a:cubicBezTo>
                <a:cubicBezTo>
                  <a:pt x="421" y="33"/>
                  <a:pt x="429" y="50"/>
                  <a:pt x="430" y="72"/>
                </a:cubicBezTo>
                <a:cubicBezTo>
                  <a:pt x="430" y="89"/>
                  <a:pt x="426" y="102"/>
                  <a:pt x="417" y="113"/>
                </a:cubicBezTo>
                <a:cubicBezTo>
                  <a:pt x="409" y="124"/>
                  <a:pt x="400" y="130"/>
                  <a:pt x="393" y="132"/>
                </a:cubicBezTo>
                <a:cubicBezTo>
                  <a:pt x="385" y="135"/>
                  <a:pt x="378" y="136"/>
                  <a:pt x="372" y="136"/>
                </a:cubicBezTo>
                <a:cubicBezTo>
                  <a:pt x="361" y="136"/>
                  <a:pt x="352" y="133"/>
                  <a:pt x="345" y="126"/>
                </a:cubicBezTo>
                <a:cubicBezTo>
                  <a:pt x="338" y="120"/>
                  <a:pt x="334" y="111"/>
                  <a:pt x="334" y="101"/>
                </a:cubicBezTo>
                <a:cubicBezTo>
                  <a:pt x="334" y="74"/>
                  <a:pt x="349" y="55"/>
                  <a:pt x="379" y="45"/>
                </a:cubicBezTo>
                <a:cubicBezTo>
                  <a:pt x="372" y="37"/>
                  <a:pt x="360" y="34"/>
                  <a:pt x="343" y="34"/>
                </a:cubicBezTo>
                <a:cubicBezTo>
                  <a:pt x="336" y="34"/>
                  <a:pt x="330" y="34"/>
                  <a:pt x="327" y="35"/>
                </a:cubicBezTo>
                <a:cubicBezTo>
                  <a:pt x="304" y="45"/>
                  <a:pt x="288" y="64"/>
                  <a:pt x="277" y="94"/>
                </a:cubicBezTo>
                <a:cubicBezTo>
                  <a:pt x="242" y="223"/>
                  <a:pt x="224" y="300"/>
                  <a:pt x="224" y="322"/>
                </a:cubicBezTo>
                <a:cubicBezTo>
                  <a:pt x="224" y="338"/>
                  <a:pt x="229" y="350"/>
                  <a:pt x="238" y="357"/>
                </a:cubicBezTo>
                <a:cubicBezTo>
                  <a:pt x="248" y="364"/>
                  <a:pt x="258" y="368"/>
                  <a:pt x="269" y="368"/>
                </a:cubicBezTo>
                <a:cubicBezTo>
                  <a:pt x="291" y="368"/>
                  <a:pt x="312" y="358"/>
                  <a:pt x="334" y="339"/>
                </a:cubicBezTo>
                <a:cubicBezTo>
                  <a:pt x="355" y="319"/>
                  <a:pt x="369" y="296"/>
                  <a:pt x="377" y="266"/>
                </a:cubicBezTo>
                <a:cubicBezTo>
                  <a:pt x="379" y="260"/>
                  <a:pt x="380" y="257"/>
                  <a:pt x="382" y="257"/>
                </a:cubicBezTo>
                <a:cubicBezTo>
                  <a:pt x="384" y="256"/>
                  <a:pt x="389" y="255"/>
                  <a:pt x="396" y="255"/>
                </a:cubicBezTo>
                <a:lnTo>
                  <a:pt x="400" y="255"/>
                </a:lnTo>
                <a:cubicBezTo>
                  <a:pt x="409" y="255"/>
                  <a:pt x="414" y="257"/>
                  <a:pt x="414" y="262"/>
                </a:cubicBezTo>
                <a:cubicBezTo>
                  <a:pt x="414" y="263"/>
                  <a:pt x="413" y="266"/>
                  <a:pt x="412" y="273"/>
                </a:cubicBezTo>
                <a:cubicBezTo>
                  <a:pt x="403" y="306"/>
                  <a:pt x="384" y="336"/>
                  <a:pt x="356" y="362"/>
                </a:cubicBezTo>
                <a:cubicBezTo>
                  <a:pt x="329" y="387"/>
                  <a:pt x="298" y="400"/>
                  <a:pt x="262" y="400"/>
                </a:cubicBezTo>
                <a:cubicBezTo>
                  <a:pt x="221" y="400"/>
                  <a:pt x="190" y="382"/>
                  <a:pt x="169" y="345"/>
                </a:cubicBezTo>
                <a:cubicBezTo>
                  <a:pt x="145" y="381"/>
                  <a:pt x="117" y="400"/>
                  <a:pt x="86" y="400"/>
                </a:cubicBezTo>
                <a:lnTo>
                  <a:pt x="81" y="400"/>
                </a:lnTo>
                <a:cubicBezTo>
                  <a:pt x="52" y="400"/>
                  <a:pt x="31" y="392"/>
                  <a:pt x="19" y="377"/>
                </a:cubicBezTo>
                <a:cubicBezTo>
                  <a:pt x="7" y="361"/>
                  <a:pt x="0" y="345"/>
                  <a:pt x="0" y="328"/>
                </a:cubicBezTo>
                <a:cubicBezTo>
                  <a:pt x="0" y="309"/>
                  <a:pt x="5" y="294"/>
                  <a:pt x="16" y="282"/>
                </a:cubicBezTo>
                <a:cubicBezTo>
                  <a:pt x="27" y="270"/>
                  <a:pt x="41" y="264"/>
                  <a:pt x="56" y="264"/>
                </a:cubicBezTo>
                <a:cubicBezTo>
                  <a:pt x="81" y="264"/>
                  <a:pt x="94" y="277"/>
                  <a:pt x="94" y="302"/>
                </a:cubicBezTo>
                <a:cubicBezTo>
                  <a:pt x="94" y="313"/>
                  <a:pt x="90" y="324"/>
                  <a:pt x="83" y="333"/>
                </a:cubicBezTo>
                <a:cubicBezTo>
                  <a:pt x="76" y="341"/>
                  <a:pt x="69" y="347"/>
                  <a:pt x="63" y="350"/>
                </a:cubicBezTo>
                <a:cubicBezTo>
                  <a:pt x="57" y="353"/>
                  <a:pt x="53" y="355"/>
                  <a:pt x="52" y="355"/>
                </a:cubicBezTo>
                <a:lnTo>
                  <a:pt x="49" y="355"/>
                </a:lnTo>
                <a:cubicBezTo>
                  <a:pt x="49" y="356"/>
                  <a:pt x="51" y="357"/>
                  <a:pt x="54" y="359"/>
                </a:cubicBezTo>
                <a:cubicBezTo>
                  <a:pt x="58" y="361"/>
                  <a:pt x="62" y="363"/>
                  <a:pt x="68" y="365"/>
                </a:cubicBezTo>
                <a:cubicBezTo>
                  <a:pt x="74" y="367"/>
                  <a:pt x="80" y="368"/>
                  <a:pt x="85" y="368"/>
                </a:cubicBezTo>
                <a:cubicBezTo>
                  <a:pt x="106" y="368"/>
                  <a:pt x="124" y="355"/>
                  <a:pt x="140" y="328"/>
                </a:cubicBezTo>
                <a:cubicBezTo>
                  <a:pt x="145" y="319"/>
                  <a:pt x="152" y="299"/>
                  <a:pt x="160" y="267"/>
                </a:cubicBezTo>
                <a:cubicBezTo>
                  <a:pt x="168" y="237"/>
                  <a:pt x="176" y="205"/>
                  <a:pt x="185" y="172"/>
                </a:cubicBezTo>
                <a:cubicBezTo>
                  <a:pt x="193" y="139"/>
                  <a:pt x="198" y="120"/>
                  <a:pt x="199" y="114"/>
                </a:cubicBezTo>
                <a:cubicBezTo>
                  <a:pt x="202" y="98"/>
                  <a:pt x="203" y="87"/>
                  <a:pt x="203" y="80"/>
                </a:cubicBezTo>
                <a:cubicBezTo>
                  <a:pt x="203" y="63"/>
                  <a:pt x="199" y="51"/>
                  <a:pt x="190" y="44"/>
                </a:cubicBezTo>
                <a:cubicBezTo>
                  <a:pt x="181" y="37"/>
                  <a:pt x="171" y="34"/>
                  <a:pt x="160" y="34"/>
                </a:cubicBezTo>
                <a:cubicBezTo>
                  <a:pt x="136" y="34"/>
                  <a:pt x="114" y="43"/>
                  <a:pt x="94" y="62"/>
                </a:cubicBezTo>
                <a:cubicBezTo>
                  <a:pt x="73" y="81"/>
                  <a:pt x="59" y="105"/>
                  <a:pt x="51" y="134"/>
                </a:cubicBezTo>
                <a:cubicBezTo>
                  <a:pt x="50" y="139"/>
                  <a:pt x="48" y="142"/>
                  <a:pt x="46" y="143"/>
                </a:cubicBezTo>
                <a:cubicBezTo>
                  <a:pt x="45" y="144"/>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3" name=""/>
          <p:cNvSpPr/>
          <p:nvPr/>
        </p:nvSpPr>
        <p:spPr>
          <a:xfrm>
            <a:off x="9012240" y="3588840"/>
            <a:ext cx="211680" cy="74520"/>
          </a:xfrm>
          <a:custGeom>
            <a:avLst/>
            <a:gdLst/>
            <a:ahLst/>
            <a:rect l="0" t="0" r="r" b="b"/>
            <a:pathLst>
              <a:path w="588" h="207">
                <a:moveTo>
                  <a:pt x="0" y="18"/>
                </a:moveTo>
                <a:cubicBezTo>
                  <a:pt x="0" y="10"/>
                  <a:pt x="4" y="4"/>
                  <a:pt x="12" y="0"/>
                </a:cubicBezTo>
                <a:lnTo>
                  <a:pt x="575" y="0"/>
                </a:lnTo>
                <a:cubicBezTo>
                  <a:pt x="583" y="5"/>
                  <a:pt x="588" y="11"/>
                  <a:pt x="588" y="18"/>
                </a:cubicBezTo>
                <a:cubicBezTo>
                  <a:pt x="588" y="25"/>
                  <a:pt x="584" y="31"/>
                  <a:pt x="576" y="36"/>
                </a:cubicBezTo>
                <a:lnTo>
                  <a:pt x="294" y="37"/>
                </a:lnTo>
                <a:lnTo>
                  <a:pt x="14" y="37"/>
                </a:lnTo>
                <a:cubicBezTo>
                  <a:pt x="5" y="34"/>
                  <a:pt x="0" y="28"/>
                  <a:pt x="0" y="18"/>
                </a:cubicBezTo>
                <a:moveTo>
                  <a:pt x="0" y="190"/>
                </a:moveTo>
                <a:cubicBezTo>
                  <a:pt x="0" y="181"/>
                  <a:pt x="5" y="175"/>
                  <a:pt x="14" y="172"/>
                </a:cubicBezTo>
                <a:lnTo>
                  <a:pt x="576" y="172"/>
                </a:lnTo>
                <a:cubicBezTo>
                  <a:pt x="584" y="178"/>
                  <a:pt x="588" y="184"/>
                  <a:pt x="588" y="190"/>
                </a:cubicBezTo>
                <a:cubicBezTo>
                  <a:pt x="588" y="198"/>
                  <a:pt x="583" y="203"/>
                  <a:pt x="575" y="207"/>
                </a:cubicBezTo>
                <a:lnTo>
                  <a:pt x="12" y="207"/>
                </a:lnTo>
                <a:cubicBezTo>
                  <a:pt x="4" y="203"/>
                  <a:pt x="0" y="198"/>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4" name=""/>
          <p:cNvSpPr/>
          <p:nvPr/>
        </p:nvSpPr>
        <p:spPr>
          <a:xfrm>
            <a:off x="9345600" y="3488760"/>
            <a:ext cx="316800" cy="223920"/>
          </a:xfrm>
          <a:custGeom>
            <a:avLst/>
            <a:gdLst/>
            <a:ahLst/>
            <a:rect l="0" t="0" r="r" b="b"/>
            <a:pathLst>
              <a:path w="880" h="622">
                <a:moveTo>
                  <a:pt x="339" y="0"/>
                </a:moveTo>
                <a:cubicBezTo>
                  <a:pt x="347" y="0"/>
                  <a:pt x="362" y="0"/>
                  <a:pt x="383" y="1"/>
                </a:cubicBezTo>
                <a:cubicBezTo>
                  <a:pt x="404" y="1"/>
                  <a:pt x="424" y="2"/>
                  <a:pt x="442" y="2"/>
                </a:cubicBezTo>
                <a:cubicBezTo>
                  <a:pt x="472" y="2"/>
                  <a:pt x="497" y="2"/>
                  <a:pt x="517" y="2"/>
                </a:cubicBezTo>
                <a:cubicBezTo>
                  <a:pt x="537" y="1"/>
                  <a:pt x="549" y="1"/>
                  <a:pt x="552" y="1"/>
                </a:cubicBezTo>
                <a:cubicBezTo>
                  <a:pt x="562" y="1"/>
                  <a:pt x="568" y="3"/>
                  <a:pt x="568" y="8"/>
                </a:cubicBezTo>
                <a:cubicBezTo>
                  <a:pt x="568" y="10"/>
                  <a:pt x="567" y="14"/>
                  <a:pt x="565" y="21"/>
                </a:cubicBezTo>
                <a:cubicBezTo>
                  <a:pt x="562" y="32"/>
                  <a:pt x="559" y="37"/>
                  <a:pt x="557" y="39"/>
                </a:cubicBezTo>
                <a:cubicBezTo>
                  <a:pt x="555" y="40"/>
                  <a:pt x="548" y="40"/>
                  <a:pt x="538" y="40"/>
                </a:cubicBezTo>
                <a:cubicBezTo>
                  <a:pt x="523" y="41"/>
                  <a:pt x="511" y="42"/>
                  <a:pt x="502" y="45"/>
                </a:cubicBezTo>
                <a:cubicBezTo>
                  <a:pt x="493" y="47"/>
                  <a:pt x="487" y="49"/>
                  <a:pt x="484" y="52"/>
                </a:cubicBezTo>
                <a:cubicBezTo>
                  <a:pt x="480" y="54"/>
                  <a:pt x="479" y="57"/>
                  <a:pt x="481" y="60"/>
                </a:cubicBezTo>
                <a:cubicBezTo>
                  <a:pt x="481" y="67"/>
                  <a:pt x="486" y="137"/>
                  <a:pt x="495" y="269"/>
                </a:cubicBezTo>
                <a:cubicBezTo>
                  <a:pt x="505" y="402"/>
                  <a:pt x="509" y="472"/>
                  <a:pt x="509" y="480"/>
                </a:cubicBezTo>
                <a:lnTo>
                  <a:pt x="511" y="477"/>
                </a:lnTo>
                <a:cubicBezTo>
                  <a:pt x="512" y="476"/>
                  <a:pt x="514" y="473"/>
                  <a:pt x="516" y="469"/>
                </a:cubicBezTo>
                <a:cubicBezTo>
                  <a:pt x="519" y="465"/>
                  <a:pt x="522" y="459"/>
                  <a:pt x="527" y="452"/>
                </a:cubicBezTo>
                <a:cubicBezTo>
                  <a:pt x="532" y="445"/>
                  <a:pt x="537" y="436"/>
                  <a:pt x="542" y="425"/>
                </a:cubicBezTo>
                <a:cubicBezTo>
                  <a:pt x="547" y="415"/>
                  <a:pt x="554" y="403"/>
                  <a:pt x="563" y="389"/>
                </a:cubicBezTo>
                <a:cubicBezTo>
                  <a:pt x="572" y="376"/>
                  <a:pt x="581" y="360"/>
                  <a:pt x="590" y="342"/>
                </a:cubicBezTo>
                <a:cubicBezTo>
                  <a:pt x="598" y="324"/>
                  <a:pt x="610" y="304"/>
                  <a:pt x="624" y="283"/>
                </a:cubicBezTo>
                <a:cubicBezTo>
                  <a:pt x="685" y="175"/>
                  <a:pt x="720" y="113"/>
                  <a:pt x="728" y="98"/>
                </a:cubicBezTo>
                <a:cubicBezTo>
                  <a:pt x="736" y="82"/>
                  <a:pt x="741" y="73"/>
                  <a:pt x="741" y="69"/>
                </a:cubicBezTo>
                <a:cubicBezTo>
                  <a:pt x="741" y="61"/>
                  <a:pt x="736" y="54"/>
                  <a:pt x="724" y="48"/>
                </a:cubicBezTo>
                <a:cubicBezTo>
                  <a:pt x="713" y="43"/>
                  <a:pt x="701" y="40"/>
                  <a:pt x="687" y="40"/>
                </a:cubicBezTo>
                <a:cubicBezTo>
                  <a:pt x="679" y="40"/>
                  <a:pt x="675" y="37"/>
                  <a:pt x="675" y="32"/>
                </a:cubicBezTo>
                <a:cubicBezTo>
                  <a:pt x="675" y="30"/>
                  <a:pt x="676" y="26"/>
                  <a:pt x="677" y="20"/>
                </a:cubicBezTo>
                <a:cubicBezTo>
                  <a:pt x="679" y="11"/>
                  <a:pt x="681" y="5"/>
                  <a:pt x="682" y="3"/>
                </a:cubicBezTo>
                <a:cubicBezTo>
                  <a:pt x="683" y="2"/>
                  <a:pt x="687" y="1"/>
                  <a:pt x="694" y="1"/>
                </a:cubicBezTo>
                <a:cubicBezTo>
                  <a:pt x="696" y="1"/>
                  <a:pt x="701" y="1"/>
                  <a:pt x="709" y="1"/>
                </a:cubicBezTo>
                <a:cubicBezTo>
                  <a:pt x="718" y="1"/>
                  <a:pt x="729" y="1"/>
                  <a:pt x="744" y="1"/>
                </a:cubicBezTo>
                <a:cubicBezTo>
                  <a:pt x="758" y="1"/>
                  <a:pt x="774" y="1"/>
                  <a:pt x="791" y="2"/>
                </a:cubicBezTo>
                <a:cubicBezTo>
                  <a:pt x="831" y="2"/>
                  <a:pt x="856" y="1"/>
                  <a:pt x="867" y="0"/>
                </a:cubicBezTo>
                <a:cubicBezTo>
                  <a:pt x="875" y="0"/>
                  <a:pt x="880" y="3"/>
                  <a:pt x="880" y="10"/>
                </a:cubicBezTo>
                <a:cubicBezTo>
                  <a:pt x="880" y="13"/>
                  <a:pt x="879" y="18"/>
                  <a:pt x="877" y="24"/>
                </a:cubicBezTo>
                <a:cubicBezTo>
                  <a:pt x="875" y="31"/>
                  <a:pt x="873" y="35"/>
                  <a:pt x="871" y="38"/>
                </a:cubicBezTo>
                <a:cubicBezTo>
                  <a:pt x="868" y="40"/>
                  <a:pt x="865" y="41"/>
                  <a:pt x="862" y="40"/>
                </a:cubicBezTo>
                <a:cubicBezTo>
                  <a:pt x="849" y="40"/>
                  <a:pt x="837" y="42"/>
                  <a:pt x="827" y="46"/>
                </a:cubicBezTo>
                <a:cubicBezTo>
                  <a:pt x="815" y="49"/>
                  <a:pt x="806" y="53"/>
                  <a:pt x="799" y="58"/>
                </a:cubicBezTo>
                <a:cubicBezTo>
                  <a:pt x="792" y="63"/>
                  <a:pt x="787" y="68"/>
                  <a:pt x="783" y="73"/>
                </a:cubicBezTo>
                <a:cubicBezTo>
                  <a:pt x="778" y="78"/>
                  <a:pt x="775" y="83"/>
                  <a:pt x="772" y="87"/>
                </a:cubicBezTo>
                <a:lnTo>
                  <a:pt x="768" y="92"/>
                </a:lnTo>
                <a:lnTo>
                  <a:pt x="619" y="353"/>
                </a:lnTo>
                <a:cubicBezTo>
                  <a:pt x="521" y="527"/>
                  <a:pt x="471" y="615"/>
                  <a:pt x="471" y="616"/>
                </a:cubicBezTo>
                <a:cubicBezTo>
                  <a:pt x="467" y="620"/>
                  <a:pt x="460" y="622"/>
                  <a:pt x="449" y="622"/>
                </a:cubicBezTo>
                <a:cubicBezTo>
                  <a:pt x="441" y="622"/>
                  <a:pt x="435" y="621"/>
                  <a:pt x="433" y="618"/>
                </a:cubicBezTo>
                <a:cubicBezTo>
                  <a:pt x="431" y="616"/>
                  <a:pt x="425" y="543"/>
                  <a:pt x="416" y="400"/>
                </a:cubicBezTo>
                <a:cubicBezTo>
                  <a:pt x="407" y="257"/>
                  <a:pt x="402" y="183"/>
                  <a:pt x="401" y="179"/>
                </a:cubicBezTo>
                <a:lnTo>
                  <a:pt x="390" y="195"/>
                </a:lnTo>
                <a:cubicBezTo>
                  <a:pt x="377" y="216"/>
                  <a:pt x="340" y="282"/>
                  <a:pt x="278" y="391"/>
                </a:cubicBezTo>
                <a:cubicBezTo>
                  <a:pt x="193" y="539"/>
                  <a:pt x="150" y="615"/>
                  <a:pt x="149" y="616"/>
                </a:cubicBezTo>
                <a:cubicBezTo>
                  <a:pt x="148" y="617"/>
                  <a:pt x="146" y="618"/>
                  <a:pt x="145" y="619"/>
                </a:cubicBezTo>
                <a:cubicBezTo>
                  <a:pt x="142" y="621"/>
                  <a:pt x="136" y="622"/>
                  <a:pt x="129" y="622"/>
                </a:cubicBezTo>
                <a:cubicBezTo>
                  <a:pt x="117" y="622"/>
                  <a:pt x="111" y="620"/>
                  <a:pt x="110" y="616"/>
                </a:cubicBezTo>
                <a:cubicBezTo>
                  <a:pt x="110" y="614"/>
                  <a:pt x="104" y="519"/>
                  <a:pt x="91" y="334"/>
                </a:cubicBezTo>
                <a:cubicBezTo>
                  <a:pt x="78" y="148"/>
                  <a:pt x="71" y="55"/>
                  <a:pt x="70" y="54"/>
                </a:cubicBezTo>
                <a:cubicBezTo>
                  <a:pt x="69" y="48"/>
                  <a:pt x="66" y="45"/>
                  <a:pt x="62" y="44"/>
                </a:cubicBezTo>
                <a:cubicBezTo>
                  <a:pt x="57" y="43"/>
                  <a:pt x="46" y="42"/>
                  <a:pt x="27" y="40"/>
                </a:cubicBezTo>
                <a:lnTo>
                  <a:pt x="6" y="40"/>
                </a:lnTo>
                <a:cubicBezTo>
                  <a:pt x="2" y="36"/>
                  <a:pt x="0" y="33"/>
                  <a:pt x="0" y="31"/>
                </a:cubicBezTo>
                <a:cubicBezTo>
                  <a:pt x="1" y="17"/>
                  <a:pt x="4" y="7"/>
                  <a:pt x="11" y="0"/>
                </a:cubicBezTo>
                <a:lnTo>
                  <a:pt x="22" y="0"/>
                </a:lnTo>
                <a:cubicBezTo>
                  <a:pt x="47" y="2"/>
                  <a:pt x="76" y="2"/>
                  <a:pt x="110" y="2"/>
                </a:cubicBezTo>
                <a:cubicBezTo>
                  <a:pt x="184" y="2"/>
                  <a:pt x="224" y="2"/>
                  <a:pt x="231" y="0"/>
                </a:cubicBezTo>
                <a:lnTo>
                  <a:pt x="240" y="0"/>
                </a:lnTo>
                <a:cubicBezTo>
                  <a:pt x="243" y="3"/>
                  <a:pt x="245" y="6"/>
                  <a:pt x="245" y="8"/>
                </a:cubicBezTo>
                <a:cubicBezTo>
                  <a:pt x="245" y="10"/>
                  <a:pt x="244" y="15"/>
                  <a:pt x="243" y="24"/>
                </a:cubicBezTo>
                <a:cubicBezTo>
                  <a:pt x="240" y="32"/>
                  <a:pt x="238" y="38"/>
                  <a:pt x="235" y="40"/>
                </a:cubicBezTo>
                <a:lnTo>
                  <a:pt x="217" y="40"/>
                </a:lnTo>
                <a:cubicBezTo>
                  <a:pt x="181" y="42"/>
                  <a:pt x="162" y="47"/>
                  <a:pt x="159" y="55"/>
                </a:cubicBezTo>
                <a:cubicBezTo>
                  <a:pt x="177" y="326"/>
                  <a:pt x="187" y="468"/>
                  <a:pt x="189" y="482"/>
                </a:cubicBezTo>
                <a:lnTo>
                  <a:pt x="397" y="117"/>
                </a:lnTo>
                <a:lnTo>
                  <a:pt x="395" y="84"/>
                </a:lnTo>
                <a:cubicBezTo>
                  <a:pt x="393" y="60"/>
                  <a:pt x="390" y="47"/>
                  <a:pt x="386" y="45"/>
                </a:cubicBezTo>
                <a:cubicBezTo>
                  <a:pt x="382" y="42"/>
                  <a:pt x="370" y="41"/>
                  <a:pt x="349" y="40"/>
                </a:cubicBezTo>
                <a:cubicBezTo>
                  <a:pt x="338" y="40"/>
                  <a:pt x="330" y="40"/>
                  <a:pt x="327" y="39"/>
                </a:cubicBezTo>
                <a:cubicBezTo>
                  <a:pt x="323" y="37"/>
                  <a:pt x="322" y="35"/>
                  <a:pt x="322" y="31"/>
                </a:cubicBezTo>
                <a:cubicBezTo>
                  <a:pt x="322" y="29"/>
                  <a:pt x="322" y="26"/>
                  <a:pt x="323" y="20"/>
                </a:cubicBezTo>
                <a:cubicBezTo>
                  <a:pt x="324" y="18"/>
                  <a:pt x="325" y="15"/>
                  <a:pt x="325" y="12"/>
                </a:cubicBezTo>
                <a:cubicBezTo>
                  <a:pt x="326" y="9"/>
                  <a:pt x="326" y="7"/>
                  <a:pt x="326" y="6"/>
                </a:cubicBezTo>
                <a:cubicBezTo>
                  <a:pt x="326" y="5"/>
                  <a:pt x="327" y="4"/>
                  <a:pt x="329" y="2"/>
                </a:cubicBezTo>
                <a:cubicBezTo>
                  <a:pt x="330" y="1"/>
                  <a:pt x="332" y="1"/>
                  <a:pt x="332" y="1"/>
                </a:cubicBezTo>
                <a:cubicBezTo>
                  <a:pt x="333" y="1"/>
                  <a:pt x="335" y="0"/>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5" name=""/>
          <p:cNvSpPr/>
          <p:nvPr/>
        </p:nvSpPr>
        <p:spPr>
          <a:xfrm>
            <a:off x="9694440" y="3438360"/>
            <a:ext cx="153720" cy="152280"/>
          </a:xfrm>
          <a:custGeom>
            <a:avLst/>
            <a:gdLst/>
            <a:ahLst/>
            <a:rect l="0" t="0" r="r" b="b"/>
            <a:pathLst>
              <a:path w="427" h="423">
                <a:moveTo>
                  <a:pt x="12" y="150"/>
                </a:moveTo>
                <a:cubicBezTo>
                  <a:pt x="4" y="150"/>
                  <a:pt x="0" y="148"/>
                  <a:pt x="0" y="145"/>
                </a:cubicBezTo>
                <a:cubicBezTo>
                  <a:pt x="0" y="142"/>
                  <a:pt x="4" y="131"/>
                  <a:pt x="10" y="110"/>
                </a:cubicBezTo>
                <a:cubicBezTo>
                  <a:pt x="17" y="88"/>
                  <a:pt x="24" y="68"/>
                  <a:pt x="32" y="47"/>
                </a:cubicBezTo>
                <a:lnTo>
                  <a:pt x="42" y="16"/>
                </a:lnTo>
                <a:cubicBezTo>
                  <a:pt x="44" y="9"/>
                  <a:pt x="47" y="3"/>
                  <a:pt x="50" y="0"/>
                </a:cubicBezTo>
                <a:lnTo>
                  <a:pt x="343" y="0"/>
                </a:lnTo>
                <a:lnTo>
                  <a:pt x="399" y="0"/>
                </a:lnTo>
                <a:cubicBezTo>
                  <a:pt x="412" y="0"/>
                  <a:pt x="420" y="0"/>
                  <a:pt x="423" y="1"/>
                </a:cubicBezTo>
                <a:cubicBezTo>
                  <a:pt x="425" y="1"/>
                  <a:pt x="427" y="3"/>
                  <a:pt x="427" y="6"/>
                </a:cubicBezTo>
                <a:cubicBezTo>
                  <a:pt x="427" y="9"/>
                  <a:pt x="423" y="32"/>
                  <a:pt x="416" y="77"/>
                </a:cubicBezTo>
                <a:cubicBezTo>
                  <a:pt x="409" y="122"/>
                  <a:pt x="405" y="145"/>
                  <a:pt x="405" y="145"/>
                </a:cubicBezTo>
                <a:cubicBezTo>
                  <a:pt x="405" y="148"/>
                  <a:pt x="401" y="150"/>
                  <a:pt x="393" y="150"/>
                </a:cubicBezTo>
                <a:cubicBezTo>
                  <a:pt x="389" y="150"/>
                  <a:pt x="386" y="150"/>
                  <a:pt x="385" y="150"/>
                </a:cubicBezTo>
                <a:cubicBezTo>
                  <a:pt x="384" y="150"/>
                  <a:pt x="383" y="149"/>
                  <a:pt x="381" y="146"/>
                </a:cubicBezTo>
                <a:lnTo>
                  <a:pt x="380" y="145"/>
                </a:lnTo>
                <a:cubicBezTo>
                  <a:pt x="380" y="142"/>
                  <a:pt x="381" y="133"/>
                  <a:pt x="384" y="117"/>
                </a:cubicBezTo>
                <a:cubicBezTo>
                  <a:pt x="386" y="100"/>
                  <a:pt x="388" y="88"/>
                  <a:pt x="388" y="79"/>
                </a:cubicBezTo>
                <a:cubicBezTo>
                  <a:pt x="388" y="64"/>
                  <a:pt x="385" y="53"/>
                  <a:pt x="380" y="45"/>
                </a:cubicBezTo>
                <a:cubicBezTo>
                  <a:pt x="374" y="38"/>
                  <a:pt x="363" y="33"/>
                  <a:pt x="345" y="30"/>
                </a:cubicBezTo>
                <a:cubicBezTo>
                  <a:pt x="343" y="30"/>
                  <a:pt x="331" y="29"/>
                  <a:pt x="309" y="29"/>
                </a:cubicBezTo>
                <a:cubicBezTo>
                  <a:pt x="290" y="29"/>
                  <a:pt x="278" y="29"/>
                  <a:pt x="273" y="29"/>
                </a:cubicBezTo>
                <a:cubicBezTo>
                  <a:pt x="268" y="30"/>
                  <a:pt x="264" y="31"/>
                  <a:pt x="262" y="34"/>
                </a:cubicBezTo>
                <a:cubicBezTo>
                  <a:pt x="261" y="35"/>
                  <a:pt x="247" y="93"/>
                  <a:pt x="218" y="208"/>
                </a:cubicBezTo>
                <a:cubicBezTo>
                  <a:pt x="189" y="324"/>
                  <a:pt x="174" y="383"/>
                  <a:pt x="174" y="385"/>
                </a:cubicBezTo>
                <a:cubicBezTo>
                  <a:pt x="174" y="390"/>
                  <a:pt x="192" y="393"/>
                  <a:pt x="229" y="394"/>
                </a:cubicBezTo>
                <a:cubicBezTo>
                  <a:pt x="242" y="394"/>
                  <a:pt x="251" y="394"/>
                  <a:pt x="254" y="395"/>
                </a:cubicBezTo>
                <a:cubicBezTo>
                  <a:pt x="258" y="395"/>
                  <a:pt x="260" y="397"/>
                  <a:pt x="260" y="400"/>
                </a:cubicBezTo>
                <a:cubicBezTo>
                  <a:pt x="260" y="402"/>
                  <a:pt x="259" y="405"/>
                  <a:pt x="258" y="409"/>
                </a:cubicBezTo>
                <a:cubicBezTo>
                  <a:pt x="256" y="417"/>
                  <a:pt x="255" y="421"/>
                  <a:pt x="252" y="422"/>
                </a:cubicBezTo>
                <a:lnTo>
                  <a:pt x="251" y="423"/>
                </a:lnTo>
                <a:cubicBezTo>
                  <a:pt x="250" y="423"/>
                  <a:pt x="249" y="423"/>
                  <a:pt x="247" y="423"/>
                </a:cubicBezTo>
                <a:cubicBezTo>
                  <a:pt x="245" y="423"/>
                  <a:pt x="234" y="423"/>
                  <a:pt x="214" y="422"/>
                </a:cubicBezTo>
                <a:cubicBezTo>
                  <a:pt x="195" y="422"/>
                  <a:pt x="167" y="422"/>
                  <a:pt x="130" y="422"/>
                </a:cubicBezTo>
                <a:cubicBezTo>
                  <a:pt x="77" y="422"/>
                  <a:pt x="42" y="422"/>
                  <a:pt x="27" y="423"/>
                </a:cubicBezTo>
                <a:lnTo>
                  <a:pt x="18" y="423"/>
                </a:lnTo>
                <a:cubicBezTo>
                  <a:pt x="15" y="420"/>
                  <a:pt x="14" y="418"/>
                  <a:pt x="14" y="417"/>
                </a:cubicBezTo>
                <a:cubicBezTo>
                  <a:pt x="14" y="416"/>
                  <a:pt x="15" y="412"/>
                  <a:pt x="15" y="406"/>
                </a:cubicBezTo>
                <a:cubicBezTo>
                  <a:pt x="17" y="401"/>
                  <a:pt x="19" y="397"/>
                  <a:pt x="22" y="394"/>
                </a:cubicBezTo>
                <a:lnTo>
                  <a:pt x="39" y="394"/>
                </a:lnTo>
                <a:lnTo>
                  <a:pt x="46" y="394"/>
                </a:lnTo>
                <a:cubicBezTo>
                  <a:pt x="80" y="394"/>
                  <a:pt x="100" y="392"/>
                  <a:pt x="106" y="389"/>
                </a:cubicBezTo>
                <a:cubicBezTo>
                  <a:pt x="106" y="388"/>
                  <a:pt x="107" y="388"/>
                  <a:pt x="107" y="388"/>
                </a:cubicBezTo>
                <a:cubicBezTo>
                  <a:pt x="109" y="387"/>
                  <a:pt x="111" y="383"/>
                  <a:pt x="114" y="375"/>
                </a:cubicBezTo>
                <a:cubicBezTo>
                  <a:pt x="116" y="368"/>
                  <a:pt x="124" y="335"/>
                  <a:pt x="138" y="277"/>
                </a:cubicBezTo>
                <a:cubicBezTo>
                  <a:pt x="146" y="248"/>
                  <a:pt x="151" y="225"/>
                  <a:pt x="156" y="207"/>
                </a:cubicBezTo>
                <a:cubicBezTo>
                  <a:pt x="185" y="93"/>
                  <a:pt x="200" y="35"/>
                  <a:pt x="200" y="32"/>
                </a:cubicBezTo>
                <a:cubicBezTo>
                  <a:pt x="200" y="30"/>
                  <a:pt x="193" y="29"/>
                  <a:pt x="181" y="29"/>
                </a:cubicBezTo>
                <a:lnTo>
                  <a:pt x="162" y="29"/>
                </a:lnTo>
                <a:cubicBezTo>
                  <a:pt x="134" y="29"/>
                  <a:pt x="116" y="31"/>
                  <a:pt x="107" y="33"/>
                </a:cubicBezTo>
                <a:cubicBezTo>
                  <a:pt x="89" y="37"/>
                  <a:pt x="74" y="46"/>
                  <a:pt x="64" y="59"/>
                </a:cubicBezTo>
                <a:cubicBezTo>
                  <a:pt x="52" y="71"/>
                  <a:pt x="41" y="96"/>
                  <a:pt x="29" y="131"/>
                </a:cubicBezTo>
                <a:cubicBezTo>
                  <a:pt x="26" y="140"/>
                  <a:pt x="24" y="145"/>
                  <a:pt x="23" y="147"/>
                </a:cubicBezTo>
                <a:cubicBezTo>
                  <a:pt x="22" y="149"/>
                  <a:pt x="19" y="150"/>
                  <a:pt x="14" y="150"/>
                </a:cubicBezTo>
                <a:lnTo>
                  <a:pt x="12" y="15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6" name=""/>
          <p:cNvSpPr/>
          <p:nvPr/>
        </p:nvSpPr>
        <p:spPr>
          <a:xfrm>
            <a:off x="9870480" y="3565080"/>
            <a:ext cx="168480" cy="144000"/>
          </a:xfrm>
          <a:custGeom>
            <a:avLst/>
            <a:gdLst/>
            <a:ahLst/>
            <a:rect l="0" t="0" r="r" b="b"/>
            <a:pathLst>
              <a:path w="468" h="400">
                <a:moveTo>
                  <a:pt x="0" y="137"/>
                </a:moveTo>
                <a:cubicBezTo>
                  <a:pt x="0" y="132"/>
                  <a:pt x="2" y="123"/>
                  <a:pt x="7" y="109"/>
                </a:cubicBezTo>
                <a:cubicBezTo>
                  <a:pt x="13" y="96"/>
                  <a:pt x="20" y="81"/>
                  <a:pt x="30" y="64"/>
                </a:cubicBezTo>
                <a:cubicBezTo>
                  <a:pt x="39" y="47"/>
                  <a:pt x="52" y="32"/>
                  <a:pt x="68" y="20"/>
                </a:cubicBezTo>
                <a:cubicBezTo>
                  <a:pt x="85" y="7"/>
                  <a:pt x="102" y="1"/>
                  <a:pt x="120" y="0"/>
                </a:cubicBezTo>
                <a:cubicBezTo>
                  <a:pt x="147" y="0"/>
                  <a:pt x="168" y="8"/>
                  <a:pt x="181" y="22"/>
                </a:cubicBezTo>
                <a:cubicBezTo>
                  <a:pt x="195" y="37"/>
                  <a:pt x="201" y="54"/>
                  <a:pt x="201" y="74"/>
                </a:cubicBezTo>
                <a:cubicBezTo>
                  <a:pt x="201" y="85"/>
                  <a:pt x="191" y="118"/>
                  <a:pt x="171" y="173"/>
                </a:cubicBezTo>
                <a:cubicBezTo>
                  <a:pt x="151" y="228"/>
                  <a:pt x="141" y="270"/>
                  <a:pt x="141" y="298"/>
                </a:cubicBezTo>
                <a:cubicBezTo>
                  <a:pt x="141" y="323"/>
                  <a:pt x="146" y="341"/>
                  <a:pt x="154" y="351"/>
                </a:cubicBezTo>
                <a:cubicBezTo>
                  <a:pt x="162" y="361"/>
                  <a:pt x="174" y="366"/>
                  <a:pt x="191" y="367"/>
                </a:cubicBezTo>
                <a:cubicBezTo>
                  <a:pt x="207" y="367"/>
                  <a:pt x="223" y="363"/>
                  <a:pt x="237" y="352"/>
                </a:cubicBezTo>
                <a:cubicBezTo>
                  <a:pt x="252" y="341"/>
                  <a:pt x="263" y="331"/>
                  <a:pt x="270" y="322"/>
                </a:cubicBezTo>
                <a:lnTo>
                  <a:pt x="280" y="307"/>
                </a:lnTo>
                <a:cubicBezTo>
                  <a:pt x="281" y="305"/>
                  <a:pt x="292" y="259"/>
                  <a:pt x="313" y="172"/>
                </a:cubicBezTo>
                <a:cubicBezTo>
                  <a:pt x="331" y="102"/>
                  <a:pt x="341" y="60"/>
                  <a:pt x="345" y="49"/>
                </a:cubicBezTo>
                <a:cubicBezTo>
                  <a:pt x="349" y="37"/>
                  <a:pt x="353" y="28"/>
                  <a:pt x="357" y="23"/>
                </a:cubicBezTo>
                <a:cubicBezTo>
                  <a:pt x="367" y="14"/>
                  <a:pt x="379" y="10"/>
                  <a:pt x="390" y="10"/>
                </a:cubicBezTo>
                <a:cubicBezTo>
                  <a:pt x="400" y="10"/>
                  <a:pt x="407" y="13"/>
                  <a:pt x="412" y="19"/>
                </a:cubicBezTo>
                <a:cubicBezTo>
                  <a:pt x="417" y="25"/>
                  <a:pt x="419" y="30"/>
                  <a:pt x="419" y="35"/>
                </a:cubicBezTo>
                <a:lnTo>
                  <a:pt x="351" y="317"/>
                </a:lnTo>
                <a:cubicBezTo>
                  <a:pt x="351" y="320"/>
                  <a:pt x="350" y="324"/>
                  <a:pt x="350" y="331"/>
                </a:cubicBezTo>
                <a:cubicBezTo>
                  <a:pt x="350" y="345"/>
                  <a:pt x="352" y="355"/>
                  <a:pt x="356" y="360"/>
                </a:cubicBezTo>
                <a:cubicBezTo>
                  <a:pt x="361" y="365"/>
                  <a:pt x="367" y="367"/>
                  <a:pt x="376" y="368"/>
                </a:cubicBezTo>
                <a:cubicBezTo>
                  <a:pt x="389" y="366"/>
                  <a:pt x="399" y="357"/>
                  <a:pt x="407" y="340"/>
                </a:cubicBezTo>
                <a:cubicBezTo>
                  <a:pt x="414" y="324"/>
                  <a:pt x="423" y="298"/>
                  <a:pt x="433" y="262"/>
                </a:cubicBezTo>
                <a:cubicBezTo>
                  <a:pt x="434" y="257"/>
                  <a:pt x="440" y="255"/>
                  <a:pt x="451" y="255"/>
                </a:cubicBezTo>
                <a:cubicBezTo>
                  <a:pt x="462" y="255"/>
                  <a:pt x="468" y="258"/>
                  <a:pt x="468" y="263"/>
                </a:cubicBezTo>
                <a:cubicBezTo>
                  <a:pt x="467" y="266"/>
                  <a:pt x="466" y="270"/>
                  <a:pt x="466" y="276"/>
                </a:cubicBezTo>
                <a:cubicBezTo>
                  <a:pt x="465" y="281"/>
                  <a:pt x="463" y="291"/>
                  <a:pt x="458" y="304"/>
                </a:cubicBezTo>
                <a:cubicBezTo>
                  <a:pt x="453" y="318"/>
                  <a:pt x="448" y="330"/>
                  <a:pt x="443" y="342"/>
                </a:cubicBezTo>
                <a:cubicBezTo>
                  <a:pt x="438" y="354"/>
                  <a:pt x="430" y="365"/>
                  <a:pt x="421" y="376"/>
                </a:cubicBezTo>
                <a:cubicBezTo>
                  <a:pt x="412" y="386"/>
                  <a:pt x="401" y="394"/>
                  <a:pt x="389" y="398"/>
                </a:cubicBezTo>
                <a:cubicBezTo>
                  <a:pt x="384" y="399"/>
                  <a:pt x="377" y="400"/>
                  <a:pt x="367" y="400"/>
                </a:cubicBezTo>
                <a:cubicBezTo>
                  <a:pt x="328" y="400"/>
                  <a:pt x="302" y="383"/>
                  <a:pt x="287" y="350"/>
                </a:cubicBezTo>
                <a:cubicBezTo>
                  <a:pt x="286" y="351"/>
                  <a:pt x="282" y="354"/>
                  <a:pt x="277" y="359"/>
                </a:cubicBezTo>
                <a:cubicBezTo>
                  <a:pt x="272" y="364"/>
                  <a:pt x="267" y="369"/>
                  <a:pt x="261" y="372"/>
                </a:cubicBezTo>
                <a:cubicBezTo>
                  <a:pt x="256" y="376"/>
                  <a:pt x="250" y="380"/>
                  <a:pt x="242" y="385"/>
                </a:cubicBezTo>
                <a:cubicBezTo>
                  <a:pt x="234" y="391"/>
                  <a:pt x="226" y="394"/>
                  <a:pt x="216" y="396"/>
                </a:cubicBezTo>
                <a:cubicBezTo>
                  <a:pt x="207" y="398"/>
                  <a:pt x="197" y="399"/>
                  <a:pt x="186" y="400"/>
                </a:cubicBezTo>
                <a:cubicBezTo>
                  <a:pt x="161" y="400"/>
                  <a:pt x="138" y="395"/>
                  <a:pt x="118" y="385"/>
                </a:cubicBezTo>
                <a:cubicBezTo>
                  <a:pt x="87" y="366"/>
                  <a:pt x="72" y="335"/>
                  <a:pt x="72" y="291"/>
                </a:cubicBezTo>
                <a:cubicBezTo>
                  <a:pt x="72" y="257"/>
                  <a:pt x="82" y="213"/>
                  <a:pt x="103" y="159"/>
                </a:cubicBezTo>
                <a:cubicBezTo>
                  <a:pt x="123" y="105"/>
                  <a:pt x="134" y="70"/>
                  <a:pt x="134" y="56"/>
                </a:cubicBezTo>
                <a:cubicBezTo>
                  <a:pt x="134" y="55"/>
                  <a:pt x="134" y="55"/>
                  <a:pt x="134" y="54"/>
                </a:cubicBezTo>
                <a:cubicBezTo>
                  <a:pt x="134" y="49"/>
                  <a:pt x="134" y="45"/>
                  <a:pt x="134" y="43"/>
                </a:cubicBezTo>
                <a:cubicBezTo>
                  <a:pt x="134" y="42"/>
                  <a:pt x="132" y="40"/>
                  <a:pt x="130" y="37"/>
                </a:cubicBezTo>
                <a:cubicBezTo>
                  <a:pt x="128" y="35"/>
                  <a:pt x="124" y="34"/>
                  <a:pt x="120" y="34"/>
                </a:cubicBezTo>
                <a:lnTo>
                  <a:pt x="117" y="34"/>
                </a:lnTo>
                <a:cubicBezTo>
                  <a:pt x="103" y="34"/>
                  <a:pt x="91" y="39"/>
                  <a:pt x="80" y="50"/>
                </a:cubicBezTo>
                <a:cubicBezTo>
                  <a:pt x="69" y="62"/>
                  <a:pt x="60" y="74"/>
                  <a:pt x="53" y="87"/>
                </a:cubicBezTo>
                <a:cubicBezTo>
                  <a:pt x="47" y="99"/>
                  <a:pt x="42" y="112"/>
                  <a:pt x="38" y="124"/>
                </a:cubicBezTo>
                <a:cubicBezTo>
                  <a:pt x="35" y="135"/>
                  <a:pt x="32" y="142"/>
                  <a:pt x="31" y="143"/>
                </a:cubicBezTo>
                <a:cubicBezTo>
                  <a:pt x="30" y="144"/>
                  <a:pt x="25" y="145"/>
                  <a:pt x="17" y="145"/>
                </a:cubicBezTo>
                <a:lnTo>
                  <a:pt x="5" y="145"/>
                </a:lnTo>
                <a:cubicBezTo>
                  <a:pt x="1" y="141"/>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7" name=""/>
          <p:cNvSpPr/>
          <p:nvPr/>
        </p:nvSpPr>
        <p:spPr>
          <a:xfrm>
            <a:off x="1618920" y="4000320"/>
            <a:ext cx="86400" cy="86040"/>
          </a:xfrm>
          <a:custGeom>
            <a:avLst/>
            <a:gdLst/>
            <a:ahLst/>
            <a:rect l="0" t="0" r="r" b="b"/>
            <a:pathLst>
              <a:path w="240" h="239">
                <a:moveTo>
                  <a:pt x="240" y="119"/>
                </a:moveTo>
                <a:cubicBezTo>
                  <a:pt x="240" y="135"/>
                  <a:pt x="237" y="150"/>
                  <a:pt x="230" y="165"/>
                </a:cubicBezTo>
                <a:cubicBezTo>
                  <a:pt x="224" y="179"/>
                  <a:pt x="216" y="192"/>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2"/>
                  <a:pt x="16" y="179"/>
                  <a:pt x="9" y="165"/>
                </a:cubicBezTo>
                <a:cubicBezTo>
                  <a:pt x="3" y="150"/>
                  <a:pt x="0" y="135"/>
                  <a:pt x="0" y="119"/>
                </a:cubicBezTo>
                <a:cubicBezTo>
                  <a:pt x="0" y="103"/>
                  <a:pt x="3" y="88"/>
                  <a:pt x="9" y="73"/>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3"/>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168" name=""/>
          <p:cNvSpPr txBox="1"/>
          <p:nvPr/>
        </p:nvSpPr>
        <p:spPr>
          <a:xfrm>
            <a:off x="6050160" y="3409920"/>
            <a:ext cx="303480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なら、転置畳み込みは </a:t>
            </a:r>
            <a:endParaRPr b="0" lang="en-US" sz="2170" strike="noStrike" u="none">
              <a:solidFill>
                <a:srgbClr val="000000"/>
              </a:solidFill>
              <a:effectLst/>
              <a:uFillTx/>
              <a:latin typeface="Times New Roman"/>
            </a:endParaRPr>
          </a:p>
        </p:txBody>
      </p:sp>
      <p:sp>
        <p:nvSpPr>
          <p:cNvPr id="169" name=""/>
          <p:cNvSpPr/>
          <p:nvPr/>
        </p:nvSpPr>
        <p:spPr>
          <a:xfrm>
            <a:off x="1066680" y="448596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5"/>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5"/>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0" name=""/>
          <p:cNvSpPr txBox="1"/>
          <p:nvPr/>
        </p:nvSpPr>
        <p:spPr>
          <a:xfrm>
            <a:off x="1852560" y="3828960"/>
            <a:ext cx="79826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実装上は</a:t>
            </a:r>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a:t>
            </a:r>
            <a:r>
              <a:rPr b="0" lang="en-US" sz="2170" strike="noStrike" u="none">
                <a:solidFill>
                  <a:srgbClr val="1f2328"/>
                </a:solidFill>
                <a:effectLst/>
                <a:uFillTx/>
                <a:latin typeface=".SFNS-Regular_wdth_opsz1D0000_GRAD_wght"/>
                <a:ea typeface=".SFNS-Regular_wdth_opsz1D0000_GRAD_wght"/>
              </a:rPr>
              <a:t>padding</a:t>
            </a:r>
            <a:r>
              <a:rPr b="0" lang="zh-CN" sz="2170" strike="noStrike" u="none">
                <a:solidFill>
                  <a:srgbClr val="1f2328"/>
                </a:solidFill>
                <a:effectLst/>
                <a:uFillTx/>
                <a:latin typeface=".HiraKakuInterface-W4"/>
                <a:ea typeface=".HiraKakuInterface-W4"/>
              </a:rPr>
              <a:t>を反転させた畳み込みとして実現する</a:t>
            </a:r>
            <a:endParaRPr b="0" lang="en-US" sz="2170" strike="noStrike" u="none">
              <a:solidFill>
                <a:srgbClr val="000000"/>
              </a:solidFill>
              <a:effectLst/>
              <a:uFillTx/>
              <a:latin typeface="Times New Roman"/>
            </a:endParaRPr>
          </a:p>
        </p:txBody>
      </p:sp>
      <p:sp>
        <p:nvSpPr>
          <p:cNvPr id="171" name=""/>
          <p:cNvSpPr/>
          <p:nvPr/>
        </p:nvSpPr>
        <p:spPr>
          <a:xfrm>
            <a:off x="1066680" y="5047920"/>
            <a:ext cx="86040" cy="86400"/>
          </a:xfrm>
          <a:custGeom>
            <a:avLst/>
            <a:gdLst/>
            <a:ahLst/>
            <a:rect l="0" t="0" r="r" b="b"/>
            <a:pathLst>
              <a:path w="239" h="240">
                <a:moveTo>
                  <a:pt x="239" y="119"/>
                </a:moveTo>
                <a:cubicBezTo>
                  <a:pt x="239" y="135"/>
                  <a:pt x="236" y="151"/>
                  <a:pt x="230" y="166"/>
                </a:cubicBezTo>
                <a:cubicBezTo>
                  <a:pt x="224" y="181"/>
                  <a:pt x="215" y="194"/>
                  <a:pt x="204" y="205"/>
                </a:cubicBezTo>
                <a:cubicBezTo>
                  <a:pt x="193" y="216"/>
                  <a:pt x="180" y="224"/>
                  <a:pt x="165" y="230"/>
                </a:cubicBezTo>
                <a:cubicBezTo>
                  <a:pt x="151" y="237"/>
                  <a:pt x="136" y="240"/>
                  <a:pt x="120" y="240"/>
                </a:cubicBezTo>
                <a:cubicBezTo>
                  <a:pt x="104" y="240"/>
                  <a:pt x="89" y="237"/>
                  <a:pt x="74" y="230"/>
                </a:cubicBezTo>
                <a:cubicBezTo>
                  <a:pt x="60" y="224"/>
                  <a:pt x="47" y="216"/>
                  <a:pt x="36" y="205"/>
                </a:cubicBezTo>
                <a:cubicBezTo>
                  <a:pt x="25" y="194"/>
                  <a:pt x="16" y="181"/>
                  <a:pt x="9" y="166"/>
                </a:cubicBezTo>
                <a:cubicBezTo>
                  <a:pt x="3" y="151"/>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2" name=""/>
          <p:cNvSpPr txBox="1"/>
          <p:nvPr/>
        </p:nvSpPr>
        <p:spPr>
          <a:xfrm>
            <a:off x="1300320" y="4314960"/>
            <a:ext cx="70934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⼊⼒に </a:t>
            </a:r>
            <a:r>
              <a:rPr b="0" lang="en-US" sz="2170" strike="noStrike" u="none">
                <a:solidFill>
                  <a:srgbClr val="1f2328"/>
                </a:solidFill>
                <a:effectLst/>
                <a:uFillTx/>
                <a:latin typeface=".SFNS-Regular_wdth_opsz1D0000_GRAD_wght"/>
                <a:ea typeface=".SFNS-Regular_wdth_opsz1D0000_GRAD_wght"/>
              </a:rPr>
              <a:t>stride </a:t>
            </a:r>
            <a:r>
              <a:rPr b="0" lang="zh-CN" sz="2170" strike="noStrike" u="none">
                <a:solidFill>
                  <a:srgbClr val="1f2328"/>
                </a:solidFill>
                <a:effectLst/>
                <a:uFillTx/>
                <a:latin typeface=".HiraKakuInterface-W4"/>
                <a:ea typeface=".HiraKakuInterface-W4"/>
              </a:rPr>
              <a:t>ごとに</a:t>
            </a:r>
            <a:r>
              <a:rPr b="0" lang="en-US" sz="2170" strike="noStrike" u="none">
                <a:solidFill>
                  <a:srgbClr val="1f2328"/>
                </a:solidFill>
                <a:effectLst/>
                <a:uFillTx/>
                <a:latin typeface=".SFNS-Regular_wdth_opsz1D0000_GRAD_wght"/>
                <a:ea typeface=".SFNS-Regular_wdth_opsz1D0000_GRAD_wght"/>
              </a:rPr>
              <a:t>0</a:t>
            </a:r>
            <a:r>
              <a:rPr b="0" lang="zh-CN" sz="2170" strike="noStrike" u="none">
                <a:solidFill>
                  <a:srgbClr val="1f2328"/>
                </a:solidFill>
                <a:effectLst/>
                <a:uFillTx/>
                <a:latin typeface=".HiraKakuInterface-W4"/>
                <a:ea typeface=".HiraKakuInterface-W4"/>
              </a:rPr>
              <a:t>を挿⼊して畳み込みするイメージ</a:t>
            </a:r>
            <a:endParaRPr b="0" lang="en-US" sz="2170" strike="noStrike" u="none">
              <a:solidFill>
                <a:srgbClr val="000000"/>
              </a:solidFill>
              <a:effectLst/>
              <a:uFillTx/>
              <a:latin typeface="Times New Roman"/>
            </a:endParaRPr>
          </a:p>
        </p:txBody>
      </p:sp>
      <p:sp>
        <p:nvSpPr>
          <p:cNvPr id="173" name=""/>
          <p:cNvSpPr/>
          <p:nvPr/>
        </p:nvSpPr>
        <p:spPr>
          <a:xfrm>
            <a:off x="1618920" y="5467320"/>
            <a:ext cx="86400" cy="86040"/>
          </a:xfrm>
          <a:custGeom>
            <a:avLst/>
            <a:gdLst/>
            <a:ahLst/>
            <a:rect l="0" t="0" r="r" b="b"/>
            <a:pathLst>
              <a:path w="240" h="239">
                <a:moveTo>
                  <a:pt x="240" y="119"/>
                </a:moveTo>
                <a:cubicBezTo>
                  <a:pt x="240" y="134"/>
                  <a:pt x="237" y="150"/>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0"/>
                  <a:pt x="0" y="134"/>
                  <a:pt x="0" y="119"/>
                </a:cubicBezTo>
                <a:cubicBezTo>
                  <a:pt x="0" y="103"/>
                  <a:pt x="3" y="88"/>
                  <a:pt x="9" y="73"/>
                </a:cubicBezTo>
                <a:cubicBezTo>
                  <a:pt x="16" y="58"/>
                  <a:pt x="24" y="46"/>
                  <a:pt x="35" y="34"/>
                </a:cubicBezTo>
                <a:cubicBezTo>
                  <a:pt x="46" y="23"/>
                  <a:pt x="59" y="15"/>
                  <a:pt x="74" y="9"/>
                </a:cubicBezTo>
                <a:cubicBezTo>
                  <a:pt x="89" y="3"/>
                  <a:pt x="104" y="0"/>
                  <a:pt x="119" y="0"/>
                </a:cubicBezTo>
                <a:cubicBezTo>
                  <a:pt x="135" y="0"/>
                  <a:pt x="151" y="3"/>
                  <a:pt x="166" y="9"/>
                </a:cubicBezTo>
                <a:cubicBezTo>
                  <a:pt x="181" y="15"/>
                  <a:pt x="194" y="23"/>
                  <a:pt x="205" y="34"/>
                </a:cubicBezTo>
                <a:cubicBezTo>
                  <a:pt x="216" y="46"/>
                  <a:pt x="224" y="58"/>
                  <a:pt x="230" y="73"/>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174" name=""/>
          <p:cNvSpPr txBox="1"/>
          <p:nvPr/>
        </p:nvSpPr>
        <p:spPr>
          <a:xfrm>
            <a:off x="1300320" y="487692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チェッカーボードアーティファクトが起こり得る</a:t>
            </a:r>
            <a:endParaRPr b="0" lang="en-US" sz="2170" strike="noStrike" u="none">
              <a:solidFill>
                <a:srgbClr val="000000"/>
              </a:solidFill>
              <a:effectLst/>
              <a:uFillTx/>
              <a:latin typeface="Times New Roman"/>
            </a:endParaRPr>
          </a:p>
        </p:txBody>
      </p:sp>
      <p:sp>
        <p:nvSpPr>
          <p:cNvPr id="175" name=""/>
          <p:cNvSpPr txBox="1"/>
          <p:nvPr/>
        </p:nvSpPr>
        <p:spPr>
          <a:xfrm>
            <a:off x="1852560" y="5295960"/>
            <a:ext cx="5989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とカーネルサイズの整合性が崩れている時</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9" name=""/>
          <p:cNvSpPr/>
          <p:nvPr/>
        </p:nvSpPr>
        <p:spPr>
          <a:xfrm>
            <a:off x="5277240" y="2748240"/>
            <a:ext cx="262440" cy="217080"/>
          </a:xfrm>
          <a:custGeom>
            <a:avLst/>
            <a:gdLst/>
            <a:ahLst/>
            <a:rect l="0" t="0" r="r" b="b"/>
            <a:pathLst>
              <a:path w="729" h="603">
                <a:moveTo>
                  <a:pt x="14" y="603"/>
                </a:moveTo>
                <a:lnTo>
                  <a:pt x="12" y="603"/>
                </a:lnTo>
                <a:cubicBezTo>
                  <a:pt x="4" y="603"/>
                  <a:pt x="0" y="600"/>
                  <a:pt x="0" y="593"/>
                </a:cubicBezTo>
                <a:cubicBezTo>
                  <a:pt x="0" y="591"/>
                  <a:pt x="1" y="586"/>
                  <a:pt x="3" y="579"/>
                </a:cubicBezTo>
                <a:cubicBezTo>
                  <a:pt x="5" y="571"/>
                  <a:pt x="7" y="566"/>
                  <a:pt x="9" y="565"/>
                </a:cubicBezTo>
                <a:cubicBezTo>
                  <a:pt x="11" y="564"/>
                  <a:pt x="16" y="563"/>
                  <a:pt x="25" y="563"/>
                </a:cubicBezTo>
                <a:cubicBezTo>
                  <a:pt x="76" y="561"/>
                  <a:pt x="116" y="546"/>
                  <a:pt x="144" y="517"/>
                </a:cubicBezTo>
                <a:cubicBezTo>
                  <a:pt x="150" y="511"/>
                  <a:pt x="184" y="473"/>
                  <a:pt x="247" y="405"/>
                </a:cubicBezTo>
                <a:cubicBezTo>
                  <a:pt x="310" y="337"/>
                  <a:pt x="341" y="302"/>
                  <a:pt x="340" y="301"/>
                </a:cubicBezTo>
                <a:cubicBezTo>
                  <a:pt x="276" y="137"/>
                  <a:pt x="242" y="54"/>
                  <a:pt x="239" y="51"/>
                </a:cubicBezTo>
                <a:cubicBezTo>
                  <a:pt x="234" y="45"/>
                  <a:pt x="215" y="41"/>
                  <a:pt x="183" y="41"/>
                </a:cubicBezTo>
                <a:lnTo>
                  <a:pt x="159" y="41"/>
                </a:lnTo>
                <a:cubicBezTo>
                  <a:pt x="155" y="37"/>
                  <a:pt x="153" y="35"/>
                  <a:pt x="153" y="34"/>
                </a:cubicBezTo>
                <a:cubicBezTo>
                  <a:pt x="153" y="32"/>
                  <a:pt x="154" y="27"/>
                  <a:pt x="155" y="17"/>
                </a:cubicBezTo>
                <a:cubicBezTo>
                  <a:pt x="157" y="9"/>
                  <a:pt x="160" y="4"/>
                  <a:pt x="164" y="0"/>
                </a:cubicBezTo>
                <a:lnTo>
                  <a:pt x="176" y="0"/>
                </a:lnTo>
                <a:cubicBezTo>
                  <a:pt x="196" y="1"/>
                  <a:pt x="232" y="2"/>
                  <a:pt x="284" y="2"/>
                </a:cubicBezTo>
                <a:cubicBezTo>
                  <a:pt x="303" y="2"/>
                  <a:pt x="321" y="2"/>
                  <a:pt x="338" y="2"/>
                </a:cubicBezTo>
                <a:cubicBezTo>
                  <a:pt x="354" y="2"/>
                  <a:pt x="367" y="2"/>
                  <a:pt x="377" y="1"/>
                </a:cubicBezTo>
                <a:cubicBezTo>
                  <a:pt x="387" y="0"/>
                  <a:pt x="393" y="0"/>
                  <a:pt x="395" y="1"/>
                </a:cubicBezTo>
                <a:cubicBezTo>
                  <a:pt x="405" y="1"/>
                  <a:pt x="410" y="4"/>
                  <a:pt x="410" y="11"/>
                </a:cubicBezTo>
                <a:cubicBezTo>
                  <a:pt x="410" y="11"/>
                  <a:pt x="409" y="15"/>
                  <a:pt x="408" y="22"/>
                </a:cubicBezTo>
                <a:cubicBezTo>
                  <a:pt x="406" y="31"/>
                  <a:pt x="404" y="36"/>
                  <a:pt x="402" y="38"/>
                </a:cubicBezTo>
                <a:cubicBezTo>
                  <a:pt x="400" y="40"/>
                  <a:pt x="396" y="41"/>
                  <a:pt x="388" y="41"/>
                </a:cubicBezTo>
                <a:cubicBezTo>
                  <a:pt x="370" y="42"/>
                  <a:pt x="354" y="47"/>
                  <a:pt x="340" y="56"/>
                </a:cubicBezTo>
                <a:lnTo>
                  <a:pt x="408" y="227"/>
                </a:lnTo>
                <a:lnTo>
                  <a:pt x="455" y="175"/>
                </a:lnTo>
                <a:cubicBezTo>
                  <a:pt x="517" y="108"/>
                  <a:pt x="547" y="71"/>
                  <a:pt x="547" y="64"/>
                </a:cubicBezTo>
                <a:cubicBezTo>
                  <a:pt x="547" y="54"/>
                  <a:pt x="540" y="47"/>
                  <a:pt x="526" y="42"/>
                </a:cubicBezTo>
                <a:cubicBezTo>
                  <a:pt x="523" y="42"/>
                  <a:pt x="520" y="42"/>
                  <a:pt x="515" y="41"/>
                </a:cubicBezTo>
                <a:cubicBezTo>
                  <a:pt x="506" y="41"/>
                  <a:pt x="502" y="37"/>
                  <a:pt x="502" y="31"/>
                </a:cubicBezTo>
                <a:cubicBezTo>
                  <a:pt x="502" y="30"/>
                  <a:pt x="502" y="25"/>
                  <a:pt x="503" y="17"/>
                </a:cubicBezTo>
                <a:cubicBezTo>
                  <a:pt x="506" y="9"/>
                  <a:pt x="509" y="4"/>
                  <a:pt x="512" y="0"/>
                </a:cubicBezTo>
                <a:lnTo>
                  <a:pt x="523" y="0"/>
                </a:lnTo>
                <a:cubicBezTo>
                  <a:pt x="523" y="0"/>
                  <a:pt x="531" y="0"/>
                  <a:pt x="545" y="0"/>
                </a:cubicBezTo>
                <a:cubicBezTo>
                  <a:pt x="559" y="0"/>
                  <a:pt x="575" y="1"/>
                  <a:pt x="592" y="2"/>
                </a:cubicBezTo>
                <a:cubicBezTo>
                  <a:pt x="610" y="3"/>
                  <a:pt x="622" y="3"/>
                  <a:pt x="629" y="3"/>
                </a:cubicBezTo>
                <a:cubicBezTo>
                  <a:pt x="681" y="3"/>
                  <a:pt x="710" y="2"/>
                  <a:pt x="716" y="0"/>
                </a:cubicBezTo>
                <a:lnTo>
                  <a:pt x="723" y="0"/>
                </a:lnTo>
                <a:cubicBezTo>
                  <a:pt x="727" y="4"/>
                  <a:pt x="729" y="7"/>
                  <a:pt x="729" y="10"/>
                </a:cubicBezTo>
                <a:cubicBezTo>
                  <a:pt x="728" y="24"/>
                  <a:pt x="724" y="35"/>
                  <a:pt x="718" y="41"/>
                </a:cubicBezTo>
                <a:lnTo>
                  <a:pt x="704" y="41"/>
                </a:lnTo>
                <a:cubicBezTo>
                  <a:pt x="684" y="41"/>
                  <a:pt x="666" y="44"/>
                  <a:pt x="651" y="49"/>
                </a:cubicBezTo>
                <a:cubicBezTo>
                  <a:pt x="635" y="53"/>
                  <a:pt x="623" y="58"/>
                  <a:pt x="614" y="64"/>
                </a:cubicBezTo>
                <a:cubicBezTo>
                  <a:pt x="606" y="69"/>
                  <a:pt x="599" y="74"/>
                  <a:pt x="593" y="79"/>
                </a:cubicBezTo>
                <a:lnTo>
                  <a:pt x="584" y="87"/>
                </a:lnTo>
                <a:cubicBezTo>
                  <a:pt x="584" y="87"/>
                  <a:pt x="556" y="117"/>
                  <a:pt x="500" y="179"/>
                </a:cubicBezTo>
                <a:lnTo>
                  <a:pt x="423" y="264"/>
                </a:lnTo>
                <a:cubicBezTo>
                  <a:pt x="423" y="264"/>
                  <a:pt x="432" y="288"/>
                  <a:pt x="450" y="334"/>
                </a:cubicBezTo>
                <a:cubicBezTo>
                  <a:pt x="469" y="381"/>
                  <a:pt x="488" y="428"/>
                  <a:pt x="508" y="477"/>
                </a:cubicBezTo>
                <a:cubicBezTo>
                  <a:pt x="528" y="527"/>
                  <a:pt x="539" y="552"/>
                  <a:pt x="540" y="554"/>
                </a:cubicBezTo>
                <a:cubicBezTo>
                  <a:pt x="546" y="559"/>
                  <a:pt x="564" y="562"/>
                  <a:pt x="594" y="563"/>
                </a:cubicBezTo>
                <a:cubicBezTo>
                  <a:pt x="615" y="563"/>
                  <a:pt x="625" y="565"/>
                  <a:pt x="625" y="570"/>
                </a:cubicBezTo>
                <a:cubicBezTo>
                  <a:pt x="625" y="572"/>
                  <a:pt x="624" y="576"/>
                  <a:pt x="623" y="583"/>
                </a:cubicBezTo>
                <a:cubicBezTo>
                  <a:pt x="621" y="592"/>
                  <a:pt x="619" y="598"/>
                  <a:pt x="617" y="600"/>
                </a:cubicBezTo>
                <a:cubicBezTo>
                  <a:pt x="615" y="601"/>
                  <a:pt x="611" y="602"/>
                  <a:pt x="605" y="602"/>
                </a:cubicBezTo>
                <a:cubicBezTo>
                  <a:pt x="603" y="602"/>
                  <a:pt x="593" y="602"/>
                  <a:pt x="576" y="602"/>
                </a:cubicBezTo>
                <a:cubicBezTo>
                  <a:pt x="558" y="602"/>
                  <a:pt x="532" y="602"/>
                  <a:pt x="497" y="601"/>
                </a:cubicBezTo>
                <a:cubicBezTo>
                  <a:pt x="461" y="601"/>
                  <a:pt x="434" y="601"/>
                  <a:pt x="415" y="601"/>
                </a:cubicBezTo>
                <a:cubicBezTo>
                  <a:pt x="396" y="601"/>
                  <a:pt x="386" y="602"/>
                  <a:pt x="384" y="602"/>
                </a:cubicBezTo>
                <a:cubicBezTo>
                  <a:pt x="374" y="602"/>
                  <a:pt x="369" y="600"/>
                  <a:pt x="369" y="594"/>
                </a:cubicBezTo>
                <a:cubicBezTo>
                  <a:pt x="369" y="594"/>
                  <a:pt x="370" y="589"/>
                  <a:pt x="371" y="581"/>
                </a:cubicBezTo>
                <a:cubicBezTo>
                  <a:pt x="372" y="575"/>
                  <a:pt x="373" y="571"/>
                  <a:pt x="375" y="569"/>
                </a:cubicBezTo>
                <a:cubicBezTo>
                  <a:pt x="376" y="566"/>
                  <a:pt x="377" y="565"/>
                  <a:pt x="379" y="564"/>
                </a:cubicBezTo>
                <a:cubicBezTo>
                  <a:pt x="381" y="564"/>
                  <a:pt x="383" y="563"/>
                  <a:pt x="387" y="563"/>
                </a:cubicBezTo>
                <a:cubicBezTo>
                  <a:pt x="391" y="562"/>
                  <a:pt x="395" y="562"/>
                  <a:pt x="401" y="562"/>
                </a:cubicBezTo>
                <a:cubicBezTo>
                  <a:pt x="407" y="562"/>
                  <a:pt x="415" y="560"/>
                  <a:pt x="424" y="556"/>
                </a:cubicBezTo>
                <a:cubicBezTo>
                  <a:pt x="434" y="551"/>
                  <a:pt x="439" y="548"/>
                  <a:pt x="439" y="547"/>
                </a:cubicBezTo>
                <a:cubicBezTo>
                  <a:pt x="438" y="547"/>
                  <a:pt x="425" y="512"/>
                  <a:pt x="398" y="443"/>
                </a:cubicBezTo>
                <a:lnTo>
                  <a:pt x="356" y="339"/>
                </a:lnTo>
                <a:cubicBezTo>
                  <a:pt x="245" y="458"/>
                  <a:pt x="188" y="523"/>
                  <a:pt x="185" y="529"/>
                </a:cubicBezTo>
                <a:cubicBezTo>
                  <a:pt x="183" y="534"/>
                  <a:pt x="182" y="537"/>
                  <a:pt x="182" y="540"/>
                </a:cubicBezTo>
                <a:cubicBezTo>
                  <a:pt x="182" y="551"/>
                  <a:pt x="190" y="558"/>
                  <a:pt x="207" y="562"/>
                </a:cubicBezTo>
                <a:cubicBezTo>
                  <a:pt x="208" y="562"/>
                  <a:pt x="209" y="562"/>
                  <a:pt x="212" y="562"/>
                </a:cubicBezTo>
                <a:cubicBezTo>
                  <a:pt x="215" y="562"/>
                  <a:pt x="217" y="562"/>
                  <a:pt x="218" y="563"/>
                </a:cubicBezTo>
                <a:cubicBezTo>
                  <a:pt x="219" y="563"/>
                  <a:pt x="221" y="563"/>
                  <a:pt x="221" y="563"/>
                </a:cubicBezTo>
                <a:cubicBezTo>
                  <a:pt x="222" y="563"/>
                  <a:pt x="223" y="563"/>
                  <a:pt x="224" y="563"/>
                </a:cubicBezTo>
                <a:cubicBezTo>
                  <a:pt x="225" y="564"/>
                  <a:pt x="226" y="565"/>
                  <a:pt x="226" y="566"/>
                </a:cubicBezTo>
                <a:cubicBezTo>
                  <a:pt x="227" y="567"/>
                  <a:pt x="227" y="569"/>
                  <a:pt x="227" y="572"/>
                </a:cubicBezTo>
                <a:cubicBezTo>
                  <a:pt x="227" y="578"/>
                  <a:pt x="227" y="582"/>
                  <a:pt x="226" y="586"/>
                </a:cubicBezTo>
                <a:cubicBezTo>
                  <a:pt x="224" y="594"/>
                  <a:pt x="222" y="598"/>
                  <a:pt x="220" y="600"/>
                </a:cubicBezTo>
                <a:cubicBezTo>
                  <a:pt x="219" y="601"/>
                  <a:pt x="214" y="602"/>
                  <a:pt x="207" y="602"/>
                </a:cubicBezTo>
                <a:cubicBezTo>
                  <a:pt x="205" y="602"/>
                  <a:pt x="200" y="602"/>
                  <a:pt x="191" y="602"/>
                </a:cubicBezTo>
                <a:cubicBezTo>
                  <a:pt x="182" y="602"/>
                  <a:pt x="170" y="602"/>
                  <a:pt x="154" y="601"/>
                </a:cubicBezTo>
                <a:cubicBezTo>
                  <a:pt x="138" y="601"/>
                  <a:pt x="121" y="601"/>
                  <a:pt x="102" y="601"/>
                </a:cubicBezTo>
                <a:cubicBezTo>
                  <a:pt x="56" y="601"/>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0" name=""/>
          <p:cNvSpPr/>
          <p:nvPr/>
        </p:nvSpPr>
        <p:spPr>
          <a:xfrm>
            <a:off x="5645160" y="2848680"/>
            <a:ext cx="211680" cy="74520"/>
          </a:xfrm>
          <a:custGeom>
            <a:avLst/>
            <a:gdLst/>
            <a:ahLst/>
            <a:rect l="0" t="0" r="r" b="b"/>
            <a:pathLst>
              <a:path w="588" h="207">
                <a:moveTo>
                  <a:pt x="0" y="17"/>
                </a:moveTo>
                <a:cubicBezTo>
                  <a:pt x="0" y="10"/>
                  <a:pt x="4" y="4"/>
                  <a:pt x="13" y="0"/>
                </a:cubicBezTo>
                <a:lnTo>
                  <a:pt x="575" y="0"/>
                </a:lnTo>
                <a:cubicBezTo>
                  <a:pt x="584" y="4"/>
                  <a:pt x="588" y="10"/>
                  <a:pt x="588" y="17"/>
                </a:cubicBezTo>
                <a:cubicBezTo>
                  <a:pt x="588" y="25"/>
                  <a:pt x="584" y="30"/>
                  <a:pt x="576" y="35"/>
                </a:cubicBezTo>
                <a:lnTo>
                  <a:pt x="295" y="36"/>
                </a:lnTo>
                <a:lnTo>
                  <a:pt x="14" y="36"/>
                </a:lnTo>
                <a:cubicBezTo>
                  <a:pt x="5" y="33"/>
                  <a:pt x="0" y="27"/>
                  <a:pt x="0" y="17"/>
                </a:cubicBezTo>
                <a:moveTo>
                  <a:pt x="0" y="189"/>
                </a:moveTo>
                <a:cubicBezTo>
                  <a:pt x="0" y="180"/>
                  <a:pt x="5" y="175"/>
                  <a:pt x="14" y="172"/>
                </a:cubicBezTo>
                <a:lnTo>
                  <a:pt x="576" y="172"/>
                </a:lnTo>
                <a:cubicBezTo>
                  <a:pt x="584" y="178"/>
                  <a:pt x="588" y="183"/>
                  <a:pt x="588" y="189"/>
                </a:cubicBezTo>
                <a:cubicBezTo>
                  <a:pt x="588" y="197"/>
                  <a:pt x="584" y="203"/>
                  <a:pt x="575" y="207"/>
                </a:cubicBezTo>
                <a:lnTo>
                  <a:pt x="13"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1" name=""/>
          <p:cNvSpPr/>
          <p:nvPr/>
        </p:nvSpPr>
        <p:spPr>
          <a:xfrm>
            <a:off x="6040800" y="2504880"/>
            <a:ext cx="85680" cy="761760"/>
          </a:xfrm>
          <a:custGeom>
            <a:avLst/>
            <a:gdLst/>
            <a:ahLst/>
            <a:rect l="0" t="0" r="r" b="b"/>
            <a:pathLst>
              <a:path w="238" h="2116">
                <a:moveTo>
                  <a:pt x="0" y="2116"/>
                </a:moveTo>
                <a:lnTo>
                  <a:pt x="0" y="0"/>
                </a:lnTo>
                <a:lnTo>
                  <a:pt x="238" y="0"/>
                </a:lnTo>
                <a:lnTo>
                  <a:pt x="238" y="55"/>
                </a:lnTo>
                <a:lnTo>
                  <a:pt x="55" y="55"/>
                </a:lnTo>
                <a:lnTo>
                  <a:pt x="55" y="2061"/>
                </a:lnTo>
                <a:lnTo>
                  <a:pt x="238" y="2061"/>
                </a:lnTo>
                <a:lnTo>
                  <a:pt x="238" y="2116"/>
                </a:lnTo>
                <a:lnTo>
                  <a:pt x="0" y="211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2" name=""/>
          <p:cNvSpPr/>
          <p:nvPr/>
        </p:nvSpPr>
        <p:spPr>
          <a:xfrm>
            <a:off x="6156360" y="2531520"/>
            <a:ext cx="109440" cy="211680"/>
          </a:xfrm>
          <a:custGeom>
            <a:avLst/>
            <a:gdLst/>
            <a:ahLst/>
            <a:rect l="0" t="0" r="r" b="b"/>
            <a:pathLst>
              <a:path w="304" h="588">
                <a:moveTo>
                  <a:pt x="116" y="78"/>
                </a:moveTo>
                <a:lnTo>
                  <a:pt x="104" y="82"/>
                </a:lnTo>
                <a:cubicBezTo>
                  <a:pt x="96" y="85"/>
                  <a:pt x="84" y="88"/>
                  <a:pt x="69" y="91"/>
                </a:cubicBezTo>
                <a:cubicBezTo>
                  <a:pt x="54" y="94"/>
                  <a:pt x="37" y="96"/>
                  <a:pt x="17" y="97"/>
                </a:cubicBezTo>
                <a:lnTo>
                  <a:pt x="0" y="97"/>
                </a:lnTo>
                <a:lnTo>
                  <a:pt x="0" y="56"/>
                </a:lnTo>
                <a:lnTo>
                  <a:pt x="17" y="56"/>
                </a:lnTo>
                <a:cubicBezTo>
                  <a:pt x="45" y="55"/>
                  <a:pt x="71" y="51"/>
                  <a:pt x="94" y="43"/>
                </a:cubicBezTo>
                <a:cubicBezTo>
                  <a:pt x="118" y="36"/>
                  <a:pt x="134" y="29"/>
                  <a:pt x="144" y="22"/>
                </a:cubicBezTo>
                <a:cubicBezTo>
                  <a:pt x="153" y="16"/>
                  <a:pt x="161" y="9"/>
                  <a:pt x="168" y="3"/>
                </a:cubicBezTo>
                <a:cubicBezTo>
                  <a:pt x="170" y="1"/>
                  <a:pt x="173" y="0"/>
                  <a:pt x="179" y="0"/>
                </a:cubicBezTo>
                <a:cubicBezTo>
                  <a:pt x="184" y="0"/>
                  <a:pt x="189" y="2"/>
                  <a:pt x="194" y="5"/>
                </a:cubicBezTo>
                <a:lnTo>
                  <a:pt x="194" y="269"/>
                </a:lnTo>
                <a:lnTo>
                  <a:pt x="195" y="534"/>
                </a:lnTo>
                <a:cubicBezTo>
                  <a:pt x="199" y="538"/>
                  <a:pt x="203" y="541"/>
                  <a:pt x="206" y="542"/>
                </a:cubicBezTo>
                <a:cubicBezTo>
                  <a:pt x="208" y="543"/>
                  <a:pt x="215" y="545"/>
                  <a:pt x="227" y="546"/>
                </a:cubicBezTo>
                <a:cubicBezTo>
                  <a:pt x="238" y="547"/>
                  <a:pt x="256" y="548"/>
                  <a:pt x="281" y="548"/>
                </a:cubicBezTo>
                <a:lnTo>
                  <a:pt x="304" y="548"/>
                </a:lnTo>
                <a:lnTo>
                  <a:pt x="304" y="588"/>
                </a:lnTo>
                <a:lnTo>
                  <a:pt x="295" y="588"/>
                </a:lnTo>
                <a:cubicBezTo>
                  <a:pt x="282" y="586"/>
                  <a:pt x="235" y="585"/>
                  <a:pt x="154" y="585"/>
                </a:cubicBezTo>
                <a:cubicBezTo>
                  <a:pt x="74" y="585"/>
                  <a:pt x="28" y="586"/>
                  <a:pt x="15" y="588"/>
                </a:cubicBezTo>
                <a:lnTo>
                  <a:pt x="4" y="588"/>
                </a:lnTo>
                <a:lnTo>
                  <a:pt x="4" y="548"/>
                </a:lnTo>
                <a:lnTo>
                  <a:pt x="28" y="548"/>
                </a:lnTo>
                <a:cubicBezTo>
                  <a:pt x="41" y="548"/>
                  <a:pt x="52" y="548"/>
                  <a:pt x="62" y="548"/>
                </a:cubicBezTo>
                <a:cubicBezTo>
                  <a:pt x="71" y="548"/>
                  <a:pt x="79" y="547"/>
                  <a:pt x="84" y="547"/>
                </a:cubicBezTo>
                <a:cubicBezTo>
                  <a:pt x="89" y="546"/>
                  <a:pt x="94" y="545"/>
                  <a:pt x="98" y="544"/>
                </a:cubicBezTo>
                <a:cubicBezTo>
                  <a:pt x="102" y="543"/>
                  <a:pt x="104" y="542"/>
                  <a:pt x="105" y="542"/>
                </a:cubicBezTo>
                <a:cubicBezTo>
                  <a:pt x="106" y="542"/>
                  <a:pt x="107" y="541"/>
                  <a:pt x="110"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3" name=""/>
          <p:cNvSpPr/>
          <p:nvPr/>
        </p:nvSpPr>
        <p:spPr>
          <a:xfrm>
            <a:off x="6621840" y="2531520"/>
            <a:ext cx="127080" cy="211680"/>
          </a:xfrm>
          <a:custGeom>
            <a:avLst/>
            <a:gdLst/>
            <a:ahLst/>
            <a:rect l="0" t="0" r="r" b="b"/>
            <a:pathLst>
              <a:path w="353" h="588">
                <a:moveTo>
                  <a:pt x="53" y="209"/>
                </a:moveTo>
                <a:cubicBezTo>
                  <a:pt x="37" y="209"/>
                  <a:pt x="24" y="204"/>
                  <a:pt x="14" y="193"/>
                </a:cubicBezTo>
                <a:cubicBezTo>
                  <a:pt x="5" y="183"/>
                  <a:pt x="0" y="170"/>
                  <a:pt x="0" y="154"/>
                </a:cubicBezTo>
                <a:cubicBezTo>
                  <a:pt x="0" y="113"/>
                  <a:pt x="16" y="76"/>
                  <a:pt x="48" y="46"/>
                </a:cubicBezTo>
                <a:cubicBezTo>
                  <a:pt x="79" y="15"/>
                  <a:pt x="118" y="0"/>
                  <a:pt x="164" y="0"/>
                </a:cubicBezTo>
                <a:cubicBezTo>
                  <a:pt x="218" y="0"/>
                  <a:pt x="262" y="17"/>
                  <a:pt x="298" y="49"/>
                </a:cubicBezTo>
                <a:cubicBezTo>
                  <a:pt x="334" y="82"/>
                  <a:pt x="352" y="125"/>
                  <a:pt x="353" y="177"/>
                </a:cubicBezTo>
                <a:cubicBezTo>
                  <a:pt x="353" y="203"/>
                  <a:pt x="347" y="227"/>
                  <a:pt x="335" y="250"/>
                </a:cubicBezTo>
                <a:cubicBezTo>
                  <a:pt x="323" y="272"/>
                  <a:pt x="309" y="292"/>
                  <a:pt x="293" y="310"/>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8" y="475"/>
                  <a:pt x="318" y="424"/>
                </a:cubicBezTo>
                <a:lnTo>
                  <a:pt x="318" y="422"/>
                </a:lnTo>
                <a:lnTo>
                  <a:pt x="353" y="422"/>
                </a:lnTo>
                <a:lnTo>
                  <a:pt x="353" y="424"/>
                </a:lnTo>
                <a:cubicBezTo>
                  <a:pt x="352" y="426"/>
                  <a:pt x="348" y="453"/>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50" y="498"/>
                  <a:pt x="65" y="481"/>
                  <a:pt x="77" y="467"/>
                </a:cubicBezTo>
                <a:cubicBezTo>
                  <a:pt x="82" y="461"/>
                  <a:pt x="92" y="451"/>
                  <a:pt x="107" y="435"/>
                </a:cubicBezTo>
                <a:cubicBezTo>
                  <a:pt x="122" y="419"/>
                  <a:pt x="132" y="408"/>
                  <a:pt x="137" y="402"/>
                </a:cubicBezTo>
                <a:cubicBezTo>
                  <a:pt x="142" y="396"/>
                  <a:pt x="151" y="387"/>
                  <a:pt x="162" y="373"/>
                </a:cubicBezTo>
                <a:cubicBezTo>
                  <a:pt x="174" y="360"/>
                  <a:pt x="182" y="350"/>
                  <a:pt x="187" y="343"/>
                </a:cubicBezTo>
                <a:cubicBezTo>
                  <a:pt x="192" y="337"/>
                  <a:pt x="199" y="328"/>
                  <a:pt x="207" y="317"/>
                </a:cubicBezTo>
                <a:cubicBezTo>
                  <a:pt x="216" y="304"/>
                  <a:pt x="222" y="295"/>
                  <a:pt x="226" y="287"/>
                </a:cubicBezTo>
                <a:cubicBezTo>
                  <a:pt x="229" y="280"/>
                  <a:pt x="234" y="271"/>
                  <a:pt x="239" y="262"/>
                </a:cubicBezTo>
                <a:cubicBezTo>
                  <a:pt x="244" y="252"/>
                  <a:pt x="248" y="243"/>
                  <a:pt x="251" y="234"/>
                </a:cubicBezTo>
                <a:cubicBezTo>
                  <a:pt x="253" y="224"/>
                  <a:pt x="255" y="215"/>
                  <a:pt x="257" y="207"/>
                </a:cubicBezTo>
                <a:cubicBezTo>
                  <a:pt x="258" y="199"/>
                  <a:pt x="259" y="189"/>
                  <a:pt x="259" y="178"/>
                </a:cubicBezTo>
                <a:cubicBezTo>
                  <a:pt x="259" y="141"/>
                  <a:pt x="249" y="109"/>
                  <a:pt x="229" y="82"/>
                </a:cubicBezTo>
                <a:cubicBezTo>
                  <a:pt x="209" y="55"/>
                  <a:pt x="181" y="42"/>
                  <a:pt x="144" y="42"/>
                </a:cubicBezTo>
                <a:cubicBezTo>
                  <a:pt x="124" y="42"/>
                  <a:pt x="107" y="47"/>
                  <a:pt x="93" y="56"/>
                </a:cubicBezTo>
                <a:cubicBezTo>
                  <a:pt x="78" y="66"/>
                  <a:pt x="68" y="76"/>
                  <a:pt x="62" y="86"/>
                </a:cubicBezTo>
                <a:cubicBezTo>
                  <a:pt x="56" y="95"/>
                  <a:pt x="53" y="101"/>
                  <a:pt x="53" y="102"/>
                </a:cubicBezTo>
                <a:cubicBezTo>
                  <a:pt x="53" y="103"/>
                  <a:pt x="55" y="103"/>
                  <a:pt x="57" y="103"/>
                </a:cubicBezTo>
                <a:cubicBezTo>
                  <a:pt x="68" y="103"/>
                  <a:pt x="79" y="107"/>
                  <a:pt x="90" y="116"/>
                </a:cubicBezTo>
                <a:cubicBezTo>
                  <a:pt x="101" y="124"/>
                  <a:pt x="107" y="137"/>
                  <a:pt x="107" y="156"/>
                </a:cubicBezTo>
                <a:cubicBezTo>
                  <a:pt x="107" y="171"/>
                  <a:pt x="102" y="183"/>
                  <a:pt x="93" y="193"/>
                </a:cubicBezTo>
                <a:cubicBezTo>
                  <a:pt x="83" y="203"/>
                  <a:pt x="70" y="208"/>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4" name=""/>
          <p:cNvSpPr/>
          <p:nvPr/>
        </p:nvSpPr>
        <p:spPr>
          <a:xfrm>
            <a:off x="6143400" y="2976120"/>
            <a:ext cx="132120" cy="218520"/>
          </a:xfrm>
          <a:custGeom>
            <a:avLst/>
            <a:gdLst/>
            <a:ah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0" y="8"/>
                  <a:pt x="285" y="23"/>
                  <a:pt x="308" y="48"/>
                </a:cubicBezTo>
                <a:cubicBezTo>
                  <a:pt x="331" y="72"/>
                  <a:pt x="342" y="98"/>
                  <a:pt x="343" y="126"/>
                </a:cubicBezTo>
                <a:cubicBezTo>
                  <a:pt x="343" y="157"/>
                  <a:pt x="333" y="186"/>
                  <a:pt x="313" y="215"/>
                </a:cubicBezTo>
                <a:cubicBezTo>
                  <a:pt x="293" y="244"/>
                  <a:pt x="264" y="265"/>
                  <a:pt x="229" y="278"/>
                </a:cubicBezTo>
                <a:lnTo>
                  <a:pt x="226" y="279"/>
                </a:lnTo>
                <a:cubicBezTo>
                  <a:pt x="226" y="280"/>
                  <a:pt x="229" y="281"/>
                  <a:pt x="234" y="282"/>
                </a:cubicBezTo>
                <a:cubicBezTo>
                  <a:pt x="240" y="283"/>
                  <a:pt x="248" y="286"/>
                  <a:pt x="260" y="290"/>
                </a:cubicBezTo>
                <a:cubicBezTo>
                  <a:pt x="272" y="294"/>
                  <a:pt x="284" y="300"/>
                  <a:pt x="294" y="308"/>
                </a:cubicBezTo>
                <a:cubicBezTo>
                  <a:pt x="343" y="340"/>
                  <a:pt x="367" y="381"/>
                  <a:pt x="367" y="432"/>
                </a:cubicBezTo>
                <a:cubicBezTo>
                  <a:pt x="367" y="478"/>
                  <a:pt x="348" y="520"/>
                  <a:pt x="312" y="554"/>
                </a:cubicBezTo>
                <a:cubicBezTo>
                  <a:pt x="276" y="589"/>
                  <a:pt x="228" y="607"/>
                  <a:pt x="173" y="607"/>
                </a:cubicBezTo>
                <a:cubicBezTo>
                  <a:pt x="126" y="607"/>
                  <a:pt x="85" y="594"/>
                  <a:pt x="51" y="569"/>
                </a:cubicBezTo>
                <a:cubicBezTo>
                  <a:pt x="17" y="543"/>
                  <a:pt x="0" y="511"/>
                  <a:pt x="0" y="472"/>
                </a:cubicBezTo>
                <a:cubicBezTo>
                  <a:pt x="0" y="455"/>
                  <a:pt x="5" y="442"/>
                  <a:pt x="16" y="432"/>
                </a:cubicBezTo>
                <a:cubicBezTo>
                  <a:pt x="26" y="422"/>
                  <a:pt x="40" y="417"/>
                  <a:pt x="55" y="416"/>
                </a:cubicBezTo>
                <a:cubicBezTo>
                  <a:pt x="72" y="416"/>
                  <a:pt x="85" y="421"/>
                  <a:pt x="96" y="432"/>
                </a:cubicBezTo>
                <a:cubicBezTo>
                  <a:pt x="107" y="442"/>
                  <a:pt x="112" y="456"/>
                  <a:pt x="112" y="472"/>
                </a:cubicBezTo>
                <a:cubicBezTo>
                  <a:pt x="112" y="478"/>
                  <a:pt x="111" y="484"/>
                  <a:pt x="109" y="489"/>
                </a:cubicBezTo>
                <a:cubicBezTo>
                  <a:pt x="107" y="494"/>
                  <a:pt x="105" y="499"/>
                  <a:pt x="103" y="503"/>
                </a:cubicBezTo>
                <a:cubicBezTo>
                  <a:pt x="101" y="508"/>
                  <a:pt x="97" y="512"/>
                  <a:pt x="93" y="515"/>
                </a:cubicBezTo>
                <a:cubicBezTo>
                  <a:pt x="89" y="518"/>
                  <a:pt x="86" y="520"/>
                  <a:pt x="83" y="522"/>
                </a:cubicBezTo>
                <a:cubicBezTo>
                  <a:pt x="80" y="524"/>
                  <a:pt x="77" y="525"/>
                  <a:pt x="74" y="525"/>
                </a:cubicBezTo>
                <a:cubicBezTo>
                  <a:pt x="71" y="526"/>
                  <a:pt x="69" y="527"/>
                  <a:pt x="67" y="528"/>
                </a:cubicBezTo>
                <a:lnTo>
                  <a:pt x="63" y="529"/>
                </a:lnTo>
                <a:cubicBezTo>
                  <a:pt x="93" y="555"/>
                  <a:pt x="130" y="569"/>
                  <a:pt x="173" y="569"/>
                </a:cubicBezTo>
                <a:cubicBezTo>
                  <a:pt x="205" y="569"/>
                  <a:pt x="229" y="553"/>
                  <a:pt x="246" y="522"/>
                </a:cubicBezTo>
                <a:cubicBezTo>
                  <a:pt x="256" y="501"/>
                  <a:pt x="261" y="472"/>
                  <a:pt x="261" y="432"/>
                </a:cubicBezTo>
                <a:lnTo>
                  <a:pt x="261" y="414"/>
                </a:lnTo>
                <a:cubicBezTo>
                  <a:pt x="261" y="358"/>
                  <a:pt x="242" y="321"/>
                  <a:pt x="204" y="302"/>
                </a:cubicBezTo>
                <a:cubicBezTo>
                  <a:pt x="196" y="299"/>
                  <a:pt x="178" y="297"/>
                  <a:pt x="151" y="296"/>
                </a:cubicBezTo>
                <a:lnTo>
                  <a:pt x="114" y="295"/>
                </a:lnTo>
                <a:lnTo>
                  <a:pt x="111" y="293"/>
                </a:lnTo>
                <a:cubicBezTo>
                  <a:pt x="110" y="292"/>
                  <a:pt x="109" y="287"/>
                  <a:pt x="109" y="279"/>
                </a:cubicBezTo>
                <a:cubicBezTo>
                  <a:pt x="109" y="269"/>
                  <a:pt x="112" y="264"/>
                  <a:pt x="116" y="264"/>
                </a:cubicBezTo>
                <a:cubicBezTo>
                  <a:pt x="133" y="264"/>
                  <a:pt x="150" y="262"/>
                  <a:pt x="167" y="259"/>
                </a:cubicBezTo>
                <a:cubicBezTo>
                  <a:pt x="187" y="256"/>
                  <a:pt x="206" y="244"/>
                  <a:pt x="222" y="222"/>
                </a:cubicBezTo>
                <a:cubicBezTo>
                  <a:pt x="238" y="200"/>
                  <a:pt x="247" y="167"/>
                  <a:pt x="247" y="123"/>
                </a:cubicBezTo>
                <a:lnTo>
                  <a:pt x="247" y="116"/>
                </a:lnTo>
                <a:cubicBezTo>
                  <a:pt x="247" y="83"/>
                  <a:pt x="236" y="60"/>
                  <a:pt x="216" y="47"/>
                </a:cubicBezTo>
                <a:cubicBezTo>
                  <a:pt x="203" y="38"/>
                  <a:pt x="189" y="34"/>
                  <a:pt x="174" y="34"/>
                </a:cubicBezTo>
                <a:cubicBezTo>
                  <a:pt x="156" y="34"/>
                  <a:pt x="138" y="38"/>
                  <a:pt x="122" y="44"/>
                </a:cubicBezTo>
                <a:cubicBezTo>
                  <a:pt x="107" y="50"/>
                  <a:pt x="95" y="57"/>
                  <a:pt x="89" y="64"/>
                </a:cubicBezTo>
                <a:cubicBezTo>
                  <a:pt x="82" y="71"/>
                  <a:pt x="79" y="75"/>
                  <a:pt x="79" y="75"/>
                </a:cubicBezTo>
                <a:lnTo>
                  <a:pt x="82" y="75"/>
                </a:lnTo>
                <a:cubicBezTo>
                  <a:pt x="84" y="75"/>
                  <a:pt x="86" y="76"/>
                  <a:pt x="89" y="77"/>
                </a:cubicBezTo>
                <a:cubicBezTo>
                  <a:pt x="92" y="77"/>
                  <a:pt x="95" y="79"/>
                  <a:pt x="98" y="81"/>
                </a:cubicBezTo>
                <a:cubicBezTo>
                  <a:pt x="101" y="83"/>
                  <a:pt x="104" y="85"/>
                  <a:pt x="108" y="87"/>
                </a:cubicBezTo>
                <a:cubicBezTo>
                  <a:pt x="112" y="89"/>
                  <a:pt x="115" y="92"/>
                  <a:pt x="117" y="97"/>
                </a:cubicBezTo>
                <a:cubicBezTo>
                  <a:pt x="119" y="102"/>
                  <a:pt x="121" y="106"/>
                  <a:pt x="124" y="110"/>
                </a:cubicBezTo>
                <a:cubicBezTo>
                  <a:pt x="127" y="114"/>
                  <a:pt x="128" y="120"/>
                  <a:pt x="127" y="128"/>
                </a:cubicBezTo>
                <a:cubicBezTo>
                  <a:pt x="127" y="141"/>
                  <a:pt x="123" y="152"/>
                  <a:pt x="114"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5" name=""/>
          <p:cNvSpPr/>
          <p:nvPr/>
        </p:nvSpPr>
        <p:spPr>
          <a:xfrm>
            <a:off x="6615000" y="297216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8"/>
                </a:lnTo>
                <a:lnTo>
                  <a:pt x="171" y="558"/>
                </a:lnTo>
                <a:cubicBezTo>
                  <a:pt x="183" y="558"/>
                  <a:pt x="190" y="558"/>
                  <a:pt x="195" y="558"/>
                </a:cubicBezTo>
                <a:cubicBezTo>
                  <a:pt x="199" y="558"/>
                  <a:pt x="204" y="557"/>
                  <a:pt x="210" y="556"/>
                </a:cubicBezTo>
                <a:cubicBezTo>
                  <a:pt x="215" y="555"/>
                  <a:pt x="220" y="553"/>
                  <a:pt x="222" y="551"/>
                </a:cubicBezTo>
                <a:cubicBezTo>
                  <a:pt x="224" y="550"/>
                  <a:pt x="226" y="547"/>
                  <a:pt x="228" y="544"/>
                </a:cubicBezTo>
                <a:cubicBezTo>
                  <a:pt x="229" y="543"/>
                  <a:pt x="229" y="527"/>
                  <a:pt x="229" y="497"/>
                </a:cubicBezTo>
                <a:lnTo>
                  <a:pt x="229" y="453"/>
                </a:lnTo>
                <a:lnTo>
                  <a:pt x="0" y="453"/>
                </a:lnTo>
                <a:lnTo>
                  <a:pt x="0" y="412"/>
                </a:lnTo>
                <a:lnTo>
                  <a:pt x="133" y="208"/>
                </a:lnTo>
                <a:cubicBezTo>
                  <a:pt x="224" y="71"/>
                  <a:pt x="269" y="3"/>
                  <a:pt x="270" y="2"/>
                </a:cubicBezTo>
                <a:cubicBezTo>
                  <a:pt x="272" y="1"/>
                  <a:pt x="278" y="0"/>
                  <a:pt x="289" y="0"/>
                </a:cubicBezTo>
                <a:lnTo>
                  <a:pt x="305" y="0"/>
                </a:lnTo>
                <a:lnTo>
                  <a:pt x="310" y="6"/>
                </a:lnTo>
                <a:lnTo>
                  <a:pt x="310" y="412"/>
                </a:lnTo>
                <a:lnTo>
                  <a:pt x="391" y="412"/>
                </a:lnTo>
                <a:lnTo>
                  <a:pt x="391" y="453"/>
                </a:lnTo>
                <a:lnTo>
                  <a:pt x="310" y="453"/>
                </a:lnTo>
                <a:lnTo>
                  <a:pt x="310" y="498"/>
                </a:lnTo>
                <a:cubicBezTo>
                  <a:pt x="310" y="522"/>
                  <a:pt x="310" y="536"/>
                  <a:pt x="310" y="540"/>
                </a:cubicBezTo>
                <a:cubicBezTo>
                  <a:pt x="310" y="544"/>
                  <a:pt x="312" y="548"/>
                  <a:pt x="315" y="551"/>
                </a:cubicBezTo>
                <a:cubicBezTo>
                  <a:pt x="320" y="555"/>
                  <a:pt x="337" y="557"/>
                  <a:pt x="366" y="558"/>
                </a:cubicBezTo>
                <a:lnTo>
                  <a:pt x="391" y="558"/>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6" name=""/>
          <p:cNvSpPr/>
          <p:nvPr/>
        </p:nvSpPr>
        <p:spPr>
          <a:xfrm>
            <a:off x="6768000" y="2504880"/>
            <a:ext cx="86040" cy="761760"/>
          </a:xfrm>
          <a:custGeom>
            <a:avLst/>
            <a:gdLst/>
            <a:ahLst/>
            <a:rect l="0" t="0" r="r" b="b"/>
            <a:pathLst>
              <a:path w="239" h="2116">
                <a:moveTo>
                  <a:pt x="0" y="55"/>
                </a:moveTo>
                <a:lnTo>
                  <a:pt x="0" y="0"/>
                </a:lnTo>
                <a:lnTo>
                  <a:pt x="239" y="0"/>
                </a:lnTo>
                <a:lnTo>
                  <a:pt x="239" y="2116"/>
                </a:lnTo>
                <a:lnTo>
                  <a:pt x="0" y="2116"/>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7" name=""/>
          <p:cNvSpPr/>
          <p:nvPr/>
        </p:nvSpPr>
        <p:spPr>
          <a:xfrm>
            <a:off x="4123080" y="4106880"/>
            <a:ext cx="262440" cy="217080"/>
          </a:xfrm>
          <a:custGeom>
            <a:avLst/>
            <a:gdLst/>
            <a:ahLst/>
            <a:rect l="0" t="0" r="r" b="b"/>
            <a:pathLst>
              <a:path w="729" h="603">
                <a:moveTo>
                  <a:pt x="14" y="603"/>
                </a:moveTo>
                <a:lnTo>
                  <a:pt x="13" y="603"/>
                </a:lnTo>
                <a:cubicBezTo>
                  <a:pt x="4" y="603"/>
                  <a:pt x="0" y="600"/>
                  <a:pt x="0" y="594"/>
                </a:cubicBezTo>
                <a:cubicBezTo>
                  <a:pt x="0" y="591"/>
                  <a:pt x="1" y="587"/>
                  <a:pt x="3" y="580"/>
                </a:cubicBezTo>
                <a:cubicBezTo>
                  <a:pt x="5" y="571"/>
                  <a:pt x="7" y="567"/>
                  <a:pt x="9" y="565"/>
                </a:cubicBezTo>
                <a:cubicBezTo>
                  <a:pt x="11" y="564"/>
                  <a:pt x="16" y="563"/>
                  <a:pt x="26" y="563"/>
                </a:cubicBezTo>
                <a:cubicBezTo>
                  <a:pt x="76" y="561"/>
                  <a:pt x="116" y="546"/>
                  <a:pt x="145" y="517"/>
                </a:cubicBezTo>
                <a:cubicBezTo>
                  <a:pt x="151" y="511"/>
                  <a:pt x="185" y="474"/>
                  <a:pt x="247" y="406"/>
                </a:cubicBezTo>
                <a:cubicBezTo>
                  <a:pt x="309" y="338"/>
                  <a:pt x="340" y="302"/>
                  <a:pt x="340" y="301"/>
                </a:cubicBezTo>
                <a:cubicBezTo>
                  <a:pt x="276" y="138"/>
                  <a:pt x="242" y="54"/>
                  <a:pt x="239" y="51"/>
                </a:cubicBezTo>
                <a:cubicBezTo>
                  <a:pt x="234" y="45"/>
                  <a:pt x="215" y="41"/>
                  <a:pt x="184" y="41"/>
                </a:cubicBezTo>
                <a:lnTo>
                  <a:pt x="159" y="41"/>
                </a:lnTo>
                <a:cubicBezTo>
                  <a:pt x="155" y="37"/>
                  <a:pt x="154" y="35"/>
                  <a:pt x="154" y="34"/>
                </a:cubicBezTo>
                <a:cubicBezTo>
                  <a:pt x="154" y="33"/>
                  <a:pt x="154" y="27"/>
                  <a:pt x="155" y="17"/>
                </a:cubicBezTo>
                <a:cubicBezTo>
                  <a:pt x="158" y="9"/>
                  <a:pt x="161" y="4"/>
                  <a:pt x="164" y="0"/>
                </a:cubicBezTo>
                <a:lnTo>
                  <a:pt x="176" y="0"/>
                </a:lnTo>
                <a:cubicBezTo>
                  <a:pt x="196" y="1"/>
                  <a:pt x="232" y="2"/>
                  <a:pt x="283" y="2"/>
                </a:cubicBezTo>
                <a:cubicBezTo>
                  <a:pt x="303" y="2"/>
                  <a:pt x="320" y="2"/>
                  <a:pt x="337" y="2"/>
                </a:cubicBezTo>
                <a:cubicBezTo>
                  <a:pt x="353" y="2"/>
                  <a:pt x="367" y="2"/>
                  <a:pt x="377" y="1"/>
                </a:cubicBezTo>
                <a:cubicBezTo>
                  <a:pt x="387" y="1"/>
                  <a:pt x="392" y="1"/>
                  <a:pt x="394" y="1"/>
                </a:cubicBezTo>
                <a:cubicBezTo>
                  <a:pt x="404" y="1"/>
                  <a:pt x="409" y="4"/>
                  <a:pt x="409" y="11"/>
                </a:cubicBezTo>
                <a:cubicBezTo>
                  <a:pt x="409" y="11"/>
                  <a:pt x="409" y="15"/>
                  <a:pt x="407" y="22"/>
                </a:cubicBezTo>
                <a:cubicBezTo>
                  <a:pt x="405" y="31"/>
                  <a:pt x="403" y="36"/>
                  <a:pt x="401" y="38"/>
                </a:cubicBezTo>
                <a:cubicBezTo>
                  <a:pt x="400" y="40"/>
                  <a:pt x="395" y="41"/>
                  <a:pt x="387" y="41"/>
                </a:cubicBezTo>
                <a:cubicBezTo>
                  <a:pt x="369" y="43"/>
                  <a:pt x="353" y="48"/>
                  <a:pt x="340" y="56"/>
                </a:cubicBezTo>
                <a:lnTo>
                  <a:pt x="407" y="227"/>
                </a:lnTo>
                <a:lnTo>
                  <a:pt x="454" y="175"/>
                </a:lnTo>
                <a:cubicBezTo>
                  <a:pt x="516" y="108"/>
                  <a:pt x="547" y="72"/>
                  <a:pt x="547" y="65"/>
                </a:cubicBezTo>
                <a:cubicBezTo>
                  <a:pt x="547" y="54"/>
                  <a:pt x="540" y="47"/>
                  <a:pt x="526" y="43"/>
                </a:cubicBezTo>
                <a:cubicBezTo>
                  <a:pt x="523" y="43"/>
                  <a:pt x="519" y="42"/>
                  <a:pt x="514" y="41"/>
                </a:cubicBezTo>
                <a:cubicBezTo>
                  <a:pt x="505" y="41"/>
                  <a:pt x="501" y="38"/>
                  <a:pt x="501" y="31"/>
                </a:cubicBezTo>
                <a:cubicBezTo>
                  <a:pt x="501" y="30"/>
                  <a:pt x="501" y="25"/>
                  <a:pt x="503" y="17"/>
                </a:cubicBezTo>
                <a:cubicBezTo>
                  <a:pt x="505" y="9"/>
                  <a:pt x="508" y="4"/>
                  <a:pt x="511" y="0"/>
                </a:cubicBezTo>
                <a:lnTo>
                  <a:pt x="522" y="0"/>
                </a:lnTo>
                <a:cubicBezTo>
                  <a:pt x="523" y="0"/>
                  <a:pt x="530" y="0"/>
                  <a:pt x="544" y="0"/>
                </a:cubicBezTo>
                <a:cubicBezTo>
                  <a:pt x="558" y="0"/>
                  <a:pt x="575" y="1"/>
                  <a:pt x="593" y="2"/>
                </a:cubicBezTo>
                <a:cubicBezTo>
                  <a:pt x="610" y="3"/>
                  <a:pt x="622" y="4"/>
                  <a:pt x="629" y="3"/>
                </a:cubicBezTo>
                <a:cubicBezTo>
                  <a:pt x="682" y="3"/>
                  <a:pt x="711" y="2"/>
                  <a:pt x="716" y="0"/>
                </a:cubicBezTo>
                <a:lnTo>
                  <a:pt x="723" y="0"/>
                </a:lnTo>
                <a:cubicBezTo>
                  <a:pt x="727" y="4"/>
                  <a:pt x="729" y="8"/>
                  <a:pt x="729" y="10"/>
                </a:cubicBezTo>
                <a:cubicBezTo>
                  <a:pt x="728" y="25"/>
                  <a:pt x="725" y="35"/>
                  <a:pt x="719" y="41"/>
                </a:cubicBezTo>
                <a:lnTo>
                  <a:pt x="705" y="41"/>
                </a:lnTo>
                <a:cubicBezTo>
                  <a:pt x="685" y="41"/>
                  <a:pt x="667" y="44"/>
                  <a:pt x="651" y="49"/>
                </a:cubicBezTo>
                <a:cubicBezTo>
                  <a:pt x="635" y="53"/>
                  <a:pt x="623" y="58"/>
                  <a:pt x="615" y="64"/>
                </a:cubicBezTo>
                <a:cubicBezTo>
                  <a:pt x="606" y="69"/>
                  <a:pt x="599" y="74"/>
                  <a:pt x="594" y="80"/>
                </a:cubicBezTo>
                <a:lnTo>
                  <a:pt x="584" y="88"/>
                </a:lnTo>
                <a:cubicBezTo>
                  <a:pt x="584" y="87"/>
                  <a:pt x="555" y="118"/>
                  <a:pt x="499" y="179"/>
                </a:cubicBezTo>
                <a:lnTo>
                  <a:pt x="422" y="264"/>
                </a:lnTo>
                <a:cubicBezTo>
                  <a:pt x="422" y="264"/>
                  <a:pt x="432" y="288"/>
                  <a:pt x="450" y="335"/>
                </a:cubicBezTo>
                <a:cubicBezTo>
                  <a:pt x="468" y="382"/>
                  <a:pt x="487" y="429"/>
                  <a:pt x="507" y="478"/>
                </a:cubicBezTo>
                <a:cubicBezTo>
                  <a:pt x="527" y="527"/>
                  <a:pt x="538" y="552"/>
                  <a:pt x="540" y="554"/>
                </a:cubicBezTo>
                <a:cubicBezTo>
                  <a:pt x="546" y="559"/>
                  <a:pt x="564" y="562"/>
                  <a:pt x="594" y="563"/>
                </a:cubicBezTo>
                <a:cubicBezTo>
                  <a:pt x="615" y="563"/>
                  <a:pt x="625" y="565"/>
                  <a:pt x="625" y="571"/>
                </a:cubicBezTo>
                <a:cubicBezTo>
                  <a:pt x="625" y="572"/>
                  <a:pt x="625" y="576"/>
                  <a:pt x="624" y="583"/>
                </a:cubicBezTo>
                <a:cubicBezTo>
                  <a:pt x="621" y="593"/>
                  <a:pt x="619" y="598"/>
                  <a:pt x="617" y="600"/>
                </a:cubicBezTo>
                <a:cubicBezTo>
                  <a:pt x="616" y="602"/>
                  <a:pt x="611" y="602"/>
                  <a:pt x="605" y="602"/>
                </a:cubicBezTo>
                <a:cubicBezTo>
                  <a:pt x="603" y="602"/>
                  <a:pt x="594" y="602"/>
                  <a:pt x="576" y="602"/>
                </a:cubicBezTo>
                <a:cubicBezTo>
                  <a:pt x="557" y="602"/>
                  <a:pt x="531" y="602"/>
                  <a:pt x="496" y="602"/>
                </a:cubicBezTo>
                <a:cubicBezTo>
                  <a:pt x="461" y="602"/>
                  <a:pt x="433" y="602"/>
                  <a:pt x="414" y="602"/>
                </a:cubicBezTo>
                <a:cubicBezTo>
                  <a:pt x="396" y="602"/>
                  <a:pt x="385" y="602"/>
                  <a:pt x="384" y="602"/>
                </a:cubicBezTo>
                <a:cubicBezTo>
                  <a:pt x="374" y="602"/>
                  <a:pt x="369" y="600"/>
                  <a:pt x="369" y="595"/>
                </a:cubicBezTo>
                <a:cubicBezTo>
                  <a:pt x="369" y="594"/>
                  <a:pt x="369" y="590"/>
                  <a:pt x="370" y="581"/>
                </a:cubicBezTo>
                <a:cubicBezTo>
                  <a:pt x="372" y="575"/>
                  <a:pt x="373" y="571"/>
                  <a:pt x="374" y="569"/>
                </a:cubicBezTo>
                <a:cubicBezTo>
                  <a:pt x="375" y="567"/>
                  <a:pt x="377" y="565"/>
                  <a:pt x="378" y="565"/>
                </a:cubicBezTo>
                <a:cubicBezTo>
                  <a:pt x="380" y="564"/>
                  <a:pt x="383" y="563"/>
                  <a:pt x="386" y="563"/>
                </a:cubicBezTo>
                <a:cubicBezTo>
                  <a:pt x="390" y="562"/>
                  <a:pt x="395" y="562"/>
                  <a:pt x="400" y="562"/>
                </a:cubicBezTo>
                <a:cubicBezTo>
                  <a:pt x="406" y="562"/>
                  <a:pt x="414" y="560"/>
                  <a:pt x="423" y="556"/>
                </a:cubicBezTo>
                <a:cubicBezTo>
                  <a:pt x="433" y="551"/>
                  <a:pt x="438" y="548"/>
                  <a:pt x="438" y="547"/>
                </a:cubicBezTo>
                <a:cubicBezTo>
                  <a:pt x="438" y="547"/>
                  <a:pt x="424" y="513"/>
                  <a:pt x="397" y="444"/>
                </a:cubicBezTo>
                <a:lnTo>
                  <a:pt x="355" y="340"/>
                </a:lnTo>
                <a:cubicBezTo>
                  <a:pt x="245" y="460"/>
                  <a:pt x="188" y="523"/>
                  <a:pt x="185" y="529"/>
                </a:cubicBezTo>
                <a:cubicBezTo>
                  <a:pt x="183" y="534"/>
                  <a:pt x="182" y="538"/>
                  <a:pt x="182" y="540"/>
                </a:cubicBezTo>
                <a:cubicBezTo>
                  <a:pt x="182" y="551"/>
                  <a:pt x="190" y="558"/>
                  <a:pt x="207" y="562"/>
                </a:cubicBezTo>
                <a:cubicBezTo>
                  <a:pt x="208" y="562"/>
                  <a:pt x="210" y="562"/>
                  <a:pt x="213" y="562"/>
                </a:cubicBezTo>
                <a:cubicBezTo>
                  <a:pt x="216" y="562"/>
                  <a:pt x="217" y="562"/>
                  <a:pt x="218" y="563"/>
                </a:cubicBezTo>
                <a:cubicBezTo>
                  <a:pt x="220" y="563"/>
                  <a:pt x="221" y="563"/>
                  <a:pt x="221" y="563"/>
                </a:cubicBezTo>
                <a:cubicBezTo>
                  <a:pt x="222" y="563"/>
                  <a:pt x="223" y="563"/>
                  <a:pt x="224" y="564"/>
                </a:cubicBezTo>
                <a:cubicBezTo>
                  <a:pt x="225" y="564"/>
                  <a:pt x="226" y="565"/>
                  <a:pt x="227" y="566"/>
                </a:cubicBezTo>
                <a:cubicBezTo>
                  <a:pt x="227" y="568"/>
                  <a:pt x="228" y="570"/>
                  <a:pt x="228" y="573"/>
                </a:cubicBezTo>
                <a:cubicBezTo>
                  <a:pt x="228" y="578"/>
                  <a:pt x="227" y="583"/>
                  <a:pt x="226" y="587"/>
                </a:cubicBezTo>
                <a:cubicBezTo>
                  <a:pt x="224" y="594"/>
                  <a:pt x="222" y="599"/>
                  <a:pt x="221" y="600"/>
                </a:cubicBezTo>
                <a:cubicBezTo>
                  <a:pt x="219" y="601"/>
                  <a:pt x="214" y="602"/>
                  <a:pt x="207" y="602"/>
                </a:cubicBezTo>
                <a:cubicBezTo>
                  <a:pt x="206" y="602"/>
                  <a:pt x="200" y="602"/>
                  <a:pt x="191" y="602"/>
                </a:cubicBezTo>
                <a:cubicBezTo>
                  <a:pt x="183" y="602"/>
                  <a:pt x="170" y="602"/>
                  <a:pt x="154" y="602"/>
                </a:cubicBezTo>
                <a:cubicBezTo>
                  <a:pt x="139" y="601"/>
                  <a:pt x="121" y="601"/>
                  <a:pt x="102" y="602"/>
                </a:cubicBezTo>
                <a:cubicBezTo>
                  <a:pt x="57"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8" name=""/>
          <p:cNvSpPr/>
          <p:nvPr/>
        </p:nvSpPr>
        <p:spPr>
          <a:xfrm>
            <a:off x="4394520" y="4274640"/>
            <a:ext cx="83880" cy="97200"/>
          </a:xfrm>
          <a:custGeom>
            <a:avLst/>
            <a:gdLst/>
            <a:ahLst/>
            <a:rect l="0" t="0" r="r" b="b"/>
            <a:pathLst>
              <a:path w="233" h="270">
                <a:moveTo>
                  <a:pt x="8" y="106"/>
                </a:moveTo>
                <a:cubicBezTo>
                  <a:pt x="9" y="103"/>
                  <a:pt x="10" y="86"/>
                  <a:pt x="12" y="55"/>
                </a:cubicBezTo>
                <a:cubicBezTo>
                  <a:pt x="14" y="22"/>
                  <a:pt x="15" y="6"/>
                  <a:pt x="15" y="5"/>
                </a:cubicBezTo>
                <a:lnTo>
                  <a:pt x="15" y="0"/>
                </a:lnTo>
                <a:lnTo>
                  <a:pt x="228" y="0"/>
                </a:lnTo>
                <a:cubicBezTo>
                  <a:pt x="231" y="2"/>
                  <a:pt x="232" y="6"/>
                  <a:pt x="232" y="10"/>
                </a:cubicBezTo>
                <a:cubicBezTo>
                  <a:pt x="232" y="15"/>
                  <a:pt x="232" y="18"/>
                  <a:pt x="231" y="18"/>
                </a:cubicBezTo>
                <a:lnTo>
                  <a:pt x="221" y="33"/>
                </a:lnTo>
                <a:cubicBezTo>
                  <a:pt x="214" y="43"/>
                  <a:pt x="202" y="58"/>
                  <a:pt x="189" y="77"/>
                </a:cubicBezTo>
                <a:cubicBezTo>
                  <a:pt x="175" y="96"/>
                  <a:pt x="161" y="115"/>
                  <a:pt x="147" y="132"/>
                </a:cubicBezTo>
                <a:lnTo>
                  <a:pt x="66" y="244"/>
                </a:lnTo>
                <a:lnTo>
                  <a:pt x="96" y="245"/>
                </a:lnTo>
                <a:lnTo>
                  <a:pt x="111" y="245"/>
                </a:lnTo>
                <a:cubicBezTo>
                  <a:pt x="131" y="245"/>
                  <a:pt x="147" y="243"/>
                  <a:pt x="159" y="241"/>
                </a:cubicBezTo>
                <a:cubicBezTo>
                  <a:pt x="171" y="238"/>
                  <a:pt x="181" y="232"/>
                  <a:pt x="189" y="222"/>
                </a:cubicBezTo>
                <a:cubicBezTo>
                  <a:pt x="197" y="210"/>
                  <a:pt x="203" y="188"/>
                  <a:pt x="207" y="154"/>
                </a:cubicBezTo>
                <a:lnTo>
                  <a:pt x="208" y="144"/>
                </a:lnTo>
                <a:cubicBezTo>
                  <a:pt x="208" y="144"/>
                  <a:pt x="212" y="144"/>
                  <a:pt x="221" y="144"/>
                </a:cubicBezTo>
                <a:lnTo>
                  <a:pt x="233" y="144"/>
                </a:lnTo>
                <a:lnTo>
                  <a:pt x="233" y="147"/>
                </a:lnTo>
                <a:cubicBezTo>
                  <a:pt x="233" y="148"/>
                  <a:pt x="232" y="167"/>
                  <a:pt x="228" y="205"/>
                </a:cubicBezTo>
                <a:cubicBezTo>
                  <a:pt x="225" y="244"/>
                  <a:pt x="223" y="264"/>
                  <a:pt x="223" y="266"/>
                </a:cubicBezTo>
                <a:lnTo>
                  <a:pt x="223" y="270"/>
                </a:lnTo>
                <a:lnTo>
                  <a:pt x="113" y="270"/>
                </a:lnTo>
                <a:lnTo>
                  <a:pt x="3" y="269"/>
                </a:lnTo>
                <a:lnTo>
                  <a:pt x="2" y="268"/>
                </a:lnTo>
                <a:cubicBezTo>
                  <a:pt x="0" y="266"/>
                  <a:pt x="0" y="263"/>
                  <a:pt x="0" y="259"/>
                </a:cubicBezTo>
                <a:cubicBezTo>
                  <a:pt x="0" y="254"/>
                  <a:pt x="0" y="251"/>
                  <a:pt x="0" y="250"/>
                </a:cubicBezTo>
                <a:cubicBezTo>
                  <a:pt x="1" y="250"/>
                  <a:pt x="28" y="213"/>
                  <a:pt x="82" y="139"/>
                </a:cubicBezTo>
                <a:cubicBezTo>
                  <a:pt x="136" y="65"/>
                  <a:pt x="164" y="26"/>
                  <a:pt x="165" y="23"/>
                </a:cubicBezTo>
                <a:lnTo>
                  <a:pt x="129" y="23"/>
                </a:lnTo>
                <a:cubicBezTo>
                  <a:pt x="101" y="23"/>
                  <a:pt x="84" y="25"/>
                  <a:pt x="77" y="27"/>
                </a:cubicBezTo>
                <a:cubicBezTo>
                  <a:pt x="67" y="29"/>
                  <a:pt x="58" y="34"/>
                  <a:pt x="53" y="40"/>
                </a:cubicBezTo>
                <a:cubicBezTo>
                  <a:pt x="43" y="49"/>
                  <a:pt x="36" y="72"/>
                  <a:pt x="33" y="105"/>
                </a:cubicBezTo>
                <a:lnTo>
                  <a:pt x="33" y="111"/>
                </a:lnTo>
                <a:lnTo>
                  <a:pt x="8" y="111"/>
                </a:lnTo>
                <a:lnTo>
                  <a:pt x="8" y="10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9" name=""/>
          <p:cNvSpPr/>
          <p:nvPr/>
        </p:nvSpPr>
        <p:spPr>
          <a:xfrm>
            <a:off x="4493880" y="4270680"/>
            <a:ext cx="87480" cy="103320"/>
          </a:xfrm>
          <a:custGeom>
            <a:avLst/>
            <a:gdLst/>
            <a:ahLst/>
            <a:rect l="0" t="0" r="r" b="b"/>
            <a:pathLst>
              <a:path w="243" h="287">
                <a:moveTo>
                  <a:pt x="0" y="145"/>
                </a:moveTo>
                <a:cubicBezTo>
                  <a:pt x="0" y="122"/>
                  <a:pt x="5" y="101"/>
                  <a:pt x="13" y="82"/>
                </a:cubicBezTo>
                <a:cubicBezTo>
                  <a:pt x="21" y="64"/>
                  <a:pt x="32" y="49"/>
                  <a:pt x="44" y="37"/>
                </a:cubicBezTo>
                <a:cubicBezTo>
                  <a:pt x="57" y="25"/>
                  <a:pt x="70" y="17"/>
                  <a:pt x="85" y="11"/>
                </a:cubicBezTo>
                <a:cubicBezTo>
                  <a:pt x="99" y="4"/>
                  <a:pt x="113" y="1"/>
                  <a:pt x="126" y="0"/>
                </a:cubicBezTo>
                <a:cubicBezTo>
                  <a:pt x="148" y="0"/>
                  <a:pt x="167"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1" y="137"/>
                </a:lnTo>
                <a:lnTo>
                  <a:pt x="61" y="146"/>
                </a:lnTo>
                <a:cubicBezTo>
                  <a:pt x="61" y="207"/>
                  <a:pt x="82" y="245"/>
                  <a:pt x="124" y="258"/>
                </a:cubicBezTo>
                <a:cubicBezTo>
                  <a:pt x="132" y="261"/>
                  <a:pt x="141" y="262"/>
                  <a:pt x="151" y="262"/>
                </a:cubicBezTo>
                <a:cubicBezTo>
                  <a:pt x="169"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2" y="287"/>
                  <a:pt x="139" y="287"/>
                </a:cubicBezTo>
                <a:cubicBezTo>
                  <a:pt x="99" y="287"/>
                  <a:pt x="66" y="273"/>
                  <a:pt x="40" y="244"/>
                </a:cubicBezTo>
                <a:cubicBezTo>
                  <a:pt x="14" y="216"/>
                  <a:pt x="1" y="183"/>
                  <a:pt x="0" y="145"/>
                </a:cubicBezTo>
                <a:moveTo>
                  <a:pt x="191" y="109"/>
                </a:moveTo>
                <a:cubicBezTo>
                  <a:pt x="187" y="56"/>
                  <a:pt x="166" y="28"/>
                  <a:pt x="131" y="24"/>
                </a:cubicBezTo>
                <a:lnTo>
                  <a:pt x="130" y="24"/>
                </a:lnTo>
                <a:cubicBezTo>
                  <a:pt x="127" y="24"/>
                  <a:pt x="123" y="25"/>
                  <a:pt x="120" y="25"/>
                </a:cubicBezTo>
                <a:cubicBezTo>
                  <a:pt x="117" y="25"/>
                  <a:pt x="112" y="27"/>
                  <a:pt x="104" y="30"/>
                </a:cubicBezTo>
                <a:cubicBezTo>
                  <a:pt x="97" y="33"/>
                  <a:pt x="91" y="37"/>
                  <a:pt x="86" y="43"/>
                </a:cubicBezTo>
                <a:cubicBezTo>
                  <a:pt x="81" y="49"/>
                  <a:pt x="77" y="57"/>
                  <a:pt x="72" y="69"/>
                </a:cubicBezTo>
                <a:cubicBezTo>
                  <a:pt x="68" y="80"/>
                  <a:pt x="64"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0" name=""/>
          <p:cNvSpPr/>
          <p:nvPr/>
        </p:nvSpPr>
        <p:spPr>
          <a:xfrm>
            <a:off x="4591800" y="4272120"/>
            <a:ext cx="77760" cy="99720"/>
          </a:xfrm>
          <a:custGeom>
            <a:avLst/>
            <a:gdLst/>
            <a:ahLst/>
            <a:rect l="0" t="0" r="r" b="b"/>
            <a:pathLst>
              <a:path w="216" h="277">
                <a:moveTo>
                  <a:pt x="10" y="248"/>
                </a:moveTo>
                <a:lnTo>
                  <a:pt x="19" y="248"/>
                </a:lnTo>
                <a:cubicBezTo>
                  <a:pt x="35" y="248"/>
                  <a:pt x="45" y="245"/>
                  <a:pt x="48" y="239"/>
                </a:cubicBezTo>
                <a:lnTo>
                  <a:pt x="48" y="234"/>
                </a:lnTo>
                <a:cubicBezTo>
                  <a:pt x="48" y="230"/>
                  <a:pt x="48" y="226"/>
                  <a:pt x="48" y="220"/>
                </a:cubicBezTo>
                <a:cubicBezTo>
                  <a:pt x="48" y="214"/>
                  <a:pt x="48" y="208"/>
                  <a:pt x="49" y="201"/>
                </a:cubicBezTo>
                <a:cubicBezTo>
                  <a:pt x="49" y="194"/>
                  <a:pt x="49" y="185"/>
                  <a:pt x="49" y="176"/>
                </a:cubicBezTo>
                <a:cubicBezTo>
                  <a:pt x="48" y="167"/>
                  <a:pt x="48" y="158"/>
                  <a:pt x="49" y="150"/>
                </a:cubicBezTo>
                <a:cubicBezTo>
                  <a:pt x="49" y="137"/>
                  <a:pt x="49" y="123"/>
                  <a:pt x="49" y="109"/>
                </a:cubicBezTo>
                <a:cubicBezTo>
                  <a:pt x="49" y="93"/>
                  <a:pt x="49" y="81"/>
                  <a:pt x="49" y="71"/>
                </a:cubicBezTo>
                <a:lnTo>
                  <a:pt x="48" y="57"/>
                </a:lnTo>
                <a:cubicBezTo>
                  <a:pt x="47" y="49"/>
                  <a:pt x="44" y="44"/>
                  <a:pt x="39" y="41"/>
                </a:cubicBezTo>
                <a:cubicBezTo>
                  <a:pt x="35" y="39"/>
                  <a:pt x="25" y="37"/>
                  <a:pt x="11" y="36"/>
                </a:cubicBezTo>
                <a:lnTo>
                  <a:pt x="0" y="36"/>
                </a:lnTo>
                <a:lnTo>
                  <a:pt x="0" y="21"/>
                </a:lnTo>
                <a:cubicBezTo>
                  <a:pt x="0" y="12"/>
                  <a:pt x="1" y="7"/>
                  <a:pt x="1" y="7"/>
                </a:cubicBezTo>
                <a:lnTo>
                  <a:pt x="8" y="6"/>
                </a:lnTo>
                <a:cubicBezTo>
                  <a:pt x="12" y="6"/>
                  <a:pt x="18" y="6"/>
                  <a:pt x="25" y="5"/>
                </a:cubicBezTo>
                <a:cubicBezTo>
                  <a:pt x="33" y="5"/>
                  <a:pt x="40" y="4"/>
                  <a:pt x="48" y="4"/>
                </a:cubicBezTo>
                <a:cubicBezTo>
                  <a:pt x="54" y="3"/>
                  <a:pt x="61" y="3"/>
                  <a:pt x="69" y="3"/>
                </a:cubicBezTo>
                <a:cubicBezTo>
                  <a:pt x="77" y="2"/>
                  <a:pt x="83" y="2"/>
                  <a:pt x="87" y="1"/>
                </a:cubicBezTo>
                <a:cubicBezTo>
                  <a:pt x="92" y="0"/>
                  <a:pt x="94" y="0"/>
                  <a:pt x="94" y="0"/>
                </a:cubicBezTo>
                <a:lnTo>
                  <a:pt x="96" y="0"/>
                </a:lnTo>
                <a:lnTo>
                  <a:pt x="96" y="43"/>
                </a:lnTo>
                <a:cubicBezTo>
                  <a:pt x="112" y="15"/>
                  <a:pt x="132" y="1"/>
                  <a:pt x="157" y="1"/>
                </a:cubicBezTo>
                <a:lnTo>
                  <a:pt x="160" y="1"/>
                </a:lnTo>
                <a:cubicBezTo>
                  <a:pt x="179" y="1"/>
                  <a:pt x="194" y="5"/>
                  <a:pt x="202" y="14"/>
                </a:cubicBezTo>
                <a:cubicBezTo>
                  <a:pt x="211" y="24"/>
                  <a:pt x="216" y="33"/>
                  <a:pt x="216" y="43"/>
                </a:cubicBezTo>
                <a:cubicBezTo>
                  <a:pt x="216" y="52"/>
                  <a:pt x="213" y="59"/>
                  <a:pt x="207" y="66"/>
                </a:cubicBezTo>
                <a:cubicBezTo>
                  <a:pt x="202" y="72"/>
                  <a:pt x="194" y="75"/>
                  <a:pt x="183" y="75"/>
                </a:cubicBezTo>
                <a:cubicBezTo>
                  <a:pt x="172" y="75"/>
                  <a:pt x="165" y="72"/>
                  <a:pt x="160" y="65"/>
                </a:cubicBezTo>
                <a:cubicBezTo>
                  <a:pt x="155" y="58"/>
                  <a:pt x="152" y="51"/>
                  <a:pt x="152" y="44"/>
                </a:cubicBezTo>
                <a:cubicBezTo>
                  <a:pt x="152" y="40"/>
                  <a:pt x="152" y="37"/>
                  <a:pt x="153" y="34"/>
                </a:cubicBezTo>
                <a:cubicBezTo>
                  <a:pt x="154" y="31"/>
                  <a:pt x="155" y="28"/>
                  <a:pt x="156" y="26"/>
                </a:cubicBezTo>
                <a:cubicBezTo>
                  <a:pt x="157" y="24"/>
                  <a:pt x="158" y="23"/>
                  <a:pt x="158" y="23"/>
                </a:cubicBezTo>
                <a:cubicBezTo>
                  <a:pt x="157" y="22"/>
                  <a:pt x="152" y="23"/>
                  <a:pt x="143" y="26"/>
                </a:cubicBezTo>
                <a:cubicBezTo>
                  <a:pt x="137" y="29"/>
                  <a:pt x="132" y="32"/>
                  <a:pt x="129" y="35"/>
                </a:cubicBezTo>
                <a:cubicBezTo>
                  <a:pt x="109" y="54"/>
                  <a:pt x="99" y="91"/>
                  <a:pt x="99" y="148"/>
                </a:cubicBezTo>
                <a:lnTo>
                  <a:pt x="99" y="181"/>
                </a:lnTo>
                <a:cubicBezTo>
                  <a:pt x="99" y="186"/>
                  <a:pt x="99" y="192"/>
                  <a:pt x="99" y="197"/>
                </a:cubicBezTo>
                <a:cubicBezTo>
                  <a:pt x="99" y="203"/>
                  <a:pt x="99" y="209"/>
                  <a:pt x="99" y="214"/>
                </a:cubicBezTo>
                <a:cubicBezTo>
                  <a:pt x="99" y="219"/>
                  <a:pt x="99" y="223"/>
                  <a:pt x="100" y="226"/>
                </a:cubicBezTo>
                <a:cubicBezTo>
                  <a:pt x="100" y="229"/>
                  <a:pt x="100" y="233"/>
                  <a:pt x="100" y="235"/>
                </a:cubicBezTo>
                <a:lnTo>
                  <a:pt x="100" y="239"/>
                </a:lnTo>
                <a:cubicBezTo>
                  <a:pt x="100" y="239"/>
                  <a:pt x="101" y="240"/>
                  <a:pt x="102" y="241"/>
                </a:cubicBezTo>
                <a:cubicBezTo>
                  <a:pt x="103" y="242"/>
                  <a:pt x="104" y="243"/>
                  <a:pt x="105" y="243"/>
                </a:cubicBezTo>
                <a:cubicBezTo>
                  <a:pt x="106" y="243"/>
                  <a:pt x="107" y="244"/>
                  <a:pt x="108" y="245"/>
                </a:cubicBezTo>
                <a:cubicBezTo>
                  <a:pt x="109" y="246"/>
                  <a:pt x="110" y="246"/>
                  <a:pt x="112" y="246"/>
                </a:cubicBezTo>
                <a:cubicBezTo>
                  <a:pt x="114" y="246"/>
                  <a:pt x="116" y="246"/>
                  <a:pt x="117" y="247"/>
                </a:cubicBezTo>
                <a:cubicBezTo>
                  <a:pt x="118" y="247"/>
                  <a:pt x="119" y="247"/>
                  <a:pt x="122" y="247"/>
                </a:cubicBezTo>
                <a:cubicBezTo>
                  <a:pt x="125" y="247"/>
                  <a:pt x="127" y="247"/>
                  <a:pt x="128" y="247"/>
                </a:cubicBezTo>
                <a:cubicBezTo>
                  <a:pt x="129" y="247"/>
                  <a:pt x="131" y="248"/>
                  <a:pt x="134" y="248"/>
                </a:cubicBezTo>
                <a:cubicBezTo>
                  <a:pt x="137" y="248"/>
                  <a:pt x="140" y="248"/>
                  <a:pt x="140" y="248"/>
                </a:cubicBezTo>
                <a:lnTo>
                  <a:pt x="160" y="248"/>
                </a:lnTo>
                <a:lnTo>
                  <a:pt x="160" y="277"/>
                </a:lnTo>
                <a:lnTo>
                  <a:pt x="154" y="277"/>
                </a:lnTo>
                <a:cubicBezTo>
                  <a:pt x="147" y="275"/>
                  <a:pt x="120"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1" name=""/>
          <p:cNvSpPr/>
          <p:nvPr/>
        </p:nvSpPr>
        <p:spPr>
          <a:xfrm>
            <a:off x="4681440" y="4270680"/>
            <a:ext cx="100080" cy="103320"/>
          </a:xfrm>
          <a:custGeom>
            <a:avLst/>
            <a:gdLst/>
            <a:ahLst/>
            <a:rect l="0" t="0" r="r" b="b"/>
            <a:pathLst>
              <a:path w="278" h="287">
                <a:moveTo>
                  <a:pt x="0" y="146"/>
                </a:moveTo>
                <a:cubicBezTo>
                  <a:pt x="0" y="107"/>
                  <a:pt x="14" y="73"/>
                  <a:pt x="41" y="44"/>
                </a:cubicBezTo>
                <a:cubicBezTo>
                  <a:pt x="68" y="15"/>
                  <a:pt x="101" y="1"/>
                  <a:pt x="140" y="0"/>
                </a:cubicBezTo>
                <a:cubicBezTo>
                  <a:pt x="177" y="0"/>
                  <a:pt x="209" y="15"/>
                  <a:pt x="236" y="43"/>
                </a:cubicBezTo>
                <a:cubicBezTo>
                  <a:pt x="263" y="71"/>
                  <a:pt x="277" y="105"/>
                  <a:pt x="278" y="146"/>
                </a:cubicBezTo>
                <a:cubicBezTo>
                  <a:pt x="278" y="185"/>
                  <a:pt x="264" y="218"/>
                  <a:pt x="238" y="245"/>
                </a:cubicBezTo>
                <a:cubicBezTo>
                  <a:pt x="211" y="273"/>
                  <a:pt x="178" y="287"/>
                  <a:pt x="140" y="287"/>
                </a:cubicBezTo>
                <a:cubicBezTo>
                  <a:pt x="98" y="287"/>
                  <a:pt x="65" y="273"/>
                  <a:pt x="40" y="244"/>
                </a:cubicBezTo>
                <a:cubicBezTo>
                  <a:pt x="14" y="216"/>
                  <a:pt x="1" y="184"/>
                  <a:pt x="0" y="146"/>
                </a:cubicBezTo>
                <a:moveTo>
                  <a:pt x="140" y="262"/>
                </a:moveTo>
                <a:cubicBezTo>
                  <a:pt x="190" y="262"/>
                  <a:pt x="216" y="227"/>
                  <a:pt x="216" y="159"/>
                </a:cubicBezTo>
                <a:lnTo>
                  <a:pt x="216" y="139"/>
                </a:lnTo>
                <a:lnTo>
                  <a:pt x="216" y="124"/>
                </a:lnTo>
                <a:cubicBezTo>
                  <a:pt x="216" y="115"/>
                  <a:pt x="216" y="107"/>
                  <a:pt x="215" y="100"/>
                </a:cubicBezTo>
                <a:cubicBezTo>
                  <a:pt x="215" y="93"/>
                  <a:pt x="213" y="86"/>
                  <a:pt x="211" y="76"/>
                </a:cubicBezTo>
                <a:cubicBezTo>
                  <a:pt x="208" y="67"/>
                  <a:pt x="205" y="60"/>
                  <a:pt x="201" y="54"/>
                </a:cubicBezTo>
                <a:cubicBezTo>
                  <a:pt x="197" y="48"/>
                  <a:pt x="190" y="42"/>
                  <a:pt x="182" y="37"/>
                </a:cubicBezTo>
                <a:cubicBezTo>
                  <a:pt x="173" y="31"/>
                  <a:pt x="163" y="27"/>
                  <a:pt x="151" y="24"/>
                </a:cubicBezTo>
                <a:cubicBezTo>
                  <a:pt x="149" y="24"/>
                  <a:pt x="146" y="23"/>
                  <a:pt x="141" y="23"/>
                </a:cubicBezTo>
                <a:cubicBezTo>
                  <a:pt x="129" y="23"/>
                  <a:pt x="117" y="26"/>
                  <a:pt x="105" y="31"/>
                </a:cubicBezTo>
                <a:cubicBezTo>
                  <a:pt x="87" y="40"/>
                  <a:pt x="75" y="53"/>
                  <a:pt x="70" y="69"/>
                </a:cubicBezTo>
                <a:cubicBezTo>
                  <a:pt x="64" y="85"/>
                  <a:pt x="62" y="104"/>
                  <a:pt x="62" y="126"/>
                </a:cubicBezTo>
                <a:lnTo>
                  <a:pt x="62" y="139"/>
                </a:lnTo>
                <a:cubicBezTo>
                  <a:pt x="62" y="179"/>
                  <a:pt x="65" y="207"/>
                  <a:pt x="73" y="223"/>
                </a:cubicBezTo>
                <a:cubicBezTo>
                  <a:pt x="87" y="248"/>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2" name=""/>
          <p:cNvSpPr/>
          <p:nvPr/>
        </p:nvSpPr>
        <p:spPr>
          <a:xfrm>
            <a:off x="4789800" y="4314960"/>
            <a:ext cx="60120" cy="16560"/>
          </a:xfrm>
          <a:custGeom>
            <a:avLst/>
            <a:gdLst/>
            <a:ahLst/>
            <a:rect l="0" t="0" r="r" b="b"/>
            <a:pathLst>
              <a:path w="167" h="46">
                <a:moveTo>
                  <a:pt x="0" y="0"/>
                </a:moveTo>
                <a:lnTo>
                  <a:pt x="167" y="0"/>
                </a:lnTo>
                <a:lnTo>
                  <a:pt x="167" y="46"/>
                </a:lnTo>
                <a:lnTo>
                  <a:pt x="0" y="46"/>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3" name=""/>
          <p:cNvSpPr/>
          <p:nvPr/>
        </p:nvSpPr>
        <p:spPr>
          <a:xfrm>
            <a:off x="4867920" y="4221360"/>
            <a:ext cx="51840" cy="150480"/>
          </a:xfrm>
          <a:custGeom>
            <a:avLst/>
            <a:gdLst/>
            <a:ahLst/>
            <a:rect l="0" t="0" r="r" b="b"/>
            <a:pathLst>
              <a:path w="144" h="418">
                <a:moveTo>
                  <a:pt x="27" y="37"/>
                </a:moveTo>
                <a:cubicBezTo>
                  <a:pt x="27" y="25"/>
                  <a:pt x="31" y="16"/>
                  <a:pt x="38" y="10"/>
                </a:cubicBezTo>
                <a:cubicBezTo>
                  <a:pt x="47" y="3"/>
                  <a:pt x="56" y="0"/>
                  <a:pt x="67" y="0"/>
                </a:cubicBezTo>
                <a:cubicBezTo>
                  <a:pt x="76" y="0"/>
                  <a:pt x="85" y="4"/>
                  <a:pt x="92" y="10"/>
                </a:cubicBezTo>
                <a:cubicBezTo>
                  <a:pt x="99" y="16"/>
                  <a:pt x="102" y="25"/>
                  <a:pt x="102" y="37"/>
                </a:cubicBezTo>
                <a:cubicBezTo>
                  <a:pt x="102" y="50"/>
                  <a:pt x="99" y="59"/>
                  <a:pt x="92" y="65"/>
                </a:cubicBezTo>
                <a:cubicBezTo>
                  <a:pt x="85" y="71"/>
                  <a:pt x="76" y="74"/>
                  <a:pt x="66" y="74"/>
                </a:cubicBezTo>
                <a:cubicBezTo>
                  <a:pt x="55" y="74"/>
                  <a:pt x="46" y="71"/>
                  <a:pt x="38" y="65"/>
                </a:cubicBezTo>
                <a:cubicBezTo>
                  <a:pt x="31" y="59"/>
                  <a:pt x="28" y="50"/>
                  <a:pt x="27" y="37"/>
                </a:cubicBezTo>
                <a:moveTo>
                  <a:pt x="139" y="418"/>
                </a:moveTo>
                <a:cubicBezTo>
                  <a:pt x="133" y="416"/>
                  <a:pt x="111" y="416"/>
                  <a:pt x="74" y="416"/>
                </a:cubicBezTo>
                <a:cubicBezTo>
                  <a:pt x="70" y="416"/>
                  <a:pt x="62" y="416"/>
                  <a:pt x="51" y="416"/>
                </a:cubicBezTo>
                <a:cubicBezTo>
                  <a:pt x="40" y="416"/>
                  <a:pt x="29" y="416"/>
                  <a:pt x="19" y="417"/>
                </a:cubicBezTo>
                <a:lnTo>
                  <a:pt x="5" y="418"/>
                </a:lnTo>
                <a:lnTo>
                  <a:pt x="0" y="418"/>
                </a:lnTo>
                <a:lnTo>
                  <a:pt x="0" y="389"/>
                </a:lnTo>
                <a:lnTo>
                  <a:pt x="10" y="389"/>
                </a:lnTo>
                <a:cubicBezTo>
                  <a:pt x="22" y="389"/>
                  <a:pt x="32" y="388"/>
                  <a:pt x="42" y="387"/>
                </a:cubicBezTo>
                <a:cubicBezTo>
                  <a:pt x="46" y="385"/>
                  <a:pt x="48" y="383"/>
                  <a:pt x="49" y="380"/>
                </a:cubicBezTo>
                <a:cubicBezTo>
                  <a:pt x="50" y="377"/>
                  <a:pt x="50" y="369"/>
                  <a:pt x="50" y="354"/>
                </a:cubicBezTo>
                <a:lnTo>
                  <a:pt x="50" y="290"/>
                </a:lnTo>
                <a:lnTo>
                  <a:pt x="50" y="235"/>
                </a:lnTo>
                <a:cubicBezTo>
                  <a:pt x="50" y="213"/>
                  <a:pt x="50" y="200"/>
                  <a:pt x="49" y="194"/>
                </a:cubicBezTo>
                <a:cubicBezTo>
                  <a:pt x="48" y="188"/>
                  <a:pt x="45" y="184"/>
                  <a:pt x="40"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4" y="146"/>
                  <a:pt x="51" y="146"/>
                </a:cubicBezTo>
                <a:cubicBezTo>
                  <a:pt x="58" y="145"/>
                  <a:pt x="66" y="145"/>
                  <a:pt x="74" y="145"/>
                </a:cubicBezTo>
                <a:cubicBezTo>
                  <a:pt x="82" y="144"/>
                  <a:pt x="88" y="144"/>
                  <a:pt x="92" y="143"/>
                </a:cubicBezTo>
                <a:cubicBezTo>
                  <a:pt x="96" y="142"/>
                  <a:pt x="98" y="142"/>
                  <a:pt x="99" y="142"/>
                </a:cubicBezTo>
                <a:lnTo>
                  <a:pt x="100" y="142"/>
                </a:lnTo>
                <a:lnTo>
                  <a:pt x="100" y="379"/>
                </a:lnTo>
                <a:cubicBezTo>
                  <a:pt x="103" y="383"/>
                  <a:pt x="105" y="386"/>
                  <a:pt x="108" y="386"/>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4" name=""/>
          <p:cNvSpPr/>
          <p:nvPr/>
        </p:nvSpPr>
        <p:spPr>
          <a:xfrm>
            <a:off x="4930200" y="4272120"/>
            <a:ext cx="116280" cy="99720"/>
          </a:xfrm>
          <a:custGeom>
            <a:avLst/>
            <a:gdLst/>
            <a:ahLst/>
            <a:rect l="0" t="0" r="r" b="b"/>
            <a:pathLst>
              <a:path w="323" h="277">
                <a:moveTo>
                  <a:pt x="10" y="248"/>
                </a:moveTo>
                <a:lnTo>
                  <a:pt x="19" y="248"/>
                </a:lnTo>
                <a:cubicBezTo>
                  <a:pt x="35" y="248"/>
                  <a:pt x="45" y="245"/>
                  <a:pt x="48" y="239"/>
                </a:cubicBezTo>
                <a:lnTo>
                  <a:pt x="48" y="234"/>
                </a:lnTo>
                <a:cubicBezTo>
                  <a:pt x="48" y="230"/>
                  <a:pt x="48" y="226"/>
                  <a:pt x="48" y="220"/>
                </a:cubicBezTo>
                <a:cubicBezTo>
                  <a:pt x="48" y="214"/>
                  <a:pt x="48" y="208"/>
                  <a:pt x="48" y="201"/>
                </a:cubicBezTo>
                <a:cubicBezTo>
                  <a:pt x="48" y="194"/>
                  <a:pt x="48" y="185"/>
                  <a:pt x="49" y="176"/>
                </a:cubicBezTo>
                <a:cubicBezTo>
                  <a:pt x="49" y="167"/>
                  <a:pt x="49" y="158"/>
                  <a:pt x="49" y="150"/>
                </a:cubicBezTo>
                <a:cubicBezTo>
                  <a:pt x="49" y="137"/>
                  <a:pt x="49" y="123"/>
                  <a:pt x="49" y="109"/>
                </a:cubicBezTo>
                <a:cubicBezTo>
                  <a:pt x="49" y="93"/>
                  <a:pt x="48" y="81"/>
                  <a:pt x="48" y="71"/>
                </a:cubicBezTo>
                <a:lnTo>
                  <a:pt x="48" y="57"/>
                </a:lnTo>
                <a:cubicBezTo>
                  <a:pt x="47" y="49"/>
                  <a:pt x="44" y="44"/>
                  <a:pt x="39" y="41"/>
                </a:cubicBezTo>
                <a:cubicBezTo>
                  <a:pt x="35" y="39"/>
                  <a:pt x="25" y="37"/>
                  <a:pt x="11" y="36"/>
                </a:cubicBezTo>
                <a:lnTo>
                  <a:pt x="0" y="36"/>
                </a:lnTo>
                <a:lnTo>
                  <a:pt x="0" y="21"/>
                </a:lnTo>
                <a:cubicBezTo>
                  <a:pt x="0" y="12"/>
                  <a:pt x="0" y="7"/>
                  <a:pt x="1" y="7"/>
                </a:cubicBezTo>
                <a:lnTo>
                  <a:pt x="7" y="6"/>
                </a:lnTo>
                <a:cubicBezTo>
                  <a:pt x="12" y="6"/>
                  <a:pt x="17" y="6"/>
                  <a:pt x="25" y="5"/>
                </a:cubicBezTo>
                <a:cubicBezTo>
                  <a:pt x="32" y="5"/>
                  <a:pt x="40" y="4"/>
                  <a:pt x="48" y="4"/>
                </a:cubicBezTo>
                <a:cubicBezTo>
                  <a:pt x="55" y="3"/>
                  <a:pt x="63" y="3"/>
                  <a:pt x="70" y="3"/>
                </a:cubicBezTo>
                <a:cubicBezTo>
                  <a:pt x="78" y="2"/>
                  <a:pt x="84" y="2"/>
                  <a:pt x="88" y="1"/>
                </a:cubicBezTo>
                <a:cubicBezTo>
                  <a:pt x="93" y="0"/>
                  <a:pt x="95" y="0"/>
                  <a:pt x="95" y="0"/>
                </a:cubicBezTo>
                <a:lnTo>
                  <a:pt x="97" y="0"/>
                </a:lnTo>
                <a:lnTo>
                  <a:pt x="97" y="25"/>
                </a:lnTo>
                <a:cubicBezTo>
                  <a:pt x="97" y="41"/>
                  <a:pt x="97" y="49"/>
                  <a:pt x="98" y="49"/>
                </a:cubicBezTo>
                <a:cubicBezTo>
                  <a:pt x="98" y="49"/>
                  <a:pt x="99" y="48"/>
                  <a:pt x="101" y="46"/>
                </a:cubicBezTo>
                <a:cubicBezTo>
                  <a:pt x="103" y="44"/>
                  <a:pt x="105" y="40"/>
                  <a:pt x="108" y="36"/>
                </a:cubicBezTo>
                <a:cubicBezTo>
                  <a:pt x="112" y="32"/>
                  <a:pt x="116" y="28"/>
                  <a:pt x="120" y="25"/>
                </a:cubicBezTo>
                <a:cubicBezTo>
                  <a:pt x="125" y="22"/>
                  <a:pt x="131" y="18"/>
                  <a:pt x="138" y="13"/>
                </a:cubicBezTo>
                <a:cubicBezTo>
                  <a:pt x="146" y="9"/>
                  <a:pt x="154" y="5"/>
                  <a:pt x="162" y="3"/>
                </a:cubicBezTo>
                <a:cubicBezTo>
                  <a:pt x="170" y="1"/>
                  <a:pt x="181" y="0"/>
                  <a:pt x="194" y="0"/>
                </a:cubicBezTo>
                <a:cubicBezTo>
                  <a:pt x="241" y="2"/>
                  <a:pt x="268" y="25"/>
                  <a:pt x="273" y="71"/>
                </a:cubicBezTo>
                <a:cubicBezTo>
                  <a:pt x="273" y="73"/>
                  <a:pt x="274" y="103"/>
                  <a:pt x="274" y="158"/>
                </a:cubicBezTo>
                <a:lnTo>
                  <a:pt x="274" y="212"/>
                </a:lnTo>
                <a:cubicBezTo>
                  <a:pt x="274" y="228"/>
                  <a:pt x="274" y="237"/>
                  <a:pt x="275" y="240"/>
                </a:cubicBezTo>
                <a:cubicBezTo>
                  <a:pt x="276" y="243"/>
                  <a:pt x="278" y="245"/>
                  <a:pt x="282" y="246"/>
                </a:cubicBezTo>
                <a:cubicBezTo>
                  <a:pt x="290" y="247"/>
                  <a:pt x="301" y="248"/>
                  <a:pt x="313" y="248"/>
                </a:cubicBezTo>
                <a:lnTo>
                  <a:pt x="323" y="248"/>
                </a:lnTo>
                <a:lnTo>
                  <a:pt x="323" y="277"/>
                </a:lnTo>
                <a:lnTo>
                  <a:pt x="318" y="277"/>
                </a:lnTo>
                <a:lnTo>
                  <a:pt x="302" y="276"/>
                </a:lnTo>
                <a:cubicBezTo>
                  <a:pt x="293" y="276"/>
                  <a:pt x="282" y="275"/>
                  <a:pt x="271" y="275"/>
                </a:cubicBezTo>
                <a:cubicBezTo>
                  <a:pt x="260" y="275"/>
                  <a:pt x="252" y="275"/>
                  <a:pt x="247" y="275"/>
                </a:cubicBezTo>
                <a:cubicBezTo>
                  <a:pt x="205" y="275"/>
                  <a:pt x="181" y="275"/>
                  <a:pt x="178" y="277"/>
                </a:cubicBezTo>
                <a:lnTo>
                  <a:pt x="173" y="277"/>
                </a:lnTo>
                <a:lnTo>
                  <a:pt x="173" y="248"/>
                </a:lnTo>
                <a:lnTo>
                  <a:pt x="183" y="248"/>
                </a:lnTo>
                <a:cubicBezTo>
                  <a:pt x="208" y="248"/>
                  <a:pt x="221" y="245"/>
                  <a:pt x="221" y="238"/>
                </a:cubicBezTo>
                <a:cubicBezTo>
                  <a:pt x="221" y="237"/>
                  <a:pt x="221" y="208"/>
                  <a:pt x="221" y="152"/>
                </a:cubicBezTo>
                <a:cubicBezTo>
                  <a:pt x="221" y="95"/>
                  <a:pt x="220" y="65"/>
                  <a:pt x="220" y="62"/>
                </a:cubicBezTo>
                <a:cubicBezTo>
                  <a:pt x="217" y="50"/>
                  <a:pt x="213" y="41"/>
                  <a:pt x="208" y="36"/>
                </a:cubicBezTo>
                <a:cubicBezTo>
                  <a:pt x="202" y="30"/>
                  <a:pt x="197" y="26"/>
                  <a:pt x="193" y="25"/>
                </a:cubicBezTo>
                <a:cubicBezTo>
                  <a:pt x="188" y="24"/>
                  <a:pt x="183" y="23"/>
                  <a:pt x="176" y="24"/>
                </a:cubicBezTo>
                <a:cubicBezTo>
                  <a:pt x="158" y="24"/>
                  <a:pt x="141" y="31"/>
                  <a:pt x="127" y="45"/>
                </a:cubicBezTo>
                <a:cubicBezTo>
                  <a:pt x="116" y="56"/>
                  <a:pt x="109" y="68"/>
                  <a:pt x="106" y="79"/>
                </a:cubicBezTo>
                <a:cubicBezTo>
                  <a:pt x="103" y="91"/>
                  <a:pt x="101" y="109"/>
                  <a:pt x="101" y="132"/>
                </a:cubicBezTo>
                <a:lnTo>
                  <a:pt x="101" y="172"/>
                </a:lnTo>
                <a:lnTo>
                  <a:pt x="101" y="209"/>
                </a:lnTo>
                <a:cubicBezTo>
                  <a:pt x="101" y="222"/>
                  <a:pt x="101" y="230"/>
                  <a:pt x="102" y="234"/>
                </a:cubicBezTo>
                <a:cubicBezTo>
                  <a:pt x="102" y="238"/>
                  <a:pt x="103" y="241"/>
                  <a:pt x="103" y="242"/>
                </a:cubicBezTo>
                <a:cubicBezTo>
                  <a:pt x="104" y="244"/>
                  <a:pt x="106" y="245"/>
                  <a:pt x="109" y="246"/>
                </a:cubicBezTo>
                <a:cubicBezTo>
                  <a:pt x="118" y="247"/>
                  <a:pt x="128" y="248"/>
                  <a:pt x="140" y="248"/>
                </a:cubicBezTo>
                <a:lnTo>
                  <a:pt x="150" y="248"/>
                </a:lnTo>
                <a:lnTo>
                  <a:pt x="150" y="277"/>
                </a:lnTo>
                <a:lnTo>
                  <a:pt x="145" y="277"/>
                </a:lnTo>
                <a:lnTo>
                  <a:pt x="130" y="276"/>
                </a:lnTo>
                <a:cubicBezTo>
                  <a:pt x="120" y="276"/>
                  <a:pt x="110" y="275"/>
                  <a:pt x="98" y="275"/>
                </a:cubicBezTo>
                <a:cubicBezTo>
                  <a:pt x="87" y="275"/>
                  <a:pt x="79"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5" name=""/>
          <p:cNvSpPr/>
          <p:nvPr/>
        </p:nvSpPr>
        <p:spPr>
          <a:xfrm>
            <a:off x="5056560" y="4270680"/>
            <a:ext cx="73800" cy="103320"/>
          </a:xfrm>
          <a:custGeom>
            <a:avLst/>
            <a:gdLst/>
            <a:ahLst/>
            <a:rect l="0" t="0" r="r" b="b"/>
            <a:pathLst>
              <a:path w="205" h="287">
                <a:moveTo>
                  <a:pt x="165" y="84"/>
                </a:moveTo>
                <a:cubicBezTo>
                  <a:pt x="165" y="67"/>
                  <a:pt x="159" y="53"/>
                  <a:pt x="148" y="41"/>
                </a:cubicBezTo>
                <a:cubicBezTo>
                  <a:pt x="137" y="29"/>
                  <a:pt x="121" y="23"/>
                  <a:pt x="99" y="23"/>
                </a:cubicBezTo>
                <a:cubicBezTo>
                  <a:pt x="84" y="23"/>
                  <a:pt x="71" y="25"/>
                  <a:pt x="60" y="31"/>
                </a:cubicBezTo>
                <a:cubicBezTo>
                  <a:pt x="47" y="39"/>
                  <a:pt x="41" y="49"/>
                  <a:pt x="41" y="63"/>
                </a:cubicBezTo>
                <a:cubicBezTo>
                  <a:pt x="41" y="65"/>
                  <a:pt x="41" y="68"/>
                  <a:pt x="41" y="71"/>
                </a:cubicBezTo>
                <a:cubicBezTo>
                  <a:pt x="41" y="75"/>
                  <a:pt x="45" y="80"/>
                  <a:pt x="51" y="86"/>
                </a:cubicBezTo>
                <a:cubicBezTo>
                  <a:pt x="57" y="93"/>
                  <a:pt x="67" y="98"/>
                  <a:pt x="79" y="102"/>
                </a:cubicBezTo>
                <a:cubicBezTo>
                  <a:pt x="86" y="104"/>
                  <a:pt x="95" y="106"/>
                  <a:pt x="106" y="107"/>
                </a:cubicBezTo>
                <a:cubicBezTo>
                  <a:pt x="117" y="109"/>
                  <a:pt x="126" y="111"/>
                  <a:pt x="134" y="113"/>
                </a:cubicBezTo>
                <a:cubicBezTo>
                  <a:pt x="141" y="115"/>
                  <a:pt x="148" y="118"/>
                  <a:pt x="154" y="121"/>
                </a:cubicBezTo>
                <a:cubicBezTo>
                  <a:pt x="161" y="124"/>
                  <a:pt x="167" y="129"/>
                  <a:pt x="174" y="134"/>
                </a:cubicBezTo>
                <a:cubicBezTo>
                  <a:pt x="181" y="139"/>
                  <a:pt x="187" y="147"/>
                  <a:pt x="194" y="159"/>
                </a:cubicBezTo>
                <a:cubicBezTo>
                  <a:pt x="201" y="171"/>
                  <a:pt x="204" y="184"/>
                  <a:pt x="205" y="198"/>
                </a:cubicBezTo>
                <a:cubicBezTo>
                  <a:pt x="205" y="223"/>
                  <a:pt x="197" y="245"/>
                  <a:pt x="181" y="261"/>
                </a:cubicBezTo>
                <a:cubicBezTo>
                  <a:pt x="165" y="278"/>
                  <a:pt x="140" y="286"/>
                  <a:pt x="104" y="287"/>
                </a:cubicBezTo>
                <a:lnTo>
                  <a:pt x="99" y="287"/>
                </a:lnTo>
                <a:cubicBezTo>
                  <a:pt x="78" y="287"/>
                  <a:pt x="57" y="279"/>
                  <a:pt x="39" y="264"/>
                </a:cubicBezTo>
                <a:lnTo>
                  <a:pt x="34" y="269"/>
                </a:lnTo>
                <a:lnTo>
                  <a:pt x="28" y="274"/>
                </a:lnTo>
                <a:cubicBezTo>
                  <a:pt x="25" y="277"/>
                  <a:pt x="23" y="279"/>
                  <a:pt x="20" y="281"/>
                </a:cubicBezTo>
                <a:lnTo>
                  <a:pt x="14" y="287"/>
                </a:lnTo>
                <a:lnTo>
                  <a:pt x="9" y="287"/>
                </a:lnTo>
                <a:lnTo>
                  <a:pt x="6" y="287"/>
                </a:lnTo>
                <a:cubicBezTo>
                  <a:pt x="5" y="287"/>
                  <a:pt x="3" y="286"/>
                  <a:pt x="0" y="284"/>
                </a:cubicBezTo>
                <a:lnTo>
                  <a:pt x="0" y="234"/>
                </a:lnTo>
                <a:lnTo>
                  <a:pt x="0" y="198"/>
                </a:lnTo>
                <a:cubicBezTo>
                  <a:pt x="0" y="190"/>
                  <a:pt x="1" y="184"/>
                  <a:pt x="2" y="183"/>
                </a:cubicBezTo>
                <a:cubicBezTo>
                  <a:pt x="3" y="181"/>
                  <a:pt x="5" y="180"/>
                  <a:pt x="8" y="180"/>
                </a:cubicBezTo>
                <a:lnTo>
                  <a:pt x="14" y="180"/>
                </a:lnTo>
                <a:cubicBezTo>
                  <a:pt x="19" y="180"/>
                  <a:pt x="22" y="180"/>
                  <a:pt x="24" y="182"/>
                </a:cubicBezTo>
                <a:cubicBezTo>
                  <a:pt x="25" y="184"/>
                  <a:pt x="26" y="186"/>
                  <a:pt x="27" y="190"/>
                </a:cubicBezTo>
                <a:cubicBezTo>
                  <a:pt x="27" y="193"/>
                  <a:pt x="29" y="199"/>
                  <a:pt x="31" y="206"/>
                </a:cubicBezTo>
                <a:cubicBezTo>
                  <a:pt x="34" y="214"/>
                  <a:pt x="37" y="223"/>
                  <a:pt x="43" y="233"/>
                </a:cubicBezTo>
                <a:cubicBezTo>
                  <a:pt x="57" y="254"/>
                  <a:pt x="79" y="264"/>
                  <a:pt x="104" y="264"/>
                </a:cubicBezTo>
                <a:cubicBezTo>
                  <a:pt x="145" y="264"/>
                  <a:pt x="165" y="248"/>
                  <a:pt x="165" y="216"/>
                </a:cubicBezTo>
                <a:cubicBezTo>
                  <a:pt x="165" y="204"/>
                  <a:pt x="161" y="194"/>
                  <a:pt x="154" y="186"/>
                </a:cubicBezTo>
                <a:cubicBezTo>
                  <a:pt x="145" y="177"/>
                  <a:pt x="128" y="169"/>
                  <a:pt x="102" y="164"/>
                </a:cubicBezTo>
                <a:cubicBezTo>
                  <a:pt x="76" y="159"/>
                  <a:pt x="57" y="154"/>
                  <a:pt x="49" y="150"/>
                </a:cubicBezTo>
                <a:cubicBezTo>
                  <a:pt x="34" y="143"/>
                  <a:pt x="22" y="133"/>
                  <a:pt x="14" y="121"/>
                </a:cubicBezTo>
                <a:cubicBezTo>
                  <a:pt x="5" y="109"/>
                  <a:pt x="0" y="96"/>
                  <a:pt x="0" y="82"/>
                </a:cubicBezTo>
                <a:cubicBezTo>
                  <a:pt x="0" y="66"/>
                  <a:pt x="4" y="52"/>
                  <a:pt x="11" y="41"/>
                </a:cubicBezTo>
                <a:cubicBezTo>
                  <a:pt x="18" y="30"/>
                  <a:pt x="27" y="22"/>
                  <a:pt x="38" y="16"/>
                </a:cubicBezTo>
                <a:cubicBezTo>
                  <a:pt x="49" y="11"/>
                  <a:pt x="59" y="7"/>
                  <a:pt x="70" y="4"/>
                </a:cubicBezTo>
                <a:cubicBezTo>
                  <a:pt x="80" y="2"/>
                  <a:pt x="89" y="1"/>
                  <a:pt x="97" y="1"/>
                </a:cubicBezTo>
                <a:lnTo>
                  <a:pt x="104" y="1"/>
                </a:lnTo>
                <a:cubicBezTo>
                  <a:pt x="121" y="1"/>
                  <a:pt x="135" y="4"/>
                  <a:pt x="148" y="11"/>
                </a:cubicBezTo>
                <a:lnTo>
                  <a:pt x="157" y="16"/>
                </a:lnTo>
                <a:lnTo>
                  <a:pt x="163" y="12"/>
                </a:lnTo>
                <a:cubicBezTo>
                  <a:pt x="167" y="8"/>
                  <a:pt x="172" y="4"/>
                  <a:pt x="177" y="0"/>
                </a:cubicBezTo>
                <a:lnTo>
                  <a:pt x="182" y="0"/>
                </a:lnTo>
                <a:lnTo>
                  <a:pt x="184" y="0"/>
                </a:lnTo>
                <a:cubicBezTo>
                  <a:pt x="185" y="0"/>
                  <a:pt x="187" y="2"/>
                  <a:pt x="190" y="4"/>
                </a:cubicBezTo>
                <a:lnTo>
                  <a:pt x="190" y="87"/>
                </a:lnTo>
                <a:lnTo>
                  <a:pt x="186" y="91"/>
                </a:lnTo>
                <a:lnTo>
                  <a:pt x="169" y="91"/>
                </a:lnTo>
                <a:cubicBezTo>
                  <a:pt x="166" y="89"/>
                  <a:pt x="165" y="86"/>
                  <a:pt x="165" y="8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6" name=""/>
          <p:cNvSpPr/>
          <p:nvPr/>
        </p:nvSpPr>
        <p:spPr>
          <a:xfrm>
            <a:off x="5144040" y="4270680"/>
            <a:ext cx="87120" cy="103320"/>
          </a:xfrm>
          <a:custGeom>
            <a:avLst/>
            <a:gdLst/>
            <a:ahLst/>
            <a:rect l="0" t="0" r="r" b="b"/>
            <a:pathLst>
              <a:path w="242" h="287">
                <a:moveTo>
                  <a:pt x="0" y="145"/>
                </a:moveTo>
                <a:cubicBezTo>
                  <a:pt x="0" y="122"/>
                  <a:pt x="4" y="101"/>
                  <a:pt x="12" y="82"/>
                </a:cubicBezTo>
                <a:cubicBezTo>
                  <a:pt x="21" y="64"/>
                  <a:pt x="31" y="49"/>
                  <a:pt x="44" y="37"/>
                </a:cubicBezTo>
                <a:cubicBezTo>
                  <a:pt x="57" y="25"/>
                  <a:pt x="71" y="17"/>
                  <a:pt x="85" y="11"/>
                </a:cubicBezTo>
                <a:cubicBezTo>
                  <a:pt x="100" y="4"/>
                  <a:pt x="113" y="1"/>
                  <a:pt x="126" y="0"/>
                </a:cubicBezTo>
                <a:cubicBezTo>
                  <a:pt x="148" y="0"/>
                  <a:pt x="167" y="4"/>
                  <a:pt x="183" y="13"/>
                </a:cubicBezTo>
                <a:cubicBezTo>
                  <a:pt x="199" y="20"/>
                  <a:pt x="211" y="30"/>
                  <a:pt x="219" y="44"/>
                </a:cubicBezTo>
                <a:cubicBezTo>
                  <a:pt x="227" y="57"/>
                  <a:pt x="233" y="70"/>
                  <a:pt x="237" y="84"/>
                </a:cubicBezTo>
                <a:cubicBezTo>
                  <a:pt x="240" y="97"/>
                  <a:pt x="242" y="112"/>
                  <a:pt x="242" y="128"/>
                </a:cubicBezTo>
                <a:cubicBezTo>
                  <a:pt x="242" y="131"/>
                  <a:pt x="241" y="134"/>
                  <a:pt x="238" y="137"/>
                </a:cubicBezTo>
                <a:lnTo>
                  <a:pt x="62" y="137"/>
                </a:lnTo>
                <a:lnTo>
                  <a:pt x="62" y="146"/>
                </a:lnTo>
                <a:cubicBezTo>
                  <a:pt x="62" y="207"/>
                  <a:pt x="83" y="245"/>
                  <a:pt x="124" y="258"/>
                </a:cubicBezTo>
                <a:cubicBezTo>
                  <a:pt x="133" y="261"/>
                  <a:pt x="142" y="262"/>
                  <a:pt x="152" y="262"/>
                </a:cubicBezTo>
                <a:cubicBezTo>
                  <a:pt x="169" y="262"/>
                  <a:pt x="184" y="255"/>
                  <a:pt x="197" y="242"/>
                </a:cubicBezTo>
                <a:cubicBezTo>
                  <a:pt x="204" y="235"/>
                  <a:pt x="209" y="226"/>
                  <a:pt x="213" y="216"/>
                </a:cubicBezTo>
                <a:lnTo>
                  <a:pt x="220" y="201"/>
                </a:lnTo>
                <a:cubicBezTo>
                  <a:pt x="221" y="200"/>
                  <a:pt x="224" y="199"/>
                  <a:pt x="230" y="199"/>
                </a:cubicBezTo>
                <a:lnTo>
                  <a:pt x="232" y="199"/>
                </a:lnTo>
                <a:cubicBezTo>
                  <a:pt x="239" y="199"/>
                  <a:pt x="242" y="201"/>
                  <a:pt x="242" y="205"/>
                </a:cubicBezTo>
                <a:cubicBezTo>
                  <a:pt x="242" y="207"/>
                  <a:pt x="241" y="210"/>
                  <a:pt x="240" y="213"/>
                </a:cubicBezTo>
                <a:cubicBezTo>
                  <a:pt x="232" y="236"/>
                  <a:pt x="219" y="254"/>
                  <a:pt x="201" y="268"/>
                </a:cubicBezTo>
                <a:cubicBezTo>
                  <a:pt x="183" y="281"/>
                  <a:pt x="162" y="287"/>
                  <a:pt x="139" y="287"/>
                </a:cubicBezTo>
                <a:cubicBezTo>
                  <a:pt x="100" y="287"/>
                  <a:pt x="67" y="273"/>
                  <a:pt x="40" y="244"/>
                </a:cubicBezTo>
                <a:cubicBezTo>
                  <a:pt x="14" y="216"/>
                  <a:pt x="0" y="183"/>
                  <a:pt x="0" y="145"/>
                </a:cubicBezTo>
                <a:moveTo>
                  <a:pt x="191" y="109"/>
                </a:moveTo>
                <a:cubicBezTo>
                  <a:pt x="186" y="56"/>
                  <a:pt x="167" y="28"/>
                  <a:pt x="132" y="24"/>
                </a:cubicBezTo>
                <a:lnTo>
                  <a:pt x="131" y="24"/>
                </a:lnTo>
                <a:cubicBezTo>
                  <a:pt x="127" y="24"/>
                  <a:pt x="124" y="25"/>
                  <a:pt x="121" y="25"/>
                </a:cubicBezTo>
                <a:cubicBezTo>
                  <a:pt x="117" y="25"/>
                  <a:pt x="112" y="27"/>
                  <a:pt x="105" y="30"/>
                </a:cubicBezTo>
                <a:cubicBezTo>
                  <a:pt x="98" y="33"/>
                  <a:pt x="92" y="37"/>
                  <a:pt x="87" y="43"/>
                </a:cubicBezTo>
                <a:cubicBezTo>
                  <a:pt x="82" y="49"/>
                  <a:pt x="77"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7" name=""/>
          <p:cNvSpPr/>
          <p:nvPr/>
        </p:nvSpPr>
        <p:spPr>
          <a:xfrm>
            <a:off x="5241960" y="4272120"/>
            <a:ext cx="77400" cy="99720"/>
          </a:xfrm>
          <a:custGeom>
            <a:avLst/>
            <a:gdLst/>
            <a:ahLst/>
            <a:rect l="0" t="0" r="r" b="b"/>
            <a:pathLst>
              <a:path w="215" h="277">
                <a:moveTo>
                  <a:pt x="10" y="248"/>
                </a:moveTo>
                <a:lnTo>
                  <a:pt x="18" y="248"/>
                </a:lnTo>
                <a:cubicBezTo>
                  <a:pt x="35" y="248"/>
                  <a:pt x="44" y="245"/>
                  <a:pt x="48" y="239"/>
                </a:cubicBezTo>
                <a:lnTo>
                  <a:pt x="48" y="234"/>
                </a:lnTo>
                <a:cubicBezTo>
                  <a:pt x="48" y="230"/>
                  <a:pt x="48" y="226"/>
                  <a:pt x="48" y="220"/>
                </a:cubicBezTo>
                <a:cubicBezTo>
                  <a:pt x="48" y="214"/>
                  <a:pt x="48" y="208"/>
                  <a:pt x="48" y="201"/>
                </a:cubicBezTo>
                <a:cubicBezTo>
                  <a:pt x="49" y="194"/>
                  <a:pt x="49" y="185"/>
                  <a:pt x="48" y="176"/>
                </a:cubicBezTo>
                <a:cubicBezTo>
                  <a:pt x="48" y="167"/>
                  <a:pt x="48" y="158"/>
                  <a:pt x="48" y="150"/>
                </a:cubicBezTo>
                <a:cubicBezTo>
                  <a:pt x="48" y="137"/>
                  <a:pt x="48" y="123"/>
                  <a:pt x="48" y="109"/>
                </a:cubicBezTo>
                <a:cubicBezTo>
                  <a:pt x="48" y="93"/>
                  <a:pt x="48" y="81"/>
                  <a:pt x="48" y="71"/>
                </a:cubicBezTo>
                <a:lnTo>
                  <a:pt x="48"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2" y="5"/>
                  <a:pt x="40" y="4"/>
                  <a:pt x="47" y="4"/>
                </a:cubicBezTo>
                <a:cubicBezTo>
                  <a:pt x="54" y="3"/>
                  <a:pt x="61" y="3"/>
                  <a:pt x="69" y="3"/>
                </a:cubicBezTo>
                <a:cubicBezTo>
                  <a:pt x="77" y="2"/>
                  <a:pt x="83" y="2"/>
                  <a:pt x="87" y="1"/>
                </a:cubicBezTo>
                <a:cubicBezTo>
                  <a:pt x="91" y="0"/>
                  <a:pt x="93" y="0"/>
                  <a:pt x="94" y="0"/>
                </a:cubicBezTo>
                <a:lnTo>
                  <a:pt x="96" y="0"/>
                </a:lnTo>
                <a:lnTo>
                  <a:pt x="96" y="43"/>
                </a:lnTo>
                <a:cubicBezTo>
                  <a:pt x="113" y="15"/>
                  <a:pt x="133" y="1"/>
                  <a:pt x="157" y="1"/>
                </a:cubicBezTo>
                <a:lnTo>
                  <a:pt x="161" y="1"/>
                </a:lnTo>
                <a:cubicBezTo>
                  <a:pt x="180" y="1"/>
                  <a:pt x="193" y="5"/>
                  <a:pt x="202" y="14"/>
                </a:cubicBezTo>
                <a:cubicBezTo>
                  <a:pt x="211" y="24"/>
                  <a:pt x="215" y="33"/>
                  <a:pt x="215" y="43"/>
                </a:cubicBezTo>
                <a:cubicBezTo>
                  <a:pt x="215" y="52"/>
                  <a:pt x="212" y="59"/>
                  <a:pt x="207" y="66"/>
                </a:cubicBezTo>
                <a:cubicBezTo>
                  <a:pt x="202" y="72"/>
                  <a:pt x="194" y="75"/>
                  <a:pt x="183" y="75"/>
                </a:cubicBezTo>
                <a:cubicBezTo>
                  <a:pt x="173" y="75"/>
                  <a:pt x="165" y="72"/>
                  <a:pt x="160" y="65"/>
                </a:cubicBezTo>
                <a:cubicBezTo>
                  <a:pt x="155" y="58"/>
                  <a:pt x="153" y="51"/>
                  <a:pt x="152" y="44"/>
                </a:cubicBezTo>
                <a:cubicBezTo>
                  <a:pt x="152" y="40"/>
                  <a:pt x="153" y="37"/>
                  <a:pt x="153" y="34"/>
                </a:cubicBezTo>
                <a:cubicBezTo>
                  <a:pt x="154" y="31"/>
                  <a:pt x="155" y="28"/>
                  <a:pt x="156" y="26"/>
                </a:cubicBezTo>
                <a:cubicBezTo>
                  <a:pt x="158" y="24"/>
                  <a:pt x="158" y="23"/>
                  <a:pt x="158" y="23"/>
                </a:cubicBezTo>
                <a:cubicBezTo>
                  <a:pt x="158" y="22"/>
                  <a:pt x="153" y="23"/>
                  <a:pt x="144" y="26"/>
                </a:cubicBezTo>
                <a:cubicBezTo>
                  <a:pt x="137" y="29"/>
                  <a:pt x="132" y="32"/>
                  <a:pt x="129" y="35"/>
                </a:cubicBezTo>
                <a:cubicBezTo>
                  <a:pt x="110" y="54"/>
                  <a:pt x="100" y="91"/>
                  <a:pt x="100" y="148"/>
                </a:cubicBezTo>
                <a:lnTo>
                  <a:pt x="100" y="181"/>
                </a:lnTo>
                <a:cubicBezTo>
                  <a:pt x="100" y="186"/>
                  <a:pt x="100" y="192"/>
                  <a:pt x="100" y="197"/>
                </a:cubicBezTo>
                <a:cubicBezTo>
                  <a:pt x="100" y="203"/>
                  <a:pt x="100" y="209"/>
                  <a:pt x="100" y="214"/>
                </a:cubicBezTo>
                <a:cubicBezTo>
                  <a:pt x="100" y="219"/>
                  <a:pt x="100" y="223"/>
                  <a:pt x="100" y="226"/>
                </a:cubicBezTo>
                <a:cubicBezTo>
                  <a:pt x="101" y="229"/>
                  <a:pt x="101" y="233"/>
                  <a:pt x="100" y="235"/>
                </a:cubicBezTo>
                <a:lnTo>
                  <a:pt x="100" y="239"/>
                </a:lnTo>
                <a:cubicBezTo>
                  <a:pt x="101" y="239"/>
                  <a:pt x="101" y="240"/>
                  <a:pt x="102" y="241"/>
                </a:cubicBezTo>
                <a:cubicBezTo>
                  <a:pt x="103" y="242"/>
                  <a:pt x="104" y="243"/>
                  <a:pt x="105" y="243"/>
                </a:cubicBezTo>
                <a:cubicBezTo>
                  <a:pt x="107" y="243"/>
                  <a:pt x="108" y="244"/>
                  <a:pt x="108" y="245"/>
                </a:cubicBezTo>
                <a:cubicBezTo>
                  <a:pt x="109" y="246"/>
                  <a:pt x="111" y="246"/>
                  <a:pt x="113" y="246"/>
                </a:cubicBezTo>
                <a:cubicBezTo>
                  <a:pt x="115" y="246"/>
                  <a:pt x="116" y="246"/>
                  <a:pt x="117" y="247"/>
                </a:cubicBezTo>
                <a:cubicBezTo>
                  <a:pt x="118" y="247"/>
                  <a:pt x="120" y="247"/>
                  <a:pt x="123" y="247"/>
                </a:cubicBezTo>
                <a:cubicBezTo>
                  <a:pt x="126" y="247"/>
                  <a:pt x="128" y="247"/>
                  <a:pt x="128" y="247"/>
                </a:cubicBezTo>
                <a:cubicBezTo>
                  <a:pt x="129" y="247"/>
                  <a:pt x="131" y="248"/>
                  <a:pt x="135" y="248"/>
                </a:cubicBezTo>
                <a:cubicBezTo>
                  <a:pt x="138" y="248"/>
                  <a:pt x="140" y="248"/>
                  <a:pt x="141" y="248"/>
                </a:cubicBezTo>
                <a:lnTo>
                  <a:pt x="160" y="248"/>
                </a:lnTo>
                <a:lnTo>
                  <a:pt x="160" y="277"/>
                </a:lnTo>
                <a:lnTo>
                  <a:pt x="155" y="277"/>
                </a:lnTo>
                <a:cubicBezTo>
                  <a:pt x="147" y="275"/>
                  <a:pt x="121" y="275"/>
                  <a:pt x="74" y="275"/>
                </a:cubicBezTo>
                <a:cubicBezTo>
                  <a:pt x="32" y="275"/>
                  <a:pt x="8"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8" name=""/>
          <p:cNvSpPr/>
          <p:nvPr/>
        </p:nvSpPr>
        <p:spPr>
          <a:xfrm>
            <a:off x="5329440" y="4233240"/>
            <a:ext cx="70920" cy="140760"/>
          </a:xfrm>
          <a:custGeom>
            <a:avLst/>
            <a:gdLst/>
            <a:ahLst/>
            <a:rect l="0" t="0" r="r" b="b"/>
            <a:pathLst>
              <a:path w="197" h="391">
                <a:moveTo>
                  <a:pt x="5" y="122"/>
                </a:moveTo>
                <a:cubicBezTo>
                  <a:pt x="27" y="120"/>
                  <a:pt x="44" y="108"/>
                  <a:pt x="56" y="86"/>
                </a:cubicBezTo>
                <a:cubicBezTo>
                  <a:pt x="68" y="64"/>
                  <a:pt x="75" y="39"/>
                  <a:pt x="76" y="10"/>
                </a:cubicBezTo>
                <a:lnTo>
                  <a:pt x="76" y="0"/>
                </a:lnTo>
                <a:lnTo>
                  <a:pt x="101" y="0"/>
                </a:lnTo>
                <a:lnTo>
                  <a:pt x="101" y="116"/>
                </a:lnTo>
                <a:lnTo>
                  <a:pt x="185" y="116"/>
                </a:lnTo>
                <a:lnTo>
                  <a:pt x="185" y="145"/>
                </a:lnTo>
                <a:lnTo>
                  <a:pt x="101" y="145"/>
                </a:lnTo>
                <a:lnTo>
                  <a:pt x="101" y="234"/>
                </a:lnTo>
                <a:cubicBezTo>
                  <a:pt x="102" y="286"/>
                  <a:pt x="102" y="316"/>
                  <a:pt x="102" y="322"/>
                </a:cubicBezTo>
                <a:cubicBezTo>
                  <a:pt x="102" y="329"/>
                  <a:pt x="103" y="336"/>
                  <a:pt x="106" y="342"/>
                </a:cubicBezTo>
                <a:cubicBezTo>
                  <a:pt x="112" y="358"/>
                  <a:pt x="122" y="367"/>
                  <a:pt x="137" y="367"/>
                </a:cubicBezTo>
                <a:cubicBezTo>
                  <a:pt x="155" y="367"/>
                  <a:pt x="166" y="352"/>
                  <a:pt x="170" y="322"/>
                </a:cubicBezTo>
                <a:cubicBezTo>
                  <a:pt x="171" y="319"/>
                  <a:pt x="171" y="309"/>
                  <a:pt x="171" y="294"/>
                </a:cubicBezTo>
                <a:lnTo>
                  <a:pt x="171" y="272"/>
                </a:lnTo>
                <a:lnTo>
                  <a:pt x="197" y="272"/>
                </a:lnTo>
                <a:lnTo>
                  <a:pt x="197" y="294"/>
                </a:lnTo>
                <a:lnTo>
                  <a:pt x="197" y="301"/>
                </a:lnTo>
                <a:cubicBezTo>
                  <a:pt x="197" y="333"/>
                  <a:pt x="187" y="357"/>
                  <a:pt x="170" y="374"/>
                </a:cubicBezTo>
                <a:cubicBezTo>
                  <a:pt x="159" y="385"/>
                  <a:pt x="144" y="391"/>
                  <a:pt x="126" y="391"/>
                </a:cubicBezTo>
                <a:cubicBezTo>
                  <a:pt x="112" y="391"/>
                  <a:pt x="100" y="388"/>
                  <a:pt x="89" y="383"/>
                </a:cubicBezTo>
                <a:cubicBezTo>
                  <a:pt x="79" y="378"/>
                  <a:pt x="71" y="372"/>
                  <a:pt x="66" y="364"/>
                </a:cubicBezTo>
                <a:cubicBezTo>
                  <a:pt x="60" y="356"/>
                  <a:pt x="56" y="349"/>
                  <a:pt x="54" y="342"/>
                </a:cubicBezTo>
                <a:cubicBezTo>
                  <a:pt x="51" y="336"/>
                  <a:pt x="50" y="329"/>
                  <a:pt x="50" y="322"/>
                </a:cubicBezTo>
                <a:cubicBezTo>
                  <a:pt x="49" y="319"/>
                  <a:pt x="49" y="289"/>
                  <a:pt x="49" y="230"/>
                </a:cubicBezTo>
                <a:lnTo>
                  <a:pt x="49" y="145"/>
                </a:lnTo>
                <a:lnTo>
                  <a:pt x="0" y="145"/>
                </a:lnTo>
                <a:lnTo>
                  <a:pt x="0" y="122"/>
                </a:lnTo>
                <a:lnTo>
                  <a:pt x="5" y="12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9" name=""/>
          <p:cNvSpPr/>
          <p:nvPr/>
        </p:nvSpPr>
        <p:spPr>
          <a:xfrm>
            <a:off x="5418720" y="4270680"/>
            <a:ext cx="87480" cy="103320"/>
          </a:xfrm>
          <a:custGeom>
            <a:avLst/>
            <a:gdLst/>
            <a:ahLst/>
            <a:rect l="0" t="0" r="r" b="b"/>
            <a:pathLst>
              <a:path w="243" h="287">
                <a:moveTo>
                  <a:pt x="0" y="145"/>
                </a:moveTo>
                <a:cubicBezTo>
                  <a:pt x="0" y="122"/>
                  <a:pt x="5" y="101"/>
                  <a:pt x="14" y="82"/>
                </a:cubicBezTo>
                <a:cubicBezTo>
                  <a:pt x="22" y="64"/>
                  <a:pt x="33" y="49"/>
                  <a:pt x="45" y="37"/>
                </a:cubicBezTo>
                <a:cubicBezTo>
                  <a:pt x="57" y="25"/>
                  <a:pt x="71" y="17"/>
                  <a:pt x="86" y="11"/>
                </a:cubicBezTo>
                <a:cubicBezTo>
                  <a:pt x="100" y="4"/>
                  <a:pt x="114" y="1"/>
                  <a:pt x="127" y="0"/>
                </a:cubicBezTo>
                <a:cubicBezTo>
                  <a:pt x="149" y="0"/>
                  <a:pt x="168"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2" y="137"/>
                </a:lnTo>
                <a:lnTo>
                  <a:pt x="62" y="146"/>
                </a:lnTo>
                <a:cubicBezTo>
                  <a:pt x="62" y="207"/>
                  <a:pt x="83" y="245"/>
                  <a:pt x="125" y="258"/>
                </a:cubicBezTo>
                <a:cubicBezTo>
                  <a:pt x="133" y="261"/>
                  <a:pt x="142" y="262"/>
                  <a:pt x="152" y="262"/>
                </a:cubicBezTo>
                <a:cubicBezTo>
                  <a:pt x="170"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3" y="287"/>
                  <a:pt x="140" y="287"/>
                </a:cubicBezTo>
                <a:cubicBezTo>
                  <a:pt x="100" y="287"/>
                  <a:pt x="67" y="273"/>
                  <a:pt x="41" y="244"/>
                </a:cubicBezTo>
                <a:cubicBezTo>
                  <a:pt x="15" y="216"/>
                  <a:pt x="1" y="183"/>
                  <a:pt x="0" y="145"/>
                </a:cubicBezTo>
                <a:moveTo>
                  <a:pt x="191" y="109"/>
                </a:moveTo>
                <a:cubicBezTo>
                  <a:pt x="187" y="56"/>
                  <a:pt x="167" y="28"/>
                  <a:pt x="132" y="24"/>
                </a:cubicBezTo>
                <a:lnTo>
                  <a:pt x="131" y="24"/>
                </a:lnTo>
                <a:cubicBezTo>
                  <a:pt x="128" y="24"/>
                  <a:pt x="124" y="25"/>
                  <a:pt x="121" y="25"/>
                </a:cubicBezTo>
                <a:cubicBezTo>
                  <a:pt x="118" y="25"/>
                  <a:pt x="113" y="27"/>
                  <a:pt x="105" y="30"/>
                </a:cubicBezTo>
                <a:cubicBezTo>
                  <a:pt x="98" y="33"/>
                  <a:pt x="92" y="37"/>
                  <a:pt x="87" y="43"/>
                </a:cubicBezTo>
                <a:cubicBezTo>
                  <a:pt x="82" y="49"/>
                  <a:pt x="78"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0" name=""/>
          <p:cNvSpPr/>
          <p:nvPr/>
        </p:nvSpPr>
        <p:spPr>
          <a:xfrm>
            <a:off x="5519880" y="4215600"/>
            <a:ext cx="112680" cy="158400"/>
          </a:xfrm>
          <a:custGeom>
            <a:avLst/>
            <a:gdLst/>
            <a:ahLst/>
            <a:rect l="0" t="0" r="r" b="b"/>
            <a:pathLst>
              <a:path w="313" h="440">
                <a:moveTo>
                  <a:pt x="214" y="124"/>
                </a:moveTo>
                <a:cubicBezTo>
                  <a:pt x="214" y="117"/>
                  <a:pt x="214" y="109"/>
                  <a:pt x="214" y="99"/>
                </a:cubicBezTo>
                <a:cubicBezTo>
                  <a:pt x="214" y="89"/>
                  <a:pt x="214" y="82"/>
                  <a:pt x="215" y="79"/>
                </a:cubicBezTo>
                <a:cubicBezTo>
                  <a:pt x="215" y="60"/>
                  <a:pt x="213" y="48"/>
                  <a:pt x="208" y="44"/>
                </a:cubicBezTo>
                <a:cubicBezTo>
                  <a:pt x="204" y="39"/>
                  <a:pt x="194" y="36"/>
                  <a:pt x="177" y="36"/>
                </a:cubicBezTo>
                <a:lnTo>
                  <a:pt x="165" y="36"/>
                </a:lnTo>
                <a:lnTo>
                  <a:pt x="165" y="21"/>
                </a:lnTo>
                <a:cubicBezTo>
                  <a:pt x="165" y="12"/>
                  <a:pt x="166" y="7"/>
                  <a:pt x="167" y="7"/>
                </a:cubicBezTo>
                <a:lnTo>
                  <a:pt x="173" y="6"/>
                </a:lnTo>
                <a:cubicBezTo>
                  <a:pt x="177" y="6"/>
                  <a:pt x="183" y="5"/>
                  <a:pt x="191" y="5"/>
                </a:cubicBezTo>
                <a:cubicBezTo>
                  <a:pt x="199" y="5"/>
                  <a:pt x="207" y="4"/>
                  <a:pt x="214" y="4"/>
                </a:cubicBezTo>
                <a:cubicBezTo>
                  <a:pt x="221" y="3"/>
                  <a:pt x="229" y="3"/>
                  <a:pt x="237" y="3"/>
                </a:cubicBezTo>
                <a:cubicBezTo>
                  <a:pt x="245" y="2"/>
                  <a:pt x="252" y="2"/>
                  <a:pt x="256" y="1"/>
                </a:cubicBezTo>
                <a:cubicBezTo>
                  <a:pt x="260" y="0"/>
                  <a:pt x="262" y="0"/>
                  <a:pt x="263" y="0"/>
                </a:cubicBezTo>
                <a:lnTo>
                  <a:pt x="264" y="0"/>
                </a:lnTo>
                <a:lnTo>
                  <a:pt x="264" y="190"/>
                </a:lnTo>
                <a:cubicBezTo>
                  <a:pt x="264" y="317"/>
                  <a:pt x="265" y="382"/>
                  <a:pt x="265" y="383"/>
                </a:cubicBezTo>
                <a:cubicBezTo>
                  <a:pt x="266" y="391"/>
                  <a:pt x="269" y="397"/>
                  <a:pt x="274" y="399"/>
                </a:cubicBezTo>
                <a:cubicBezTo>
                  <a:pt x="278" y="402"/>
                  <a:pt x="288" y="404"/>
                  <a:pt x="302" y="405"/>
                </a:cubicBezTo>
                <a:lnTo>
                  <a:pt x="313" y="405"/>
                </a:lnTo>
                <a:lnTo>
                  <a:pt x="313" y="434"/>
                </a:lnTo>
                <a:cubicBezTo>
                  <a:pt x="312" y="434"/>
                  <a:pt x="296" y="435"/>
                  <a:pt x="266" y="437"/>
                </a:cubicBezTo>
                <a:cubicBezTo>
                  <a:pt x="235" y="439"/>
                  <a:pt x="219" y="440"/>
                  <a:pt x="216" y="440"/>
                </a:cubicBezTo>
                <a:lnTo>
                  <a:pt x="212" y="440"/>
                </a:lnTo>
                <a:lnTo>
                  <a:pt x="212" y="406"/>
                </a:lnTo>
                <a:lnTo>
                  <a:pt x="207" y="411"/>
                </a:lnTo>
                <a:cubicBezTo>
                  <a:pt x="183" y="430"/>
                  <a:pt x="156" y="440"/>
                  <a:pt x="126" y="440"/>
                </a:cubicBezTo>
                <a:cubicBezTo>
                  <a:pt x="93" y="440"/>
                  <a:pt x="64" y="428"/>
                  <a:pt x="38" y="402"/>
                </a:cubicBezTo>
                <a:cubicBezTo>
                  <a:pt x="13" y="377"/>
                  <a:pt x="0" y="342"/>
                  <a:pt x="0" y="299"/>
                </a:cubicBezTo>
                <a:cubicBezTo>
                  <a:pt x="0" y="257"/>
                  <a:pt x="13" y="223"/>
                  <a:pt x="39" y="197"/>
                </a:cubicBezTo>
                <a:cubicBezTo>
                  <a:pt x="65" y="171"/>
                  <a:pt x="96" y="158"/>
                  <a:pt x="132" y="157"/>
                </a:cubicBezTo>
                <a:cubicBezTo>
                  <a:pt x="163" y="157"/>
                  <a:pt x="190" y="167"/>
                  <a:pt x="214" y="188"/>
                </a:cubicBezTo>
                <a:lnTo>
                  <a:pt x="214" y="124"/>
                </a:lnTo>
                <a:moveTo>
                  <a:pt x="212" y="219"/>
                </a:moveTo>
                <a:cubicBezTo>
                  <a:pt x="193" y="193"/>
                  <a:pt x="170" y="180"/>
                  <a:pt x="142" y="180"/>
                </a:cubicBezTo>
                <a:cubicBezTo>
                  <a:pt x="121" y="180"/>
                  <a:pt x="102" y="188"/>
                  <a:pt x="86" y="203"/>
                </a:cubicBezTo>
                <a:cubicBezTo>
                  <a:pt x="75" y="214"/>
                  <a:pt x="68" y="228"/>
                  <a:pt x="65" y="243"/>
                </a:cubicBezTo>
                <a:cubicBezTo>
                  <a:pt x="62" y="257"/>
                  <a:pt x="61" y="277"/>
                  <a:pt x="60" y="301"/>
                </a:cubicBezTo>
                <a:cubicBezTo>
                  <a:pt x="60" y="324"/>
                  <a:pt x="62" y="343"/>
                  <a:pt x="65" y="358"/>
                </a:cubicBezTo>
                <a:cubicBezTo>
                  <a:pt x="68" y="373"/>
                  <a:pt x="75" y="386"/>
                  <a:pt x="86" y="397"/>
                </a:cubicBezTo>
                <a:cubicBezTo>
                  <a:pt x="99" y="411"/>
                  <a:pt x="116" y="417"/>
                  <a:pt x="136" y="417"/>
                </a:cubicBezTo>
                <a:cubicBezTo>
                  <a:pt x="166" y="417"/>
                  <a:pt x="191" y="401"/>
                  <a:pt x="212" y="369"/>
                </a:cubicBezTo>
                <a:lnTo>
                  <a:pt x="212" y="21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1" name=""/>
          <p:cNvSpPr/>
          <p:nvPr/>
        </p:nvSpPr>
        <p:spPr>
          <a:xfrm>
            <a:off x="5758920" y="4207320"/>
            <a:ext cx="211680" cy="74520"/>
          </a:xfrm>
          <a:custGeom>
            <a:avLst/>
            <a:gdLst/>
            <a:ahLst/>
            <a:rect l="0" t="0" r="r" b="b"/>
            <a:pathLst>
              <a:path w="588" h="207">
                <a:moveTo>
                  <a:pt x="0" y="17"/>
                </a:moveTo>
                <a:cubicBezTo>
                  <a:pt x="0" y="10"/>
                  <a:pt x="4" y="4"/>
                  <a:pt x="12" y="0"/>
                </a:cubicBezTo>
                <a:lnTo>
                  <a:pt x="575" y="0"/>
                </a:lnTo>
                <a:cubicBezTo>
                  <a:pt x="584" y="5"/>
                  <a:pt x="588" y="10"/>
                  <a:pt x="588" y="17"/>
                </a:cubicBezTo>
                <a:cubicBezTo>
                  <a:pt x="588" y="24"/>
                  <a:pt x="584" y="30"/>
                  <a:pt x="576" y="34"/>
                </a:cubicBezTo>
                <a:lnTo>
                  <a:pt x="295" y="35"/>
                </a:lnTo>
                <a:lnTo>
                  <a:pt x="14" y="35"/>
                </a:lnTo>
                <a:cubicBezTo>
                  <a:pt x="5" y="32"/>
                  <a:pt x="0" y="26"/>
                  <a:pt x="0" y="17"/>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2" name=""/>
          <p:cNvSpPr/>
          <p:nvPr/>
        </p:nvSpPr>
        <p:spPr>
          <a:xfrm>
            <a:off x="6177600" y="3419280"/>
            <a:ext cx="110160" cy="571320"/>
          </a:xfrm>
          <a:custGeom>
            <a:avLst/>
            <a:gdLst/>
            <a:ahLst/>
            <a:rect l="0" t="0" r="r" b="b"/>
            <a:pathLst>
              <a:path w="306" h="1587">
                <a:moveTo>
                  <a:pt x="0" y="1587"/>
                </a:moveTo>
                <a:lnTo>
                  <a:pt x="0" y="0"/>
                </a:lnTo>
                <a:lnTo>
                  <a:pt x="306" y="0"/>
                </a:lnTo>
                <a:lnTo>
                  <a:pt x="306"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3" name=""/>
          <p:cNvSpPr/>
          <p:nvPr/>
        </p:nvSpPr>
        <p:spPr>
          <a:xfrm>
            <a:off x="6177600" y="4498560"/>
            <a:ext cx="110160" cy="571320"/>
          </a:xfrm>
          <a:custGeom>
            <a:avLst/>
            <a:gdLst/>
            <a:ahLst/>
            <a:rect l="0" t="0" r="r" b="b"/>
            <a:pathLst>
              <a:path w="306" h="1587">
                <a:moveTo>
                  <a:pt x="0" y="1587"/>
                </a:moveTo>
                <a:lnTo>
                  <a:pt x="0" y="0"/>
                </a:lnTo>
                <a:lnTo>
                  <a:pt x="75" y="0"/>
                </a:lnTo>
                <a:lnTo>
                  <a:pt x="75" y="1513"/>
                </a:lnTo>
                <a:lnTo>
                  <a:pt x="306" y="1513"/>
                </a:lnTo>
                <a:lnTo>
                  <a:pt x="306"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4" name=""/>
          <p:cNvSpPr/>
          <p:nvPr/>
        </p:nvSpPr>
        <p:spPr>
          <a:xfrm>
            <a:off x="617760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5" name=""/>
          <p:cNvSpPr/>
          <p:nvPr/>
        </p:nvSpPr>
        <p:spPr>
          <a:xfrm>
            <a:off x="6314040" y="344592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9" y="0"/>
                </a:cubicBezTo>
                <a:cubicBezTo>
                  <a:pt x="184" y="0"/>
                  <a:pt x="190" y="2"/>
                  <a:pt x="195" y="5"/>
                </a:cubicBezTo>
                <a:lnTo>
                  <a:pt x="195" y="270"/>
                </a:lnTo>
                <a:lnTo>
                  <a:pt x="195" y="534"/>
                </a:lnTo>
                <a:cubicBezTo>
                  <a:pt x="200" y="539"/>
                  <a:pt x="203" y="541"/>
                  <a:pt x="206" y="542"/>
                </a:cubicBezTo>
                <a:cubicBezTo>
                  <a:pt x="209" y="544"/>
                  <a:pt x="216" y="545"/>
                  <a:pt x="227" y="546"/>
                </a:cubicBezTo>
                <a:cubicBezTo>
                  <a:pt x="238" y="547"/>
                  <a:pt x="257" y="548"/>
                  <a:pt x="282" y="548"/>
                </a:cubicBezTo>
                <a:lnTo>
                  <a:pt x="305" y="548"/>
                </a:lnTo>
                <a:lnTo>
                  <a:pt x="305" y="588"/>
                </a:lnTo>
                <a:lnTo>
                  <a:pt x="295" y="588"/>
                </a:lnTo>
                <a:cubicBezTo>
                  <a:pt x="283" y="586"/>
                  <a:pt x="236" y="586"/>
                  <a:pt x="154" y="586"/>
                </a:cubicBezTo>
                <a:cubicBezTo>
                  <a:pt x="74" y="586"/>
                  <a:pt x="28" y="586"/>
                  <a:pt x="15" y="588"/>
                </a:cubicBezTo>
                <a:lnTo>
                  <a:pt x="5" y="588"/>
                </a:lnTo>
                <a:lnTo>
                  <a:pt x="5" y="548"/>
                </a:lnTo>
                <a:lnTo>
                  <a:pt x="28" y="548"/>
                </a:lnTo>
                <a:cubicBezTo>
                  <a:pt x="41" y="548"/>
                  <a:pt x="52" y="548"/>
                  <a:pt x="61" y="548"/>
                </a:cubicBezTo>
                <a:cubicBezTo>
                  <a:pt x="71" y="548"/>
                  <a:pt x="78" y="547"/>
                  <a:pt x="83" y="547"/>
                </a:cubicBezTo>
                <a:cubicBezTo>
                  <a:pt x="89" y="546"/>
                  <a:pt x="93" y="545"/>
                  <a:pt x="97" y="544"/>
                </a:cubicBezTo>
                <a:cubicBezTo>
                  <a:pt x="102" y="543"/>
                  <a:pt x="104" y="542"/>
                  <a:pt x="104" y="542"/>
                </a:cubicBezTo>
                <a:cubicBezTo>
                  <a:pt x="105" y="542"/>
                  <a:pt x="107" y="541"/>
                  <a:pt x="110" y="538"/>
                </a:cubicBezTo>
                <a:cubicBezTo>
                  <a:pt x="113" y="535"/>
                  <a:pt x="114" y="534"/>
                  <a:pt x="115" y="534"/>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6" name=""/>
          <p:cNvSpPr/>
          <p:nvPr/>
        </p:nvSpPr>
        <p:spPr>
          <a:xfrm>
            <a:off x="6776280" y="3445920"/>
            <a:ext cx="133920" cy="218880"/>
          </a:xfrm>
          <a:custGeom>
            <a:avLst/>
            <a:gdLst/>
            <a:ahLst/>
            <a:rect l="0" t="0" r="r" b="b"/>
            <a:pathLst>
              <a:path w="372" h="608">
                <a:moveTo>
                  <a:pt x="50" y="71"/>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59"/>
                  <a:pt x="286" y="574"/>
                </a:cubicBezTo>
                <a:cubicBezTo>
                  <a:pt x="264" y="589"/>
                  <a:pt x="246" y="598"/>
                  <a:pt x="231" y="601"/>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1"/>
                </a:cubicBezTo>
                <a:moveTo>
                  <a:pt x="249" y="61"/>
                </a:moveTo>
                <a:cubicBezTo>
                  <a:pt x="231" y="42"/>
                  <a:pt x="210" y="33"/>
                  <a:pt x="186" y="33"/>
                </a:cubicBezTo>
                <a:cubicBezTo>
                  <a:pt x="161" y="33"/>
                  <a:pt x="140" y="42"/>
                  <a:pt x="122" y="61"/>
                </a:cubicBezTo>
                <a:cubicBezTo>
                  <a:pt x="108" y="76"/>
                  <a:pt x="98" y="97"/>
                  <a:pt x="93" y="124"/>
                </a:cubicBezTo>
                <a:cubicBezTo>
                  <a:pt x="89" y="151"/>
                  <a:pt x="86" y="208"/>
                  <a:pt x="86" y="294"/>
                </a:cubicBezTo>
                <a:cubicBezTo>
                  <a:pt x="86" y="386"/>
                  <a:pt x="89" y="449"/>
                  <a:pt x="93" y="478"/>
                </a:cubicBezTo>
                <a:cubicBezTo>
                  <a:pt x="98" y="507"/>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8"/>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7" name=""/>
          <p:cNvSpPr/>
          <p:nvPr/>
        </p:nvSpPr>
        <p:spPr>
          <a:xfrm>
            <a:off x="7255800" y="3445920"/>
            <a:ext cx="127080" cy="211680"/>
          </a:xfrm>
          <a:custGeom>
            <a:avLst/>
            <a:gdLst/>
            <a:ahLst/>
            <a:rect l="0" t="0" r="r" b="b"/>
            <a:pathLst>
              <a:path w="353" h="588">
                <a:moveTo>
                  <a:pt x="53" y="210"/>
                </a:moveTo>
                <a:cubicBezTo>
                  <a:pt x="37" y="210"/>
                  <a:pt x="23" y="205"/>
                  <a:pt x="14" y="194"/>
                </a:cubicBezTo>
                <a:cubicBezTo>
                  <a:pt x="5" y="184"/>
                  <a:pt x="0" y="171"/>
                  <a:pt x="0" y="155"/>
                </a:cubicBezTo>
                <a:cubicBezTo>
                  <a:pt x="0" y="113"/>
                  <a:pt x="16" y="76"/>
                  <a:pt x="48" y="46"/>
                </a:cubicBezTo>
                <a:cubicBezTo>
                  <a:pt x="79" y="15"/>
                  <a:pt x="118" y="0"/>
                  <a:pt x="164" y="0"/>
                </a:cubicBezTo>
                <a:cubicBezTo>
                  <a:pt x="217" y="0"/>
                  <a:pt x="262" y="17"/>
                  <a:pt x="298" y="49"/>
                </a:cubicBezTo>
                <a:cubicBezTo>
                  <a:pt x="334" y="82"/>
                  <a:pt x="352" y="126"/>
                  <a:pt x="353" y="178"/>
                </a:cubicBezTo>
                <a:cubicBezTo>
                  <a:pt x="353" y="204"/>
                  <a:pt x="347" y="228"/>
                  <a:pt x="335" y="251"/>
                </a:cubicBezTo>
                <a:cubicBezTo>
                  <a:pt x="323" y="273"/>
                  <a:pt x="309" y="293"/>
                  <a:pt x="293" y="311"/>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3" y="517"/>
                </a:cubicBezTo>
                <a:cubicBezTo>
                  <a:pt x="50" y="498"/>
                  <a:pt x="64" y="482"/>
                  <a:pt x="77" y="467"/>
                </a:cubicBezTo>
                <a:cubicBezTo>
                  <a:pt x="82" y="462"/>
                  <a:pt x="92" y="451"/>
                  <a:pt x="107" y="435"/>
                </a:cubicBezTo>
                <a:cubicBezTo>
                  <a:pt x="121" y="419"/>
                  <a:pt x="131" y="408"/>
                  <a:pt x="137" y="402"/>
                </a:cubicBezTo>
                <a:cubicBezTo>
                  <a:pt x="142" y="396"/>
                  <a:pt x="150" y="387"/>
                  <a:pt x="162" y="373"/>
                </a:cubicBezTo>
                <a:cubicBezTo>
                  <a:pt x="174" y="360"/>
                  <a:pt x="182" y="350"/>
                  <a:pt x="187" y="343"/>
                </a:cubicBezTo>
                <a:cubicBezTo>
                  <a:pt x="192" y="337"/>
                  <a:pt x="198" y="328"/>
                  <a:pt x="207" y="317"/>
                </a:cubicBezTo>
                <a:cubicBezTo>
                  <a:pt x="216" y="306"/>
                  <a:pt x="222" y="296"/>
                  <a:pt x="226" y="288"/>
                </a:cubicBezTo>
                <a:cubicBezTo>
                  <a:pt x="229" y="281"/>
                  <a:pt x="234" y="272"/>
                  <a:pt x="239" y="263"/>
                </a:cubicBezTo>
                <a:cubicBezTo>
                  <a:pt x="244" y="253"/>
                  <a:pt x="248" y="244"/>
                  <a:pt x="250" y="235"/>
                </a:cubicBezTo>
                <a:cubicBezTo>
                  <a:pt x="253" y="225"/>
                  <a:pt x="255" y="216"/>
                  <a:pt x="257" y="208"/>
                </a:cubicBezTo>
                <a:cubicBezTo>
                  <a:pt x="258" y="200"/>
                  <a:pt x="259" y="190"/>
                  <a:pt x="259" y="179"/>
                </a:cubicBezTo>
                <a:cubicBezTo>
                  <a:pt x="259" y="142"/>
                  <a:pt x="249" y="109"/>
                  <a:pt x="229" y="82"/>
                </a:cubicBezTo>
                <a:cubicBezTo>
                  <a:pt x="209" y="55"/>
                  <a:pt x="181" y="42"/>
                  <a:pt x="144" y="42"/>
                </a:cubicBezTo>
                <a:cubicBezTo>
                  <a:pt x="124" y="42"/>
                  <a:pt x="107" y="47"/>
                  <a:pt x="93" y="57"/>
                </a:cubicBezTo>
                <a:cubicBezTo>
                  <a:pt x="78" y="66"/>
                  <a:pt x="68" y="76"/>
                  <a:pt x="62" y="86"/>
                </a:cubicBezTo>
                <a:cubicBezTo>
                  <a:pt x="56" y="95"/>
                  <a:pt x="53" y="101"/>
                  <a:pt x="53" y="102"/>
                </a:cubicBezTo>
                <a:cubicBezTo>
                  <a:pt x="53" y="103"/>
                  <a:pt x="54" y="103"/>
                  <a:pt x="57" y="103"/>
                </a:cubicBezTo>
                <a:cubicBezTo>
                  <a:pt x="68" y="103"/>
                  <a:pt x="79" y="107"/>
                  <a:pt x="90" y="117"/>
                </a:cubicBezTo>
                <a:cubicBezTo>
                  <a:pt x="101" y="125"/>
                  <a:pt x="107" y="138"/>
                  <a:pt x="107" y="157"/>
                </a:cubicBezTo>
                <a:cubicBezTo>
                  <a:pt x="107" y="172"/>
                  <a:pt x="102" y="184"/>
                  <a:pt x="93" y="194"/>
                </a:cubicBezTo>
                <a:cubicBezTo>
                  <a:pt x="83" y="204"/>
                  <a:pt x="70" y="209"/>
                  <a:pt x="53" y="2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8" name=""/>
          <p:cNvSpPr/>
          <p:nvPr/>
        </p:nvSpPr>
        <p:spPr>
          <a:xfrm>
            <a:off x="7728480" y="3445920"/>
            <a:ext cx="133920" cy="218880"/>
          </a:xfrm>
          <a:custGeom>
            <a:avLst/>
            <a:gdLst/>
            <a:ahLst/>
            <a:rect l="0" t="0" r="r" b="b"/>
            <a:pathLst>
              <a:path w="372" h="608">
                <a:moveTo>
                  <a:pt x="50" y="71"/>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59"/>
                  <a:pt x="285" y="574"/>
                </a:cubicBezTo>
                <a:cubicBezTo>
                  <a:pt x="265" y="589"/>
                  <a:pt x="247" y="598"/>
                  <a:pt x="230" y="601"/>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1"/>
                </a:cubicBezTo>
                <a:moveTo>
                  <a:pt x="249" y="61"/>
                </a:moveTo>
                <a:cubicBezTo>
                  <a:pt x="230" y="42"/>
                  <a:pt x="210" y="33"/>
                  <a:pt x="186" y="33"/>
                </a:cubicBezTo>
                <a:cubicBezTo>
                  <a:pt x="161" y="33"/>
                  <a:pt x="140" y="42"/>
                  <a:pt x="122" y="61"/>
                </a:cubicBezTo>
                <a:cubicBezTo>
                  <a:pt x="107" y="76"/>
                  <a:pt x="98" y="97"/>
                  <a:pt x="93" y="124"/>
                </a:cubicBezTo>
                <a:cubicBezTo>
                  <a:pt x="88" y="151"/>
                  <a:pt x="86" y="208"/>
                  <a:pt x="86" y="294"/>
                </a:cubicBezTo>
                <a:cubicBezTo>
                  <a:pt x="86" y="386"/>
                  <a:pt x="88" y="449"/>
                  <a:pt x="93" y="478"/>
                </a:cubicBezTo>
                <a:cubicBezTo>
                  <a:pt x="98" y="507"/>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8"/>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9" name=""/>
          <p:cNvSpPr/>
          <p:nvPr/>
        </p:nvSpPr>
        <p:spPr>
          <a:xfrm>
            <a:off x="6300360" y="3890160"/>
            <a:ext cx="133920" cy="218880"/>
          </a:xfrm>
          <a:custGeom>
            <a:avLst/>
            <a:gdLst/>
            <a:ahLst/>
            <a:rect l="0" t="0" r="r" b="b"/>
            <a:pathLst>
              <a:path w="372" h="608">
                <a:moveTo>
                  <a:pt x="50" y="72"/>
                </a:moveTo>
                <a:cubicBezTo>
                  <a:pt x="83" y="24"/>
                  <a:pt x="129" y="0"/>
                  <a:pt x="186" y="0"/>
                </a:cubicBezTo>
                <a:cubicBezTo>
                  <a:pt x="214" y="0"/>
                  <a:pt x="242" y="8"/>
                  <a:pt x="270" y="23"/>
                </a:cubicBezTo>
                <a:cubicBezTo>
                  <a:pt x="299" y="38"/>
                  <a:pt x="322" y="65"/>
                  <a:pt x="339" y="104"/>
                </a:cubicBezTo>
                <a:cubicBezTo>
                  <a:pt x="361" y="153"/>
                  <a:pt x="372" y="220"/>
                  <a:pt x="372" y="305"/>
                </a:cubicBezTo>
                <a:cubicBezTo>
                  <a:pt x="372" y="396"/>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7" y="589"/>
                  <a:pt x="86" y="574"/>
                </a:cubicBezTo>
                <a:cubicBezTo>
                  <a:pt x="65" y="559"/>
                  <a:pt x="49" y="539"/>
                  <a:pt x="38" y="515"/>
                </a:cubicBezTo>
                <a:cubicBezTo>
                  <a:pt x="12" y="467"/>
                  <a:pt x="0" y="396"/>
                  <a:pt x="0" y="305"/>
                </a:cubicBezTo>
                <a:cubicBezTo>
                  <a:pt x="0" y="203"/>
                  <a:pt x="16" y="125"/>
                  <a:pt x="50" y="72"/>
                </a:cubicBezTo>
                <a:moveTo>
                  <a:pt x="249" y="61"/>
                </a:moveTo>
                <a:cubicBezTo>
                  <a:pt x="232" y="42"/>
                  <a:pt x="211" y="33"/>
                  <a:pt x="187" y="33"/>
                </a:cubicBezTo>
                <a:cubicBezTo>
                  <a:pt x="162" y="33"/>
                  <a:pt x="141" y="42"/>
                  <a:pt x="123" y="61"/>
                </a:cubicBezTo>
                <a:cubicBezTo>
                  <a:pt x="108" y="76"/>
                  <a:pt x="98" y="97"/>
                  <a:pt x="93" y="125"/>
                </a:cubicBezTo>
                <a:cubicBezTo>
                  <a:pt x="88" y="152"/>
                  <a:pt x="86" y="208"/>
                  <a:pt x="86" y="294"/>
                </a:cubicBezTo>
                <a:cubicBezTo>
                  <a:pt x="86" y="387"/>
                  <a:pt x="88" y="449"/>
                  <a:pt x="93" y="478"/>
                </a:cubicBezTo>
                <a:cubicBezTo>
                  <a:pt x="98" y="508"/>
                  <a:pt x="108" y="531"/>
                  <a:pt x="126" y="548"/>
                </a:cubicBezTo>
                <a:cubicBezTo>
                  <a:pt x="142" y="565"/>
                  <a:pt x="163" y="574"/>
                  <a:pt x="187" y="574"/>
                </a:cubicBezTo>
                <a:cubicBezTo>
                  <a:pt x="210" y="574"/>
                  <a:pt x="230" y="565"/>
                  <a:pt x="247" y="548"/>
                </a:cubicBezTo>
                <a:cubicBezTo>
                  <a:pt x="264" y="530"/>
                  <a:pt x="274" y="505"/>
                  <a:pt x="278" y="474"/>
                </a:cubicBezTo>
                <a:cubicBezTo>
                  <a:pt x="282" y="442"/>
                  <a:pt x="285" y="381"/>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0" name=""/>
          <p:cNvSpPr/>
          <p:nvPr/>
        </p:nvSpPr>
        <p:spPr>
          <a:xfrm>
            <a:off x="6776280" y="3890160"/>
            <a:ext cx="133920" cy="218880"/>
          </a:xfrm>
          <a:custGeom>
            <a:avLst/>
            <a:gdLst/>
            <a:ahLst/>
            <a:rect l="0" t="0" r="r" b="b"/>
            <a:pathLst>
              <a:path w="372" h="608">
                <a:moveTo>
                  <a:pt x="50" y="72"/>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2"/>
                </a:cubicBezTo>
                <a:moveTo>
                  <a:pt x="249" y="61"/>
                </a:moveTo>
                <a:cubicBezTo>
                  <a:pt x="231" y="42"/>
                  <a:pt x="210" y="33"/>
                  <a:pt x="186" y="33"/>
                </a:cubicBezTo>
                <a:cubicBezTo>
                  <a:pt x="161" y="33"/>
                  <a:pt x="140" y="42"/>
                  <a:pt x="122" y="61"/>
                </a:cubicBezTo>
                <a:cubicBezTo>
                  <a:pt x="108" y="76"/>
                  <a:pt x="98" y="97"/>
                  <a:pt x="93" y="125"/>
                </a:cubicBezTo>
                <a:cubicBezTo>
                  <a:pt x="89" y="152"/>
                  <a:pt x="86" y="208"/>
                  <a:pt x="86" y="294"/>
                </a:cubicBezTo>
                <a:cubicBezTo>
                  <a:pt x="86" y="387"/>
                  <a:pt x="89" y="449"/>
                  <a:pt x="93" y="478"/>
                </a:cubicBezTo>
                <a:cubicBezTo>
                  <a:pt x="98" y="508"/>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9"/>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1" name=""/>
          <p:cNvSpPr/>
          <p:nvPr/>
        </p:nvSpPr>
        <p:spPr>
          <a:xfrm>
            <a:off x="7252200" y="3890160"/>
            <a:ext cx="133920" cy="218880"/>
          </a:xfrm>
          <a:custGeom>
            <a:avLst/>
            <a:gdLst/>
            <a:ahLst/>
            <a:rect l="0" t="0" r="r" b="b"/>
            <a:pathLst>
              <a:path w="372" h="608">
                <a:moveTo>
                  <a:pt x="50" y="72"/>
                </a:moveTo>
                <a:cubicBezTo>
                  <a:pt x="84" y="24"/>
                  <a:pt x="129" y="0"/>
                  <a:pt x="186" y="0"/>
                </a:cubicBezTo>
                <a:cubicBezTo>
                  <a:pt x="215" y="0"/>
                  <a:pt x="243" y="8"/>
                  <a:pt x="271" y="23"/>
                </a:cubicBezTo>
                <a:cubicBezTo>
                  <a:pt x="299" y="38"/>
                  <a:pt x="322" y="65"/>
                  <a:pt x="340" y="104"/>
                </a:cubicBezTo>
                <a:cubicBezTo>
                  <a:pt x="361" y="153"/>
                  <a:pt x="372" y="220"/>
                  <a:pt x="372" y="305"/>
                </a:cubicBezTo>
                <a:cubicBezTo>
                  <a:pt x="372" y="396"/>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2"/>
                </a:cubicBezTo>
                <a:cubicBezTo>
                  <a:pt x="126" y="599"/>
                  <a:pt x="108" y="589"/>
                  <a:pt x="88" y="574"/>
                </a:cubicBezTo>
                <a:cubicBezTo>
                  <a:pt x="66" y="559"/>
                  <a:pt x="50" y="539"/>
                  <a:pt x="38" y="515"/>
                </a:cubicBezTo>
                <a:cubicBezTo>
                  <a:pt x="13" y="467"/>
                  <a:pt x="0" y="396"/>
                  <a:pt x="0" y="305"/>
                </a:cubicBezTo>
                <a:cubicBezTo>
                  <a:pt x="0" y="203"/>
                  <a:pt x="17" y="125"/>
                  <a:pt x="50" y="72"/>
                </a:cubicBezTo>
                <a:moveTo>
                  <a:pt x="250" y="61"/>
                </a:moveTo>
                <a:cubicBezTo>
                  <a:pt x="232" y="42"/>
                  <a:pt x="211" y="33"/>
                  <a:pt x="187" y="33"/>
                </a:cubicBezTo>
                <a:cubicBezTo>
                  <a:pt x="163" y="33"/>
                  <a:pt x="141" y="42"/>
                  <a:pt x="124" y="61"/>
                </a:cubicBezTo>
                <a:cubicBezTo>
                  <a:pt x="109" y="76"/>
                  <a:pt x="99" y="97"/>
                  <a:pt x="95" y="125"/>
                </a:cubicBezTo>
                <a:cubicBezTo>
                  <a:pt x="90" y="152"/>
                  <a:pt x="88" y="208"/>
                  <a:pt x="88" y="294"/>
                </a:cubicBezTo>
                <a:cubicBezTo>
                  <a:pt x="88" y="387"/>
                  <a:pt x="90" y="449"/>
                  <a:pt x="95" y="478"/>
                </a:cubicBezTo>
                <a:cubicBezTo>
                  <a:pt x="99" y="508"/>
                  <a:pt x="110" y="531"/>
                  <a:pt x="126" y="548"/>
                </a:cubicBezTo>
                <a:cubicBezTo>
                  <a:pt x="143" y="565"/>
                  <a:pt x="163" y="574"/>
                  <a:pt x="187" y="574"/>
                </a:cubicBezTo>
                <a:cubicBezTo>
                  <a:pt x="211" y="574"/>
                  <a:pt x="231" y="565"/>
                  <a:pt x="247" y="548"/>
                </a:cubicBezTo>
                <a:cubicBezTo>
                  <a:pt x="264" y="530"/>
                  <a:pt x="275" y="505"/>
                  <a:pt x="279" y="474"/>
                </a:cubicBezTo>
                <a:cubicBezTo>
                  <a:pt x="283" y="442"/>
                  <a:pt x="285" y="381"/>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2" name=""/>
          <p:cNvSpPr/>
          <p:nvPr/>
        </p:nvSpPr>
        <p:spPr>
          <a:xfrm>
            <a:off x="7728480" y="3890160"/>
            <a:ext cx="133920" cy="218880"/>
          </a:xfrm>
          <a:custGeom>
            <a:avLst/>
            <a:gdLst/>
            <a:ahLst/>
            <a:rect l="0" t="0" r="r" b="b"/>
            <a:pathLst>
              <a:path w="372" h="608">
                <a:moveTo>
                  <a:pt x="50" y="72"/>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2"/>
                </a:cubicBezTo>
                <a:moveTo>
                  <a:pt x="249" y="61"/>
                </a:moveTo>
                <a:cubicBezTo>
                  <a:pt x="230" y="42"/>
                  <a:pt x="210" y="33"/>
                  <a:pt x="186" y="33"/>
                </a:cubicBezTo>
                <a:cubicBezTo>
                  <a:pt x="161" y="33"/>
                  <a:pt x="140" y="42"/>
                  <a:pt x="122" y="61"/>
                </a:cubicBezTo>
                <a:cubicBezTo>
                  <a:pt x="107" y="76"/>
                  <a:pt x="98" y="97"/>
                  <a:pt x="93" y="125"/>
                </a:cubicBezTo>
                <a:cubicBezTo>
                  <a:pt x="88" y="152"/>
                  <a:pt x="86" y="208"/>
                  <a:pt x="86" y="294"/>
                </a:cubicBezTo>
                <a:cubicBezTo>
                  <a:pt x="86" y="387"/>
                  <a:pt x="88" y="449"/>
                  <a:pt x="93" y="478"/>
                </a:cubicBezTo>
                <a:cubicBezTo>
                  <a:pt x="98" y="508"/>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9"/>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3" name=""/>
          <p:cNvSpPr/>
          <p:nvPr/>
        </p:nvSpPr>
        <p:spPr>
          <a:xfrm>
            <a:off x="6301080" y="433476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5"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1" y="278"/>
                </a:cubicBezTo>
                <a:lnTo>
                  <a:pt x="228" y="280"/>
                </a:lnTo>
                <a:cubicBezTo>
                  <a:pt x="228" y="280"/>
                  <a:pt x="231" y="281"/>
                  <a:pt x="236" y="282"/>
                </a:cubicBezTo>
                <a:cubicBezTo>
                  <a:pt x="241" y="283"/>
                  <a:pt x="250" y="286"/>
                  <a:pt x="261" y="290"/>
                </a:cubicBezTo>
                <a:cubicBezTo>
                  <a:pt x="273" y="294"/>
                  <a:pt x="284" y="301"/>
                  <a:pt x="295" y="309"/>
                </a:cubicBezTo>
                <a:cubicBezTo>
                  <a:pt x="343" y="340"/>
                  <a:pt x="367" y="382"/>
                  <a:pt x="367" y="433"/>
                </a:cubicBezTo>
                <a:cubicBezTo>
                  <a:pt x="367" y="480"/>
                  <a:pt x="349" y="520"/>
                  <a:pt x="312" y="555"/>
                </a:cubicBezTo>
                <a:cubicBezTo>
                  <a:pt x="276" y="589"/>
                  <a:pt x="230" y="607"/>
                  <a:pt x="173" y="607"/>
                </a:cubicBezTo>
                <a:cubicBezTo>
                  <a:pt x="126" y="607"/>
                  <a:pt x="86" y="594"/>
                  <a:pt x="51" y="569"/>
                </a:cubicBezTo>
                <a:cubicBezTo>
                  <a:pt x="17" y="544"/>
                  <a:pt x="0" y="512"/>
                  <a:pt x="0" y="473"/>
                </a:cubicBezTo>
                <a:cubicBezTo>
                  <a:pt x="0" y="456"/>
                  <a:pt x="6" y="443"/>
                  <a:pt x="16" y="433"/>
                </a:cubicBezTo>
                <a:cubicBezTo>
                  <a:pt x="27" y="423"/>
                  <a:pt x="40" y="418"/>
                  <a:pt x="56" y="417"/>
                </a:cubicBezTo>
                <a:cubicBezTo>
                  <a:pt x="72" y="417"/>
                  <a:pt x="86" y="423"/>
                  <a:pt x="96" y="433"/>
                </a:cubicBezTo>
                <a:cubicBezTo>
                  <a:pt x="107" y="444"/>
                  <a:pt x="112" y="457"/>
                  <a:pt x="112" y="473"/>
                </a:cubicBezTo>
                <a:cubicBezTo>
                  <a:pt x="112" y="479"/>
                  <a:pt x="111" y="485"/>
                  <a:pt x="110" y="490"/>
                </a:cubicBezTo>
                <a:cubicBezTo>
                  <a:pt x="108" y="496"/>
                  <a:pt x="106" y="500"/>
                  <a:pt x="103" y="505"/>
                </a:cubicBezTo>
                <a:cubicBezTo>
                  <a:pt x="101" y="509"/>
                  <a:pt x="98" y="512"/>
                  <a:pt x="94" y="515"/>
                </a:cubicBezTo>
                <a:cubicBezTo>
                  <a:pt x="90" y="518"/>
                  <a:pt x="86" y="520"/>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59"/>
                  <a:pt x="243" y="321"/>
                  <a:pt x="206" y="303"/>
                </a:cubicBezTo>
                <a:cubicBezTo>
                  <a:pt x="196" y="299"/>
                  <a:pt x="178" y="297"/>
                  <a:pt x="151" y="296"/>
                </a:cubicBezTo>
                <a:lnTo>
                  <a:pt x="114" y="296"/>
                </a:lnTo>
                <a:lnTo>
                  <a:pt x="111" y="294"/>
                </a:lnTo>
                <a:cubicBezTo>
                  <a:pt x="110" y="292"/>
                  <a:pt x="110" y="287"/>
                  <a:pt x="110" y="280"/>
                </a:cubicBezTo>
                <a:cubicBezTo>
                  <a:pt x="110" y="269"/>
                  <a:pt x="112" y="264"/>
                  <a:pt x="117" y="264"/>
                </a:cubicBezTo>
                <a:cubicBezTo>
                  <a:pt x="133" y="264"/>
                  <a:pt x="150" y="262"/>
                  <a:pt x="168" y="259"/>
                </a:cubicBezTo>
                <a:cubicBezTo>
                  <a:pt x="188" y="256"/>
                  <a:pt x="207" y="244"/>
                  <a:pt x="223" y="222"/>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5" y="86"/>
                  <a:pt x="109" y="87"/>
                </a:cubicBezTo>
                <a:cubicBezTo>
                  <a:pt x="113" y="89"/>
                  <a:pt x="116" y="92"/>
                  <a:pt x="118" y="97"/>
                </a:cubicBezTo>
                <a:cubicBezTo>
                  <a:pt x="119" y="102"/>
                  <a:pt x="122" y="106"/>
                  <a:pt x="125" y="110"/>
                </a:cubicBezTo>
                <a:cubicBezTo>
                  <a:pt x="128" y="115"/>
                  <a:pt x="128" y="120"/>
                  <a:pt x="127" y="128"/>
                </a:cubicBezTo>
                <a:cubicBezTo>
                  <a:pt x="127" y="141"/>
                  <a:pt x="123" y="152"/>
                  <a:pt x="115" y="162"/>
                </a:cubicBezTo>
                <a:cubicBezTo>
                  <a:pt x="107" y="172"/>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4" name=""/>
          <p:cNvSpPr/>
          <p:nvPr/>
        </p:nvSpPr>
        <p:spPr>
          <a:xfrm>
            <a:off x="6776280" y="433440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7"/>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7"/>
                  <a:pt x="0" y="305"/>
                </a:cubicBezTo>
                <a:cubicBezTo>
                  <a:pt x="0" y="203"/>
                  <a:pt x="17" y="125"/>
                  <a:pt x="50" y="72"/>
                </a:cubicBezTo>
                <a:moveTo>
                  <a:pt x="249" y="61"/>
                </a:moveTo>
                <a:cubicBezTo>
                  <a:pt x="231" y="42"/>
                  <a:pt x="210" y="33"/>
                  <a:pt x="186" y="33"/>
                </a:cubicBezTo>
                <a:cubicBezTo>
                  <a:pt x="161" y="33"/>
                  <a:pt x="140" y="42"/>
                  <a:pt x="122" y="61"/>
                </a:cubicBezTo>
                <a:cubicBezTo>
                  <a:pt x="108" y="76"/>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1"/>
                  <a:pt x="286" y="294"/>
                </a:cubicBezTo>
                <a:cubicBezTo>
                  <a:pt x="286" y="209"/>
                  <a:pt x="282" y="153"/>
                  <a:pt x="278" y="126"/>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5" name=""/>
          <p:cNvSpPr/>
          <p:nvPr/>
        </p:nvSpPr>
        <p:spPr>
          <a:xfrm>
            <a:off x="7248960" y="4331160"/>
            <a:ext cx="140760" cy="214920"/>
          </a:xfrm>
          <a:custGeom>
            <a:avLst/>
            <a:gdLst/>
            <a:ahLst/>
            <a:rect l="0" t="0" r="r" b="b"/>
            <a:pathLst>
              <a:path w="391" h="597">
                <a:moveTo>
                  <a:pt x="383" y="597"/>
                </a:moveTo>
                <a:cubicBezTo>
                  <a:pt x="373" y="596"/>
                  <a:pt x="334" y="595"/>
                  <a:pt x="268" y="595"/>
                </a:cubicBezTo>
                <a:cubicBezTo>
                  <a:pt x="200" y="595"/>
                  <a:pt x="161" y="596"/>
                  <a:pt x="150" y="597"/>
                </a:cubicBezTo>
                <a:lnTo>
                  <a:pt x="142" y="597"/>
                </a:lnTo>
                <a:lnTo>
                  <a:pt x="142" y="557"/>
                </a:lnTo>
                <a:lnTo>
                  <a:pt x="170" y="557"/>
                </a:lnTo>
                <a:cubicBezTo>
                  <a:pt x="181" y="557"/>
                  <a:pt x="189" y="557"/>
                  <a:pt x="193" y="557"/>
                </a:cubicBezTo>
                <a:cubicBezTo>
                  <a:pt x="198" y="557"/>
                  <a:pt x="203" y="556"/>
                  <a:pt x="208" y="555"/>
                </a:cubicBezTo>
                <a:cubicBezTo>
                  <a:pt x="214" y="554"/>
                  <a:pt x="218" y="552"/>
                  <a:pt x="221" y="551"/>
                </a:cubicBezTo>
                <a:cubicBezTo>
                  <a:pt x="223" y="549"/>
                  <a:pt x="225" y="547"/>
                  <a:pt x="227" y="544"/>
                </a:cubicBezTo>
                <a:cubicBezTo>
                  <a:pt x="228" y="542"/>
                  <a:pt x="228" y="527"/>
                  <a:pt x="228" y="496"/>
                </a:cubicBezTo>
                <a:lnTo>
                  <a:pt x="228" y="452"/>
                </a:lnTo>
                <a:lnTo>
                  <a:pt x="0" y="452"/>
                </a:lnTo>
                <a:lnTo>
                  <a:pt x="0" y="411"/>
                </a:lnTo>
                <a:lnTo>
                  <a:pt x="133" y="208"/>
                </a:lnTo>
                <a:cubicBezTo>
                  <a:pt x="223" y="70"/>
                  <a:pt x="268" y="2"/>
                  <a:pt x="269" y="1"/>
                </a:cubicBezTo>
                <a:cubicBezTo>
                  <a:pt x="270" y="0"/>
                  <a:pt x="277" y="0"/>
                  <a:pt x="288" y="0"/>
                </a:cubicBezTo>
                <a:lnTo>
                  <a:pt x="304" y="0"/>
                </a:lnTo>
                <a:lnTo>
                  <a:pt x="309" y="5"/>
                </a:lnTo>
                <a:lnTo>
                  <a:pt x="309" y="411"/>
                </a:lnTo>
                <a:lnTo>
                  <a:pt x="391" y="411"/>
                </a:lnTo>
                <a:lnTo>
                  <a:pt x="391" y="452"/>
                </a:lnTo>
                <a:lnTo>
                  <a:pt x="309" y="452"/>
                </a:lnTo>
                <a:lnTo>
                  <a:pt x="309" y="497"/>
                </a:lnTo>
                <a:cubicBezTo>
                  <a:pt x="309" y="521"/>
                  <a:pt x="309" y="535"/>
                  <a:pt x="309" y="539"/>
                </a:cubicBezTo>
                <a:cubicBezTo>
                  <a:pt x="309" y="543"/>
                  <a:pt x="311" y="547"/>
                  <a:pt x="314" y="550"/>
                </a:cubicBezTo>
                <a:cubicBezTo>
                  <a:pt x="319" y="554"/>
                  <a:pt x="336" y="556"/>
                  <a:pt x="365" y="557"/>
                </a:cubicBezTo>
                <a:lnTo>
                  <a:pt x="391" y="557"/>
                </a:lnTo>
                <a:lnTo>
                  <a:pt x="391" y="597"/>
                </a:lnTo>
                <a:lnTo>
                  <a:pt x="383" y="597"/>
                </a:lnTo>
                <a:moveTo>
                  <a:pt x="233" y="411"/>
                </a:moveTo>
                <a:lnTo>
                  <a:pt x="233" y="116"/>
                </a:lnTo>
                <a:lnTo>
                  <a:pt x="40" y="411"/>
                </a:lnTo>
                <a:lnTo>
                  <a:pt x="136" y="411"/>
                </a:lnTo>
                <a:lnTo>
                  <a:pt x="233"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6" name=""/>
          <p:cNvSpPr/>
          <p:nvPr/>
        </p:nvSpPr>
        <p:spPr>
          <a:xfrm>
            <a:off x="7728480" y="433440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7"/>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7"/>
                  <a:pt x="0" y="305"/>
                </a:cubicBezTo>
                <a:cubicBezTo>
                  <a:pt x="0" y="203"/>
                  <a:pt x="16" y="125"/>
                  <a:pt x="50" y="72"/>
                </a:cubicBezTo>
                <a:moveTo>
                  <a:pt x="249" y="61"/>
                </a:moveTo>
                <a:cubicBezTo>
                  <a:pt x="230" y="42"/>
                  <a:pt x="210" y="33"/>
                  <a:pt x="186" y="33"/>
                </a:cubicBezTo>
                <a:cubicBezTo>
                  <a:pt x="161" y="33"/>
                  <a:pt x="140" y="42"/>
                  <a:pt x="122" y="61"/>
                </a:cubicBezTo>
                <a:cubicBezTo>
                  <a:pt x="107" y="76"/>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1"/>
                  <a:pt x="285" y="294"/>
                </a:cubicBezTo>
                <a:cubicBezTo>
                  <a:pt x="285" y="209"/>
                  <a:pt x="283" y="153"/>
                  <a:pt x="278" y="126"/>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7" name=""/>
          <p:cNvSpPr/>
          <p:nvPr/>
        </p:nvSpPr>
        <p:spPr>
          <a:xfrm>
            <a:off x="6300360" y="4778640"/>
            <a:ext cx="133920" cy="218880"/>
          </a:xfrm>
          <a:custGeom>
            <a:avLst/>
            <a:gdLst/>
            <a:ahLst/>
            <a:rect l="0" t="0" r="r" b="b"/>
            <a:pathLst>
              <a:path w="372" h="608">
                <a:moveTo>
                  <a:pt x="50" y="72"/>
                </a:moveTo>
                <a:cubicBezTo>
                  <a:pt x="83"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7" y="590"/>
                  <a:pt x="86"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8" y="98"/>
                  <a:pt x="93" y="125"/>
                </a:cubicBezTo>
                <a:cubicBezTo>
                  <a:pt x="88" y="152"/>
                  <a:pt x="86" y="208"/>
                  <a:pt x="86" y="294"/>
                </a:cubicBezTo>
                <a:cubicBezTo>
                  <a:pt x="86" y="388"/>
                  <a:pt x="88" y="449"/>
                  <a:pt x="93" y="478"/>
                </a:cubicBezTo>
                <a:cubicBezTo>
                  <a:pt x="98" y="508"/>
                  <a:pt x="108"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8" name=""/>
          <p:cNvSpPr/>
          <p:nvPr/>
        </p:nvSpPr>
        <p:spPr>
          <a:xfrm>
            <a:off x="6776280" y="477864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8"/>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8"/>
                  <a:pt x="0" y="305"/>
                </a:cubicBezTo>
                <a:cubicBezTo>
                  <a:pt x="0" y="203"/>
                  <a:pt x="17" y="125"/>
                  <a:pt x="50" y="72"/>
                </a:cubicBezTo>
                <a:moveTo>
                  <a:pt x="249" y="61"/>
                </a:moveTo>
                <a:cubicBezTo>
                  <a:pt x="231" y="42"/>
                  <a:pt x="210" y="33"/>
                  <a:pt x="186" y="33"/>
                </a:cubicBezTo>
                <a:cubicBezTo>
                  <a:pt x="161" y="33"/>
                  <a:pt x="140" y="42"/>
                  <a:pt x="122" y="61"/>
                </a:cubicBezTo>
                <a:cubicBezTo>
                  <a:pt x="108" y="77"/>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3"/>
                  <a:pt x="286" y="294"/>
                </a:cubicBezTo>
                <a:cubicBezTo>
                  <a:pt x="286" y="209"/>
                  <a:pt x="282" y="153"/>
                  <a:pt x="278" y="126"/>
                </a:cubicBezTo>
                <a:cubicBezTo>
                  <a:pt x="273" y="99"/>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9" name=""/>
          <p:cNvSpPr/>
          <p:nvPr/>
        </p:nvSpPr>
        <p:spPr>
          <a:xfrm>
            <a:off x="7252200" y="4778640"/>
            <a:ext cx="133920" cy="218880"/>
          </a:xfrm>
          <a:custGeom>
            <a:avLst/>
            <a:gdLst/>
            <a:ahLst/>
            <a:rect l="0" t="0" r="r" b="b"/>
            <a:pathLst>
              <a:path w="372" h="608">
                <a:moveTo>
                  <a:pt x="50" y="72"/>
                </a:moveTo>
                <a:cubicBezTo>
                  <a:pt x="84" y="24"/>
                  <a:pt x="129" y="0"/>
                  <a:pt x="186" y="0"/>
                </a:cubicBezTo>
                <a:cubicBezTo>
                  <a:pt x="215" y="0"/>
                  <a:pt x="243" y="8"/>
                  <a:pt x="271" y="23"/>
                </a:cubicBezTo>
                <a:cubicBezTo>
                  <a:pt x="299" y="39"/>
                  <a:pt x="322" y="66"/>
                  <a:pt x="340" y="104"/>
                </a:cubicBezTo>
                <a:cubicBezTo>
                  <a:pt x="361" y="153"/>
                  <a:pt x="372" y="220"/>
                  <a:pt x="372" y="305"/>
                </a:cubicBezTo>
                <a:cubicBezTo>
                  <a:pt x="372" y="398"/>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3"/>
                </a:cubicBezTo>
                <a:cubicBezTo>
                  <a:pt x="126" y="599"/>
                  <a:pt x="108" y="590"/>
                  <a:pt x="88" y="574"/>
                </a:cubicBezTo>
                <a:cubicBezTo>
                  <a:pt x="66" y="559"/>
                  <a:pt x="50" y="539"/>
                  <a:pt x="38" y="515"/>
                </a:cubicBezTo>
                <a:cubicBezTo>
                  <a:pt x="13" y="467"/>
                  <a:pt x="0" y="398"/>
                  <a:pt x="0" y="305"/>
                </a:cubicBezTo>
                <a:cubicBezTo>
                  <a:pt x="0" y="203"/>
                  <a:pt x="17" y="125"/>
                  <a:pt x="50" y="72"/>
                </a:cubicBezTo>
                <a:moveTo>
                  <a:pt x="250" y="61"/>
                </a:moveTo>
                <a:cubicBezTo>
                  <a:pt x="232" y="42"/>
                  <a:pt x="211" y="33"/>
                  <a:pt x="187" y="33"/>
                </a:cubicBezTo>
                <a:cubicBezTo>
                  <a:pt x="163" y="33"/>
                  <a:pt x="141" y="42"/>
                  <a:pt x="124" y="61"/>
                </a:cubicBezTo>
                <a:cubicBezTo>
                  <a:pt x="109" y="77"/>
                  <a:pt x="99" y="98"/>
                  <a:pt x="95" y="125"/>
                </a:cubicBezTo>
                <a:cubicBezTo>
                  <a:pt x="90" y="152"/>
                  <a:pt x="88" y="208"/>
                  <a:pt x="88" y="294"/>
                </a:cubicBezTo>
                <a:cubicBezTo>
                  <a:pt x="88" y="388"/>
                  <a:pt x="90" y="449"/>
                  <a:pt x="95" y="478"/>
                </a:cubicBezTo>
                <a:cubicBezTo>
                  <a:pt x="99" y="508"/>
                  <a:pt x="110" y="531"/>
                  <a:pt x="126" y="548"/>
                </a:cubicBezTo>
                <a:cubicBezTo>
                  <a:pt x="143"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0" name=""/>
          <p:cNvSpPr/>
          <p:nvPr/>
        </p:nvSpPr>
        <p:spPr>
          <a:xfrm>
            <a:off x="7728480" y="477864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8"/>
                  <a:pt x="0" y="305"/>
                </a:cubicBezTo>
                <a:cubicBezTo>
                  <a:pt x="0" y="203"/>
                  <a:pt x="16" y="125"/>
                  <a:pt x="50" y="72"/>
                </a:cubicBezTo>
                <a:moveTo>
                  <a:pt x="249" y="61"/>
                </a:moveTo>
                <a:cubicBezTo>
                  <a:pt x="230"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3"/>
                  <a:pt x="285" y="294"/>
                </a:cubicBezTo>
                <a:cubicBezTo>
                  <a:pt x="285" y="209"/>
                  <a:pt x="283" y="153"/>
                  <a:pt x="278" y="126"/>
                </a:cubicBezTo>
                <a:cubicBezTo>
                  <a:pt x="273"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1" name=""/>
          <p:cNvSpPr/>
          <p:nvPr/>
        </p:nvSpPr>
        <p:spPr>
          <a:xfrm>
            <a:off x="7874640" y="3419280"/>
            <a:ext cx="110520" cy="571320"/>
          </a:xfrm>
          <a:custGeom>
            <a:avLst/>
            <a:gdLst/>
            <a:ahLst/>
            <a:rect l="0" t="0" r="r" b="b"/>
            <a:pathLst>
              <a:path w="307" h="1587">
                <a:moveTo>
                  <a:pt x="0" y="74"/>
                </a:moveTo>
                <a:lnTo>
                  <a:pt x="0" y="0"/>
                </a:lnTo>
                <a:lnTo>
                  <a:pt x="307" y="0"/>
                </a:lnTo>
                <a:lnTo>
                  <a:pt x="307" y="1587"/>
                </a:lnTo>
                <a:lnTo>
                  <a:pt x="232" y="1587"/>
                </a:lnTo>
                <a:lnTo>
                  <a:pt x="232"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2" name=""/>
          <p:cNvSpPr/>
          <p:nvPr/>
        </p:nvSpPr>
        <p:spPr>
          <a:xfrm>
            <a:off x="7874640" y="4498560"/>
            <a:ext cx="110520" cy="571320"/>
          </a:xfrm>
          <a:custGeom>
            <a:avLst/>
            <a:gdLst/>
            <a:ahLst/>
            <a:rect l="0" t="0" r="r" b="b"/>
            <a:pathLst>
              <a:path w="307" h="1587">
                <a:moveTo>
                  <a:pt x="232" y="1513"/>
                </a:moveTo>
                <a:lnTo>
                  <a:pt x="232" y="0"/>
                </a:lnTo>
                <a:lnTo>
                  <a:pt x="307" y="0"/>
                </a:lnTo>
                <a:lnTo>
                  <a:pt x="307" y="1587"/>
                </a:lnTo>
                <a:lnTo>
                  <a:pt x="0" y="1587"/>
                </a:lnTo>
                <a:lnTo>
                  <a:pt x="0" y="1513"/>
                </a:lnTo>
                <a:lnTo>
                  <a:pt x="232"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3" name=""/>
          <p:cNvSpPr/>
          <p:nvPr/>
        </p:nvSpPr>
        <p:spPr>
          <a:xfrm>
            <a:off x="795816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4" name=""/>
          <p:cNvSpPr txBox="1"/>
          <p:nvPr/>
        </p:nvSpPr>
        <p:spPr>
          <a:xfrm>
            <a:off x="747720" y="175932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28" name="" descr=""/>
          <p:cNvPicPr/>
          <p:nvPr/>
        </p:nvPicPr>
        <p:blipFill>
          <a:blip r:embed="rId1"/>
          <a:stretch/>
        </p:blipFill>
        <p:spPr>
          <a:xfrm>
            <a:off x="752400" y="1733400"/>
            <a:ext cx="9524520" cy="3809520"/>
          </a:xfrm>
          <a:prstGeom prst="rect">
            <a:avLst/>
          </a:prstGeom>
          <a:noFill/>
          <a:ln w="0">
            <a:noFill/>
          </a:ln>
        </p:spPr>
      </p:pic>
      <p:sp>
        <p:nvSpPr>
          <p:cNvPr id="229" name=""/>
          <p:cNvSpPr txBox="1"/>
          <p:nvPr/>
        </p:nvSpPr>
        <p:spPr>
          <a:xfrm>
            <a:off x="747720" y="1170720"/>
            <a:ext cx="5775120" cy="42876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転置畳み込みの</a:t>
            </a:r>
            <a:r>
              <a:rPr b="1" lang="en-US" sz="2390" strike="noStrike" u="none">
                <a:solidFill>
                  <a:srgbClr val="1f2328"/>
                </a:solidFill>
                <a:effectLst/>
                <a:uFillTx/>
                <a:latin typeface=".SFNS-Regular_wdth_opsz1FE65F_GRAD_wght2580000"/>
                <a:ea typeface=".SFNS-Regular_wdth_opsz1FE65F_GRAD_wght2580000"/>
              </a:rPr>
              <a:t>checkerboard</a:t>
            </a:r>
            <a:r>
              <a:rPr b="0" lang="zh-CN" sz="2390" strike="noStrike" u="none">
                <a:solidFill>
                  <a:srgbClr val="1f2328"/>
                </a:solidFill>
                <a:effectLst/>
                <a:uFillTx/>
                <a:latin typeface=".HiraKakuInterface-W5"/>
                <a:ea typeface=".HiraKakuInterface-W5"/>
              </a:rPr>
              <a:t>パターン</a:t>
            </a:r>
            <a:endParaRPr b="0" lang="en-US" sz="239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3" name=""/>
          <p:cNvSpPr/>
          <p:nvPr/>
        </p:nvSpPr>
        <p:spPr>
          <a:xfrm>
            <a:off x="1066680" y="3028680"/>
            <a:ext cx="86040" cy="86040"/>
          </a:xfrm>
          <a:custGeom>
            <a:avLst/>
            <a:gdLst/>
            <a:ahLst/>
            <a:rect l="0" t="0" r="r" b="b"/>
            <a:pathLst>
              <a:path w="239" h="239">
                <a:moveTo>
                  <a:pt x="239" y="120"/>
                </a:moveTo>
                <a:cubicBezTo>
                  <a:pt x="239" y="136"/>
                  <a:pt x="236" y="151"/>
                  <a:pt x="230" y="166"/>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6"/>
                </a:cubicBezTo>
                <a:cubicBezTo>
                  <a:pt x="3" y="151"/>
                  <a:pt x="0" y="136"/>
                  <a:pt x="0" y="120"/>
                </a:cubicBezTo>
                <a:cubicBezTo>
                  <a:pt x="0" y="105"/>
                  <a:pt x="3" y="89"/>
                  <a:pt x="9" y="75"/>
                </a:cubicBezTo>
                <a:cubicBezTo>
                  <a:pt x="16" y="60"/>
                  <a:pt x="25" y="47"/>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7"/>
                  <a:pt x="224" y="60"/>
                  <a:pt x="230" y="75"/>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4" name=""/>
          <p:cNvSpPr txBox="1"/>
          <p:nvPr/>
        </p:nvSpPr>
        <p:spPr>
          <a:xfrm>
            <a:off x="747720" y="2295360"/>
            <a:ext cx="50558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checkerboard</a:t>
            </a:r>
            <a:r>
              <a:rPr b="0" lang="zh-CN" sz="2170" strike="noStrike" u="none">
                <a:solidFill>
                  <a:srgbClr val="1f2328"/>
                </a:solidFill>
                <a:effectLst/>
                <a:uFillTx/>
                <a:latin typeface=".HiraKakuInterface-W4"/>
                <a:ea typeface=".HiraKakuInterface-W4"/>
              </a:rPr>
              <a:t>パターンがなぜいけないか</a:t>
            </a:r>
            <a:endParaRPr b="0" lang="en-US" sz="2170" strike="noStrike" u="none">
              <a:solidFill>
                <a:srgbClr val="000000"/>
              </a:solidFill>
              <a:effectLst/>
              <a:uFillTx/>
              <a:latin typeface="Times New Roman"/>
            </a:endParaRPr>
          </a:p>
        </p:txBody>
      </p:sp>
      <p:sp>
        <p:nvSpPr>
          <p:cNvPr id="235" name=""/>
          <p:cNvSpPr/>
          <p:nvPr/>
        </p:nvSpPr>
        <p:spPr>
          <a:xfrm>
            <a:off x="1066680" y="351468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3"/>
                  <a:pt x="3" y="88"/>
                  <a:pt x="9" y="73"/>
                </a:cubicBezTo>
                <a:cubicBezTo>
                  <a:pt x="16" y="59"/>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6" name=""/>
          <p:cNvSpPr txBox="1"/>
          <p:nvPr/>
        </p:nvSpPr>
        <p:spPr>
          <a:xfrm>
            <a:off x="1300320" y="2857320"/>
            <a:ext cx="46900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⽣成画像の背景がブロック状に崩れる</a:t>
            </a:r>
            <a:endParaRPr b="0" lang="en-US" sz="2170" strike="noStrike" u="none">
              <a:solidFill>
                <a:srgbClr val="000000"/>
              </a:solidFill>
              <a:effectLst/>
              <a:uFillTx/>
              <a:latin typeface="Times New Roman"/>
            </a:endParaRPr>
          </a:p>
        </p:txBody>
      </p:sp>
      <p:sp>
        <p:nvSpPr>
          <p:cNvPr id="237" name=""/>
          <p:cNvSpPr txBox="1"/>
          <p:nvPr/>
        </p:nvSpPr>
        <p:spPr>
          <a:xfrm>
            <a:off x="1300320" y="3343320"/>
            <a:ext cx="10758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出⼒が空間的に不均⼀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誤差勾配が不均⼀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学習が偏り収束しなかったり、不⾃然な模</a:t>
            </a:r>
            <a:endParaRPr b="0" lang="en-US" sz="2170" strike="noStrike" u="none">
              <a:solidFill>
                <a:srgbClr val="000000"/>
              </a:solidFill>
              <a:effectLst/>
              <a:uFillTx/>
              <a:latin typeface="Times New Roman"/>
            </a:endParaRPr>
          </a:p>
        </p:txBody>
      </p:sp>
      <p:sp>
        <p:nvSpPr>
          <p:cNvPr id="238" name=""/>
          <p:cNvSpPr txBox="1"/>
          <p:nvPr/>
        </p:nvSpPr>
        <p:spPr>
          <a:xfrm>
            <a:off x="1300320" y="3753000"/>
            <a:ext cx="11041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様が残る</a:t>
            </a:r>
            <a:endParaRPr b="0" lang="en-US" sz="2170" strike="noStrike" u="none">
              <a:solidFill>
                <a:srgbClr val="000000"/>
              </a:solidFill>
              <a:effectLst/>
              <a:uFillTx/>
              <a:latin typeface="Times New Roman"/>
            </a:endParaRPr>
          </a:p>
        </p:txBody>
      </p:sp>
      <p:sp>
        <p:nvSpPr>
          <p:cNvPr id="239" name=""/>
          <p:cNvSpPr txBox="1"/>
          <p:nvPr/>
        </p:nvSpPr>
        <p:spPr>
          <a:xfrm>
            <a:off x="1300320" y="4172040"/>
            <a:ext cx="1931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など弊害がある</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3" name=""/>
          <p:cNvSpPr/>
          <p:nvPr/>
        </p:nvSpPr>
        <p:spPr>
          <a:xfrm>
            <a:off x="1066680" y="16380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4" name=""/>
          <p:cNvSpPr txBox="1"/>
          <p:nvPr/>
        </p:nvSpPr>
        <p:spPr>
          <a:xfrm>
            <a:off x="747720" y="721080"/>
            <a:ext cx="73148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up-convolution / subpixel convolution</a:t>
            </a:r>
            <a:endParaRPr b="0" lang="en-US" sz="2830" strike="noStrike" u="none">
              <a:solidFill>
                <a:srgbClr val="000000"/>
              </a:solidFill>
              <a:effectLst/>
              <a:uFillTx/>
              <a:latin typeface="Times New Roman"/>
            </a:endParaRPr>
          </a:p>
        </p:txBody>
      </p:sp>
      <p:sp>
        <p:nvSpPr>
          <p:cNvPr id="245" name=""/>
          <p:cNvSpPr txBox="1"/>
          <p:nvPr/>
        </p:nvSpPr>
        <p:spPr>
          <a:xfrm>
            <a:off x="1300320" y="1467000"/>
            <a:ext cx="107589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転置畳み込みとは異なり、</a:t>
            </a:r>
            <a:r>
              <a:rPr b="0" lang="zh-CN" sz="2170" strike="noStrike" u="none">
                <a:solidFill>
                  <a:srgbClr val="1f2328"/>
                </a:solidFill>
                <a:effectLst/>
                <a:uFillTx/>
                <a:latin typeface=".HiraKakuInterface-W5"/>
                <a:ea typeface=".HiraKakuInterface-W5"/>
              </a:rPr>
              <a:t>ゼロ挿⼊も補完も⾏わず</a:t>
            </a:r>
            <a:r>
              <a:rPr b="0" lang="zh-CN" sz="2170" strike="noStrike" u="none">
                <a:solidFill>
                  <a:srgbClr val="1f2328"/>
                </a:solidFill>
                <a:effectLst/>
                <a:uFillTx/>
                <a:latin typeface=".HiraKakuInterface-W4"/>
                <a:ea typeface=".HiraKakuInterface-W4"/>
              </a:rPr>
              <a:t>チャネル⽅向に圧縮されていた特徴</a:t>
            </a:r>
            <a:endParaRPr b="0" lang="en-US" sz="2170" strike="noStrike" u="none">
              <a:solidFill>
                <a:srgbClr val="000000"/>
              </a:solidFill>
              <a:effectLst/>
              <a:uFillTx/>
              <a:latin typeface="Times New Roman"/>
            </a:endParaRPr>
          </a:p>
        </p:txBody>
      </p:sp>
      <p:pic>
        <p:nvPicPr>
          <p:cNvPr id="246" name="" descr=""/>
          <p:cNvPicPr/>
          <p:nvPr/>
        </p:nvPicPr>
        <p:blipFill>
          <a:blip r:embed="rId1"/>
          <a:stretch/>
        </p:blipFill>
        <p:spPr>
          <a:xfrm>
            <a:off x="752400" y="2438280"/>
            <a:ext cx="7619760" cy="3809520"/>
          </a:xfrm>
          <a:prstGeom prst="rect">
            <a:avLst/>
          </a:prstGeom>
          <a:noFill/>
          <a:ln w="0">
            <a:noFill/>
          </a:ln>
        </p:spPr>
      </p:pic>
      <p:sp>
        <p:nvSpPr>
          <p:cNvPr id="247" name=""/>
          <p:cNvSpPr/>
          <p:nvPr/>
        </p:nvSpPr>
        <p:spPr>
          <a:xfrm>
            <a:off x="1066680" y="6686280"/>
            <a:ext cx="86040" cy="86040"/>
          </a:xfrm>
          <a:custGeom>
            <a:avLst/>
            <a:gdLst/>
            <a:ahLst/>
            <a:rect l="0" t="0" r="r" b="b"/>
            <a:pathLst>
              <a:path w="239" h="239">
                <a:moveTo>
                  <a:pt x="239" y="120"/>
                </a:moveTo>
                <a:cubicBezTo>
                  <a:pt x="239" y="136"/>
                  <a:pt x="236" y="151"/>
                  <a:pt x="230" y="166"/>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6"/>
                </a:cubicBezTo>
                <a:cubicBezTo>
                  <a:pt x="3" y="151"/>
                  <a:pt x="0" y="136"/>
                  <a:pt x="0" y="120"/>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8" name=""/>
          <p:cNvSpPr txBox="1"/>
          <p:nvPr/>
        </p:nvSpPr>
        <p:spPr>
          <a:xfrm>
            <a:off x="1300320" y="187632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マップを空間⽅向に再配置して画像を拡⼤する。</a:t>
            </a:r>
            <a:endParaRPr b="0" lang="en-US" sz="2170" strike="noStrike" u="none">
              <a:solidFill>
                <a:srgbClr val="000000"/>
              </a:solidFill>
              <a:effectLst/>
              <a:uFillTx/>
              <a:latin typeface="Times New Roman"/>
            </a:endParaRPr>
          </a:p>
        </p:txBody>
      </p:sp>
      <p:sp>
        <p:nvSpPr>
          <p:cNvPr id="249" name=""/>
          <p:cNvSpPr txBox="1"/>
          <p:nvPr/>
        </p:nvSpPr>
        <p:spPr>
          <a:xfrm>
            <a:off x="1300320" y="6514920"/>
            <a:ext cx="3952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zero-insertion</a:t>
            </a:r>
            <a:r>
              <a:rPr b="0" lang="zh-CN" sz="2170" strike="noStrike" u="none">
                <a:solidFill>
                  <a:srgbClr val="1f2328"/>
                </a:solidFill>
                <a:effectLst/>
                <a:uFillTx/>
                <a:latin typeface=".HiraKakuInterface-W4"/>
                <a:ea typeface=".HiraKakuInterface-W4"/>
              </a:rPr>
              <a:t>を使わないで拡⼤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LibreOffice/25.8.1.1$MacOSX_AARCH64 LibreOffice_project/54047653041915e595ad4e45cccea684809c77b5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