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fntdata" ContentType="application/x-fontdata"/>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_rels/presentation.xml.rels" ContentType="application/vnd.openxmlformats-package.relationships+xml"/>
  <Override PartName="/ppt/presentation.xml" ContentType="application/vnd.openxmlformats-officedocument.presentationml.presentation.main+xml"/>
  <Override PartName="/ppt/presProps.xml" ContentType="application/vnd.openxmlformats-officedocument.presentationml.presProps+xml"/>
  <Override PartName="/ppt/theme/theme1.xml" ContentType="application/vnd.openxmlformats-officedocument.theme+xml"/>
  <Override PartName="/ppt/slides/slide17.xml" ContentType="application/vnd.openxmlformats-officedocument.presentationml.slide+xml"/>
  <Override PartName="/ppt/slides/slide10.xml" ContentType="application/vnd.openxmlformats-officedocument.presentationml.slide+xml"/>
  <Override PartName="/ppt/slides/slide3.xml" ContentType="application/vnd.openxmlformats-officedocument.presentationml.slide+xml"/>
  <Override PartName="/ppt/slides/_rels/slide15.xml.rels" ContentType="application/vnd.openxmlformats-package.relationships+xml"/>
  <Override PartName="/ppt/slides/_rels/slide14.xml.rels" ContentType="application/vnd.openxmlformats-package.relationships+xml"/>
  <Override PartName="/ppt/slides/_rels/slide16.xml.rels" ContentType="application/vnd.openxmlformats-package.relationships+xml"/>
  <Override PartName="/ppt/slides/_rels/slide6.xml.rels" ContentType="application/vnd.openxmlformats-package.relationships+xml"/>
  <Override PartName="/ppt/slides/_rels/slide13.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9.xml.rels" ContentType="application/vnd.openxmlformats-package.relationships+xml"/>
  <Override PartName="/ppt/slides/_rels/slide5.xml.rels" ContentType="application/vnd.openxmlformats-package.relationships+xml"/>
  <Override PartName="/ppt/slides/_rels/slide17.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12.xml.rels" ContentType="application/vnd.openxmlformats-package.relationships+xml"/>
  <Override PartName="/ppt/slides/_rels/slide1.xml.rels" ContentType="application/vnd.openxmlformats-package.relationships+xml"/>
  <Override PartName="/ppt/slides/slide11.xml" ContentType="application/vnd.openxmlformats-officedocument.presentationml.slide+xml"/>
  <Override PartName="/ppt/slides/slide4.xml" ContentType="application/vnd.openxmlformats-officedocument.presentationml.slide+xml"/>
  <Override PartName="/ppt/slides/slide2.xml" ContentType="application/vnd.openxmlformats-officedocument.presentationml.slide+xml"/>
  <Override PartName="/ppt/slides/slide6.xml" ContentType="application/vnd.openxmlformats-officedocument.presentationml.slide+xml"/>
  <Override PartName="/ppt/slides/slide1.xml" ContentType="application/vnd.openxmlformats-officedocument.presentationml.slide+xml"/>
  <Override PartName="/ppt/slides/slide7.xml" ContentType="application/vnd.openxmlformats-officedocument.presentationml.slide+xml"/>
  <Override PartName="/ppt/slides/slide5.xml" ContentType="application/vnd.openxmlformats-officedocument.presentationml.slide+xml"/>
  <Override PartName="/ppt/slides/slide16.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Masters/_rels/slideMaster1.xml.rels" ContentType="application/vnd.openxmlformats-package.relationships+xml"/>
  <Override PartName="/ppt/slideMasters/slideMaster1.xml" ContentType="application/vnd.openxmlformats-officedocument.presentationml.slideMaster+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media/image1.png" ContentType="image/png"/>
</Types>
</file>

<file path=_rels/.rels><?xml version="1.0" encoding="UTF-8"?>
<Relationships xmlns="http://schemas.openxmlformats.org/package/2006/relationships"><Relationship Id="rId1" Type="http://schemas.openxmlformats.org/officedocument/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Lst>
  <p:sldSz cx="12192000" cy="6858000"/>
  <p:notesSz cx="7559675" cy="10691813"/>
</p:presentation>
</file>

<file path=ppt/presProps.xml><?xml version="1.0" encoding="utf-8"?>
<p:presentationPr xmlns:a="http://schemas.openxmlformats.org/drawingml/2006/main" xmlns:p="http://schemas.openxmlformats.org/presentationml/2006/main" xmlns:r="http://schemas.openxmlformats.org/officeDocument/2006/relationships">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master-page3">
    <p:spTree>
      <p:nvGrpSpPr>
        <p:cNvPr id="1" name=""/>
        <p:cNvGrpSpPr/>
        <p:nvPr/>
      </p:nvGrpSpPr>
      <p:grpSpPr>
        <a:xfrm>
          <a:off x="0" y="0"/>
          <a:ext cx="0" cy="0"/>
          <a:chOff x="0" y="0"/>
          <a:chExt cx="0" cy="0"/>
        </a:xfrm>
      </p:grpSpPr>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master-page3">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59200"/>
            <a:ext cx="10972080" cy="1084680"/>
          </a:xfrm>
          <a:prstGeom prst="rect">
            <a:avLst/>
          </a:prstGeom>
          <a:noFill/>
          <a:ln w="0">
            <a:noFill/>
          </a:ln>
        </p:spPr>
        <p:txBody>
          <a:bodyPr lIns="0" rIns="0" tIns="0" bIns="0" anchor="ctr">
            <a:spAutoFit/>
          </a:bodyPr>
          <a:p>
            <a:pPr indent="0" algn="ctr">
              <a:buNone/>
            </a:pPr>
            <a:endParaRPr b="0" lang="en-US" sz="4400" strike="noStrike" u="none">
              <a:solidFill>
                <a:srgbClr val="000000"/>
              </a:solidFill>
              <a:effectLst/>
              <a:uFillTx/>
              <a:latin typeface="Arial"/>
            </a:endParaRPr>
          </a:p>
        </p:txBody>
      </p:sp>
      <p:sp>
        <p:nvSpPr>
          <p:cNvPr id="5" name="PlaceHolder 2"/>
          <p:cNvSpPr>
            <a:spLocks noGrp="1"/>
          </p:cNvSpPr>
          <p:nvPr>
            <p:ph type="subTitle"/>
          </p:nvPr>
        </p:nvSpPr>
        <p:spPr>
          <a:xfrm>
            <a:off x="609480" y="1520280"/>
            <a:ext cx="10972080" cy="3768480"/>
          </a:xfrm>
          <a:prstGeom prst="rect">
            <a:avLst/>
          </a:prstGeom>
          <a:noFill/>
          <a:ln w="0">
            <a:noFill/>
          </a:ln>
        </p:spPr>
        <p:txBody>
          <a:bodyPr lIns="0" rIns="0" tIns="0" bIns="0" anchor="ctr">
            <a:spAutoFit/>
          </a:bodyPr>
          <a:p>
            <a:pPr indent="0" algn="ctr">
              <a:buNone/>
            </a:pPr>
            <a:endParaRPr b="0" lang="en-US" sz="3200" strike="noStrike" u="none">
              <a:solidFill>
                <a:srgbClr val="000000"/>
              </a:solidFill>
              <a:effectLst/>
              <a:uFillTx/>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59200"/>
            <a:ext cx="10972080" cy="1084680"/>
          </a:xfrm>
          <a:prstGeom prst="rect">
            <a:avLst/>
          </a:prstGeom>
          <a:noFill/>
          <a:ln w="0">
            <a:noFill/>
          </a:ln>
        </p:spPr>
        <p:txBody>
          <a:bodyPr lIns="0" rIns="0" tIns="0" bIns="0" anchor="ctr">
            <a:noAutofit/>
          </a:bodyPr>
          <a:p>
            <a:pPr indent="0" algn="ctr">
              <a:buNone/>
            </a:pPr>
            <a:r>
              <a:rPr b="0" lang="en-US" sz="4400" strike="noStrike" u="none">
                <a:solidFill>
                  <a:srgbClr val="000000"/>
                </a:solidFill>
                <a:effectLst/>
                <a:uFillTx/>
                <a:latin typeface="Arial"/>
              </a:rPr>
              <a:t>Click to edit the title text format</a:t>
            </a:r>
            <a:endParaRPr b="0" lang="en-US" sz="4400" strike="noStrike" u="none">
              <a:solidFill>
                <a:srgbClr val="000000"/>
              </a:solidFill>
              <a:effectLst/>
              <a:uFillTx/>
              <a:latin typeface="Arial"/>
            </a:endParaRPr>
          </a:p>
        </p:txBody>
      </p:sp>
      <p:sp>
        <p:nvSpPr>
          <p:cNvPr id="3" name="PlaceHolder 2"/>
          <p:cNvSpPr>
            <a:spLocks noGrp="1"/>
          </p:cNvSpPr>
          <p:nvPr>
            <p:ph type="body"/>
          </p:nvPr>
        </p:nvSpPr>
        <p:spPr>
          <a:xfrm>
            <a:off x="609480" y="1520280"/>
            <a:ext cx="10972080" cy="37684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trike="noStrike" u="none">
                <a:solidFill>
                  <a:srgbClr val="000000"/>
                </a:solidFill>
                <a:effectLst/>
                <a:uFillTx/>
                <a:latin typeface="Arial"/>
              </a:rPr>
              <a:t>Click to edit the outline text format</a:t>
            </a:r>
            <a:endParaRPr b="0" lang="en-US" sz="3200" strike="noStrike" u="none">
              <a:solidFill>
                <a:srgbClr val="000000"/>
              </a:solidFill>
              <a:effectLst/>
              <a:uFillTx/>
              <a:latin typeface="Arial"/>
            </a:endParaRPr>
          </a:p>
          <a:p>
            <a:pPr lvl="1" marL="864000" indent="-324000">
              <a:spcBef>
                <a:spcPts val="1134"/>
              </a:spcBef>
              <a:buClr>
                <a:srgbClr val="000000"/>
              </a:buClr>
              <a:buSzPct val="75000"/>
              <a:buFont typeface="Symbol" charset="2"/>
              <a:buChar char=""/>
            </a:pPr>
            <a:r>
              <a:rPr b="0" lang="en-US" sz="2800" strike="noStrike" u="none">
                <a:solidFill>
                  <a:srgbClr val="000000"/>
                </a:solidFill>
                <a:effectLst/>
                <a:uFillTx/>
                <a:latin typeface="Arial"/>
              </a:rPr>
              <a:t>Second Outline Level</a:t>
            </a:r>
            <a:endParaRPr b="0" lang="en-US" sz="2800" strike="noStrike" u="none">
              <a:solidFill>
                <a:srgbClr val="000000"/>
              </a:solidFill>
              <a:effectLst/>
              <a:uFillTx/>
              <a:latin typeface="Arial"/>
            </a:endParaRPr>
          </a:p>
          <a:p>
            <a:pPr lvl="2" marL="1296000" indent="-288000">
              <a:spcBef>
                <a:spcPts val="850"/>
              </a:spcBef>
              <a:buClr>
                <a:srgbClr val="000000"/>
              </a:buClr>
              <a:buSzPct val="45000"/>
              <a:buFont typeface="Wingdings" charset="2"/>
              <a:buChar char=""/>
            </a:pPr>
            <a:r>
              <a:rPr b="0" lang="en-US" sz="2400" strike="noStrike" u="none">
                <a:solidFill>
                  <a:srgbClr val="000000"/>
                </a:solidFill>
                <a:effectLst/>
                <a:uFillTx/>
                <a:latin typeface="Arial"/>
              </a:rPr>
              <a:t>Third Outline Level</a:t>
            </a:r>
            <a:endParaRPr b="0" lang="en-US" sz="2400" strike="noStrike" u="none">
              <a:solidFill>
                <a:srgbClr val="000000"/>
              </a:solidFill>
              <a:effectLst/>
              <a:uFillTx/>
              <a:latin typeface="Arial"/>
            </a:endParaRPr>
          </a:p>
          <a:p>
            <a:pPr lvl="3" marL="1728000" indent="-216000">
              <a:spcBef>
                <a:spcPts val="567"/>
              </a:spcBef>
              <a:buClr>
                <a:srgbClr val="000000"/>
              </a:buClr>
              <a:buSzPct val="75000"/>
              <a:buFont typeface="Symbol" charset="2"/>
              <a:buChar char=""/>
            </a:pPr>
            <a:r>
              <a:rPr b="0" lang="en-US" sz="2000" strike="noStrike" u="none">
                <a:solidFill>
                  <a:srgbClr val="000000"/>
                </a:solidFill>
                <a:effectLst/>
                <a:uFillTx/>
                <a:latin typeface="Arial"/>
              </a:rPr>
              <a:t>Fourth Outline Level</a:t>
            </a:r>
            <a:endParaRPr b="0" lang="en-US" sz="2000" strike="noStrike" u="none">
              <a:solidFill>
                <a:srgbClr val="000000"/>
              </a:solidFill>
              <a:effectLst/>
              <a:uFillTx/>
              <a:latin typeface="Arial"/>
            </a:endParaRPr>
          </a:p>
          <a:p>
            <a:pPr lvl="4" marL="2160000" indent="-216000">
              <a:spcBef>
                <a:spcPts val="283"/>
              </a:spcBef>
              <a:buClr>
                <a:srgbClr val="000000"/>
              </a:buClr>
              <a:buSzPct val="45000"/>
              <a:buFont typeface="Wingdings" charset="2"/>
              <a:buChar char=""/>
            </a:pPr>
            <a:r>
              <a:rPr b="0" lang="en-US" sz="2000" strike="noStrike" u="none">
                <a:solidFill>
                  <a:srgbClr val="000000"/>
                </a:solidFill>
                <a:effectLst/>
                <a:uFillTx/>
                <a:latin typeface="Arial"/>
              </a:rPr>
              <a:t>Fifth Outline Level</a:t>
            </a:r>
            <a:endParaRPr b="0" lang="en-US" sz="2000" strike="noStrike" u="none">
              <a:solidFill>
                <a:srgbClr val="000000"/>
              </a:solidFill>
              <a:effectLst/>
              <a:uFillTx/>
              <a:latin typeface="Arial"/>
            </a:endParaRPr>
          </a:p>
          <a:p>
            <a:pPr lvl="5" marL="2592000" indent="-216000">
              <a:spcBef>
                <a:spcPts val="283"/>
              </a:spcBef>
              <a:buClr>
                <a:srgbClr val="000000"/>
              </a:buClr>
              <a:buSzPct val="45000"/>
              <a:buFont typeface="Wingdings" charset="2"/>
              <a:buChar char=""/>
            </a:pPr>
            <a:r>
              <a:rPr b="0" lang="en-US" sz="2000" strike="noStrike" u="none">
                <a:solidFill>
                  <a:srgbClr val="000000"/>
                </a:solidFill>
                <a:effectLst/>
                <a:uFillTx/>
                <a:latin typeface="Arial"/>
              </a:rPr>
              <a:t>Sixth Outline Level</a:t>
            </a:r>
            <a:endParaRPr b="0" lang="en-US" sz="2000" strike="noStrike" u="none">
              <a:solidFill>
                <a:srgbClr val="000000"/>
              </a:solidFill>
              <a:effectLst/>
              <a:uFillTx/>
              <a:latin typeface="Arial"/>
            </a:endParaRPr>
          </a:p>
          <a:p>
            <a:pPr lvl="6" marL="3024000" indent="-216000">
              <a:spcBef>
                <a:spcPts val="283"/>
              </a:spcBef>
              <a:buClr>
                <a:srgbClr val="000000"/>
              </a:buClr>
              <a:buSzPct val="45000"/>
              <a:buFont typeface="Wingdings" charset="2"/>
              <a:buChar char=""/>
            </a:pPr>
            <a:r>
              <a:rPr b="0" lang="en-US" sz="2000" strike="noStrike" u="none">
                <a:solidFill>
                  <a:srgbClr val="000000"/>
                </a:solidFill>
                <a:effectLst/>
                <a:uFillTx/>
                <a:latin typeface="Arial"/>
              </a:rPr>
              <a:t>Seventh Outline Level</a:t>
            </a:r>
            <a:endParaRPr b="0" lang="en-US" sz="2000" strike="noStrike" u="none">
              <a:solidFill>
                <a:srgbClr val="000000"/>
              </a:solidFill>
              <a:effectLst/>
              <a:uFillTx/>
              <a:latin typeface="Arial"/>
            </a:endParaRPr>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7"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8"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9" name=""/>
          <p:cNvSpPr/>
          <p:nvPr/>
        </p:nvSpPr>
        <p:spPr>
          <a:xfrm>
            <a:off x="561960" y="1104840"/>
            <a:ext cx="76320" cy="76320"/>
          </a:xfrm>
          <a:custGeom>
            <a:avLst/>
            <a:gdLst/>
            <a:ahLst/>
            <a:rect l="0" t="0" r="r" b="b"/>
            <a:pathLst>
              <a:path w="212" h="212">
                <a:moveTo>
                  <a:pt x="212" y="105"/>
                </a:moveTo>
                <a:cubicBezTo>
                  <a:pt x="212" y="120"/>
                  <a:pt x="210" y="133"/>
                  <a:pt x="204" y="146"/>
                </a:cubicBezTo>
                <a:cubicBezTo>
                  <a:pt x="199" y="159"/>
                  <a:pt x="191" y="170"/>
                  <a:pt x="181" y="180"/>
                </a:cubicBezTo>
                <a:cubicBezTo>
                  <a:pt x="171" y="190"/>
                  <a:pt x="160" y="198"/>
                  <a:pt x="147" y="204"/>
                </a:cubicBezTo>
                <a:cubicBezTo>
                  <a:pt x="134" y="210"/>
                  <a:pt x="120" y="212"/>
                  <a:pt x="106" y="212"/>
                </a:cubicBezTo>
                <a:cubicBezTo>
                  <a:pt x="92" y="212"/>
                  <a:pt x="79" y="210"/>
                  <a:pt x="66" y="204"/>
                </a:cubicBezTo>
                <a:cubicBezTo>
                  <a:pt x="53" y="198"/>
                  <a:pt x="41" y="190"/>
                  <a:pt x="32" y="180"/>
                </a:cubicBezTo>
                <a:cubicBezTo>
                  <a:pt x="21" y="170"/>
                  <a:pt x="13" y="159"/>
                  <a:pt x="8" y="146"/>
                </a:cubicBezTo>
                <a:cubicBezTo>
                  <a:pt x="2" y="133"/>
                  <a:pt x="0" y="120"/>
                  <a:pt x="0" y="105"/>
                </a:cubicBezTo>
                <a:cubicBezTo>
                  <a:pt x="0" y="91"/>
                  <a:pt x="2" y="78"/>
                  <a:pt x="8" y="65"/>
                </a:cubicBezTo>
                <a:cubicBezTo>
                  <a:pt x="13" y="52"/>
                  <a:pt x="21" y="41"/>
                  <a:pt x="32" y="31"/>
                </a:cubicBezTo>
                <a:cubicBezTo>
                  <a:pt x="41" y="21"/>
                  <a:pt x="53" y="13"/>
                  <a:pt x="66" y="8"/>
                </a:cubicBezTo>
                <a:cubicBezTo>
                  <a:pt x="79" y="2"/>
                  <a:pt x="92" y="0"/>
                  <a:pt x="106" y="0"/>
                </a:cubicBezTo>
                <a:cubicBezTo>
                  <a:pt x="120" y="0"/>
                  <a:pt x="134" y="2"/>
                  <a:pt x="147" y="8"/>
                </a:cubicBezTo>
                <a:cubicBezTo>
                  <a:pt x="160" y="13"/>
                  <a:pt x="171" y="21"/>
                  <a:pt x="181" y="31"/>
                </a:cubicBezTo>
                <a:cubicBezTo>
                  <a:pt x="191" y="41"/>
                  <a:pt x="199" y="52"/>
                  <a:pt x="204" y="65"/>
                </a:cubicBezTo>
                <a:cubicBezTo>
                  <a:pt x="210" y="78"/>
                  <a:pt x="212" y="91"/>
                  <a:pt x="212" y="105"/>
                </a:cubicBez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0" name=""/>
          <p:cNvSpPr txBox="1"/>
          <p:nvPr/>
        </p:nvSpPr>
        <p:spPr>
          <a:xfrm>
            <a:off x="781200" y="998640"/>
            <a:ext cx="870120" cy="274680"/>
          </a:xfrm>
          <a:prstGeom prst="rect">
            <a:avLst/>
          </a:prstGeom>
          <a:noFill/>
          <a:ln w="0">
            <a:noFill/>
          </a:ln>
        </p:spPr>
        <p:txBody>
          <a:bodyPr wrap="none" lIns="0" rIns="0" tIns="0" bIns="0" anchor="t">
            <a:spAutoFit/>
          </a:bodyPr>
          <a:p>
            <a:r>
              <a:rPr b="0" lang="en-US" sz="1950" strike="noStrike" u="none">
                <a:solidFill>
                  <a:srgbClr val="434343"/>
                </a:solidFill>
                <a:effectLst/>
                <a:uFillTx/>
                <a:latin typeface="Times New Roman"/>
                <a:ea typeface="Times New Roman"/>
              </a:rPr>
              <a:t>5.9, 5.10</a:t>
            </a:r>
            <a:endParaRPr b="0" lang="en-US" sz="1950" strike="noStrike" u="none">
              <a:solidFill>
                <a:srgbClr val="000000"/>
              </a:solidFill>
              <a:effectLst/>
              <a:uFillTx/>
              <a:latin typeface="Times New Roman"/>
            </a:endParaRPr>
          </a:p>
        </p:txBody>
      </p:sp>
      <p:sp>
        <p:nvSpPr>
          <p:cNvPr id="11" name=""/>
          <p:cNvSpPr/>
          <p:nvPr/>
        </p:nvSpPr>
        <p:spPr>
          <a:xfrm>
            <a:off x="561960" y="1533240"/>
            <a:ext cx="76320" cy="76680"/>
          </a:xfrm>
          <a:custGeom>
            <a:avLst/>
            <a:gdLst/>
            <a:ahLst/>
            <a:rect l="0" t="0" r="r" b="b"/>
            <a:pathLst>
              <a:path w="212" h="213">
                <a:moveTo>
                  <a:pt x="212" y="107"/>
                </a:moveTo>
                <a:cubicBezTo>
                  <a:pt x="212" y="121"/>
                  <a:pt x="210" y="135"/>
                  <a:pt x="204" y="148"/>
                </a:cubicBezTo>
                <a:cubicBezTo>
                  <a:pt x="199" y="161"/>
                  <a:pt x="191" y="172"/>
                  <a:pt x="181" y="182"/>
                </a:cubicBezTo>
                <a:cubicBezTo>
                  <a:pt x="171" y="192"/>
                  <a:pt x="160" y="200"/>
                  <a:pt x="147" y="205"/>
                </a:cubicBezTo>
                <a:cubicBezTo>
                  <a:pt x="134" y="210"/>
                  <a:pt x="120" y="213"/>
                  <a:pt x="106" y="213"/>
                </a:cubicBezTo>
                <a:cubicBezTo>
                  <a:pt x="92" y="213"/>
                  <a:pt x="79" y="210"/>
                  <a:pt x="66" y="205"/>
                </a:cubicBezTo>
                <a:cubicBezTo>
                  <a:pt x="53" y="200"/>
                  <a:pt x="41" y="192"/>
                  <a:pt x="32" y="182"/>
                </a:cubicBezTo>
                <a:cubicBezTo>
                  <a:pt x="21" y="172"/>
                  <a:pt x="13" y="161"/>
                  <a:pt x="8" y="148"/>
                </a:cubicBezTo>
                <a:cubicBezTo>
                  <a:pt x="2" y="135"/>
                  <a:pt x="0" y="121"/>
                  <a:pt x="0" y="107"/>
                </a:cubicBezTo>
                <a:cubicBezTo>
                  <a:pt x="0" y="93"/>
                  <a:pt x="2" y="80"/>
                  <a:pt x="8" y="66"/>
                </a:cubicBezTo>
                <a:cubicBezTo>
                  <a:pt x="13" y="53"/>
                  <a:pt x="21" y="41"/>
                  <a:pt x="32" y="31"/>
                </a:cubicBezTo>
                <a:cubicBezTo>
                  <a:pt x="41" y="21"/>
                  <a:pt x="53" y="14"/>
                  <a:pt x="66" y="8"/>
                </a:cubicBezTo>
                <a:cubicBezTo>
                  <a:pt x="79" y="3"/>
                  <a:pt x="92" y="0"/>
                  <a:pt x="106" y="0"/>
                </a:cubicBezTo>
                <a:cubicBezTo>
                  <a:pt x="120" y="0"/>
                  <a:pt x="134" y="3"/>
                  <a:pt x="147" y="8"/>
                </a:cubicBezTo>
                <a:cubicBezTo>
                  <a:pt x="160" y="14"/>
                  <a:pt x="171" y="21"/>
                  <a:pt x="181" y="31"/>
                </a:cubicBezTo>
                <a:cubicBezTo>
                  <a:pt x="191" y="41"/>
                  <a:pt x="199" y="53"/>
                  <a:pt x="204" y="66"/>
                </a:cubicBezTo>
                <a:cubicBezTo>
                  <a:pt x="210" y="80"/>
                  <a:pt x="212" y="93"/>
                  <a:pt x="212" y="107"/>
                </a:cubicBez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2" name=""/>
          <p:cNvSpPr txBox="1"/>
          <p:nvPr/>
        </p:nvSpPr>
        <p:spPr>
          <a:xfrm>
            <a:off x="1647720" y="954360"/>
            <a:ext cx="249120" cy="248760"/>
          </a:xfrm>
          <a:prstGeom prst="rect">
            <a:avLst/>
          </a:prstGeom>
          <a:noFill/>
          <a:ln w="0">
            <a:noFill/>
          </a:ln>
        </p:spPr>
        <p:txBody>
          <a:bodyPr wrap="none" lIns="0" rIns="0" tIns="0" bIns="0" anchor="t">
            <a:spAutoFit/>
          </a:bodyPr>
          <a:p>
            <a:r>
              <a:rPr b="0" lang="zh-CN" sz="1950" strike="noStrike" u="none">
                <a:solidFill>
                  <a:srgbClr val="434343"/>
                </a:solidFill>
                <a:effectLst/>
                <a:uFillTx/>
                <a:latin typeface="HiraMinProN-W3"/>
                <a:ea typeface="HiraMinProN-W3"/>
              </a:rPr>
              <a:t>章</a:t>
            </a:r>
            <a:endParaRPr b="0" lang="en-US" sz="1950" strike="noStrike" u="none">
              <a:solidFill>
                <a:srgbClr val="000000"/>
              </a:solidFill>
              <a:effectLst/>
              <a:uFillTx/>
              <a:latin typeface="Times New Roman"/>
            </a:endParaRPr>
          </a:p>
        </p:txBody>
      </p:sp>
      <p:sp>
        <p:nvSpPr>
          <p:cNvPr id="13" name=""/>
          <p:cNvSpPr txBox="1"/>
          <p:nvPr/>
        </p:nvSpPr>
        <p:spPr>
          <a:xfrm>
            <a:off x="781200" y="1427040"/>
            <a:ext cx="1118520" cy="274680"/>
          </a:xfrm>
          <a:prstGeom prst="rect">
            <a:avLst/>
          </a:prstGeom>
          <a:noFill/>
          <a:ln w="0">
            <a:noFill/>
          </a:ln>
        </p:spPr>
        <p:txBody>
          <a:bodyPr wrap="none" lIns="0" rIns="0" tIns="0" bIns="0" anchor="t">
            <a:spAutoFit/>
          </a:bodyPr>
          <a:p>
            <a:r>
              <a:rPr b="0" lang="en-US" sz="1950" strike="noStrike" u="none">
                <a:solidFill>
                  <a:srgbClr val="434343"/>
                </a:solidFill>
                <a:effectLst/>
                <a:uFillTx/>
                <a:latin typeface="Times New Roman"/>
                <a:ea typeface="Times New Roman"/>
              </a:rPr>
              <a:t>p108–p123</a:t>
            </a:r>
            <a:endParaRPr b="0" lang="en-US" sz="1950" strike="noStrike" u="none">
              <a:solidFill>
                <a:srgbClr val="000000"/>
              </a:solidFill>
              <a:effectLst/>
              <a:uFillTx/>
              <a:latin typeface="Times New Roman"/>
            </a:endParaRPr>
          </a:p>
        </p:txBody>
      </p:sp>
      <p:sp>
        <p:nvSpPr>
          <p:cNvPr id="14" name=""/>
          <p:cNvSpPr txBox="1"/>
          <p:nvPr/>
        </p:nvSpPr>
        <p:spPr>
          <a:xfrm>
            <a:off x="781200" y="1798560"/>
            <a:ext cx="1553040" cy="274680"/>
          </a:xfrm>
          <a:prstGeom prst="rect">
            <a:avLst/>
          </a:prstGeom>
          <a:noFill/>
          <a:ln w="0">
            <a:noFill/>
          </a:ln>
        </p:spPr>
        <p:txBody>
          <a:bodyPr wrap="none" lIns="0" rIns="0" tIns="0" bIns="0" anchor="t">
            <a:spAutoFit/>
          </a:bodyPr>
          <a:p>
            <a:r>
              <a:rPr b="0" lang="en-US" sz="1950" strike="noStrike" u="none">
                <a:solidFill>
                  <a:srgbClr val="434343"/>
                </a:solidFill>
                <a:effectLst/>
                <a:uFillTx/>
                <a:latin typeface="Times New Roman"/>
                <a:ea typeface="Times New Roman"/>
              </a:rPr>
              <a:t>Kenichiro Goto</a:t>
            </a:r>
            <a:endParaRPr b="0" lang="en-US" sz="1950" strike="noStrike" u="none">
              <a:solidFill>
                <a:srgbClr val="000000"/>
              </a:solidFill>
              <a:effectLst/>
              <a:uFillTx/>
              <a:latin typeface="Times New Roman"/>
            </a:endParaRPr>
          </a:p>
        </p:txBody>
      </p:sp>
      <p:sp>
        <p:nvSpPr>
          <p:cNvPr id="15" name=""/>
          <p:cNvSpPr/>
          <p:nvPr/>
        </p:nvSpPr>
        <p:spPr>
          <a:xfrm>
            <a:off x="0" y="761760"/>
            <a:ext cx="12192120" cy="10080"/>
          </a:xfrm>
          <a:custGeom>
            <a:avLst/>
            <a:gdLst/>
            <a:ahLst/>
            <a:rect l="0" t="0" r="r" b="b"/>
            <a:pathLst>
              <a:path w="33867" h="28">
                <a:moveTo>
                  <a:pt x="0" y="0"/>
                </a:moveTo>
                <a:lnTo>
                  <a:pt x="33867" y="0"/>
                </a:lnTo>
                <a:lnTo>
                  <a:pt x="33867" y="28"/>
                </a:lnTo>
                <a:lnTo>
                  <a:pt x="0" y="28"/>
                </a:lnTo>
                <a:lnTo>
                  <a:pt x="0" y="0"/>
                </a:lnTo>
                <a:close/>
              </a:path>
            </a:pathLst>
          </a:custGeom>
          <a:solidFill>
            <a:srgbClr val="000000"/>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6" name=""/>
          <p:cNvSpPr txBox="1"/>
          <p:nvPr/>
        </p:nvSpPr>
        <p:spPr>
          <a:xfrm>
            <a:off x="380880" y="108360"/>
            <a:ext cx="3251520" cy="361800"/>
          </a:xfrm>
          <a:prstGeom prst="rect">
            <a:avLst/>
          </a:prstGeom>
          <a:noFill/>
          <a:ln w="0">
            <a:noFill/>
          </a:ln>
        </p:spPr>
        <p:txBody>
          <a:bodyPr wrap="none" lIns="0" rIns="0" tIns="0" bIns="0" anchor="t">
            <a:spAutoFit/>
          </a:bodyPr>
          <a:p>
            <a:r>
              <a:rPr b="1" lang="zh-CN" sz="2850" strike="noStrike" u="none">
                <a:solidFill>
                  <a:srgbClr val="434343"/>
                </a:solidFill>
                <a:effectLst/>
                <a:uFillTx/>
                <a:latin typeface="HiraMinProN-W6"/>
                <a:ea typeface="HiraMinProN-W6"/>
              </a:rPr>
              <a:t>アップサンプリング</a:t>
            </a:r>
            <a:endParaRPr b="0" lang="en-US" sz="2850" strike="noStrike" u="none">
              <a:solidFill>
                <a:srgbClr val="000000"/>
              </a:solidFill>
              <a:effectLst/>
              <a:uFillTx/>
              <a:latin typeface="Times New Roman"/>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5"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356"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357"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358" name=""/>
          <p:cNvSpPr/>
          <p:nvPr/>
        </p:nvSpPr>
        <p:spPr>
          <a:xfrm>
            <a:off x="579960" y="1513440"/>
            <a:ext cx="122760" cy="114120"/>
          </a:xfrm>
          <a:custGeom>
            <a:avLst/>
            <a:gdLst/>
            <a:ahLst/>
            <a:rect l="0" t="0" r="r" b="b"/>
            <a:pathLst>
              <a:path w="341" h="317">
                <a:moveTo>
                  <a:pt x="12" y="108"/>
                </a:moveTo>
                <a:cubicBezTo>
                  <a:pt x="16" y="88"/>
                  <a:pt x="28" y="66"/>
                  <a:pt x="50" y="39"/>
                </a:cubicBezTo>
                <a:cubicBezTo>
                  <a:pt x="72" y="13"/>
                  <a:pt x="99" y="0"/>
                  <a:pt x="131" y="0"/>
                </a:cubicBezTo>
                <a:cubicBezTo>
                  <a:pt x="147" y="0"/>
                  <a:pt x="162" y="4"/>
                  <a:pt x="176" y="12"/>
                </a:cubicBezTo>
                <a:cubicBezTo>
                  <a:pt x="189" y="21"/>
                  <a:pt x="199" y="31"/>
                  <a:pt x="206" y="44"/>
                </a:cubicBezTo>
                <a:cubicBezTo>
                  <a:pt x="225" y="15"/>
                  <a:pt x="249" y="0"/>
                  <a:pt x="277" y="0"/>
                </a:cubicBezTo>
                <a:cubicBezTo>
                  <a:pt x="294" y="0"/>
                  <a:pt x="309" y="5"/>
                  <a:pt x="322" y="15"/>
                </a:cubicBezTo>
                <a:cubicBezTo>
                  <a:pt x="334" y="26"/>
                  <a:pt x="341" y="39"/>
                  <a:pt x="341" y="56"/>
                </a:cubicBezTo>
                <a:cubicBezTo>
                  <a:pt x="341" y="71"/>
                  <a:pt x="338" y="82"/>
                  <a:pt x="332" y="90"/>
                </a:cubicBezTo>
                <a:cubicBezTo>
                  <a:pt x="325" y="99"/>
                  <a:pt x="319" y="104"/>
                  <a:pt x="313" y="106"/>
                </a:cubicBezTo>
                <a:cubicBezTo>
                  <a:pt x="307" y="107"/>
                  <a:pt x="301" y="108"/>
                  <a:pt x="297" y="108"/>
                </a:cubicBezTo>
                <a:cubicBezTo>
                  <a:pt x="288" y="108"/>
                  <a:pt x="281" y="106"/>
                  <a:pt x="275" y="101"/>
                </a:cubicBezTo>
                <a:cubicBezTo>
                  <a:pt x="270" y="96"/>
                  <a:pt x="267" y="89"/>
                  <a:pt x="267" y="81"/>
                </a:cubicBezTo>
                <a:cubicBezTo>
                  <a:pt x="267" y="58"/>
                  <a:pt x="278" y="43"/>
                  <a:pt x="302" y="36"/>
                </a:cubicBezTo>
                <a:cubicBezTo>
                  <a:pt x="297" y="29"/>
                  <a:pt x="287" y="26"/>
                  <a:pt x="274" y="26"/>
                </a:cubicBezTo>
                <a:cubicBezTo>
                  <a:pt x="268" y="26"/>
                  <a:pt x="263" y="27"/>
                  <a:pt x="260" y="28"/>
                </a:cubicBezTo>
                <a:cubicBezTo>
                  <a:pt x="242" y="35"/>
                  <a:pt x="229" y="51"/>
                  <a:pt x="220" y="75"/>
                </a:cubicBezTo>
                <a:cubicBezTo>
                  <a:pt x="192" y="178"/>
                  <a:pt x="178" y="238"/>
                  <a:pt x="178" y="255"/>
                </a:cubicBezTo>
                <a:cubicBezTo>
                  <a:pt x="178" y="268"/>
                  <a:pt x="182" y="277"/>
                  <a:pt x="190" y="283"/>
                </a:cubicBezTo>
                <a:cubicBezTo>
                  <a:pt x="197" y="289"/>
                  <a:pt x="205" y="291"/>
                  <a:pt x="214" y="291"/>
                </a:cubicBezTo>
                <a:cubicBezTo>
                  <a:pt x="231" y="291"/>
                  <a:pt x="248" y="284"/>
                  <a:pt x="266" y="268"/>
                </a:cubicBezTo>
                <a:cubicBezTo>
                  <a:pt x="283" y="253"/>
                  <a:pt x="294" y="234"/>
                  <a:pt x="300" y="212"/>
                </a:cubicBezTo>
                <a:cubicBezTo>
                  <a:pt x="302" y="207"/>
                  <a:pt x="303" y="205"/>
                  <a:pt x="304" y="204"/>
                </a:cubicBezTo>
                <a:cubicBezTo>
                  <a:pt x="306" y="204"/>
                  <a:pt x="310" y="203"/>
                  <a:pt x="316" y="203"/>
                </a:cubicBezTo>
                <a:lnTo>
                  <a:pt x="318" y="203"/>
                </a:lnTo>
                <a:cubicBezTo>
                  <a:pt x="325" y="203"/>
                  <a:pt x="329" y="205"/>
                  <a:pt x="329" y="208"/>
                </a:cubicBezTo>
                <a:cubicBezTo>
                  <a:pt x="329" y="209"/>
                  <a:pt x="328" y="211"/>
                  <a:pt x="327" y="216"/>
                </a:cubicBezTo>
                <a:cubicBezTo>
                  <a:pt x="320" y="242"/>
                  <a:pt x="306" y="266"/>
                  <a:pt x="284" y="286"/>
                </a:cubicBezTo>
                <a:cubicBezTo>
                  <a:pt x="263" y="307"/>
                  <a:pt x="237" y="317"/>
                  <a:pt x="208" y="317"/>
                </a:cubicBezTo>
                <a:cubicBezTo>
                  <a:pt x="176" y="317"/>
                  <a:pt x="151" y="302"/>
                  <a:pt x="134" y="273"/>
                </a:cubicBezTo>
                <a:cubicBezTo>
                  <a:pt x="115" y="302"/>
                  <a:pt x="94" y="316"/>
                  <a:pt x="69" y="316"/>
                </a:cubicBezTo>
                <a:lnTo>
                  <a:pt x="65" y="316"/>
                </a:lnTo>
                <a:cubicBezTo>
                  <a:pt x="42" y="316"/>
                  <a:pt x="26" y="310"/>
                  <a:pt x="16" y="298"/>
                </a:cubicBezTo>
                <a:cubicBezTo>
                  <a:pt x="6" y="286"/>
                  <a:pt x="1" y="273"/>
                  <a:pt x="0" y="260"/>
                </a:cubicBezTo>
                <a:cubicBezTo>
                  <a:pt x="0" y="245"/>
                  <a:pt x="5" y="233"/>
                  <a:pt x="14" y="224"/>
                </a:cubicBezTo>
                <a:cubicBezTo>
                  <a:pt x="23" y="214"/>
                  <a:pt x="33" y="210"/>
                  <a:pt x="45" y="210"/>
                </a:cubicBezTo>
                <a:cubicBezTo>
                  <a:pt x="65" y="210"/>
                  <a:pt x="75" y="219"/>
                  <a:pt x="75" y="239"/>
                </a:cubicBezTo>
                <a:cubicBezTo>
                  <a:pt x="75" y="248"/>
                  <a:pt x="72" y="256"/>
                  <a:pt x="67" y="263"/>
                </a:cubicBezTo>
                <a:cubicBezTo>
                  <a:pt x="61" y="270"/>
                  <a:pt x="56" y="275"/>
                  <a:pt x="51" y="277"/>
                </a:cubicBezTo>
                <a:cubicBezTo>
                  <a:pt x="46" y="280"/>
                  <a:pt x="43" y="281"/>
                  <a:pt x="42" y="281"/>
                </a:cubicBezTo>
                <a:lnTo>
                  <a:pt x="40" y="282"/>
                </a:lnTo>
                <a:cubicBezTo>
                  <a:pt x="40" y="282"/>
                  <a:pt x="41" y="283"/>
                  <a:pt x="44" y="284"/>
                </a:cubicBezTo>
                <a:cubicBezTo>
                  <a:pt x="47" y="286"/>
                  <a:pt x="50" y="287"/>
                  <a:pt x="55" y="289"/>
                </a:cubicBezTo>
                <a:cubicBezTo>
                  <a:pt x="60" y="291"/>
                  <a:pt x="64" y="292"/>
                  <a:pt x="68" y="291"/>
                </a:cubicBezTo>
                <a:cubicBezTo>
                  <a:pt x="85" y="291"/>
                  <a:pt x="99" y="281"/>
                  <a:pt x="111" y="260"/>
                </a:cubicBezTo>
                <a:cubicBezTo>
                  <a:pt x="116" y="252"/>
                  <a:pt x="121" y="237"/>
                  <a:pt x="127" y="212"/>
                </a:cubicBezTo>
                <a:cubicBezTo>
                  <a:pt x="134" y="188"/>
                  <a:pt x="141" y="163"/>
                  <a:pt x="147" y="137"/>
                </a:cubicBezTo>
                <a:cubicBezTo>
                  <a:pt x="154" y="111"/>
                  <a:pt x="157" y="96"/>
                  <a:pt x="158" y="91"/>
                </a:cubicBezTo>
                <a:cubicBezTo>
                  <a:pt x="161" y="78"/>
                  <a:pt x="162" y="69"/>
                  <a:pt x="162" y="64"/>
                </a:cubicBezTo>
                <a:cubicBezTo>
                  <a:pt x="162" y="50"/>
                  <a:pt x="158" y="40"/>
                  <a:pt x="151" y="35"/>
                </a:cubicBezTo>
                <a:cubicBezTo>
                  <a:pt x="144" y="29"/>
                  <a:pt x="136" y="26"/>
                  <a:pt x="127" y="26"/>
                </a:cubicBezTo>
                <a:cubicBezTo>
                  <a:pt x="109" y="26"/>
                  <a:pt x="91" y="34"/>
                  <a:pt x="75" y="49"/>
                </a:cubicBezTo>
                <a:cubicBezTo>
                  <a:pt x="59" y="65"/>
                  <a:pt x="47" y="84"/>
                  <a:pt x="41" y="107"/>
                </a:cubicBezTo>
                <a:cubicBezTo>
                  <a:pt x="40" y="111"/>
                  <a:pt x="39" y="114"/>
                  <a:pt x="37" y="114"/>
                </a:cubicBezTo>
                <a:cubicBezTo>
                  <a:pt x="36" y="114"/>
                  <a:pt x="32" y="115"/>
                  <a:pt x="26" y="115"/>
                </a:cubicBezTo>
                <a:lnTo>
                  <a:pt x="16" y="115"/>
                </a:lnTo>
                <a:cubicBezTo>
                  <a:pt x="14" y="113"/>
                  <a:pt x="12" y="110"/>
                  <a:pt x="12" y="108"/>
                </a:cubicBez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359" name=""/>
          <p:cNvSpPr/>
          <p:nvPr/>
        </p:nvSpPr>
        <p:spPr>
          <a:xfrm>
            <a:off x="740160" y="1400040"/>
            <a:ext cx="42840" cy="177840"/>
          </a:xfrm>
          <a:custGeom>
            <a:avLst/>
            <a:gdLst/>
            <a:ahLst/>
            <a:rect l="0" t="0" r="r" b="b"/>
            <a:pathLst>
              <a:path w="119" h="494">
                <a:moveTo>
                  <a:pt x="0" y="247"/>
                </a:moveTo>
                <a:cubicBezTo>
                  <a:pt x="0" y="224"/>
                  <a:pt x="1" y="202"/>
                  <a:pt x="5" y="182"/>
                </a:cubicBezTo>
                <a:cubicBezTo>
                  <a:pt x="8" y="162"/>
                  <a:pt x="12" y="144"/>
                  <a:pt x="16" y="129"/>
                </a:cubicBezTo>
                <a:cubicBezTo>
                  <a:pt x="20" y="114"/>
                  <a:pt x="26" y="100"/>
                  <a:pt x="34" y="86"/>
                </a:cubicBezTo>
                <a:cubicBezTo>
                  <a:pt x="42" y="72"/>
                  <a:pt x="48" y="61"/>
                  <a:pt x="53" y="53"/>
                </a:cubicBezTo>
                <a:cubicBezTo>
                  <a:pt x="58" y="45"/>
                  <a:pt x="65" y="36"/>
                  <a:pt x="74" y="27"/>
                </a:cubicBezTo>
                <a:cubicBezTo>
                  <a:pt x="83" y="18"/>
                  <a:pt x="88" y="12"/>
                  <a:pt x="90" y="10"/>
                </a:cubicBezTo>
                <a:cubicBezTo>
                  <a:pt x="92" y="8"/>
                  <a:pt x="96" y="5"/>
                  <a:pt x="102" y="0"/>
                </a:cubicBezTo>
                <a:lnTo>
                  <a:pt x="110" y="0"/>
                </a:lnTo>
                <a:lnTo>
                  <a:pt x="112" y="0"/>
                </a:lnTo>
                <a:cubicBezTo>
                  <a:pt x="116" y="0"/>
                  <a:pt x="119" y="1"/>
                  <a:pt x="119" y="4"/>
                </a:cubicBezTo>
                <a:cubicBezTo>
                  <a:pt x="119" y="5"/>
                  <a:pt x="116" y="9"/>
                  <a:pt x="110" y="15"/>
                </a:cubicBezTo>
                <a:cubicBezTo>
                  <a:pt x="104" y="21"/>
                  <a:pt x="97" y="29"/>
                  <a:pt x="89" y="41"/>
                </a:cubicBezTo>
                <a:cubicBezTo>
                  <a:pt x="81" y="52"/>
                  <a:pt x="73" y="67"/>
                  <a:pt x="65" y="83"/>
                </a:cubicBezTo>
                <a:cubicBezTo>
                  <a:pt x="57" y="100"/>
                  <a:pt x="50" y="123"/>
                  <a:pt x="44" y="151"/>
                </a:cubicBezTo>
                <a:cubicBezTo>
                  <a:pt x="39" y="180"/>
                  <a:pt x="36" y="212"/>
                  <a:pt x="36" y="247"/>
                </a:cubicBezTo>
                <a:cubicBezTo>
                  <a:pt x="36" y="282"/>
                  <a:pt x="39" y="314"/>
                  <a:pt x="44" y="342"/>
                </a:cubicBezTo>
                <a:cubicBezTo>
                  <a:pt x="50" y="371"/>
                  <a:pt x="57" y="394"/>
                  <a:pt x="64" y="411"/>
                </a:cubicBezTo>
                <a:cubicBezTo>
                  <a:pt x="72" y="428"/>
                  <a:pt x="80" y="443"/>
                  <a:pt x="89" y="453"/>
                </a:cubicBezTo>
                <a:cubicBezTo>
                  <a:pt x="97" y="464"/>
                  <a:pt x="104" y="473"/>
                  <a:pt x="110" y="480"/>
                </a:cubicBezTo>
                <a:cubicBezTo>
                  <a:pt x="116" y="486"/>
                  <a:pt x="119" y="490"/>
                  <a:pt x="119" y="490"/>
                </a:cubicBezTo>
                <a:cubicBezTo>
                  <a:pt x="119" y="493"/>
                  <a:pt x="116" y="494"/>
                  <a:pt x="111" y="494"/>
                </a:cubicBezTo>
                <a:lnTo>
                  <a:pt x="110" y="494"/>
                </a:lnTo>
                <a:lnTo>
                  <a:pt x="102" y="494"/>
                </a:lnTo>
                <a:lnTo>
                  <a:pt x="89" y="483"/>
                </a:lnTo>
                <a:cubicBezTo>
                  <a:pt x="58" y="455"/>
                  <a:pt x="35" y="420"/>
                  <a:pt x="21" y="378"/>
                </a:cubicBezTo>
                <a:cubicBezTo>
                  <a:pt x="7" y="336"/>
                  <a:pt x="0" y="292"/>
                  <a:pt x="0" y="247"/>
                </a:cubicBez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360" name=""/>
          <p:cNvSpPr/>
          <p:nvPr/>
        </p:nvSpPr>
        <p:spPr>
          <a:xfrm>
            <a:off x="796320" y="1415880"/>
            <a:ext cx="50040" cy="119520"/>
          </a:xfrm>
          <a:custGeom>
            <a:avLst/>
            <a:gdLst/>
            <a:ahLst/>
            <a:rect l="0" t="0" r="r" b="b"/>
            <a:pathLst>
              <a:path w="139" h="332">
                <a:moveTo>
                  <a:pt x="81" y="30"/>
                </a:moveTo>
                <a:cubicBezTo>
                  <a:pt x="81" y="22"/>
                  <a:pt x="84" y="15"/>
                  <a:pt x="91" y="9"/>
                </a:cubicBezTo>
                <a:cubicBezTo>
                  <a:pt x="97" y="3"/>
                  <a:pt x="104" y="0"/>
                  <a:pt x="112" y="0"/>
                </a:cubicBezTo>
                <a:cubicBezTo>
                  <a:pt x="118" y="0"/>
                  <a:pt x="123" y="2"/>
                  <a:pt x="127" y="6"/>
                </a:cubicBezTo>
                <a:cubicBezTo>
                  <a:pt x="131" y="10"/>
                  <a:pt x="133" y="15"/>
                  <a:pt x="133" y="21"/>
                </a:cubicBezTo>
                <a:cubicBezTo>
                  <a:pt x="133" y="28"/>
                  <a:pt x="130" y="35"/>
                  <a:pt x="124" y="41"/>
                </a:cubicBezTo>
                <a:cubicBezTo>
                  <a:pt x="117" y="48"/>
                  <a:pt x="110" y="51"/>
                  <a:pt x="102" y="51"/>
                </a:cubicBezTo>
                <a:cubicBezTo>
                  <a:pt x="97" y="51"/>
                  <a:pt x="92" y="50"/>
                  <a:pt x="88" y="46"/>
                </a:cubicBezTo>
                <a:cubicBezTo>
                  <a:pt x="84" y="43"/>
                  <a:pt x="81" y="38"/>
                  <a:pt x="81" y="30"/>
                </a:cubicBezTo>
                <a:moveTo>
                  <a:pt x="0" y="184"/>
                </a:moveTo>
                <a:cubicBezTo>
                  <a:pt x="0" y="182"/>
                  <a:pt x="1" y="177"/>
                  <a:pt x="4" y="169"/>
                </a:cubicBezTo>
                <a:cubicBezTo>
                  <a:pt x="7" y="162"/>
                  <a:pt x="11" y="153"/>
                  <a:pt x="16" y="144"/>
                </a:cubicBezTo>
                <a:cubicBezTo>
                  <a:pt x="21" y="135"/>
                  <a:pt x="28" y="126"/>
                  <a:pt x="38" y="119"/>
                </a:cubicBezTo>
                <a:cubicBezTo>
                  <a:pt x="47" y="111"/>
                  <a:pt x="57" y="108"/>
                  <a:pt x="68" y="108"/>
                </a:cubicBezTo>
                <a:cubicBezTo>
                  <a:pt x="81" y="108"/>
                  <a:pt x="92" y="112"/>
                  <a:pt x="100" y="119"/>
                </a:cubicBezTo>
                <a:cubicBezTo>
                  <a:pt x="109" y="127"/>
                  <a:pt x="113" y="137"/>
                  <a:pt x="114" y="150"/>
                </a:cubicBezTo>
                <a:cubicBezTo>
                  <a:pt x="114" y="155"/>
                  <a:pt x="111" y="165"/>
                  <a:pt x="107" y="178"/>
                </a:cubicBezTo>
                <a:cubicBezTo>
                  <a:pt x="102" y="190"/>
                  <a:pt x="96" y="209"/>
                  <a:pt x="87" y="230"/>
                </a:cubicBezTo>
                <a:cubicBezTo>
                  <a:pt x="79" y="252"/>
                  <a:pt x="72" y="271"/>
                  <a:pt x="66" y="286"/>
                </a:cubicBezTo>
                <a:cubicBezTo>
                  <a:pt x="64" y="293"/>
                  <a:pt x="63" y="299"/>
                  <a:pt x="63" y="302"/>
                </a:cubicBezTo>
                <a:cubicBezTo>
                  <a:pt x="63" y="310"/>
                  <a:pt x="67" y="314"/>
                  <a:pt x="72" y="314"/>
                </a:cubicBezTo>
                <a:cubicBezTo>
                  <a:pt x="75" y="314"/>
                  <a:pt x="78" y="314"/>
                  <a:pt x="82" y="313"/>
                </a:cubicBezTo>
                <a:cubicBezTo>
                  <a:pt x="85" y="312"/>
                  <a:pt x="89" y="309"/>
                  <a:pt x="93" y="306"/>
                </a:cubicBezTo>
                <a:cubicBezTo>
                  <a:pt x="97" y="302"/>
                  <a:pt x="102" y="296"/>
                  <a:pt x="106" y="289"/>
                </a:cubicBezTo>
                <a:cubicBezTo>
                  <a:pt x="111" y="281"/>
                  <a:pt x="115" y="271"/>
                  <a:pt x="119" y="259"/>
                </a:cubicBezTo>
                <a:cubicBezTo>
                  <a:pt x="120" y="256"/>
                  <a:pt x="120" y="253"/>
                  <a:pt x="121" y="253"/>
                </a:cubicBezTo>
                <a:cubicBezTo>
                  <a:pt x="122" y="252"/>
                  <a:pt x="125" y="252"/>
                  <a:pt x="130" y="252"/>
                </a:cubicBezTo>
                <a:cubicBezTo>
                  <a:pt x="136" y="252"/>
                  <a:pt x="139" y="253"/>
                  <a:pt x="139" y="256"/>
                </a:cubicBezTo>
                <a:cubicBezTo>
                  <a:pt x="139" y="259"/>
                  <a:pt x="138" y="264"/>
                  <a:pt x="135" y="272"/>
                </a:cubicBezTo>
                <a:cubicBezTo>
                  <a:pt x="132" y="279"/>
                  <a:pt x="128" y="288"/>
                  <a:pt x="123" y="297"/>
                </a:cubicBezTo>
                <a:cubicBezTo>
                  <a:pt x="117" y="306"/>
                  <a:pt x="110" y="314"/>
                  <a:pt x="100" y="322"/>
                </a:cubicBezTo>
                <a:cubicBezTo>
                  <a:pt x="91" y="329"/>
                  <a:pt x="81" y="332"/>
                  <a:pt x="70" y="332"/>
                </a:cubicBezTo>
                <a:cubicBezTo>
                  <a:pt x="58" y="332"/>
                  <a:pt x="49" y="329"/>
                  <a:pt x="40" y="322"/>
                </a:cubicBezTo>
                <a:cubicBezTo>
                  <a:pt x="31" y="315"/>
                  <a:pt x="26" y="305"/>
                  <a:pt x="26" y="291"/>
                </a:cubicBezTo>
                <a:cubicBezTo>
                  <a:pt x="26" y="285"/>
                  <a:pt x="27" y="280"/>
                  <a:pt x="28" y="275"/>
                </a:cubicBezTo>
                <a:cubicBezTo>
                  <a:pt x="30" y="270"/>
                  <a:pt x="37" y="251"/>
                  <a:pt x="50" y="218"/>
                </a:cubicBezTo>
                <a:cubicBezTo>
                  <a:pt x="62" y="184"/>
                  <a:pt x="70" y="164"/>
                  <a:pt x="72" y="158"/>
                </a:cubicBezTo>
                <a:cubicBezTo>
                  <a:pt x="74" y="151"/>
                  <a:pt x="75" y="145"/>
                  <a:pt x="76" y="139"/>
                </a:cubicBezTo>
                <a:cubicBezTo>
                  <a:pt x="76" y="131"/>
                  <a:pt x="73" y="127"/>
                  <a:pt x="67" y="127"/>
                </a:cubicBezTo>
                <a:lnTo>
                  <a:pt x="66" y="127"/>
                </a:lnTo>
                <a:cubicBezTo>
                  <a:pt x="55" y="127"/>
                  <a:pt x="46" y="132"/>
                  <a:pt x="38" y="143"/>
                </a:cubicBezTo>
                <a:cubicBezTo>
                  <a:pt x="30" y="154"/>
                  <a:pt x="24" y="168"/>
                  <a:pt x="19" y="184"/>
                </a:cubicBezTo>
                <a:cubicBezTo>
                  <a:pt x="19" y="185"/>
                  <a:pt x="19" y="185"/>
                  <a:pt x="18" y="186"/>
                </a:cubicBezTo>
                <a:cubicBezTo>
                  <a:pt x="18" y="187"/>
                  <a:pt x="18" y="187"/>
                  <a:pt x="18" y="187"/>
                </a:cubicBezTo>
                <a:cubicBezTo>
                  <a:pt x="18" y="188"/>
                  <a:pt x="18" y="188"/>
                  <a:pt x="17" y="188"/>
                </a:cubicBezTo>
                <a:cubicBezTo>
                  <a:pt x="16" y="189"/>
                  <a:pt x="16" y="189"/>
                  <a:pt x="16" y="189"/>
                </a:cubicBezTo>
                <a:cubicBezTo>
                  <a:pt x="15" y="189"/>
                  <a:pt x="15" y="189"/>
                  <a:pt x="14" y="189"/>
                </a:cubicBezTo>
                <a:cubicBezTo>
                  <a:pt x="13" y="189"/>
                  <a:pt x="11" y="189"/>
                  <a:pt x="10" y="189"/>
                </a:cubicBezTo>
                <a:lnTo>
                  <a:pt x="3" y="189"/>
                </a:lnTo>
                <a:cubicBezTo>
                  <a:pt x="1" y="187"/>
                  <a:pt x="0" y="185"/>
                  <a:pt x="0" y="184"/>
                </a:cubicBez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361" name=""/>
          <p:cNvSpPr/>
          <p:nvPr/>
        </p:nvSpPr>
        <p:spPr>
          <a:xfrm>
            <a:off x="863640" y="1400040"/>
            <a:ext cx="42840" cy="177840"/>
          </a:xfrm>
          <a:custGeom>
            <a:avLst/>
            <a:gdLst/>
            <a:ahLst/>
            <a:rect l="0" t="0" r="r" b="b"/>
            <a:pathLst>
              <a:path w="119" h="494">
                <a:moveTo>
                  <a:pt x="2" y="0"/>
                </a:moveTo>
                <a:lnTo>
                  <a:pt x="4" y="0"/>
                </a:lnTo>
                <a:cubicBezTo>
                  <a:pt x="6" y="0"/>
                  <a:pt x="7" y="0"/>
                  <a:pt x="9" y="0"/>
                </a:cubicBezTo>
                <a:lnTo>
                  <a:pt x="15" y="0"/>
                </a:lnTo>
                <a:lnTo>
                  <a:pt x="29" y="12"/>
                </a:lnTo>
                <a:cubicBezTo>
                  <a:pt x="60" y="40"/>
                  <a:pt x="82" y="75"/>
                  <a:pt x="96" y="116"/>
                </a:cubicBezTo>
                <a:cubicBezTo>
                  <a:pt x="111" y="158"/>
                  <a:pt x="119" y="202"/>
                  <a:pt x="119" y="247"/>
                </a:cubicBezTo>
                <a:cubicBezTo>
                  <a:pt x="119" y="269"/>
                  <a:pt x="116" y="291"/>
                  <a:pt x="113" y="312"/>
                </a:cubicBezTo>
                <a:cubicBezTo>
                  <a:pt x="109" y="333"/>
                  <a:pt x="106" y="351"/>
                  <a:pt x="101" y="365"/>
                </a:cubicBezTo>
                <a:cubicBezTo>
                  <a:pt x="97" y="380"/>
                  <a:pt x="91" y="394"/>
                  <a:pt x="83" y="409"/>
                </a:cubicBezTo>
                <a:cubicBezTo>
                  <a:pt x="75" y="423"/>
                  <a:pt x="69" y="434"/>
                  <a:pt x="64" y="442"/>
                </a:cubicBezTo>
                <a:cubicBezTo>
                  <a:pt x="60" y="449"/>
                  <a:pt x="53" y="458"/>
                  <a:pt x="44" y="467"/>
                </a:cubicBezTo>
                <a:cubicBezTo>
                  <a:pt x="35" y="476"/>
                  <a:pt x="30" y="481"/>
                  <a:pt x="28" y="483"/>
                </a:cubicBezTo>
                <a:cubicBezTo>
                  <a:pt x="27" y="485"/>
                  <a:pt x="23" y="488"/>
                  <a:pt x="17" y="492"/>
                </a:cubicBezTo>
                <a:cubicBezTo>
                  <a:pt x="16" y="493"/>
                  <a:pt x="15" y="494"/>
                  <a:pt x="15" y="494"/>
                </a:cubicBezTo>
                <a:lnTo>
                  <a:pt x="9" y="494"/>
                </a:lnTo>
                <a:cubicBezTo>
                  <a:pt x="7" y="494"/>
                  <a:pt x="5" y="494"/>
                  <a:pt x="4" y="494"/>
                </a:cubicBezTo>
                <a:cubicBezTo>
                  <a:pt x="3" y="494"/>
                  <a:pt x="2" y="494"/>
                  <a:pt x="1" y="493"/>
                </a:cubicBezTo>
                <a:cubicBezTo>
                  <a:pt x="1" y="492"/>
                  <a:pt x="0" y="491"/>
                  <a:pt x="0" y="489"/>
                </a:cubicBezTo>
                <a:cubicBezTo>
                  <a:pt x="0" y="488"/>
                  <a:pt x="2" y="486"/>
                  <a:pt x="5" y="482"/>
                </a:cubicBezTo>
                <a:cubicBezTo>
                  <a:pt x="56" y="429"/>
                  <a:pt x="82" y="351"/>
                  <a:pt x="82" y="247"/>
                </a:cubicBezTo>
                <a:cubicBezTo>
                  <a:pt x="82" y="143"/>
                  <a:pt x="56" y="65"/>
                  <a:pt x="5" y="12"/>
                </a:cubicBezTo>
                <a:cubicBezTo>
                  <a:pt x="2" y="8"/>
                  <a:pt x="0" y="6"/>
                  <a:pt x="0" y="6"/>
                </a:cubicBezTo>
                <a:cubicBezTo>
                  <a:pt x="0" y="3"/>
                  <a:pt x="1" y="1"/>
                  <a:pt x="2" y="0"/>
                </a:cubicBez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362" name=""/>
          <p:cNvSpPr txBox="1"/>
          <p:nvPr/>
        </p:nvSpPr>
        <p:spPr>
          <a:xfrm>
            <a:off x="571320" y="902880"/>
            <a:ext cx="610200" cy="305280"/>
          </a:xfrm>
          <a:prstGeom prst="rect">
            <a:avLst/>
          </a:prstGeom>
          <a:noFill/>
          <a:ln w="0">
            <a:noFill/>
          </a:ln>
        </p:spPr>
        <p:txBody>
          <a:bodyPr wrap="none" lIns="0" rIns="0" tIns="0" bIns="0" anchor="t">
            <a:spAutoFit/>
          </a:bodyPr>
          <a:p>
            <a:r>
              <a:rPr b="1" lang="zh-CN" sz="2400" strike="noStrike" u="none">
                <a:solidFill>
                  <a:srgbClr val="434343"/>
                </a:solidFill>
                <a:effectLst/>
                <a:uFillTx/>
                <a:latin typeface="HiraMinProN-W6"/>
                <a:ea typeface="HiraMinProN-W6"/>
              </a:rPr>
              <a:t>実例</a:t>
            </a:r>
            <a:endParaRPr b="0" lang="en-US" sz="2400" strike="noStrike" u="none">
              <a:solidFill>
                <a:srgbClr val="000000"/>
              </a:solidFill>
              <a:effectLst/>
              <a:uFillTx/>
              <a:latin typeface="Times New Roman"/>
            </a:endParaRPr>
          </a:p>
        </p:txBody>
      </p:sp>
      <p:sp>
        <p:nvSpPr>
          <p:cNvPr id="363" name=""/>
          <p:cNvSpPr txBox="1"/>
          <p:nvPr/>
        </p:nvSpPr>
        <p:spPr>
          <a:xfrm>
            <a:off x="935640" y="1407960"/>
            <a:ext cx="247320" cy="274680"/>
          </a:xfrm>
          <a:prstGeom prst="rect">
            <a:avLst/>
          </a:prstGeom>
          <a:noFill/>
          <a:ln w="0">
            <a:noFill/>
          </a:ln>
        </p:spPr>
        <p:txBody>
          <a:bodyPr wrap="none" lIns="0" rIns="0" tIns="0" bIns="0" anchor="t">
            <a:spAutoFit/>
          </a:bodyPr>
          <a:p>
            <a:r>
              <a:rPr b="0" lang="en-US" sz="1950" strike="noStrike" u="none">
                <a:solidFill>
                  <a:srgbClr val="434343"/>
                </a:solidFill>
                <a:effectLst/>
                <a:uFillTx/>
                <a:latin typeface="Times New Roman"/>
                <a:ea typeface="Times New Roman"/>
              </a:rPr>
              <a:t> </a:t>
            </a:r>
            <a:endParaRPr b="0" lang="en-US" sz="1950" strike="noStrike" u="none">
              <a:solidFill>
                <a:srgbClr val="000000"/>
              </a:solidFill>
              <a:effectLst/>
              <a:uFillTx/>
              <a:latin typeface="Times New Roman"/>
            </a:endParaRPr>
          </a:p>
        </p:txBody>
      </p:sp>
      <p:sp>
        <p:nvSpPr>
          <p:cNvPr id="364" name=""/>
          <p:cNvSpPr txBox="1"/>
          <p:nvPr/>
        </p:nvSpPr>
        <p:spPr>
          <a:xfrm>
            <a:off x="997560" y="1364040"/>
            <a:ext cx="2733120" cy="248760"/>
          </a:xfrm>
          <a:prstGeom prst="rect">
            <a:avLst/>
          </a:prstGeom>
          <a:noFill/>
          <a:ln w="0">
            <a:noFill/>
          </a:ln>
        </p:spPr>
        <p:txBody>
          <a:bodyPr wrap="none" lIns="0" rIns="0" tIns="0" bIns="0" anchor="t">
            <a:spAutoFit/>
          </a:bodyPr>
          <a:p>
            <a:r>
              <a:rPr b="0" lang="zh-CN" sz="1950" strike="noStrike" u="none">
                <a:solidFill>
                  <a:srgbClr val="434343"/>
                </a:solidFill>
                <a:effectLst/>
                <a:uFillTx/>
                <a:latin typeface="HiraMinProN-W3"/>
                <a:ea typeface="HiraMinProN-W3"/>
              </a:rPr>
              <a:t>を⾏列や値だと考えると</a:t>
            </a:r>
            <a:endParaRPr b="0" lang="en-US" sz="1950" strike="noStrike" u="none">
              <a:solidFill>
                <a:srgbClr val="000000"/>
              </a:solidFill>
              <a:effectLst/>
              <a:uFillTx/>
              <a:latin typeface="Times New Roman"/>
            </a:endParaRPr>
          </a:p>
        </p:txBody>
      </p:sp>
      <p:sp>
        <p:nvSpPr>
          <p:cNvPr id="365" name=""/>
          <p:cNvSpPr/>
          <p:nvPr/>
        </p:nvSpPr>
        <p:spPr>
          <a:xfrm>
            <a:off x="3780360" y="1514160"/>
            <a:ext cx="123120" cy="114480"/>
          </a:xfrm>
          <a:custGeom>
            <a:avLst/>
            <a:gdLst/>
            <a:ahLst/>
            <a:rect l="0" t="0" r="r" b="b"/>
            <a:pathLst>
              <a:path w="342" h="318">
                <a:moveTo>
                  <a:pt x="12" y="108"/>
                </a:moveTo>
                <a:cubicBezTo>
                  <a:pt x="16" y="89"/>
                  <a:pt x="28" y="66"/>
                  <a:pt x="50" y="39"/>
                </a:cubicBezTo>
                <a:cubicBezTo>
                  <a:pt x="72" y="14"/>
                  <a:pt x="99" y="1"/>
                  <a:pt x="131" y="0"/>
                </a:cubicBezTo>
                <a:cubicBezTo>
                  <a:pt x="147" y="0"/>
                  <a:pt x="162" y="5"/>
                  <a:pt x="176" y="13"/>
                </a:cubicBezTo>
                <a:cubicBezTo>
                  <a:pt x="189" y="21"/>
                  <a:pt x="199" y="32"/>
                  <a:pt x="206" y="44"/>
                </a:cubicBezTo>
                <a:cubicBezTo>
                  <a:pt x="226" y="15"/>
                  <a:pt x="250" y="0"/>
                  <a:pt x="277" y="0"/>
                </a:cubicBezTo>
                <a:cubicBezTo>
                  <a:pt x="295" y="0"/>
                  <a:pt x="309" y="5"/>
                  <a:pt x="322" y="16"/>
                </a:cubicBezTo>
                <a:cubicBezTo>
                  <a:pt x="335" y="26"/>
                  <a:pt x="341" y="40"/>
                  <a:pt x="342" y="57"/>
                </a:cubicBezTo>
                <a:cubicBezTo>
                  <a:pt x="342" y="71"/>
                  <a:pt x="338" y="82"/>
                  <a:pt x="332" y="91"/>
                </a:cubicBezTo>
                <a:cubicBezTo>
                  <a:pt x="325" y="99"/>
                  <a:pt x="319" y="104"/>
                  <a:pt x="313" y="106"/>
                </a:cubicBezTo>
                <a:cubicBezTo>
                  <a:pt x="307" y="108"/>
                  <a:pt x="301" y="109"/>
                  <a:pt x="297" y="109"/>
                </a:cubicBezTo>
                <a:cubicBezTo>
                  <a:pt x="288" y="109"/>
                  <a:pt x="281" y="106"/>
                  <a:pt x="275" y="101"/>
                </a:cubicBezTo>
                <a:cubicBezTo>
                  <a:pt x="270" y="96"/>
                  <a:pt x="267" y="89"/>
                  <a:pt x="267" y="81"/>
                </a:cubicBezTo>
                <a:cubicBezTo>
                  <a:pt x="267" y="59"/>
                  <a:pt x="278" y="44"/>
                  <a:pt x="302" y="36"/>
                </a:cubicBezTo>
                <a:cubicBezTo>
                  <a:pt x="297" y="30"/>
                  <a:pt x="287" y="27"/>
                  <a:pt x="274" y="27"/>
                </a:cubicBezTo>
                <a:cubicBezTo>
                  <a:pt x="268" y="27"/>
                  <a:pt x="263" y="27"/>
                  <a:pt x="261" y="28"/>
                </a:cubicBezTo>
                <a:cubicBezTo>
                  <a:pt x="243" y="36"/>
                  <a:pt x="230" y="51"/>
                  <a:pt x="221" y="75"/>
                </a:cubicBezTo>
                <a:cubicBezTo>
                  <a:pt x="192" y="178"/>
                  <a:pt x="179" y="238"/>
                  <a:pt x="179" y="256"/>
                </a:cubicBezTo>
                <a:cubicBezTo>
                  <a:pt x="179" y="269"/>
                  <a:pt x="182" y="278"/>
                  <a:pt x="190" y="283"/>
                </a:cubicBezTo>
                <a:cubicBezTo>
                  <a:pt x="197" y="289"/>
                  <a:pt x="205" y="292"/>
                  <a:pt x="215" y="292"/>
                </a:cubicBezTo>
                <a:cubicBezTo>
                  <a:pt x="232" y="292"/>
                  <a:pt x="249" y="284"/>
                  <a:pt x="266" y="269"/>
                </a:cubicBezTo>
                <a:cubicBezTo>
                  <a:pt x="283" y="253"/>
                  <a:pt x="294" y="235"/>
                  <a:pt x="300" y="212"/>
                </a:cubicBezTo>
                <a:cubicBezTo>
                  <a:pt x="302" y="208"/>
                  <a:pt x="303" y="205"/>
                  <a:pt x="305" y="205"/>
                </a:cubicBezTo>
                <a:cubicBezTo>
                  <a:pt x="306" y="204"/>
                  <a:pt x="310" y="204"/>
                  <a:pt x="316" y="203"/>
                </a:cubicBezTo>
                <a:lnTo>
                  <a:pt x="318" y="203"/>
                </a:lnTo>
                <a:cubicBezTo>
                  <a:pt x="325" y="203"/>
                  <a:pt x="329" y="205"/>
                  <a:pt x="329" y="209"/>
                </a:cubicBezTo>
                <a:cubicBezTo>
                  <a:pt x="329" y="209"/>
                  <a:pt x="328" y="212"/>
                  <a:pt x="328" y="216"/>
                </a:cubicBezTo>
                <a:cubicBezTo>
                  <a:pt x="320" y="243"/>
                  <a:pt x="306" y="266"/>
                  <a:pt x="284" y="287"/>
                </a:cubicBezTo>
                <a:cubicBezTo>
                  <a:pt x="263" y="307"/>
                  <a:pt x="238" y="318"/>
                  <a:pt x="210" y="318"/>
                </a:cubicBezTo>
                <a:cubicBezTo>
                  <a:pt x="176" y="318"/>
                  <a:pt x="151" y="303"/>
                  <a:pt x="135" y="274"/>
                </a:cubicBezTo>
                <a:cubicBezTo>
                  <a:pt x="115" y="303"/>
                  <a:pt x="94" y="317"/>
                  <a:pt x="69" y="317"/>
                </a:cubicBezTo>
                <a:lnTo>
                  <a:pt x="65" y="317"/>
                </a:lnTo>
                <a:cubicBezTo>
                  <a:pt x="42" y="317"/>
                  <a:pt x="26" y="311"/>
                  <a:pt x="16" y="299"/>
                </a:cubicBezTo>
                <a:cubicBezTo>
                  <a:pt x="6" y="287"/>
                  <a:pt x="1" y="274"/>
                  <a:pt x="0" y="260"/>
                </a:cubicBezTo>
                <a:cubicBezTo>
                  <a:pt x="0" y="246"/>
                  <a:pt x="5" y="233"/>
                  <a:pt x="14" y="224"/>
                </a:cubicBezTo>
                <a:cubicBezTo>
                  <a:pt x="23" y="215"/>
                  <a:pt x="33" y="210"/>
                  <a:pt x="45" y="210"/>
                </a:cubicBezTo>
                <a:cubicBezTo>
                  <a:pt x="65" y="210"/>
                  <a:pt x="75" y="220"/>
                  <a:pt x="75" y="239"/>
                </a:cubicBezTo>
                <a:cubicBezTo>
                  <a:pt x="75" y="249"/>
                  <a:pt x="72" y="257"/>
                  <a:pt x="67" y="264"/>
                </a:cubicBezTo>
                <a:cubicBezTo>
                  <a:pt x="61" y="271"/>
                  <a:pt x="56" y="276"/>
                  <a:pt x="51" y="278"/>
                </a:cubicBezTo>
                <a:cubicBezTo>
                  <a:pt x="46" y="280"/>
                  <a:pt x="43" y="281"/>
                  <a:pt x="42" y="281"/>
                </a:cubicBezTo>
                <a:lnTo>
                  <a:pt x="40" y="282"/>
                </a:lnTo>
                <a:cubicBezTo>
                  <a:pt x="40" y="283"/>
                  <a:pt x="41" y="283"/>
                  <a:pt x="44" y="285"/>
                </a:cubicBezTo>
                <a:cubicBezTo>
                  <a:pt x="47" y="286"/>
                  <a:pt x="50" y="288"/>
                  <a:pt x="55" y="290"/>
                </a:cubicBezTo>
                <a:cubicBezTo>
                  <a:pt x="60" y="292"/>
                  <a:pt x="64" y="292"/>
                  <a:pt x="68" y="292"/>
                </a:cubicBezTo>
                <a:cubicBezTo>
                  <a:pt x="85" y="292"/>
                  <a:pt x="99" y="281"/>
                  <a:pt x="112" y="260"/>
                </a:cubicBezTo>
                <a:cubicBezTo>
                  <a:pt x="116" y="253"/>
                  <a:pt x="121" y="237"/>
                  <a:pt x="128" y="213"/>
                </a:cubicBezTo>
                <a:cubicBezTo>
                  <a:pt x="134" y="189"/>
                  <a:pt x="141" y="164"/>
                  <a:pt x="147" y="138"/>
                </a:cubicBezTo>
                <a:cubicBezTo>
                  <a:pt x="154" y="111"/>
                  <a:pt x="157" y="96"/>
                  <a:pt x="158" y="91"/>
                </a:cubicBezTo>
                <a:cubicBezTo>
                  <a:pt x="161" y="79"/>
                  <a:pt x="162" y="70"/>
                  <a:pt x="162" y="64"/>
                </a:cubicBezTo>
                <a:cubicBezTo>
                  <a:pt x="162" y="50"/>
                  <a:pt x="158" y="41"/>
                  <a:pt x="151" y="35"/>
                </a:cubicBezTo>
                <a:cubicBezTo>
                  <a:pt x="144" y="30"/>
                  <a:pt x="136" y="27"/>
                  <a:pt x="128" y="27"/>
                </a:cubicBezTo>
                <a:cubicBezTo>
                  <a:pt x="109" y="27"/>
                  <a:pt x="91" y="34"/>
                  <a:pt x="75" y="49"/>
                </a:cubicBezTo>
                <a:cubicBezTo>
                  <a:pt x="59" y="65"/>
                  <a:pt x="48" y="84"/>
                  <a:pt x="41" y="108"/>
                </a:cubicBezTo>
                <a:cubicBezTo>
                  <a:pt x="40" y="112"/>
                  <a:pt x="39" y="114"/>
                  <a:pt x="37" y="114"/>
                </a:cubicBezTo>
                <a:cubicBezTo>
                  <a:pt x="36" y="115"/>
                  <a:pt x="32" y="115"/>
                  <a:pt x="26" y="116"/>
                </a:cubicBezTo>
                <a:lnTo>
                  <a:pt x="17" y="116"/>
                </a:lnTo>
                <a:cubicBezTo>
                  <a:pt x="14" y="113"/>
                  <a:pt x="12" y="111"/>
                  <a:pt x="12" y="108"/>
                </a:cubicBez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366" name=""/>
          <p:cNvSpPr/>
          <p:nvPr/>
        </p:nvSpPr>
        <p:spPr>
          <a:xfrm>
            <a:off x="3927600" y="1545480"/>
            <a:ext cx="50400" cy="119880"/>
          </a:xfrm>
          <a:custGeom>
            <a:avLst/>
            <a:gdLst/>
            <a:ahLst/>
            <a:rect l="0" t="0" r="r" b="b"/>
            <a:pathLst>
              <a:path w="140" h="333">
                <a:moveTo>
                  <a:pt x="81" y="31"/>
                </a:moveTo>
                <a:cubicBezTo>
                  <a:pt x="81" y="23"/>
                  <a:pt x="84" y="16"/>
                  <a:pt x="91" y="10"/>
                </a:cubicBezTo>
                <a:cubicBezTo>
                  <a:pt x="97" y="4"/>
                  <a:pt x="104" y="1"/>
                  <a:pt x="112" y="0"/>
                </a:cubicBezTo>
                <a:cubicBezTo>
                  <a:pt x="118" y="0"/>
                  <a:pt x="123" y="2"/>
                  <a:pt x="127" y="6"/>
                </a:cubicBezTo>
                <a:cubicBezTo>
                  <a:pt x="131" y="10"/>
                  <a:pt x="133" y="15"/>
                  <a:pt x="134" y="21"/>
                </a:cubicBezTo>
                <a:cubicBezTo>
                  <a:pt x="134" y="29"/>
                  <a:pt x="130" y="36"/>
                  <a:pt x="124" y="42"/>
                </a:cubicBezTo>
                <a:cubicBezTo>
                  <a:pt x="117" y="48"/>
                  <a:pt x="110" y="51"/>
                  <a:pt x="102" y="52"/>
                </a:cubicBezTo>
                <a:cubicBezTo>
                  <a:pt x="97" y="52"/>
                  <a:pt x="92" y="50"/>
                  <a:pt x="88" y="47"/>
                </a:cubicBezTo>
                <a:cubicBezTo>
                  <a:pt x="84" y="44"/>
                  <a:pt x="82" y="38"/>
                  <a:pt x="81" y="31"/>
                </a:cubicBezTo>
                <a:moveTo>
                  <a:pt x="0" y="186"/>
                </a:moveTo>
                <a:cubicBezTo>
                  <a:pt x="0" y="183"/>
                  <a:pt x="1" y="178"/>
                  <a:pt x="4" y="170"/>
                </a:cubicBezTo>
                <a:cubicBezTo>
                  <a:pt x="7" y="162"/>
                  <a:pt x="11" y="154"/>
                  <a:pt x="16" y="145"/>
                </a:cubicBezTo>
                <a:cubicBezTo>
                  <a:pt x="21" y="135"/>
                  <a:pt x="28" y="127"/>
                  <a:pt x="38" y="119"/>
                </a:cubicBezTo>
                <a:cubicBezTo>
                  <a:pt x="47" y="112"/>
                  <a:pt x="57" y="108"/>
                  <a:pt x="68" y="109"/>
                </a:cubicBezTo>
                <a:cubicBezTo>
                  <a:pt x="81" y="109"/>
                  <a:pt x="92" y="112"/>
                  <a:pt x="101" y="120"/>
                </a:cubicBezTo>
                <a:cubicBezTo>
                  <a:pt x="109" y="127"/>
                  <a:pt x="114" y="138"/>
                  <a:pt x="114" y="150"/>
                </a:cubicBezTo>
                <a:cubicBezTo>
                  <a:pt x="114" y="156"/>
                  <a:pt x="112" y="165"/>
                  <a:pt x="107" y="179"/>
                </a:cubicBezTo>
                <a:cubicBezTo>
                  <a:pt x="102" y="192"/>
                  <a:pt x="96" y="209"/>
                  <a:pt x="87" y="231"/>
                </a:cubicBezTo>
                <a:cubicBezTo>
                  <a:pt x="79" y="253"/>
                  <a:pt x="72" y="271"/>
                  <a:pt x="66" y="287"/>
                </a:cubicBezTo>
                <a:cubicBezTo>
                  <a:pt x="65" y="294"/>
                  <a:pt x="64" y="299"/>
                  <a:pt x="64" y="303"/>
                </a:cubicBezTo>
                <a:cubicBezTo>
                  <a:pt x="64" y="311"/>
                  <a:pt x="67" y="315"/>
                  <a:pt x="72" y="315"/>
                </a:cubicBezTo>
                <a:cubicBezTo>
                  <a:pt x="75" y="315"/>
                  <a:pt x="78" y="314"/>
                  <a:pt x="82" y="313"/>
                </a:cubicBezTo>
                <a:cubicBezTo>
                  <a:pt x="85" y="312"/>
                  <a:pt x="89" y="310"/>
                  <a:pt x="93" y="306"/>
                </a:cubicBezTo>
                <a:cubicBezTo>
                  <a:pt x="97" y="303"/>
                  <a:pt x="102" y="297"/>
                  <a:pt x="106" y="289"/>
                </a:cubicBezTo>
                <a:cubicBezTo>
                  <a:pt x="111" y="281"/>
                  <a:pt x="115" y="272"/>
                  <a:pt x="119" y="260"/>
                </a:cubicBezTo>
                <a:cubicBezTo>
                  <a:pt x="120" y="256"/>
                  <a:pt x="121" y="254"/>
                  <a:pt x="121" y="253"/>
                </a:cubicBezTo>
                <a:cubicBezTo>
                  <a:pt x="122" y="253"/>
                  <a:pt x="125" y="252"/>
                  <a:pt x="130" y="252"/>
                </a:cubicBezTo>
                <a:cubicBezTo>
                  <a:pt x="136" y="252"/>
                  <a:pt x="140" y="254"/>
                  <a:pt x="140" y="257"/>
                </a:cubicBezTo>
                <a:cubicBezTo>
                  <a:pt x="140" y="260"/>
                  <a:pt x="138" y="265"/>
                  <a:pt x="135" y="272"/>
                </a:cubicBezTo>
                <a:cubicBezTo>
                  <a:pt x="132" y="280"/>
                  <a:pt x="128" y="288"/>
                  <a:pt x="123" y="298"/>
                </a:cubicBezTo>
                <a:cubicBezTo>
                  <a:pt x="117" y="307"/>
                  <a:pt x="110" y="315"/>
                  <a:pt x="101" y="322"/>
                </a:cubicBezTo>
                <a:cubicBezTo>
                  <a:pt x="91" y="330"/>
                  <a:pt x="81" y="333"/>
                  <a:pt x="70" y="333"/>
                </a:cubicBezTo>
                <a:cubicBezTo>
                  <a:pt x="58" y="333"/>
                  <a:pt x="49" y="330"/>
                  <a:pt x="40" y="323"/>
                </a:cubicBezTo>
                <a:cubicBezTo>
                  <a:pt x="31" y="316"/>
                  <a:pt x="26" y="305"/>
                  <a:pt x="26" y="291"/>
                </a:cubicBezTo>
                <a:cubicBezTo>
                  <a:pt x="26" y="286"/>
                  <a:pt x="27" y="280"/>
                  <a:pt x="28" y="275"/>
                </a:cubicBezTo>
                <a:cubicBezTo>
                  <a:pt x="30" y="270"/>
                  <a:pt x="37" y="252"/>
                  <a:pt x="50" y="219"/>
                </a:cubicBezTo>
                <a:cubicBezTo>
                  <a:pt x="63" y="186"/>
                  <a:pt x="70" y="165"/>
                  <a:pt x="72" y="158"/>
                </a:cubicBezTo>
                <a:cubicBezTo>
                  <a:pt x="74" y="152"/>
                  <a:pt x="76" y="145"/>
                  <a:pt x="76" y="139"/>
                </a:cubicBezTo>
                <a:cubicBezTo>
                  <a:pt x="76" y="131"/>
                  <a:pt x="73" y="127"/>
                  <a:pt x="67" y="127"/>
                </a:cubicBezTo>
                <a:lnTo>
                  <a:pt x="66" y="127"/>
                </a:lnTo>
                <a:cubicBezTo>
                  <a:pt x="56" y="127"/>
                  <a:pt x="47" y="133"/>
                  <a:pt x="38" y="144"/>
                </a:cubicBezTo>
                <a:cubicBezTo>
                  <a:pt x="30" y="154"/>
                  <a:pt x="24" y="168"/>
                  <a:pt x="20" y="186"/>
                </a:cubicBezTo>
                <a:cubicBezTo>
                  <a:pt x="19" y="186"/>
                  <a:pt x="19" y="187"/>
                  <a:pt x="19" y="188"/>
                </a:cubicBezTo>
                <a:cubicBezTo>
                  <a:pt x="18" y="188"/>
                  <a:pt x="18" y="189"/>
                  <a:pt x="18" y="189"/>
                </a:cubicBezTo>
                <a:cubicBezTo>
                  <a:pt x="18" y="189"/>
                  <a:pt x="18" y="190"/>
                  <a:pt x="17" y="190"/>
                </a:cubicBezTo>
                <a:cubicBezTo>
                  <a:pt x="16" y="190"/>
                  <a:pt x="16" y="190"/>
                  <a:pt x="16" y="190"/>
                </a:cubicBezTo>
                <a:cubicBezTo>
                  <a:pt x="15" y="190"/>
                  <a:pt x="15" y="190"/>
                  <a:pt x="14" y="190"/>
                </a:cubicBezTo>
                <a:cubicBezTo>
                  <a:pt x="13" y="190"/>
                  <a:pt x="11" y="190"/>
                  <a:pt x="10" y="190"/>
                </a:cubicBezTo>
                <a:lnTo>
                  <a:pt x="3" y="190"/>
                </a:lnTo>
                <a:cubicBezTo>
                  <a:pt x="1" y="189"/>
                  <a:pt x="0" y="187"/>
                  <a:pt x="0" y="186"/>
                </a:cubicBez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367" name=""/>
          <p:cNvSpPr/>
          <p:nvPr/>
        </p:nvSpPr>
        <p:spPr>
          <a:xfrm>
            <a:off x="3988800" y="1584720"/>
            <a:ext cx="99720" cy="80640"/>
          </a:xfrm>
          <a:custGeom>
            <a:avLst/>
            <a:gdLst/>
            <a:ahLst/>
            <a:rect l="0" t="0" r="r" b="b"/>
            <a:pathLst>
              <a:path w="277" h="224">
                <a:moveTo>
                  <a:pt x="0" y="76"/>
                </a:moveTo>
                <a:cubicBezTo>
                  <a:pt x="0" y="74"/>
                  <a:pt x="1" y="71"/>
                  <a:pt x="2" y="68"/>
                </a:cubicBezTo>
                <a:cubicBezTo>
                  <a:pt x="2" y="65"/>
                  <a:pt x="4" y="59"/>
                  <a:pt x="8" y="49"/>
                </a:cubicBezTo>
                <a:cubicBezTo>
                  <a:pt x="11" y="40"/>
                  <a:pt x="14" y="32"/>
                  <a:pt x="17" y="26"/>
                </a:cubicBezTo>
                <a:cubicBezTo>
                  <a:pt x="21" y="20"/>
                  <a:pt x="26" y="14"/>
                  <a:pt x="34" y="8"/>
                </a:cubicBezTo>
                <a:cubicBezTo>
                  <a:pt x="41" y="2"/>
                  <a:pt x="49" y="-1"/>
                  <a:pt x="56" y="0"/>
                </a:cubicBezTo>
                <a:cubicBezTo>
                  <a:pt x="69" y="0"/>
                  <a:pt x="79" y="2"/>
                  <a:pt x="87" y="8"/>
                </a:cubicBezTo>
                <a:cubicBezTo>
                  <a:pt x="95" y="14"/>
                  <a:pt x="100" y="20"/>
                  <a:pt x="102" y="25"/>
                </a:cubicBezTo>
                <a:cubicBezTo>
                  <a:pt x="104" y="30"/>
                  <a:pt x="105" y="34"/>
                  <a:pt x="105" y="36"/>
                </a:cubicBezTo>
                <a:lnTo>
                  <a:pt x="105" y="37"/>
                </a:lnTo>
                <a:lnTo>
                  <a:pt x="111" y="31"/>
                </a:lnTo>
                <a:cubicBezTo>
                  <a:pt x="131" y="10"/>
                  <a:pt x="154" y="0"/>
                  <a:pt x="179" y="0"/>
                </a:cubicBezTo>
                <a:cubicBezTo>
                  <a:pt x="197" y="0"/>
                  <a:pt x="211" y="4"/>
                  <a:pt x="222" y="13"/>
                </a:cubicBezTo>
                <a:cubicBezTo>
                  <a:pt x="233" y="22"/>
                  <a:pt x="239" y="35"/>
                  <a:pt x="239" y="52"/>
                </a:cubicBezTo>
                <a:cubicBezTo>
                  <a:pt x="239" y="69"/>
                  <a:pt x="233" y="95"/>
                  <a:pt x="220" y="129"/>
                </a:cubicBezTo>
                <a:cubicBezTo>
                  <a:pt x="207" y="164"/>
                  <a:pt x="201" y="186"/>
                  <a:pt x="202" y="193"/>
                </a:cubicBezTo>
                <a:cubicBezTo>
                  <a:pt x="202" y="202"/>
                  <a:pt x="204" y="206"/>
                  <a:pt x="210" y="206"/>
                </a:cubicBezTo>
                <a:cubicBezTo>
                  <a:pt x="212" y="206"/>
                  <a:pt x="213" y="206"/>
                  <a:pt x="214" y="205"/>
                </a:cubicBezTo>
                <a:cubicBezTo>
                  <a:pt x="224" y="204"/>
                  <a:pt x="232" y="197"/>
                  <a:pt x="240" y="187"/>
                </a:cubicBezTo>
                <a:cubicBezTo>
                  <a:pt x="248" y="176"/>
                  <a:pt x="253" y="162"/>
                  <a:pt x="257" y="146"/>
                </a:cubicBezTo>
                <a:cubicBezTo>
                  <a:pt x="258" y="144"/>
                  <a:pt x="261" y="142"/>
                  <a:pt x="267" y="142"/>
                </a:cubicBezTo>
                <a:cubicBezTo>
                  <a:pt x="274" y="142"/>
                  <a:pt x="277" y="144"/>
                  <a:pt x="277" y="146"/>
                </a:cubicBezTo>
                <a:cubicBezTo>
                  <a:pt x="277" y="146"/>
                  <a:pt x="276" y="149"/>
                  <a:pt x="275" y="154"/>
                </a:cubicBezTo>
                <a:cubicBezTo>
                  <a:pt x="272" y="163"/>
                  <a:pt x="269" y="173"/>
                  <a:pt x="264" y="183"/>
                </a:cubicBezTo>
                <a:cubicBezTo>
                  <a:pt x="260" y="192"/>
                  <a:pt x="252" y="201"/>
                  <a:pt x="242" y="210"/>
                </a:cubicBezTo>
                <a:cubicBezTo>
                  <a:pt x="231" y="220"/>
                  <a:pt x="220" y="224"/>
                  <a:pt x="207" y="224"/>
                </a:cubicBezTo>
                <a:cubicBezTo>
                  <a:pt x="192" y="224"/>
                  <a:pt x="181" y="219"/>
                  <a:pt x="174" y="210"/>
                </a:cubicBezTo>
                <a:cubicBezTo>
                  <a:pt x="167" y="201"/>
                  <a:pt x="164" y="192"/>
                  <a:pt x="164" y="183"/>
                </a:cubicBezTo>
                <a:cubicBezTo>
                  <a:pt x="164" y="176"/>
                  <a:pt x="169" y="156"/>
                  <a:pt x="181" y="122"/>
                </a:cubicBezTo>
                <a:cubicBezTo>
                  <a:pt x="193" y="89"/>
                  <a:pt x="199" y="64"/>
                  <a:pt x="200" y="47"/>
                </a:cubicBezTo>
                <a:cubicBezTo>
                  <a:pt x="200" y="28"/>
                  <a:pt x="192" y="18"/>
                  <a:pt x="178" y="18"/>
                </a:cubicBezTo>
                <a:lnTo>
                  <a:pt x="175" y="18"/>
                </a:lnTo>
                <a:cubicBezTo>
                  <a:pt x="147" y="18"/>
                  <a:pt x="123" y="35"/>
                  <a:pt x="104" y="68"/>
                </a:cubicBezTo>
                <a:lnTo>
                  <a:pt x="100" y="74"/>
                </a:lnTo>
                <a:lnTo>
                  <a:pt x="84" y="140"/>
                </a:lnTo>
                <a:cubicBezTo>
                  <a:pt x="73" y="184"/>
                  <a:pt x="67" y="208"/>
                  <a:pt x="65" y="211"/>
                </a:cubicBezTo>
                <a:cubicBezTo>
                  <a:pt x="61" y="220"/>
                  <a:pt x="53" y="224"/>
                  <a:pt x="43" y="224"/>
                </a:cubicBezTo>
                <a:cubicBezTo>
                  <a:pt x="39" y="224"/>
                  <a:pt x="35" y="223"/>
                  <a:pt x="33" y="221"/>
                </a:cubicBezTo>
                <a:cubicBezTo>
                  <a:pt x="30" y="219"/>
                  <a:pt x="28" y="217"/>
                  <a:pt x="27" y="215"/>
                </a:cubicBezTo>
                <a:cubicBezTo>
                  <a:pt x="26" y="213"/>
                  <a:pt x="26" y="212"/>
                  <a:pt x="26" y="210"/>
                </a:cubicBezTo>
                <a:cubicBezTo>
                  <a:pt x="26" y="206"/>
                  <a:pt x="33" y="179"/>
                  <a:pt x="45" y="129"/>
                </a:cubicBezTo>
                <a:cubicBezTo>
                  <a:pt x="59" y="79"/>
                  <a:pt x="65" y="53"/>
                  <a:pt x="66" y="48"/>
                </a:cubicBezTo>
                <a:cubicBezTo>
                  <a:pt x="66" y="47"/>
                  <a:pt x="66" y="43"/>
                  <a:pt x="66" y="37"/>
                </a:cubicBezTo>
                <a:cubicBezTo>
                  <a:pt x="66" y="24"/>
                  <a:pt x="62" y="18"/>
                  <a:pt x="53" y="18"/>
                </a:cubicBezTo>
                <a:cubicBezTo>
                  <a:pt x="41" y="18"/>
                  <a:pt x="31" y="34"/>
                  <a:pt x="22" y="67"/>
                </a:cubicBezTo>
                <a:cubicBezTo>
                  <a:pt x="20" y="74"/>
                  <a:pt x="19" y="77"/>
                  <a:pt x="19" y="78"/>
                </a:cubicBezTo>
                <a:cubicBezTo>
                  <a:pt x="19" y="79"/>
                  <a:pt x="16" y="80"/>
                  <a:pt x="10" y="80"/>
                </a:cubicBezTo>
                <a:lnTo>
                  <a:pt x="3" y="80"/>
                </a:lnTo>
                <a:cubicBezTo>
                  <a:pt x="1" y="79"/>
                  <a:pt x="0" y="77"/>
                  <a:pt x="0" y="76"/>
                </a:cubicBez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368" name=""/>
          <p:cNvSpPr txBox="1"/>
          <p:nvPr/>
        </p:nvSpPr>
        <p:spPr>
          <a:xfrm>
            <a:off x="3714480" y="1407960"/>
            <a:ext cx="247320" cy="274680"/>
          </a:xfrm>
          <a:prstGeom prst="rect">
            <a:avLst/>
          </a:prstGeom>
          <a:noFill/>
          <a:ln w="0">
            <a:noFill/>
          </a:ln>
        </p:spPr>
        <p:txBody>
          <a:bodyPr wrap="none" lIns="0" rIns="0" tIns="0" bIns="0" anchor="t">
            <a:spAutoFit/>
          </a:bodyPr>
          <a:p>
            <a:r>
              <a:rPr b="0" lang="en-US" sz="1950" strike="noStrike" u="none">
                <a:solidFill>
                  <a:srgbClr val="434343"/>
                </a:solidFill>
                <a:effectLst/>
                <a:uFillTx/>
                <a:latin typeface="Times New Roman"/>
                <a:ea typeface="Times New Roman"/>
              </a:rPr>
              <a:t> </a:t>
            </a:r>
            <a:endParaRPr b="0" lang="en-US" sz="1950" strike="noStrike" u="none">
              <a:solidFill>
                <a:srgbClr val="000000"/>
              </a:solidFill>
              <a:effectLst/>
              <a:uFillTx/>
              <a:latin typeface="Times New Roman"/>
            </a:endParaRPr>
          </a:p>
        </p:txBody>
      </p:sp>
      <p:sp>
        <p:nvSpPr>
          <p:cNvPr id="369" name=""/>
          <p:cNvSpPr txBox="1"/>
          <p:nvPr/>
        </p:nvSpPr>
        <p:spPr>
          <a:xfrm>
            <a:off x="4109040" y="1407960"/>
            <a:ext cx="247320" cy="274680"/>
          </a:xfrm>
          <a:prstGeom prst="rect">
            <a:avLst/>
          </a:prstGeom>
          <a:noFill/>
          <a:ln w="0">
            <a:noFill/>
          </a:ln>
        </p:spPr>
        <p:txBody>
          <a:bodyPr wrap="none" lIns="0" rIns="0" tIns="0" bIns="0" anchor="t">
            <a:spAutoFit/>
          </a:bodyPr>
          <a:p>
            <a:r>
              <a:rPr b="0" lang="en-US" sz="1950" strike="noStrike" u="none">
                <a:solidFill>
                  <a:srgbClr val="434343"/>
                </a:solidFill>
                <a:effectLst/>
                <a:uFillTx/>
                <a:latin typeface="Times New Roman"/>
                <a:ea typeface="Times New Roman"/>
              </a:rPr>
              <a:t> </a:t>
            </a:r>
            <a:endParaRPr b="0" lang="en-US" sz="1950" strike="noStrike" u="none">
              <a:solidFill>
                <a:srgbClr val="000000"/>
              </a:solidFill>
              <a:effectLst/>
              <a:uFillTx/>
              <a:latin typeface="Times New Roman"/>
            </a:endParaRPr>
          </a:p>
        </p:txBody>
      </p:sp>
      <p:sp>
        <p:nvSpPr>
          <p:cNvPr id="370" name=""/>
          <p:cNvSpPr txBox="1"/>
          <p:nvPr/>
        </p:nvSpPr>
        <p:spPr>
          <a:xfrm>
            <a:off x="4170960" y="1364040"/>
            <a:ext cx="7453080" cy="248760"/>
          </a:xfrm>
          <a:prstGeom prst="rect">
            <a:avLst/>
          </a:prstGeom>
          <a:noFill/>
          <a:ln w="0">
            <a:noFill/>
          </a:ln>
        </p:spPr>
        <p:txBody>
          <a:bodyPr wrap="none" lIns="0" rIns="0" tIns="0" bIns="0" anchor="t">
            <a:spAutoFit/>
          </a:bodyPr>
          <a:p>
            <a:r>
              <a:rPr b="0" lang="zh-CN" sz="1950" strike="noStrike" u="none">
                <a:solidFill>
                  <a:srgbClr val="434343"/>
                </a:solidFill>
                <a:effectLst/>
                <a:uFillTx/>
                <a:latin typeface="HiraMinProN-W3"/>
                <a:ea typeface="HiraMinProN-W3"/>
              </a:rPr>
              <a:t>はテンソルやベクトルになっていて、それを⼀枚の⾏列に直すイメ</a:t>
            </a:r>
            <a:endParaRPr b="0" lang="en-US" sz="1950" strike="noStrike" u="none">
              <a:solidFill>
                <a:srgbClr val="000000"/>
              </a:solidFill>
              <a:effectLst/>
              <a:uFillTx/>
              <a:latin typeface="Times New Roman"/>
            </a:endParaRPr>
          </a:p>
        </p:txBody>
      </p:sp>
      <p:pic>
        <p:nvPicPr>
          <p:cNvPr id="371" name="" descr=""/>
          <p:cNvPicPr/>
          <p:nvPr/>
        </p:nvPicPr>
        <p:blipFill>
          <a:blip r:embed="rId1"/>
          <a:stretch/>
        </p:blipFill>
        <p:spPr>
          <a:xfrm>
            <a:off x="571320" y="2181240"/>
            <a:ext cx="151920" cy="151920"/>
          </a:xfrm>
          <a:prstGeom prst="rect">
            <a:avLst/>
          </a:prstGeom>
          <a:noFill/>
          <a:ln w="0">
            <a:noFill/>
          </a:ln>
        </p:spPr>
      </p:pic>
      <p:sp>
        <p:nvSpPr>
          <p:cNvPr id="372" name=""/>
          <p:cNvSpPr txBox="1"/>
          <p:nvPr/>
        </p:nvSpPr>
        <p:spPr>
          <a:xfrm>
            <a:off x="571320" y="1735560"/>
            <a:ext cx="497520" cy="248760"/>
          </a:xfrm>
          <a:prstGeom prst="rect">
            <a:avLst/>
          </a:prstGeom>
          <a:noFill/>
          <a:ln w="0">
            <a:noFill/>
          </a:ln>
        </p:spPr>
        <p:txBody>
          <a:bodyPr wrap="none" lIns="0" rIns="0" tIns="0" bIns="0" anchor="t">
            <a:spAutoFit/>
          </a:bodyPr>
          <a:p>
            <a:r>
              <a:rPr b="0" lang="zh-CN" sz="1950" strike="noStrike" u="none">
                <a:solidFill>
                  <a:srgbClr val="434343"/>
                </a:solidFill>
                <a:effectLst/>
                <a:uFillTx/>
                <a:latin typeface="HiraMinProN-W3"/>
                <a:ea typeface="HiraMinProN-W3"/>
              </a:rPr>
              <a:t>ージ</a:t>
            </a:r>
            <a:endParaRPr b="0" lang="en-US" sz="1950" strike="noStrike" u="none">
              <a:solidFill>
                <a:srgbClr val="000000"/>
              </a:solidFill>
              <a:effectLst/>
              <a:uFillTx/>
              <a:latin typeface="Times New Roman"/>
            </a:endParaRPr>
          </a:p>
        </p:txBody>
      </p:sp>
      <p:sp>
        <p:nvSpPr>
          <p:cNvPr id="373" name=""/>
          <p:cNvSpPr/>
          <p:nvPr/>
        </p:nvSpPr>
        <p:spPr>
          <a:xfrm>
            <a:off x="3025440" y="2957400"/>
            <a:ext cx="122760" cy="114120"/>
          </a:xfrm>
          <a:custGeom>
            <a:avLst/>
            <a:gdLst/>
            <a:ahLst/>
            <a:rect l="0" t="0" r="r" b="b"/>
            <a:pathLst>
              <a:path w="341" h="317">
                <a:moveTo>
                  <a:pt x="12" y="107"/>
                </a:moveTo>
                <a:cubicBezTo>
                  <a:pt x="15" y="87"/>
                  <a:pt x="28" y="65"/>
                  <a:pt x="49" y="39"/>
                </a:cubicBezTo>
                <a:cubicBezTo>
                  <a:pt x="71" y="14"/>
                  <a:pt x="98" y="1"/>
                  <a:pt x="130" y="0"/>
                </a:cubicBezTo>
                <a:cubicBezTo>
                  <a:pt x="147" y="0"/>
                  <a:pt x="162" y="4"/>
                  <a:pt x="175" y="13"/>
                </a:cubicBezTo>
                <a:cubicBezTo>
                  <a:pt x="189" y="21"/>
                  <a:pt x="199" y="32"/>
                  <a:pt x="205" y="44"/>
                </a:cubicBezTo>
                <a:cubicBezTo>
                  <a:pt x="225" y="15"/>
                  <a:pt x="248" y="0"/>
                  <a:pt x="277" y="0"/>
                </a:cubicBezTo>
                <a:cubicBezTo>
                  <a:pt x="294" y="0"/>
                  <a:pt x="309" y="5"/>
                  <a:pt x="321" y="15"/>
                </a:cubicBezTo>
                <a:cubicBezTo>
                  <a:pt x="334" y="26"/>
                  <a:pt x="340" y="39"/>
                  <a:pt x="341" y="57"/>
                </a:cubicBezTo>
                <a:cubicBezTo>
                  <a:pt x="341" y="70"/>
                  <a:pt x="338" y="81"/>
                  <a:pt x="331" y="89"/>
                </a:cubicBezTo>
                <a:cubicBezTo>
                  <a:pt x="325" y="98"/>
                  <a:pt x="318" y="103"/>
                  <a:pt x="312" y="105"/>
                </a:cubicBezTo>
                <a:cubicBezTo>
                  <a:pt x="306" y="107"/>
                  <a:pt x="301" y="108"/>
                  <a:pt x="296" y="108"/>
                </a:cubicBezTo>
                <a:cubicBezTo>
                  <a:pt x="287" y="108"/>
                  <a:pt x="280" y="105"/>
                  <a:pt x="275" y="100"/>
                </a:cubicBezTo>
                <a:cubicBezTo>
                  <a:pt x="269" y="95"/>
                  <a:pt x="265" y="88"/>
                  <a:pt x="265" y="80"/>
                </a:cubicBezTo>
                <a:cubicBezTo>
                  <a:pt x="265" y="58"/>
                  <a:pt x="278" y="44"/>
                  <a:pt x="301" y="36"/>
                </a:cubicBezTo>
                <a:cubicBezTo>
                  <a:pt x="296" y="30"/>
                  <a:pt x="287" y="27"/>
                  <a:pt x="273" y="27"/>
                </a:cubicBezTo>
                <a:cubicBezTo>
                  <a:pt x="267" y="27"/>
                  <a:pt x="262" y="27"/>
                  <a:pt x="259" y="28"/>
                </a:cubicBezTo>
                <a:cubicBezTo>
                  <a:pt x="241" y="35"/>
                  <a:pt x="228" y="51"/>
                  <a:pt x="220" y="74"/>
                </a:cubicBezTo>
                <a:cubicBezTo>
                  <a:pt x="192" y="178"/>
                  <a:pt x="178" y="238"/>
                  <a:pt x="178" y="255"/>
                </a:cubicBezTo>
                <a:cubicBezTo>
                  <a:pt x="178" y="268"/>
                  <a:pt x="182" y="278"/>
                  <a:pt x="189" y="283"/>
                </a:cubicBezTo>
                <a:cubicBezTo>
                  <a:pt x="197" y="289"/>
                  <a:pt x="205" y="292"/>
                  <a:pt x="214" y="292"/>
                </a:cubicBezTo>
                <a:cubicBezTo>
                  <a:pt x="231" y="292"/>
                  <a:pt x="248" y="284"/>
                  <a:pt x="264" y="269"/>
                </a:cubicBezTo>
                <a:cubicBezTo>
                  <a:pt x="282" y="253"/>
                  <a:pt x="294" y="234"/>
                  <a:pt x="300" y="212"/>
                </a:cubicBezTo>
                <a:cubicBezTo>
                  <a:pt x="301" y="207"/>
                  <a:pt x="303" y="205"/>
                  <a:pt x="304" y="204"/>
                </a:cubicBezTo>
                <a:cubicBezTo>
                  <a:pt x="305" y="204"/>
                  <a:pt x="309" y="203"/>
                  <a:pt x="315" y="203"/>
                </a:cubicBezTo>
                <a:lnTo>
                  <a:pt x="318" y="203"/>
                </a:lnTo>
                <a:cubicBezTo>
                  <a:pt x="325" y="203"/>
                  <a:pt x="328" y="205"/>
                  <a:pt x="328" y="208"/>
                </a:cubicBezTo>
                <a:cubicBezTo>
                  <a:pt x="328" y="209"/>
                  <a:pt x="328" y="212"/>
                  <a:pt x="327" y="216"/>
                </a:cubicBezTo>
                <a:cubicBezTo>
                  <a:pt x="319" y="243"/>
                  <a:pt x="305" y="266"/>
                  <a:pt x="284" y="287"/>
                </a:cubicBezTo>
                <a:cubicBezTo>
                  <a:pt x="261" y="307"/>
                  <a:pt x="236" y="317"/>
                  <a:pt x="208" y="317"/>
                </a:cubicBezTo>
                <a:cubicBezTo>
                  <a:pt x="175" y="317"/>
                  <a:pt x="151" y="303"/>
                  <a:pt x="134" y="273"/>
                </a:cubicBezTo>
                <a:cubicBezTo>
                  <a:pt x="115" y="302"/>
                  <a:pt x="93" y="317"/>
                  <a:pt x="68" y="317"/>
                </a:cubicBezTo>
                <a:lnTo>
                  <a:pt x="64" y="317"/>
                </a:lnTo>
                <a:cubicBezTo>
                  <a:pt x="41" y="317"/>
                  <a:pt x="25" y="311"/>
                  <a:pt x="15" y="299"/>
                </a:cubicBezTo>
                <a:cubicBezTo>
                  <a:pt x="5" y="286"/>
                  <a:pt x="0" y="274"/>
                  <a:pt x="0" y="260"/>
                </a:cubicBezTo>
                <a:cubicBezTo>
                  <a:pt x="0" y="245"/>
                  <a:pt x="4" y="233"/>
                  <a:pt x="13" y="224"/>
                </a:cubicBezTo>
                <a:cubicBezTo>
                  <a:pt x="22" y="215"/>
                  <a:pt x="32" y="210"/>
                  <a:pt x="45" y="210"/>
                </a:cubicBezTo>
                <a:cubicBezTo>
                  <a:pt x="65" y="210"/>
                  <a:pt x="75" y="220"/>
                  <a:pt x="75" y="239"/>
                </a:cubicBezTo>
                <a:cubicBezTo>
                  <a:pt x="75" y="249"/>
                  <a:pt x="72" y="257"/>
                  <a:pt x="66" y="264"/>
                </a:cubicBezTo>
                <a:cubicBezTo>
                  <a:pt x="61" y="271"/>
                  <a:pt x="55" y="275"/>
                  <a:pt x="50" y="278"/>
                </a:cubicBezTo>
                <a:cubicBezTo>
                  <a:pt x="45" y="280"/>
                  <a:pt x="42" y="281"/>
                  <a:pt x="41" y="281"/>
                </a:cubicBezTo>
                <a:lnTo>
                  <a:pt x="39" y="282"/>
                </a:lnTo>
                <a:cubicBezTo>
                  <a:pt x="39" y="282"/>
                  <a:pt x="40" y="283"/>
                  <a:pt x="43" y="285"/>
                </a:cubicBezTo>
                <a:cubicBezTo>
                  <a:pt x="46" y="286"/>
                  <a:pt x="50" y="288"/>
                  <a:pt x="54" y="290"/>
                </a:cubicBezTo>
                <a:cubicBezTo>
                  <a:pt x="59" y="291"/>
                  <a:pt x="63" y="292"/>
                  <a:pt x="68" y="292"/>
                </a:cubicBezTo>
                <a:cubicBezTo>
                  <a:pt x="84" y="292"/>
                  <a:pt x="99" y="281"/>
                  <a:pt x="111" y="260"/>
                </a:cubicBezTo>
                <a:cubicBezTo>
                  <a:pt x="115" y="253"/>
                  <a:pt x="120" y="237"/>
                  <a:pt x="127" y="213"/>
                </a:cubicBezTo>
                <a:cubicBezTo>
                  <a:pt x="133" y="188"/>
                  <a:pt x="140" y="163"/>
                  <a:pt x="146" y="136"/>
                </a:cubicBezTo>
                <a:cubicBezTo>
                  <a:pt x="153" y="110"/>
                  <a:pt x="157" y="95"/>
                  <a:pt x="158" y="90"/>
                </a:cubicBezTo>
                <a:cubicBezTo>
                  <a:pt x="160" y="78"/>
                  <a:pt x="161" y="69"/>
                  <a:pt x="161" y="63"/>
                </a:cubicBezTo>
                <a:cubicBezTo>
                  <a:pt x="161" y="50"/>
                  <a:pt x="158" y="41"/>
                  <a:pt x="151" y="35"/>
                </a:cubicBezTo>
                <a:cubicBezTo>
                  <a:pt x="144" y="29"/>
                  <a:pt x="136" y="27"/>
                  <a:pt x="127" y="27"/>
                </a:cubicBezTo>
                <a:cubicBezTo>
                  <a:pt x="108" y="27"/>
                  <a:pt x="91" y="34"/>
                  <a:pt x="75" y="49"/>
                </a:cubicBezTo>
                <a:cubicBezTo>
                  <a:pt x="58" y="64"/>
                  <a:pt x="47" y="83"/>
                  <a:pt x="40" y="106"/>
                </a:cubicBezTo>
                <a:cubicBezTo>
                  <a:pt x="39" y="110"/>
                  <a:pt x="38" y="113"/>
                  <a:pt x="37" y="113"/>
                </a:cubicBezTo>
                <a:cubicBezTo>
                  <a:pt x="35" y="114"/>
                  <a:pt x="32" y="114"/>
                  <a:pt x="26" y="115"/>
                </a:cubicBezTo>
                <a:lnTo>
                  <a:pt x="16" y="115"/>
                </a:lnTo>
                <a:cubicBezTo>
                  <a:pt x="13" y="112"/>
                  <a:pt x="12" y="109"/>
                  <a:pt x="12" y="107"/>
                </a:cubicBez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374" name=""/>
          <p:cNvSpPr/>
          <p:nvPr/>
        </p:nvSpPr>
        <p:spPr>
          <a:xfrm>
            <a:off x="3173400" y="2987280"/>
            <a:ext cx="41040" cy="119520"/>
          </a:xfrm>
          <a:custGeom>
            <a:avLst/>
            <a:gdLst/>
            <a:ahLst/>
            <a:rect l="0" t="0" r="r" b="b"/>
            <a:pathLst>
              <a:path w="114" h="332">
                <a:moveTo>
                  <a:pt x="21" y="30"/>
                </a:moveTo>
                <a:cubicBezTo>
                  <a:pt x="21" y="21"/>
                  <a:pt x="24" y="13"/>
                  <a:pt x="30" y="8"/>
                </a:cubicBezTo>
                <a:cubicBezTo>
                  <a:pt x="36" y="3"/>
                  <a:pt x="43" y="0"/>
                  <a:pt x="52" y="0"/>
                </a:cubicBezTo>
                <a:cubicBezTo>
                  <a:pt x="60" y="1"/>
                  <a:pt x="67" y="4"/>
                  <a:pt x="72" y="9"/>
                </a:cubicBezTo>
                <a:cubicBezTo>
                  <a:pt x="78" y="14"/>
                  <a:pt x="81" y="21"/>
                  <a:pt x="81" y="30"/>
                </a:cubicBezTo>
                <a:cubicBezTo>
                  <a:pt x="81" y="40"/>
                  <a:pt x="78" y="47"/>
                  <a:pt x="72" y="52"/>
                </a:cubicBezTo>
                <a:cubicBezTo>
                  <a:pt x="67" y="57"/>
                  <a:pt x="60" y="59"/>
                  <a:pt x="51" y="59"/>
                </a:cubicBezTo>
                <a:cubicBezTo>
                  <a:pt x="42" y="59"/>
                  <a:pt x="35" y="57"/>
                  <a:pt x="30" y="52"/>
                </a:cubicBezTo>
                <a:cubicBezTo>
                  <a:pt x="24" y="47"/>
                  <a:pt x="21" y="40"/>
                  <a:pt x="21" y="30"/>
                </a:cubicBezTo>
                <a:moveTo>
                  <a:pt x="110" y="332"/>
                </a:moveTo>
                <a:cubicBezTo>
                  <a:pt x="105" y="331"/>
                  <a:pt x="88" y="330"/>
                  <a:pt x="58" y="330"/>
                </a:cubicBezTo>
                <a:cubicBezTo>
                  <a:pt x="54" y="330"/>
                  <a:pt x="48" y="330"/>
                  <a:pt x="39" y="330"/>
                </a:cubicBezTo>
                <a:cubicBezTo>
                  <a:pt x="31" y="330"/>
                  <a:pt x="22" y="330"/>
                  <a:pt x="15" y="331"/>
                </a:cubicBezTo>
                <a:lnTo>
                  <a:pt x="4" y="332"/>
                </a:lnTo>
                <a:lnTo>
                  <a:pt x="0" y="332"/>
                </a:lnTo>
                <a:lnTo>
                  <a:pt x="0" y="309"/>
                </a:lnTo>
                <a:lnTo>
                  <a:pt x="8" y="309"/>
                </a:lnTo>
                <a:cubicBezTo>
                  <a:pt x="17" y="309"/>
                  <a:pt x="25" y="308"/>
                  <a:pt x="32" y="307"/>
                </a:cubicBezTo>
                <a:cubicBezTo>
                  <a:pt x="35" y="306"/>
                  <a:pt x="37" y="304"/>
                  <a:pt x="37" y="302"/>
                </a:cubicBezTo>
                <a:cubicBezTo>
                  <a:pt x="38" y="300"/>
                  <a:pt x="38" y="293"/>
                  <a:pt x="38" y="281"/>
                </a:cubicBezTo>
                <a:lnTo>
                  <a:pt x="38" y="230"/>
                </a:lnTo>
                <a:lnTo>
                  <a:pt x="38" y="187"/>
                </a:lnTo>
                <a:cubicBezTo>
                  <a:pt x="38" y="170"/>
                  <a:pt x="38" y="159"/>
                  <a:pt x="37" y="154"/>
                </a:cubicBezTo>
                <a:cubicBezTo>
                  <a:pt x="37" y="150"/>
                  <a:pt x="34" y="147"/>
                  <a:pt x="30" y="145"/>
                </a:cubicBezTo>
                <a:cubicBezTo>
                  <a:pt x="26" y="143"/>
                  <a:pt x="18" y="141"/>
                  <a:pt x="7" y="141"/>
                </a:cubicBezTo>
                <a:lnTo>
                  <a:pt x="2" y="141"/>
                </a:lnTo>
                <a:lnTo>
                  <a:pt x="2" y="130"/>
                </a:lnTo>
                <a:cubicBezTo>
                  <a:pt x="2" y="122"/>
                  <a:pt x="2" y="119"/>
                  <a:pt x="3" y="119"/>
                </a:cubicBezTo>
                <a:lnTo>
                  <a:pt x="8" y="118"/>
                </a:lnTo>
                <a:cubicBezTo>
                  <a:pt x="11" y="118"/>
                  <a:pt x="16" y="118"/>
                  <a:pt x="21" y="116"/>
                </a:cubicBezTo>
                <a:cubicBezTo>
                  <a:pt x="27" y="116"/>
                  <a:pt x="33" y="116"/>
                  <a:pt x="39" y="115"/>
                </a:cubicBezTo>
                <a:cubicBezTo>
                  <a:pt x="45" y="115"/>
                  <a:pt x="51" y="115"/>
                  <a:pt x="58" y="114"/>
                </a:cubicBezTo>
                <a:cubicBezTo>
                  <a:pt x="64" y="114"/>
                  <a:pt x="69" y="113"/>
                  <a:pt x="72" y="113"/>
                </a:cubicBezTo>
                <a:cubicBezTo>
                  <a:pt x="76" y="112"/>
                  <a:pt x="77" y="112"/>
                  <a:pt x="78" y="112"/>
                </a:cubicBezTo>
                <a:lnTo>
                  <a:pt x="79" y="112"/>
                </a:lnTo>
                <a:lnTo>
                  <a:pt x="79" y="301"/>
                </a:lnTo>
                <a:cubicBezTo>
                  <a:pt x="81" y="304"/>
                  <a:pt x="83" y="306"/>
                  <a:pt x="85" y="307"/>
                </a:cubicBezTo>
                <a:cubicBezTo>
                  <a:pt x="87" y="307"/>
                  <a:pt x="93" y="308"/>
                  <a:pt x="102" y="309"/>
                </a:cubicBezTo>
                <a:lnTo>
                  <a:pt x="114" y="309"/>
                </a:lnTo>
                <a:lnTo>
                  <a:pt x="114" y="332"/>
                </a:lnTo>
                <a:lnTo>
                  <a:pt x="110" y="332"/>
                </a:ln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375" name=""/>
          <p:cNvSpPr/>
          <p:nvPr/>
        </p:nvSpPr>
        <p:spPr>
          <a:xfrm>
            <a:off x="3222360" y="3027600"/>
            <a:ext cx="92520" cy="79200"/>
          </a:xfrm>
          <a:custGeom>
            <a:avLst/>
            <a:gdLst/>
            <a:ahLst/>
            <a:rect l="0" t="0" r="r" b="b"/>
            <a:pathLst>
              <a:path w="257" h="220">
                <a:moveTo>
                  <a:pt x="8" y="196"/>
                </a:moveTo>
                <a:lnTo>
                  <a:pt x="15" y="196"/>
                </a:lnTo>
                <a:cubicBezTo>
                  <a:pt x="28" y="196"/>
                  <a:pt x="36" y="193"/>
                  <a:pt x="38" y="189"/>
                </a:cubicBezTo>
                <a:lnTo>
                  <a:pt x="38" y="185"/>
                </a:lnTo>
                <a:cubicBezTo>
                  <a:pt x="38" y="182"/>
                  <a:pt x="38" y="178"/>
                  <a:pt x="38" y="174"/>
                </a:cubicBezTo>
                <a:cubicBezTo>
                  <a:pt x="38" y="169"/>
                  <a:pt x="38" y="164"/>
                  <a:pt x="38" y="158"/>
                </a:cubicBezTo>
                <a:cubicBezTo>
                  <a:pt x="38" y="153"/>
                  <a:pt x="39" y="146"/>
                  <a:pt x="39" y="139"/>
                </a:cubicBezTo>
                <a:cubicBezTo>
                  <a:pt x="39" y="132"/>
                  <a:pt x="39" y="125"/>
                  <a:pt x="39" y="118"/>
                </a:cubicBezTo>
                <a:cubicBezTo>
                  <a:pt x="39" y="108"/>
                  <a:pt x="39" y="97"/>
                  <a:pt x="39" y="86"/>
                </a:cubicBezTo>
                <a:cubicBezTo>
                  <a:pt x="39" y="74"/>
                  <a:pt x="39" y="64"/>
                  <a:pt x="38" y="57"/>
                </a:cubicBezTo>
                <a:lnTo>
                  <a:pt x="38" y="45"/>
                </a:lnTo>
                <a:cubicBezTo>
                  <a:pt x="38" y="39"/>
                  <a:pt x="35" y="35"/>
                  <a:pt x="32" y="33"/>
                </a:cubicBezTo>
                <a:cubicBezTo>
                  <a:pt x="28" y="31"/>
                  <a:pt x="21" y="29"/>
                  <a:pt x="9" y="28"/>
                </a:cubicBezTo>
                <a:lnTo>
                  <a:pt x="0" y="28"/>
                </a:lnTo>
                <a:lnTo>
                  <a:pt x="0" y="17"/>
                </a:lnTo>
                <a:cubicBezTo>
                  <a:pt x="0" y="9"/>
                  <a:pt x="1" y="6"/>
                  <a:pt x="1" y="6"/>
                </a:cubicBezTo>
                <a:lnTo>
                  <a:pt x="6" y="5"/>
                </a:lnTo>
                <a:cubicBezTo>
                  <a:pt x="10" y="5"/>
                  <a:pt x="14" y="5"/>
                  <a:pt x="20" y="4"/>
                </a:cubicBezTo>
                <a:cubicBezTo>
                  <a:pt x="26" y="4"/>
                  <a:pt x="32" y="4"/>
                  <a:pt x="38" y="3"/>
                </a:cubicBezTo>
                <a:cubicBezTo>
                  <a:pt x="44" y="3"/>
                  <a:pt x="50" y="3"/>
                  <a:pt x="56" y="2"/>
                </a:cubicBezTo>
                <a:cubicBezTo>
                  <a:pt x="63" y="2"/>
                  <a:pt x="67" y="1"/>
                  <a:pt x="71" y="1"/>
                </a:cubicBezTo>
                <a:cubicBezTo>
                  <a:pt x="74" y="0"/>
                  <a:pt x="76" y="0"/>
                  <a:pt x="76" y="0"/>
                </a:cubicBezTo>
                <a:lnTo>
                  <a:pt x="77" y="0"/>
                </a:lnTo>
                <a:lnTo>
                  <a:pt x="77" y="20"/>
                </a:lnTo>
                <a:cubicBezTo>
                  <a:pt x="77" y="33"/>
                  <a:pt x="78" y="39"/>
                  <a:pt x="78" y="39"/>
                </a:cubicBezTo>
                <a:cubicBezTo>
                  <a:pt x="78" y="39"/>
                  <a:pt x="79" y="38"/>
                  <a:pt x="80" y="36"/>
                </a:cubicBezTo>
                <a:cubicBezTo>
                  <a:pt x="82" y="35"/>
                  <a:pt x="84" y="32"/>
                  <a:pt x="86" y="29"/>
                </a:cubicBezTo>
                <a:cubicBezTo>
                  <a:pt x="89" y="26"/>
                  <a:pt x="92" y="23"/>
                  <a:pt x="96" y="20"/>
                </a:cubicBezTo>
                <a:cubicBezTo>
                  <a:pt x="99" y="17"/>
                  <a:pt x="105" y="14"/>
                  <a:pt x="111" y="11"/>
                </a:cubicBezTo>
                <a:cubicBezTo>
                  <a:pt x="117" y="7"/>
                  <a:pt x="123" y="4"/>
                  <a:pt x="130" y="3"/>
                </a:cubicBezTo>
                <a:cubicBezTo>
                  <a:pt x="136" y="1"/>
                  <a:pt x="145" y="0"/>
                  <a:pt x="155" y="0"/>
                </a:cubicBezTo>
                <a:cubicBezTo>
                  <a:pt x="193" y="2"/>
                  <a:pt x="213" y="20"/>
                  <a:pt x="218" y="56"/>
                </a:cubicBezTo>
                <a:cubicBezTo>
                  <a:pt x="218" y="58"/>
                  <a:pt x="218" y="81"/>
                  <a:pt x="218" y="125"/>
                </a:cubicBezTo>
                <a:lnTo>
                  <a:pt x="218" y="167"/>
                </a:lnTo>
                <a:cubicBezTo>
                  <a:pt x="218" y="180"/>
                  <a:pt x="219" y="187"/>
                  <a:pt x="219" y="189"/>
                </a:cubicBezTo>
                <a:cubicBezTo>
                  <a:pt x="220" y="192"/>
                  <a:pt x="222" y="193"/>
                  <a:pt x="225" y="194"/>
                </a:cubicBezTo>
                <a:cubicBezTo>
                  <a:pt x="232" y="195"/>
                  <a:pt x="240" y="196"/>
                  <a:pt x="249" y="196"/>
                </a:cubicBezTo>
                <a:lnTo>
                  <a:pt x="257" y="196"/>
                </a:lnTo>
                <a:lnTo>
                  <a:pt x="257" y="220"/>
                </a:lnTo>
                <a:lnTo>
                  <a:pt x="253" y="220"/>
                </a:lnTo>
                <a:lnTo>
                  <a:pt x="241" y="219"/>
                </a:lnTo>
                <a:cubicBezTo>
                  <a:pt x="233" y="219"/>
                  <a:pt x="225" y="219"/>
                  <a:pt x="216" y="219"/>
                </a:cubicBezTo>
                <a:cubicBezTo>
                  <a:pt x="207" y="219"/>
                  <a:pt x="201" y="218"/>
                  <a:pt x="197" y="218"/>
                </a:cubicBezTo>
                <a:cubicBezTo>
                  <a:pt x="164" y="218"/>
                  <a:pt x="145" y="219"/>
                  <a:pt x="142" y="220"/>
                </a:cubicBezTo>
                <a:lnTo>
                  <a:pt x="138" y="220"/>
                </a:lnTo>
                <a:lnTo>
                  <a:pt x="138" y="196"/>
                </a:lnTo>
                <a:lnTo>
                  <a:pt x="146" y="196"/>
                </a:lnTo>
                <a:cubicBezTo>
                  <a:pt x="166" y="196"/>
                  <a:pt x="176" y="193"/>
                  <a:pt x="176" y="188"/>
                </a:cubicBezTo>
                <a:cubicBezTo>
                  <a:pt x="177" y="187"/>
                  <a:pt x="177" y="165"/>
                  <a:pt x="177" y="120"/>
                </a:cubicBezTo>
                <a:cubicBezTo>
                  <a:pt x="176" y="75"/>
                  <a:pt x="176" y="52"/>
                  <a:pt x="176" y="49"/>
                </a:cubicBezTo>
                <a:cubicBezTo>
                  <a:pt x="174" y="40"/>
                  <a:pt x="170" y="33"/>
                  <a:pt x="166" y="28"/>
                </a:cubicBezTo>
                <a:cubicBezTo>
                  <a:pt x="161" y="24"/>
                  <a:pt x="157" y="21"/>
                  <a:pt x="154" y="20"/>
                </a:cubicBezTo>
                <a:cubicBezTo>
                  <a:pt x="151" y="19"/>
                  <a:pt x="146" y="19"/>
                  <a:pt x="141" y="19"/>
                </a:cubicBezTo>
                <a:cubicBezTo>
                  <a:pt x="126" y="19"/>
                  <a:pt x="113" y="25"/>
                  <a:pt x="101" y="36"/>
                </a:cubicBezTo>
                <a:cubicBezTo>
                  <a:pt x="92" y="45"/>
                  <a:pt x="87" y="54"/>
                  <a:pt x="84" y="63"/>
                </a:cubicBezTo>
                <a:cubicBezTo>
                  <a:pt x="82" y="72"/>
                  <a:pt x="81" y="86"/>
                  <a:pt x="80" y="104"/>
                </a:cubicBezTo>
                <a:lnTo>
                  <a:pt x="80" y="136"/>
                </a:lnTo>
                <a:lnTo>
                  <a:pt x="80" y="165"/>
                </a:lnTo>
                <a:cubicBezTo>
                  <a:pt x="80" y="175"/>
                  <a:pt x="81" y="182"/>
                  <a:pt x="81" y="185"/>
                </a:cubicBezTo>
                <a:cubicBezTo>
                  <a:pt x="81" y="188"/>
                  <a:pt x="82" y="190"/>
                  <a:pt x="82" y="191"/>
                </a:cubicBezTo>
                <a:cubicBezTo>
                  <a:pt x="83" y="192"/>
                  <a:pt x="85" y="193"/>
                  <a:pt x="87" y="194"/>
                </a:cubicBezTo>
                <a:cubicBezTo>
                  <a:pt x="94" y="195"/>
                  <a:pt x="103" y="196"/>
                  <a:pt x="112" y="196"/>
                </a:cubicBezTo>
                <a:lnTo>
                  <a:pt x="120" y="196"/>
                </a:lnTo>
                <a:lnTo>
                  <a:pt x="120" y="220"/>
                </a:lnTo>
                <a:lnTo>
                  <a:pt x="116" y="220"/>
                </a:lnTo>
                <a:lnTo>
                  <a:pt x="105" y="219"/>
                </a:lnTo>
                <a:cubicBezTo>
                  <a:pt x="96" y="219"/>
                  <a:pt x="87" y="219"/>
                  <a:pt x="78" y="219"/>
                </a:cubicBezTo>
                <a:cubicBezTo>
                  <a:pt x="70" y="219"/>
                  <a:pt x="63" y="218"/>
                  <a:pt x="60" y="218"/>
                </a:cubicBezTo>
                <a:cubicBezTo>
                  <a:pt x="26" y="218"/>
                  <a:pt x="7" y="219"/>
                  <a:pt x="4" y="220"/>
                </a:cubicBezTo>
                <a:lnTo>
                  <a:pt x="0" y="220"/>
                </a:lnTo>
                <a:lnTo>
                  <a:pt x="0" y="196"/>
                </a:lnTo>
                <a:lnTo>
                  <a:pt x="8" y="196"/>
                </a:ln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376" name=""/>
          <p:cNvSpPr/>
          <p:nvPr/>
        </p:nvSpPr>
        <p:spPr>
          <a:xfrm>
            <a:off x="3413520" y="2976120"/>
            <a:ext cx="167760" cy="59400"/>
          </a:xfrm>
          <a:custGeom>
            <a:avLst/>
            <a:gdLst/>
            <a:ahLst/>
            <a:rect l="0" t="0" r="r" b="b"/>
            <a:pathLst>
              <a:path w="466" h="165">
                <a:moveTo>
                  <a:pt x="0" y="14"/>
                </a:moveTo>
                <a:cubicBezTo>
                  <a:pt x="0" y="8"/>
                  <a:pt x="3" y="4"/>
                  <a:pt x="9" y="0"/>
                </a:cubicBezTo>
                <a:lnTo>
                  <a:pt x="455" y="0"/>
                </a:lnTo>
                <a:cubicBezTo>
                  <a:pt x="462" y="4"/>
                  <a:pt x="466" y="9"/>
                  <a:pt x="466" y="14"/>
                </a:cubicBezTo>
                <a:cubicBezTo>
                  <a:pt x="466" y="20"/>
                  <a:pt x="463" y="24"/>
                  <a:pt x="456" y="28"/>
                </a:cubicBezTo>
                <a:lnTo>
                  <a:pt x="234" y="28"/>
                </a:lnTo>
                <a:lnTo>
                  <a:pt x="11" y="28"/>
                </a:lnTo>
                <a:cubicBezTo>
                  <a:pt x="3" y="26"/>
                  <a:pt x="0" y="21"/>
                  <a:pt x="0" y="14"/>
                </a:cubicBezTo>
                <a:moveTo>
                  <a:pt x="0" y="151"/>
                </a:moveTo>
                <a:cubicBezTo>
                  <a:pt x="0" y="144"/>
                  <a:pt x="3" y="139"/>
                  <a:pt x="11" y="137"/>
                </a:cubicBezTo>
                <a:lnTo>
                  <a:pt x="456" y="137"/>
                </a:lnTo>
                <a:cubicBezTo>
                  <a:pt x="463" y="142"/>
                  <a:pt x="466" y="146"/>
                  <a:pt x="466" y="151"/>
                </a:cubicBezTo>
                <a:cubicBezTo>
                  <a:pt x="466" y="157"/>
                  <a:pt x="462" y="162"/>
                  <a:pt x="455" y="165"/>
                </a:cubicBezTo>
                <a:lnTo>
                  <a:pt x="9" y="165"/>
                </a:lnTo>
                <a:cubicBezTo>
                  <a:pt x="3" y="162"/>
                  <a:pt x="0" y="157"/>
                  <a:pt x="0" y="151"/>
                </a:cubicBez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377" name=""/>
          <p:cNvSpPr/>
          <p:nvPr/>
        </p:nvSpPr>
        <p:spPr>
          <a:xfrm>
            <a:off x="3715560" y="2855160"/>
            <a:ext cx="48600" cy="301680"/>
          </a:xfrm>
          <a:custGeom>
            <a:avLst/>
            <a:gdLst/>
            <a:ahLst/>
            <a:rect l="0" t="0" r="r" b="b"/>
            <a:pathLst>
              <a:path w="135" h="838">
                <a:moveTo>
                  <a:pt x="0" y="838"/>
                </a:moveTo>
                <a:lnTo>
                  <a:pt x="0" y="0"/>
                </a:lnTo>
                <a:lnTo>
                  <a:pt x="135" y="0"/>
                </a:lnTo>
                <a:lnTo>
                  <a:pt x="135" y="28"/>
                </a:lnTo>
                <a:lnTo>
                  <a:pt x="28" y="28"/>
                </a:lnTo>
                <a:lnTo>
                  <a:pt x="28" y="810"/>
                </a:lnTo>
                <a:lnTo>
                  <a:pt x="135" y="810"/>
                </a:lnTo>
                <a:lnTo>
                  <a:pt x="135" y="838"/>
                </a:lnTo>
                <a:lnTo>
                  <a:pt x="0" y="838"/>
                </a:ln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378" name=""/>
          <p:cNvSpPr/>
          <p:nvPr/>
        </p:nvSpPr>
        <p:spPr>
          <a:xfrm>
            <a:off x="3778560" y="2975400"/>
            <a:ext cx="122760" cy="114480"/>
          </a:xfrm>
          <a:custGeom>
            <a:avLst/>
            <a:gdLst/>
            <a:ahLst/>
            <a:rect l="0" t="0" r="r" b="b"/>
            <a:pathLst>
              <a:path w="341" h="318">
                <a:moveTo>
                  <a:pt x="11" y="107"/>
                </a:moveTo>
                <a:cubicBezTo>
                  <a:pt x="15" y="87"/>
                  <a:pt x="27" y="65"/>
                  <a:pt x="49" y="39"/>
                </a:cubicBezTo>
                <a:cubicBezTo>
                  <a:pt x="71" y="14"/>
                  <a:pt x="98" y="1"/>
                  <a:pt x="130" y="0"/>
                </a:cubicBezTo>
                <a:cubicBezTo>
                  <a:pt x="146" y="0"/>
                  <a:pt x="161" y="4"/>
                  <a:pt x="175" y="13"/>
                </a:cubicBezTo>
                <a:cubicBezTo>
                  <a:pt x="188" y="21"/>
                  <a:pt x="198" y="32"/>
                  <a:pt x="205" y="44"/>
                </a:cubicBezTo>
                <a:cubicBezTo>
                  <a:pt x="225" y="15"/>
                  <a:pt x="249" y="0"/>
                  <a:pt x="276" y="0"/>
                </a:cubicBezTo>
                <a:cubicBezTo>
                  <a:pt x="294" y="0"/>
                  <a:pt x="309" y="5"/>
                  <a:pt x="321" y="16"/>
                </a:cubicBezTo>
                <a:cubicBezTo>
                  <a:pt x="334" y="26"/>
                  <a:pt x="340" y="40"/>
                  <a:pt x="341" y="57"/>
                </a:cubicBezTo>
                <a:cubicBezTo>
                  <a:pt x="341" y="70"/>
                  <a:pt x="337" y="81"/>
                  <a:pt x="331" y="90"/>
                </a:cubicBezTo>
                <a:cubicBezTo>
                  <a:pt x="324" y="98"/>
                  <a:pt x="318" y="103"/>
                  <a:pt x="312" y="105"/>
                </a:cubicBezTo>
                <a:cubicBezTo>
                  <a:pt x="306" y="107"/>
                  <a:pt x="301" y="108"/>
                  <a:pt x="296" y="108"/>
                </a:cubicBezTo>
                <a:cubicBezTo>
                  <a:pt x="287" y="108"/>
                  <a:pt x="280" y="105"/>
                  <a:pt x="274" y="100"/>
                </a:cubicBezTo>
                <a:cubicBezTo>
                  <a:pt x="269" y="95"/>
                  <a:pt x="266" y="88"/>
                  <a:pt x="266" y="80"/>
                </a:cubicBezTo>
                <a:cubicBezTo>
                  <a:pt x="266" y="58"/>
                  <a:pt x="278" y="44"/>
                  <a:pt x="301" y="36"/>
                </a:cubicBezTo>
                <a:cubicBezTo>
                  <a:pt x="296" y="30"/>
                  <a:pt x="286" y="27"/>
                  <a:pt x="273" y="27"/>
                </a:cubicBezTo>
                <a:cubicBezTo>
                  <a:pt x="267" y="27"/>
                  <a:pt x="262" y="27"/>
                  <a:pt x="260" y="28"/>
                </a:cubicBezTo>
                <a:cubicBezTo>
                  <a:pt x="242" y="36"/>
                  <a:pt x="229" y="51"/>
                  <a:pt x="221" y="74"/>
                </a:cubicBezTo>
                <a:cubicBezTo>
                  <a:pt x="192" y="178"/>
                  <a:pt x="178" y="238"/>
                  <a:pt x="178" y="255"/>
                </a:cubicBezTo>
                <a:cubicBezTo>
                  <a:pt x="178" y="268"/>
                  <a:pt x="181" y="278"/>
                  <a:pt x="189" y="283"/>
                </a:cubicBezTo>
                <a:cubicBezTo>
                  <a:pt x="196" y="289"/>
                  <a:pt x="204" y="292"/>
                  <a:pt x="213" y="292"/>
                </a:cubicBezTo>
                <a:cubicBezTo>
                  <a:pt x="231" y="292"/>
                  <a:pt x="248" y="284"/>
                  <a:pt x="265" y="269"/>
                </a:cubicBezTo>
                <a:cubicBezTo>
                  <a:pt x="282" y="253"/>
                  <a:pt x="293" y="234"/>
                  <a:pt x="299" y="212"/>
                </a:cubicBezTo>
                <a:cubicBezTo>
                  <a:pt x="301" y="207"/>
                  <a:pt x="302" y="205"/>
                  <a:pt x="304" y="204"/>
                </a:cubicBezTo>
                <a:cubicBezTo>
                  <a:pt x="305" y="204"/>
                  <a:pt x="309" y="203"/>
                  <a:pt x="315" y="203"/>
                </a:cubicBezTo>
                <a:lnTo>
                  <a:pt x="318" y="203"/>
                </a:lnTo>
                <a:cubicBezTo>
                  <a:pt x="325" y="203"/>
                  <a:pt x="328" y="205"/>
                  <a:pt x="328" y="209"/>
                </a:cubicBezTo>
                <a:cubicBezTo>
                  <a:pt x="328" y="209"/>
                  <a:pt x="328" y="212"/>
                  <a:pt x="327" y="216"/>
                </a:cubicBezTo>
                <a:cubicBezTo>
                  <a:pt x="319" y="243"/>
                  <a:pt x="305" y="266"/>
                  <a:pt x="283" y="287"/>
                </a:cubicBezTo>
                <a:cubicBezTo>
                  <a:pt x="262" y="307"/>
                  <a:pt x="237" y="318"/>
                  <a:pt x="208" y="318"/>
                </a:cubicBezTo>
                <a:cubicBezTo>
                  <a:pt x="175" y="318"/>
                  <a:pt x="150" y="303"/>
                  <a:pt x="134" y="274"/>
                </a:cubicBezTo>
                <a:cubicBezTo>
                  <a:pt x="115" y="302"/>
                  <a:pt x="93" y="317"/>
                  <a:pt x="68" y="317"/>
                </a:cubicBezTo>
                <a:lnTo>
                  <a:pt x="64" y="317"/>
                </a:lnTo>
                <a:cubicBezTo>
                  <a:pt x="41" y="317"/>
                  <a:pt x="25" y="311"/>
                  <a:pt x="15" y="299"/>
                </a:cubicBezTo>
                <a:cubicBezTo>
                  <a:pt x="5" y="287"/>
                  <a:pt x="0" y="274"/>
                  <a:pt x="0" y="260"/>
                </a:cubicBezTo>
                <a:cubicBezTo>
                  <a:pt x="0" y="245"/>
                  <a:pt x="4" y="233"/>
                  <a:pt x="13" y="224"/>
                </a:cubicBezTo>
                <a:cubicBezTo>
                  <a:pt x="22" y="215"/>
                  <a:pt x="32" y="210"/>
                  <a:pt x="44" y="210"/>
                </a:cubicBezTo>
                <a:cubicBezTo>
                  <a:pt x="64" y="210"/>
                  <a:pt x="74" y="220"/>
                  <a:pt x="74" y="239"/>
                </a:cubicBezTo>
                <a:cubicBezTo>
                  <a:pt x="74" y="249"/>
                  <a:pt x="72" y="257"/>
                  <a:pt x="66" y="264"/>
                </a:cubicBezTo>
                <a:cubicBezTo>
                  <a:pt x="60" y="271"/>
                  <a:pt x="55" y="275"/>
                  <a:pt x="50" y="278"/>
                </a:cubicBezTo>
                <a:cubicBezTo>
                  <a:pt x="45" y="280"/>
                  <a:pt x="42" y="281"/>
                  <a:pt x="41" y="281"/>
                </a:cubicBezTo>
                <a:lnTo>
                  <a:pt x="39" y="282"/>
                </a:lnTo>
                <a:cubicBezTo>
                  <a:pt x="39" y="282"/>
                  <a:pt x="40" y="283"/>
                  <a:pt x="43" y="285"/>
                </a:cubicBezTo>
                <a:cubicBezTo>
                  <a:pt x="46" y="286"/>
                  <a:pt x="49" y="288"/>
                  <a:pt x="54" y="290"/>
                </a:cubicBezTo>
                <a:cubicBezTo>
                  <a:pt x="59" y="291"/>
                  <a:pt x="63" y="292"/>
                  <a:pt x="67" y="292"/>
                </a:cubicBezTo>
                <a:cubicBezTo>
                  <a:pt x="84" y="292"/>
                  <a:pt x="99" y="281"/>
                  <a:pt x="111" y="260"/>
                </a:cubicBezTo>
                <a:cubicBezTo>
                  <a:pt x="115" y="253"/>
                  <a:pt x="120" y="237"/>
                  <a:pt x="127" y="213"/>
                </a:cubicBezTo>
                <a:cubicBezTo>
                  <a:pt x="133" y="189"/>
                  <a:pt x="140" y="163"/>
                  <a:pt x="146" y="137"/>
                </a:cubicBezTo>
                <a:cubicBezTo>
                  <a:pt x="153" y="111"/>
                  <a:pt x="156" y="95"/>
                  <a:pt x="157" y="90"/>
                </a:cubicBezTo>
                <a:cubicBezTo>
                  <a:pt x="160" y="78"/>
                  <a:pt x="161" y="69"/>
                  <a:pt x="161" y="63"/>
                </a:cubicBezTo>
                <a:cubicBezTo>
                  <a:pt x="161" y="50"/>
                  <a:pt x="157" y="41"/>
                  <a:pt x="150" y="35"/>
                </a:cubicBezTo>
                <a:cubicBezTo>
                  <a:pt x="143" y="29"/>
                  <a:pt x="136" y="27"/>
                  <a:pt x="127" y="27"/>
                </a:cubicBezTo>
                <a:cubicBezTo>
                  <a:pt x="108" y="27"/>
                  <a:pt x="91" y="34"/>
                  <a:pt x="74" y="49"/>
                </a:cubicBezTo>
                <a:cubicBezTo>
                  <a:pt x="58" y="64"/>
                  <a:pt x="47" y="83"/>
                  <a:pt x="40" y="106"/>
                </a:cubicBezTo>
                <a:cubicBezTo>
                  <a:pt x="39" y="111"/>
                  <a:pt x="38" y="114"/>
                  <a:pt x="37" y="114"/>
                </a:cubicBezTo>
                <a:cubicBezTo>
                  <a:pt x="35" y="115"/>
                  <a:pt x="31" y="115"/>
                  <a:pt x="25" y="116"/>
                </a:cubicBezTo>
                <a:lnTo>
                  <a:pt x="16" y="116"/>
                </a:lnTo>
                <a:cubicBezTo>
                  <a:pt x="13" y="113"/>
                  <a:pt x="11" y="110"/>
                  <a:pt x="11" y="107"/>
                </a:cubicBez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379" name=""/>
          <p:cNvSpPr/>
          <p:nvPr/>
        </p:nvSpPr>
        <p:spPr>
          <a:xfrm>
            <a:off x="3938400" y="2862000"/>
            <a:ext cx="42840" cy="178200"/>
          </a:xfrm>
          <a:custGeom>
            <a:avLst/>
            <a:gdLst/>
            <a:ahLst/>
            <a:rect l="0" t="0" r="r" b="b"/>
            <a:pathLst>
              <a:path w="119" h="495">
                <a:moveTo>
                  <a:pt x="0" y="248"/>
                </a:moveTo>
                <a:cubicBezTo>
                  <a:pt x="0" y="225"/>
                  <a:pt x="2" y="204"/>
                  <a:pt x="5" y="182"/>
                </a:cubicBezTo>
                <a:cubicBezTo>
                  <a:pt x="8" y="162"/>
                  <a:pt x="12" y="144"/>
                  <a:pt x="16" y="129"/>
                </a:cubicBezTo>
                <a:cubicBezTo>
                  <a:pt x="21" y="115"/>
                  <a:pt x="27" y="100"/>
                  <a:pt x="35" y="86"/>
                </a:cubicBezTo>
                <a:cubicBezTo>
                  <a:pt x="43" y="72"/>
                  <a:pt x="49" y="61"/>
                  <a:pt x="53" y="53"/>
                </a:cubicBezTo>
                <a:cubicBezTo>
                  <a:pt x="58" y="45"/>
                  <a:pt x="65" y="36"/>
                  <a:pt x="74" y="27"/>
                </a:cubicBezTo>
                <a:cubicBezTo>
                  <a:pt x="83" y="18"/>
                  <a:pt x="89" y="12"/>
                  <a:pt x="90" y="10"/>
                </a:cubicBezTo>
                <a:cubicBezTo>
                  <a:pt x="92" y="8"/>
                  <a:pt x="97" y="5"/>
                  <a:pt x="104" y="0"/>
                </a:cubicBezTo>
                <a:lnTo>
                  <a:pt x="110" y="0"/>
                </a:lnTo>
                <a:lnTo>
                  <a:pt x="112" y="0"/>
                </a:lnTo>
                <a:cubicBezTo>
                  <a:pt x="117" y="0"/>
                  <a:pt x="119" y="2"/>
                  <a:pt x="119" y="4"/>
                </a:cubicBezTo>
                <a:cubicBezTo>
                  <a:pt x="119" y="5"/>
                  <a:pt x="116" y="9"/>
                  <a:pt x="111" y="15"/>
                </a:cubicBezTo>
                <a:cubicBezTo>
                  <a:pt x="105" y="21"/>
                  <a:pt x="98" y="29"/>
                  <a:pt x="89" y="41"/>
                </a:cubicBezTo>
                <a:cubicBezTo>
                  <a:pt x="82" y="53"/>
                  <a:pt x="73" y="67"/>
                  <a:pt x="65" y="83"/>
                </a:cubicBezTo>
                <a:cubicBezTo>
                  <a:pt x="57" y="100"/>
                  <a:pt x="50" y="123"/>
                  <a:pt x="44" y="152"/>
                </a:cubicBezTo>
                <a:cubicBezTo>
                  <a:pt x="39" y="180"/>
                  <a:pt x="36" y="213"/>
                  <a:pt x="36" y="248"/>
                </a:cubicBezTo>
                <a:cubicBezTo>
                  <a:pt x="36" y="283"/>
                  <a:pt x="39" y="314"/>
                  <a:pt x="44" y="343"/>
                </a:cubicBezTo>
                <a:cubicBezTo>
                  <a:pt x="50" y="371"/>
                  <a:pt x="57" y="394"/>
                  <a:pt x="65" y="411"/>
                </a:cubicBezTo>
                <a:cubicBezTo>
                  <a:pt x="73" y="429"/>
                  <a:pt x="81" y="443"/>
                  <a:pt x="89" y="454"/>
                </a:cubicBezTo>
                <a:cubicBezTo>
                  <a:pt x="98" y="465"/>
                  <a:pt x="105" y="473"/>
                  <a:pt x="111" y="480"/>
                </a:cubicBezTo>
                <a:cubicBezTo>
                  <a:pt x="116" y="487"/>
                  <a:pt x="119" y="490"/>
                  <a:pt x="119" y="490"/>
                </a:cubicBezTo>
                <a:cubicBezTo>
                  <a:pt x="119" y="493"/>
                  <a:pt x="117" y="495"/>
                  <a:pt x="112" y="495"/>
                </a:cubicBezTo>
                <a:lnTo>
                  <a:pt x="110" y="495"/>
                </a:lnTo>
                <a:lnTo>
                  <a:pt x="104" y="495"/>
                </a:lnTo>
                <a:lnTo>
                  <a:pt x="89" y="483"/>
                </a:lnTo>
                <a:cubicBezTo>
                  <a:pt x="58" y="455"/>
                  <a:pt x="35" y="420"/>
                  <a:pt x="21" y="378"/>
                </a:cubicBezTo>
                <a:cubicBezTo>
                  <a:pt x="7" y="336"/>
                  <a:pt x="0" y="293"/>
                  <a:pt x="0" y="248"/>
                </a:cubicBez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380" name=""/>
          <p:cNvSpPr/>
          <p:nvPr/>
        </p:nvSpPr>
        <p:spPr>
          <a:xfrm>
            <a:off x="4005720" y="2877120"/>
            <a:ext cx="61560" cy="118440"/>
          </a:xfrm>
          <a:custGeom>
            <a:avLst/>
            <a:gdLst/>
            <a:ahLst/>
            <a:rect l="0" t="0" r="r" b="b"/>
            <a:pathLst>
              <a:path w="171" h="329">
                <a:moveTo>
                  <a:pt x="64" y="43"/>
                </a:moveTo>
                <a:lnTo>
                  <a:pt x="57" y="46"/>
                </a:lnTo>
                <a:cubicBezTo>
                  <a:pt x="53" y="48"/>
                  <a:pt x="46" y="50"/>
                  <a:pt x="38" y="51"/>
                </a:cubicBezTo>
                <a:cubicBezTo>
                  <a:pt x="29" y="53"/>
                  <a:pt x="20" y="54"/>
                  <a:pt x="9" y="55"/>
                </a:cubicBezTo>
                <a:lnTo>
                  <a:pt x="0" y="55"/>
                </a:lnTo>
                <a:lnTo>
                  <a:pt x="0" y="31"/>
                </a:lnTo>
                <a:lnTo>
                  <a:pt x="9" y="31"/>
                </a:lnTo>
                <a:cubicBezTo>
                  <a:pt x="25" y="30"/>
                  <a:pt x="39" y="28"/>
                  <a:pt x="52" y="24"/>
                </a:cubicBezTo>
                <a:cubicBezTo>
                  <a:pt x="65" y="19"/>
                  <a:pt x="74" y="15"/>
                  <a:pt x="80" y="12"/>
                </a:cubicBezTo>
                <a:cubicBezTo>
                  <a:pt x="85" y="8"/>
                  <a:pt x="90" y="5"/>
                  <a:pt x="93" y="1"/>
                </a:cubicBezTo>
                <a:cubicBezTo>
                  <a:pt x="94" y="0"/>
                  <a:pt x="96" y="0"/>
                  <a:pt x="99" y="0"/>
                </a:cubicBezTo>
                <a:cubicBezTo>
                  <a:pt x="102" y="0"/>
                  <a:pt x="105" y="0"/>
                  <a:pt x="108" y="2"/>
                </a:cubicBezTo>
                <a:lnTo>
                  <a:pt x="108" y="151"/>
                </a:lnTo>
                <a:lnTo>
                  <a:pt x="108" y="299"/>
                </a:lnTo>
                <a:cubicBezTo>
                  <a:pt x="111" y="302"/>
                  <a:pt x="114" y="303"/>
                  <a:pt x="115" y="304"/>
                </a:cubicBezTo>
                <a:cubicBezTo>
                  <a:pt x="117" y="304"/>
                  <a:pt x="121" y="305"/>
                  <a:pt x="127" y="306"/>
                </a:cubicBezTo>
                <a:cubicBezTo>
                  <a:pt x="133" y="306"/>
                  <a:pt x="144" y="307"/>
                  <a:pt x="158" y="307"/>
                </a:cubicBezTo>
                <a:lnTo>
                  <a:pt x="171" y="307"/>
                </a:lnTo>
                <a:lnTo>
                  <a:pt x="171" y="329"/>
                </a:lnTo>
                <a:lnTo>
                  <a:pt x="165" y="329"/>
                </a:lnTo>
                <a:cubicBezTo>
                  <a:pt x="158" y="328"/>
                  <a:pt x="132" y="328"/>
                  <a:pt x="86" y="328"/>
                </a:cubicBezTo>
                <a:cubicBezTo>
                  <a:pt x="41" y="328"/>
                  <a:pt x="15" y="328"/>
                  <a:pt x="8" y="329"/>
                </a:cubicBezTo>
                <a:lnTo>
                  <a:pt x="2" y="329"/>
                </a:lnTo>
                <a:lnTo>
                  <a:pt x="2" y="307"/>
                </a:lnTo>
                <a:lnTo>
                  <a:pt x="15" y="307"/>
                </a:lnTo>
                <a:cubicBezTo>
                  <a:pt x="22" y="307"/>
                  <a:pt x="28" y="307"/>
                  <a:pt x="34" y="307"/>
                </a:cubicBezTo>
                <a:cubicBezTo>
                  <a:pt x="39" y="307"/>
                  <a:pt x="43" y="306"/>
                  <a:pt x="46" y="306"/>
                </a:cubicBezTo>
                <a:cubicBezTo>
                  <a:pt x="49" y="306"/>
                  <a:pt x="52" y="305"/>
                  <a:pt x="54" y="305"/>
                </a:cubicBezTo>
                <a:cubicBezTo>
                  <a:pt x="56" y="304"/>
                  <a:pt x="58" y="304"/>
                  <a:pt x="58" y="304"/>
                </a:cubicBezTo>
                <a:cubicBezTo>
                  <a:pt x="58" y="304"/>
                  <a:pt x="59" y="303"/>
                  <a:pt x="61" y="301"/>
                </a:cubicBezTo>
                <a:cubicBezTo>
                  <a:pt x="63" y="300"/>
                  <a:pt x="64" y="299"/>
                  <a:pt x="64" y="299"/>
                </a:cubicBezTo>
                <a:lnTo>
                  <a:pt x="64" y="43"/>
                </a:ln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381" name=""/>
          <p:cNvSpPr/>
          <p:nvPr/>
        </p:nvSpPr>
        <p:spPr>
          <a:xfrm>
            <a:off x="4089600" y="2862000"/>
            <a:ext cx="42840" cy="178200"/>
          </a:xfrm>
          <a:custGeom>
            <a:avLst/>
            <a:gdLst/>
            <a:ahLst/>
            <a:rect l="0" t="0" r="r" b="b"/>
            <a:pathLst>
              <a:path w="119" h="495">
                <a:moveTo>
                  <a:pt x="2" y="1"/>
                </a:moveTo>
                <a:lnTo>
                  <a:pt x="4" y="0"/>
                </a:lnTo>
                <a:cubicBezTo>
                  <a:pt x="6" y="0"/>
                  <a:pt x="7" y="0"/>
                  <a:pt x="9" y="0"/>
                </a:cubicBezTo>
                <a:lnTo>
                  <a:pt x="15" y="0"/>
                </a:lnTo>
                <a:lnTo>
                  <a:pt x="30" y="12"/>
                </a:lnTo>
                <a:cubicBezTo>
                  <a:pt x="61" y="40"/>
                  <a:pt x="83" y="75"/>
                  <a:pt x="97" y="117"/>
                </a:cubicBezTo>
                <a:cubicBezTo>
                  <a:pt x="112" y="158"/>
                  <a:pt x="119" y="203"/>
                  <a:pt x="119" y="248"/>
                </a:cubicBezTo>
                <a:cubicBezTo>
                  <a:pt x="119" y="270"/>
                  <a:pt x="117" y="292"/>
                  <a:pt x="114" y="313"/>
                </a:cubicBezTo>
                <a:cubicBezTo>
                  <a:pt x="110" y="333"/>
                  <a:pt x="107" y="351"/>
                  <a:pt x="102" y="365"/>
                </a:cubicBezTo>
                <a:cubicBezTo>
                  <a:pt x="98" y="380"/>
                  <a:pt x="92" y="394"/>
                  <a:pt x="84" y="409"/>
                </a:cubicBezTo>
                <a:cubicBezTo>
                  <a:pt x="76" y="423"/>
                  <a:pt x="70" y="434"/>
                  <a:pt x="65" y="442"/>
                </a:cubicBezTo>
                <a:cubicBezTo>
                  <a:pt x="61" y="450"/>
                  <a:pt x="54" y="458"/>
                  <a:pt x="45" y="467"/>
                </a:cubicBezTo>
                <a:cubicBezTo>
                  <a:pt x="36" y="476"/>
                  <a:pt x="31" y="482"/>
                  <a:pt x="29" y="483"/>
                </a:cubicBezTo>
                <a:cubicBezTo>
                  <a:pt x="28" y="485"/>
                  <a:pt x="23" y="488"/>
                  <a:pt x="17" y="493"/>
                </a:cubicBezTo>
                <a:cubicBezTo>
                  <a:pt x="16" y="494"/>
                  <a:pt x="15" y="494"/>
                  <a:pt x="15" y="495"/>
                </a:cubicBezTo>
                <a:lnTo>
                  <a:pt x="9" y="495"/>
                </a:lnTo>
                <a:cubicBezTo>
                  <a:pt x="6" y="495"/>
                  <a:pt x="5" y="495"/>
                  <a:pt x="4" y="495"/>
                </a:cubicBezTo>
                <a:cubicBezTo>
                  <a:pt x="3" y="495"/>
                  <a:pt x="2" y="494"/>
                  <a:pt x="1" y="493"/>
                </a:cubicBezTo>
                <a:cubicBezTo>
                  <a:pt x="1" y="492"/>
                  <a:pt x="0" y="491"/>
                  <a:pt x="0" y="489"/>
                </a:cubicBezTo>
                <a:cubicBezTo>
                  <a:pt x="0" y="489"/>
                  <a:pt x="2" y="486"/>
                  <a:pt x="5" y="482"/>
                </a:cubicBezTo>
                <a:cubicBezTo>
                  <a:pt x="57" y="429"/>
                  <a:pt x="83" y="351"/>
                  <a:pt x="83" y="248"/>
                </a:cubicBezTo>
                <a:cubicBezTo>
                  <a:pt x="83" y="144"/>
                  <a:pt x="57" y="65"/>
                  <a:pt x="5" y="12"/>
                </a:cubicBezTo>
                <a:cubicBezTo>
                  <a:pt x="2" y="8"/>
                  <a:pt x="0" y="6"/>
                  <a:pt x="0" y="6"/>
                </a:cubicBezTo>
                <a:cubicBezTo>
                  <a:pt x="0" y="3"/>
                  <a:pt x="1" y="2"/>
                  <a:pt x="2" y="1"/>
                </a:cubicBez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382" name=""/>
          <p:cNvSpPr/>
          <p:nvPr/>
        </p:nvSpPr>
        <p:spPr>
          <a:xfrm>
            <a:off x="4421520" y="2975400"/>
            <a:ext cx="123120" cy="114480"/>
          </a:xfrm>
          <a:custGeom>
            <a:avLst/>
            <a:gdLst/>
            <a:ahLst/>
            <a:rect l="0" t="0" r="r" b="b"/>
            <a:pathLst>
              <a:path w="342" h="318">
                <a:moveTo>
                  <a:pt x="12" y="107"/>
                </a:moveTo>
                <a:cubicBezTo>
                  <a:pt x="16" y="87"/>
                  <a:pt x="28" y="65"/>
                  <a:pt x="50" y="39"/>
                </a:cubicBezTo>
                <a:cubicBezTo>
                  <a:pt x="72" y="14"/>
                  <a:pt x="99" y="1"/>
                  <a:pt x="132" y="0"/>
                </a:cubicBezTo>
                <a:cubicBezTo>
                  <a:pt x="148" y="0"/>
                  <a:pt x="163" y="4"/>
                  <a:pt x="177" y="13"/>
                </a:cubicBezTo>
                <a:cubicBezTo>
                  <a:pt x="190" y="21"/>
                  <a:pt x="200" y="32"/>
                  <a:pt x="207" y="44"/>
                </a:cubicBezTo>
                <a:cubicBezTo>
                  <a:pt x="226" y="15"/>
                  <a:pt x="250" y="0"/>
                  <a:pt x="277" y="0"/>
                </a:cubicBezTo>
                <a:cubicBezTo>
                  <a:pt x="295" y="0"/>
                  <a:pt x="309" y="5"/>
                  <a:pt x="322" y="16"/>
                </a:cubicBezTo>
                <a:cubicBezTo>
                  <a:pt x="335" y="26"/>
                  <a:pt x="341" y="40"/>
                  <a:pt x="342" y="57"/>
                </a:cubicBezTo>
                <a:cubicBezTo>
                  <a:pt x="342" y="70"/>
                  <a:pt x="338" y="81"/>
                  <a:pt x="332" y="90"/>
                </a:cubicBezTo>
                <a:cubicBezTo>
                  <a:pt x="325" y="98"/>
                  <a:pt x="319" y="103"/>
                  <a:pt x="313" y="105"/>
                </a:cubicBezTo>
                <a:cubicBezTo>
                  <a:pt x="307" y="107"/>
                  <a:pt x="301" y="108"/>
                  <a:pt x="297" y="108"/>
                </a:cubicBezTo>
                <a:cubicBezTo>
                  <a:pt x="288" y="108"/>
                  <a:pt x="281" y="105"/>
                  <a:pt x="275" y="100"/>
                </a:cubicBezTo>
                <a:cubicBezTo>
                  <a:pt x="270" y="95"/>
                  <a:pt x="267" y="88"/>
                  <a:pt x="267" y="80"/>
                </a:cubicBezTo>
                <a:cubicBezTo>
                  <a:pt x="267" y="58"/>
                  <a:pt x="278" y="44"/>
                  <a:pt x="302" y="36"/>
                </a:cubicBezTo>
                <a:cubicBezTo>
                  <a:pt x="297" y="30"/>
                  <a:pt x="287" y="27"/>
                  <a:pt x="274" y="27"/>
                </a:cubicBezTo>
                <a:cubicBezTo>
                  <a:pt x="268" y="27"/>
                  <a:pt x="263" y="27"/>
                  <a:pt x="261" y="28"/>
                </a:cubicBezTo>
                <a:cubicBezTo>
                  <a:pt x="243" y="36"/>
                  <a:pt x="230" y="51"/>
                  <a:pt x="221" y="74"/>
                </a:cubicBezTo>
                <a:cubicBezTo>
                  <a:pt x="193" y="178"/>
                  <a:pt x="180" y="238"/>
                  <a:pt x="180" y="255"/>
                </a:cubicBezTo>
                <a:cubicBezTo>
                  <a:pt x="180" y="268"/>
                  <a:pt x="183" y="278"/>
                  <a:pt x="191" y="283"/>
                </a:cubicBezTo>
                <a:cubicBezTo>
                  <a:pt x="198" y="289"/>
                  <a:pt x="206" y="292"/>
                  <a:pt x="215" y="292"/>
                </a:cubicBezTo>
                <a:cubicBezTo>
                  <a:pt x="232" y="292"/>
                  <a:pt x="249" y="284"/>
                  <a:pt x="266" y="269"/>
                </a:cubicBezTo>
                <a:cubicBezTo>
                  <a:pt x="283" y="253"/>
                  <a:pt x="294" y="234"/>
                  <a:pt x="300" y="212"/>
                </a:cubicBezTo>
                <a:cubicBezTo>
                  <a:pt x="302" y="207"/>
                  <a:pt x="303" y="205"/>
                  <a:pt x="305" y="204"/>
                </a:cubicBezTo>
                <a:cubicBezTo>
                  <a:pt x="306" y="204"/>
                  <a:pt x="310" y="203"/>
                  <a:pt x="316" y="203"/>
                </a:cubicBezTo>
                <a:lnTo>
                  <a:pt x="318" y="203"/>
                </a:lnTo>
                <a:cubicBezTo>
                  <a:pt x="325" y="203"/>
                  <a:pt x="329" y="205"/>
                  <a:pt x="329" y="209"/>
                </a:cubicBezTo>
                <a:cubicBezTo>
                  <a:pt x="329" y="209"/>
                  <a:pt x="328" y="212"/>
                  <a:pt x="328" y="216"/>
                </a:cubicBezTo>
                <a:cubicBezTo>
                  <a:pt x="320" y="243"/>
                  <a:pt x="306" y="266"/>
                  <a:pt x="284" y="287"/>
                </a:cubicBezTo>
                <a:cubicBezTo>
                  <a:pt x="263" y="307"/>
                  <a:pt x="238" y="318"/>
                  <a:pt x="210" y="318"/>
                </a:cubicBezTo>
                <a:cubicBezTo>
                  <a:pt x="177" y="318"/>
                  <a:pt x="152" y="303"/>
                  <a:pt x="136" y="274"/>
                </a:cubicBezTo>
                <a:cubicBezTo>
                  <a:pt x="115" y="302"/>
                  <a:pt x="94" y="317"/>
                  <a:pt x="69" y="317"/>
                </a:cubicBezTo>
                <a:lnTo>
                  <a:pt x="65" y="317"/>
                </a:lnTo>
                <a:cubicBezTo>
                  <a:pt x="42" y="317"/>
                  <a:pt x="26" y="311"/>
                  <a:pt x="16" y="299"/>
                </a:cubicBezTo>
                <a:cubicBezTo>
                  <a:pt x="6" y="287"/>
                  <a:pt x="1" y="274"/>
                  <a:pt x="0" y="260"/>
                </a:cubicBezTo>
                <a:cubicBezTo>
                  <a:pt x="0" y="245"/>
                  <a:pt x="5" y="233"/>
                  <a:pt x="14" y="224"/>
                </a:cubicBezTo>
                <a:cubicBezTo>
                  <a:pt x="23" y="215"/>
                  <a:pt x="33" y="210"/>
                  <a:pt x="45" y="210"/>
                </a:cubicBezTo>
                <a:cubicBezTo>
                  <a:pt x="65" y="210"/>
                  <a:pt x="75" y="220"/>
                  <a:pt x="75" y="239"/>
                </a:cubicBezTo>
                <a:cubicBezTo>
                  <a:pt x="75" y="249"/>
                  <a:pt x="72" y="257"/>
                  <a:pt x="67" y="264"/>
                </a:cubicBezTo>
                <a:cubicBezTo>
                  <a:pt x="61" y="271"/>
                  <a:pt x="56" y="275"/>
                  <a:pt x="51" y="278"/>
                </a:cubicBezTo>
                <a:cubicBezTo>
                  <a:pt x="46" y="280"/>
                  <a:pt x="43" y="281"/>
                  <a:pt x="42" y="281"/>
                </a:cubicBezTo>
                <a:lnTo>
                  <a:pt x="40" y="282"/>
                </a:lnTo>
                <a:cubicBezTo>
                  <a:pt x="40" y="282"/>
                  <a:pt x="41" y="283"/>
                  <a:pt x="44" y="285"/>
                </a:cubicBezTo>
                <a:cubicBezTo>
                  <a:pt x="47" y="286"/>
                  <a:pt x="50" y="288"/>
                  <a:pt x="55" y="290"/>
                </a:cubicBezTo>
                <a:cubicBezTo>
                  <a:pt x="60" y="291"/>
                  <a:pt x="64" y="292"/>
                  <a:pt x="68" y="292"/>
                </a:cubicBezTo>
                <a:cubicBezTo>
                  <a:pt x="85" y="292"/>
                  <a:pt x="99" y="281"/>
                  <a:pt x="111" y="260"/>
                </a:cubicBezTo>
                <a:cubicBezTo>
                  <a:pt x="116" y="253"/>
                  <a:pt x="121" y="237"/>
                  <a:pt x="129" y="213"/>
                </a:cubicBezTo>
                <a:cubicBezTo>
                  <a:pt x="135" y="189"/>
                  <a:pt x="142" y="163"/>
                  <a:pt x="148" y="137"/>
                </a:cubicBezTo>
                <a:cubicBezTo>
                  <a:pt x="155" y="111"/>
                  <a:pt x="158" y="95"/>
                  <a:pt x="159" y="90"/>
                </a:cubicBezTo>
                <a:cubicBezTo>
                  <a:pt x="162" y="78"/>
                  <a:pt x="163" y="69"/>
                  <a:pt x="163" y="63"/>
                </a:cubicBezTo>
                <a:cubicBezTo>
                  <a:pt x="163" y="50"/>
                  <a:pt x="159" y="41"/>
                  <a:pt x="152" y="35"/>
                </a:cubicBezTo>
                <a:cubicBezTo>
                  <a:pt x="145" y="29"/>
                  <a:pt x="137" y="27"/>
                  <a:pt x="129" y="27"/>
                </a:cubicBezTo>
                <a:cubicBezTo>
                  <a:pt x="109" y="27"/>
                  <a:pt x="91" y="34"/>
                  <a:pt x="75" y="49"/>
                </a:cubicBezTo>
                <a:cubicBezTo>
                  <a:pt x="59" y="64"/>
                  <a:pt x="47" y="83"/>
                  <a:pt x="41" y="106"/>
                </a:cubicBezTo>
                <a:cubicBezTo>
                  <a:pt x="40" y="111"/>
                  <a:pt x="39" y="114"/>
                  <a:pt x="37" y="114"/>
                </a:cubicBezTo>
                <a:cubicBezTo>
                  <a:pt x="36" y="115"/>
                  <a:pt x="32" y="115"/>
                  <a:pt x="26" y="116"/>
                </a:cubicBezTo>
                <a:lnTo>
                  <a:pt x="16" y="116"/>
                </a:lnTo>
                <a:cubicBezTo>
                  <a:pt x="14" y="113"/>
                  <a:pt x="12" y="110"/>
                  <a:pt x="12" y="107"/>
                </a:cubicBez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383" name=""/>
          <p:cNvSpPr/>
          <p:nvPr/>
        </p:nvSpPr>
        <p:spPr>
          <a:xfrm>
            <a:off x="4581720" y="2862000"/>
            <a:ext cx="42840" cy="178200"/>
          </a:xfrm>
          <a:custGeom>
            <a:avLst/>
            <a:gdLst/>
            <a:ahLst/>
            <a:rect l="0" t="0" r="r" b="b"/>
            <a:pathLst>
              <a:path w="119" h="495">
                <a:moveTo>
                  <a:pt x="0" y="248"/>
                </a:moveTo>
                <a:cubicBezTo>
                  <a:pt x="0" y="225"/>
                  <a:pt x="2" y="204"/>
                  <a:pt x="5" y="182"/>
                </a:cubicBezTo>
                <a:cubicBezTo>
                  <a:pt x="8" y="162"/>
                  <a:pt x="12" y="144"/>
                  <a:pt x="16" y="129"/>
                </a:cubicBezTo>
                <a:cubicBezTo>
                  <a:pt x="20" y="115"/>
                  <a:pt x="27" y="100"/>
                  <a:pt x="34" y="86"/>
                </a:cubicBezTo>
                <a:cubicBezTo>
                  <a:pt x="42" y="72"/>
                  <a:pt x="49" y="61"/>
                  <a:pt x="53" y="53"/>
                </a:cubicBezTo>
                <a:cubicBezTo>
                  <a:pt x="58" y="45"/>
                  <a:pt x="65" y="36"/>
                  <a:pt x="74" y="27"/>
                </a:cubicBezTo>
                <a:cubicBezTo>
                  <a:pt x="84" y="18"/>
                  <a:pt x="90" y="12"/>
                  <a:pt x="91" y="10"/>
                </a:cubicBezTo>
                <a:cubicBezTo>
                  <a:pt x="93" y="8"/>
                  <a:pt x="97" y="5"/>
                  <a:pt x="104" y="0"/>
                </a:cubicBezTo>
                <a:lnTo>
                  <a:pt x="110" y="0"/>
                </a:lnTo>
                <a:lnTo>
                  <a:pt x="112" y="0"/>
                </a:lnTo>
                <a:cubicBezTo>
                  <a:pt x="117" y="0"/>
                  <a:pt x="119" y="2"/>
                  <a:pt x="119" y="4"/>
                </a:cubicBezTo>
                <a:cubicBezTo>
                  <a:pt x="119" y="5"/>
                  <a:pt x="116" y="9"/>
                  <a:pt x="111" y="15"/>
                </a:cubicBezTo>
                <a:cubicBezTo>
                  <a:pt x="105" y="21"/>
                  <a:pt x="98" y="29"/>
                  <a:pt x="90" y="41"/>
                </a:cubicBezTo>
                <a:cubicBezTo>
                  <a:pt x="82" y="53"/>
                  <a:pt x="73" y="67"/>
                  <a:pt x="65" y="83"/>
                </a:cubicBezTo>
                <a:cubicBezTo>
                  <a:pt x="57" y="100"/>
                  <a:pt x="50" y="123"/>
                  <a:pt x="44" y="152"/>
                </a:cubicBezTo>
                <a:cubicBezTo>
                  <a:pt x="39" y="180"/>
                  <a:pt x="36" y="213"/>
                  <a:pt x="36" y="248"/>
                </a:cubicBezTo>
                <a:cubicBezTo>
                  <a:pt x="36" y="283"/>
                  <a:pt x="39" y="314"/>
                  <a:pt x="44" y="343"/>
                </a:cubicBezTo>
                <a:cubicBezTo>
                  <a:pt x="50" y="371"/>
                  <a:pt x="57" y="394"/>
                  <a:pt x="65" y="411"/>
                </a:cubicBezTo>
                <a:cubicBezTo>
                  <a:pt x="72" y="429"/>
                  <a:pt x="82" y="443"/>
                  <a:pt x="90" y="454"/>
                </a:cubicBezTo>
                <a:cubicBezTo>
                  <a:pt x="98" y="465"/>
                  <a:pt x="105" y="473"/>
                  <a:pt x="111" y="480"/>
                </a:cubicBezTo>
                <a:cubicBezTo>
                  <a:pt x="116" y="487"/>
                  <a:pt x="119" y="490"/>
                  <a:pt x="119" y="490"/>
                </a:cubicBezTo>
                <a:cubicBezTo>
                  <a:pt x="119" y="493"/>
                  <a:pt x="116" y="495"/>
                  <a:pt x="111" y="495"/>
                </a:cubicBezTo>
                <a:lnTo>
                  <a:pt x="110" y="495"/>
                </a:lnTo>
                <a:lnTo>
                  <a:pt x="104" y="495"/>
                </a:lnTo>
                <a:lnTo>
                  <a:pt x="90" y="483"/>
                </a:lnTo>
                <a:cubicBezTo>
                  <a:pt x="58" y="455"/>
                  <a:pt x="35" y="420"/>
                  <a:pt x="21" y="378"/>
                </a:cubicBezTo>
                <a:cubicBezTo>
                  <a:pt x="7" y="336"/>
                  <a:pt x="0" y="293"/>
                  <a:pt x="0" y="248"/>
                </a:cubicBez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384" name=""/>
          <p:cNvSpPr/>
          <p:nvPr/>
        </p:nvSpPr>
        <p:spPr>
          <a:xfrm>
            <a:off x="4642920" y="2877120"/>
            <a:ext cx="71280" cy="118440"/>
          </a:xfrm>
          <a:custGeom>
            <a:avLst/>
            <a:gdLst/>
            <a:ahLst/>
            <a:rect l="0" t="0" r="r" b="b"/>
            <a:pathLst>
              <a:path w="198" h="329">
                <a:moveTo>
                  <a:pt x="29" y="118"/>
                </a:moveTo>
                <a:cubicBezTo>
                  <a:pt x="20" y="118"/>
                  <a:pt x="13" y="115"/>
                  <a:pt x="8" y="109"/>
                </a:cubicBezTo>
                <a:cubicBezTo>
                  <a:pt x="3" y="103"/>
                  <a:pt x="0" y="95"/>
                  <a:pt x="0" y="87"/>
                </a:cubicBezTo>
                <a:cubicBezTo>
                  <a:pt x="0" y="64"/>
                  <a:pt x="9" y="42"/>
                  <a:pt x="26" y="25"/>
                </a:cubicBezTo>
                <a:cubicBezTo>
                  <a:pt x="44" y="8"/>
                  <a:pt x="66" y="0"/>
                  <a:pt x="92" y="0"/>
                </a:cubicBezTo>
                <a:cubicBezTo>
                  <a:pt x="122" y="0"/>
                  <a:pt x="148" y="9"/>
                  <a:pt x="168" y="27"/>
                </a:cubicBezTo>
                <a:cubicBezTo>
                  <a:pt x="188" y="47"/>
                  <a:pt x="198" y="70"/>
                  <a:pt x="198" y="100"/>
                </a:cubicBezTo>
                <a:cubicBezTo>
                  <a:pt x="198" y="114"/>
                  <a:pt x="195" y="127"/>
                  <a:pt x="188" y="140"/>
                </a:cubicBezTo>
                <a:cubicBezTo>
                  <a:pt x="182" y="153"/>
                  <a:pt x="174" y="164"/>
                  <a:pt x="165" y="174"/>
                </a:cubicBezTo>
                <a:cubicBezTo>
                  <a:pt x="155" y="183"/>
                  <a:pt x="142" y="196"/>
                  <a:pt x="124" y="210"/>
                </a:cubicBezTo>
                <a:cubicBezTo>
                  <a:pt x="112" y="221"/>
                  <a:pt x="96" y="236"/>
                  <a:pt x="75" y="256"/>
                </a:cubicBezTo>
                <a:lnTo>
                  <a:pt x="46" y="283"/>
                </a:lnTo>
                <a:lnTo>
                  <a:pt x="83" y="284"/>
                </a:lnTo>
                <a:cubicBezTo>
                  <a:pt x="135" y="284"/>
                  <a:pt x="163" y="283"/>
                  <a:pt x="167" y="281"/>
                </a:cubicBezTo>
                <a:cubicBezTo>
                  <a:pt x="169" y="281"/>
                  <a:pt x="173" y="266"/>
                  <a:pt x="178" y="237"/>
                </a:cubicBezTo>
                <a:lnTo>
                  <a:pt x="178" y="236"/>
                </a:lnTo>
                <a:lnTo>
                  <a:pt x="198" y="236"/>
                </a:lnTo>
                <a:lnTo>
                  <a:pt x="198" y="237"/>
                </a:lnTo>
                <a:cubicBezTo>
                  <a:pt x="198" y="238"/>
                  <a:pt x="196" y="253"/>
                  <a:pt x="192" y="282"/>
                </a:cubicBezTo>
                <a:cubicBezTo>
                  <a:pt x="188" y="311"/>
                  <a:pt x="185" y="327"/>
                  <a:pt x="184" y="328"/>
                </a:cubicBezTo>
                <a:lnTo>
                  <a:pt x="184" y="329"/>
                </a:lnTo>
                <a:lnTo>
                  <a:pt x="0" y="329"/>
                </a:lnTo>
                <a:lnTo>
                  <a:pt x="0" y="320"/>
                </a:lnTo>
                <a:lnTo>
                  <a:pt x="0" y="314"/>
                </a:lnTo>
                <a:cubicBezTo>
                  <a:pt x="0" y="312"/>
                  <a:pt x="1" y="309"/>
                  <a:pt x="3" y="307"/>
                </a:cubicBezTo>
                <a:cubicBezTo>
                  <a:pt x="5" y="304"/>
                  <a:pt x="10" y="298"/>
                  <a:pt x="18" y="289"/>
                </a:cubicBezTo>
                <a:cubicBezTo>
                  <a:pt x="28" y="279"/>
                  <a:pt x="36" y="270"/>
                  <a:pt x="43" y="262"/>
                </a:cubicBezTo>
                <a:cubicBezTo>
                  <a:pt x="46" y="258"/>
                  <a:pt x="51" y="252"/>
                  <a:pt x="59" y="243"/>
                </a:cubicBezTo>
                <a:cubicBezTo>
                  <a:pt x="68" y="235"/>
                  <a:pt x="73" y="228"/>
                  <a:pt x="76" y="225"/>
                </a:cubicBezTo>
                <a:cubicBezTo>
                  <a:pt x="79" y="222"/>
                  <a:pt x="84" y="216"/>
                  <a:pt x="91" y="209"/>
                </a:cubicBezTo>
                <a:cubicBezTo>
                  <a:pt x="97" y="201"/>
                  <a:pt x="102" y="196"/>
                  <a:pt x="104" y="192"/>
                </a:cubicBezTo>
                <a:cubicBezTo>
                  <a:pt x="107" y="188"/>
                  <a:pt x="111" y="184"/>
                  <a:pt x="116" y="177"/>
                </a:cubicBezTo>
                <a:cubicBezTo>
                  <a:pt x="121" y="171"/>
                  <a:pt x="124" y="166"/>
                  <a:pt x="126" y="161"/>
                </a:cubicBezTo>
                <a:cubicBezTo>
                  <a:pt x="128" y="157"/>
                  <a:pt x="131" y="152"/>
                  <a:pt x="134" y="147"/>
                </a:cubicBezTo>
                <a:cubicBezTo>
                  <a:pt x="137" y="142"/>
                  <a:pt x="140" y="137"/>
                  <a:pt x="141" y="131"/>
                </a:cubicBezTo>
                <a:cubicBezTo>
                  <a:pt x="142" y="126"/>
                  <a:pt x="143" y="121"/>
                  <a:pt x="144" y="117"/>
                </a:cubicBezTo>
                <a:cubicBezTo>
                  <a:pt x="145" y="112"/>
                  <a:pt x="146" y="106"/>
                  <a:pt x="146" y="100"/>
                </a:cubicBezTo>
                <a:cubicBezTo>
                  <a:pt x="146" y="80"/>
                  <a:pt x="140" y="62"/>
                  <a:pt x="128" y="46"/>
                </a:cubicBezTo>
                <a:cubicBezTo>
                  <a:pt x="117" y="30"/>
                  <a:pt x="101" y="23"/>
                  <a:pt x="80" y="23"/>
                </a:cubicBezTo>
                <a:cubicBezTo>
                  <a:pt x="69" y="23"/>
                  <a:pt x="60" y="26"/>
                  <a:pt x="52" y="31"/>
                </a:cubicBezTo>
                <a:cubicBezTo>
                  <a:pt x="43" y="37"/>
                  <a:pt x="38" y="42"/>
                  <a:pt x="34" y="48"/>
                </a:cubicBezTo>
                <a:cubicBezTo>
                  <a:pt x="31" y="54"/>
                  <a:pt x="29" y="57"/>
                  <a:pt x="29" y="58"/>
                </a:cubicBezTo>
                <a:cubicBezTo>
                  <a:pt x="29" y="58"/>
                  <a:pt x="30" y="58"/>
                  <a:pt x="32" y="58"/>
                </a:cubicBezTo>
                <a:cubicBezTo>
                  <a:pt x="38" y="58"/>
                  <a:pt x="44" y="61"/>
                  <a:pt x="50" y="65"/>
                </a:cubicBezTo>
                <a:cubicBezTo>
                  <a:pt x="56" y="70"/>
                  <a:pt x="59" y="77"/>
                  <a:pt x="59" y="88"/>
                </a:cubicBezTo>
                <a:cubicBezTo>
                  <a:pt x="59" y="96"/>
                  <a:pt x="57" y="103"/>
                  <a:pt x="52" y="109"/>
                </a:cubicBezTo>
                <a:cubicBezTo>
                  <a:pt x="46" y="114"/>
                  <a:pt x="39" y="117"/>
                  <a:pt x="29" y="118"/>
                </a:cubicBez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385" name=""/>
          <p:cNvSpPr/>
          <p:nvPr/>
        </p:nvSpPr>
        <p:spPr>
          <a:xfrm>
            <a:off x="4732920" y="2862000"/>
            <a:ext cx="42840" cy="178200"/>
          </a:xfrm>
          <a:custGeom>
            <a:avLst/>
            <a:gdLst/>
            <a:ahLst/>
            <a:rect l="0" t="0" r="r" b="b"/>
            <a:pathLst>
              <a:path w="119" h="495">
                <a:moveTo>
                  <a:pt x="2" y="1"/>
                </a:moveTo>
                <a:lnTo>
                  <a:pt x="4" y="0"/>
                </a:lnTo>
                <a:cubicBezTo>
                  <a:pt x="6" y="0"/>
                  <a:pt x="7" y="0"/>
                  <a:pt x="9" y="0"/>
                </a:cubicBezTo>
                <a:lnTo>
                  <a:pt x="16" y="0"/>
                </a:lnTo>
                <a:lnTo>
                  <a:pt x="30" y="12"/>
                </a:lnTo>
                <a:cubicBezTo>
                  <a:pt x="61" y="40"/>
                  <a:pt x="83" y="75"/>
                  <a:pt x="97" y="117"/>
                </a:cubicBezTo>
                <a:cubicBezTo>
                  <a:pt x="112" y="158"/>
                  <a:pt x="119" y="203"/>
                  <a:pt x="119" y="248"/>
                </a:cubicBezTo>
                <a:cubicBezTo>
                  <a:pt x="119" y="270"/>
                  <a:pt x="117" y="292"/>
                  <a:pt x="114" y="313"/>
                </a:cubicBezTo>
                <a:cubicBezTo>
                  <a:pt x="110" y="333"/>
                  <a:pt x="107" y="351"/>
                  <a:pt x="102" y="365"/>
                </a:cubicBezTo>
                <a:cubicBezTo>
                  <a:pt x="98" y="380"/>
                  <a:pt x="92" y="394"/>
                  <a:pt x="84" y="409"/>
                </a:cubicBezTo>
                <a:cubicBezTo>
                  <a:pt x="76" y="423"/>
                  <a:pt x="70" y="434"/>
                  <a:pt x="65" y="442"/>
                </a:cubicBezTo>
                <a:cubicBezTo>
                  <a:pt x="61" y="450"/>
                  <a:pt x="54" y="458"/>
                  <a:pt x="45" y="467"/>
                </a:cubicBezTo>
                <a:cubicBezTo>
                  <a:pt x="36" y="476"/>
                  <a:pt x="31" y="482"/>
                  <a:pt x="29" y="483"/>
                </a:cubicBezTo>
                <a:cubicBezTo>
                  <a:pt x="28" y="485"/>
                  <a:pt x="24" y="488"/>
                  <a:pt x="18" y="493"/>
                </a:cubicBezTo>
                <a:cubicBezTo>
                  <a:pt x="17" y="494"/>
                  <a:pt x="16" y="494"/>
                  <a:pt x="16" y="495"/>
                </a:cubicBezTo>
                <a:lnTo>
                  <a:pt x="9" y="495"/>
                </a:lnTo>
                <a:cubicBezTo>
                  <a:pt x="6" y="495"/>
                  <a:pt x="5" y="495"/>
                  <a:pt x="4" y="495"/>
                </a:cubicBezTo>
                <a:cubicBezTo>
                  <a:pt x="3" y="495"/>
                  <a:pt x="2" y="494"/>
                  <a:pt x="1" y="493"/>
                </a:cubicBezTo>
                <a:cubicBezTo>
                  <a:pt x="0" y="492"/>
                  <a:pt x="0" y="491"/>
                  <a:pt x="0" y="489"/>
                </a:cubicBezTo>
                <a:cubicBezTo>
                  <a:pt x="0" y="489"/>
                  <a:pt x="2" y="486"/>
                  <a:pt x="5" y="482"/>
                </a:cubicBezTo>
                <a:cubicBezTo>
                  <a:pt x="57" y="429"/>
                  <a:pt x="83" y="351"/>
                  <a:pt x="83" y="248"/>
                </a:cubicBezTo>
                <a:cubicBezTo>
                  <a:pt x="83" y="144"/>
                  <a:pt x="57" y="65"/>
                  <a:pt x="5" y="12"/>
                </a:cubicBezTo>
                <a:cubicBezTo>
                  <a:pt x="2" y="8"/>
                  <a:pt x="0" y="6"/>
                  <a:pt x="0" y="6"/>
                </a:cubicBezTo>
                <a:cubicBezTo>
                  <a:pt x="0" y="3"/>
                  <a:pt x="0" y="2"/>
                  <a:pt x="2" y="1"/>
                </a:cubicBez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386" name=""/>
          <p:cNvSpPr/>
          <p:nvPr/>
        </p:nvSpPr>
        <p:spPr>
          <a:xfrm>
            <a:off x="5064840" y="2975400"/>
            <a:ext cx="122760" cy="114480"/>
          </a:xfrm>
          <a:custGeom>
            <a:avLst/>
            <a:gdLst/>
            <a:ahLst/>
            <a:rect l="0" t="0" r="r" b="b"/>
            <a:pathLst>
              <a:path w="341" h="318">
                <a:moveTo>
                  <a:pt x="12" y="107"/>
                </a:moveTo>
                <a:cubicBezTo>
                  <a:pt x="15" y="87"/>
                  <a:pt x="28" y="65"/>
                  <a:pt x="51" y="39"/>
                </a:cubicBezTo>
                <a:cubicBezTo>
                  <a:pt x="73" y="14"/>
                  <a:pt x="100" y="1"/>
                  <a:pt x="132" y="0"/>
                </a:cubicBezTo>
                <a:cubicBezTo>
                  <a:pt x="148" y="0"/>
                  <a:pt x="163" y="4"/>
                  <a:pt x="177" y="13"/>
                </a:cubicBezTo>
                <a:cubicBezTo>
                  <a:pt x="190" y="21"/>
                  <a:pt x="200" y="32"/>
                  <a:pt x="207" y="44"/>
                </a:cubicBezTo>
                <a:cubicBezTo>
                  <a:pt x="226" y="15"/>
                  <a:pt x="250" y="0"/>
                  <a:pt x="277" y="0"/>
                </a:cubicBezTo>
                <a:cubicBezTo>
                  <a:pt x="294" y="0"/>
                  <a:pt x="309" y="5"/>
                  <a:pt x="322" y="16"/>
                </a:cubicBezTo>
                <a:cubicBezTo>
                  <a:pt x="334" y="26"/>
                  <a:pt x="341" y="40"/>
                  <a:pt x="341" y="57"/>
                </a:cubicBezTo>
                <a:cubicBezTo>
                  <a:pt x="341" y="70"/>
                  <a:pt x="338" y="81"/>
                  <a:pt x="332" y="90"/>
                </a:cubicBezTo>
                <a:cubicBezTo>
                  <a:pt x="325" y="98"/>
                  <a:pt x="319" y="103"/>
                  <a:pt x="313" y="105"/>
                </a:cubicBezTo>
                <a:cubicBezTo>
                  <a:pt x="307" y="107"/>
                  <a:pt x="301" y="108"/>
                  <a:pt x="297" y="108"/>
                </a:cubicBezTo>
                <a:cubicBezTo>
                  <a:pt x="288" y="108"/>
                  <a:pt x="281" y="105"/>
                  <a:pt x="275" y="100"/>
                </a:cubicBezTo>
                <a:cubicBezTo>
                  <a:pt x="269" y="95"/>
                  <a:pt x="267" y="88"/>
                  <a:pt x="267" y="80"/>
                </a:cubicBezTo>
                <a:cubicBezTo>
                  <a:pt x="267" y="58"/>
                  <a:pt x="278" y="44"/>
                  <a:pt x="302" y="36"/>
                </a:cubicBezTo>
                <a:cubicBezTo>
                  <a:pt x="296" y="30"/>
                  <a:pt x="287" y="27"/>
                  <a:pt x="274" y="27"/>
                </a:cubicBezTo>
                <a:cubicBezTo>
                  <a:pt x="268" y="27"/>
                  <a:pt x="263" y="27"/>
                  <a:pt x="260" y="28"/>
                </a:cubicBezTo>
                <a:cubicBezTo>
                  <a:pt x="243" y="36"/>
                  <a:pt x="230" y="51"/>
                  <a:pt x="221" y="74"/>
                </a:cubicBezTo>
                <a:cubicBezTo>
                  <a:pt x="193" y="178"/>
                  <a:pt x="179" y="238"/>
                  <a:pt x="179" y="255"/>
                </a:cubicBezTo>
                <a:cubicBezTo>
                  <a:pt x="179" y="268"/>
                  <a:pt x="183" y="278"/>
                  <a:pt x="191" y="283"/>
                </a:cubicBezTo>
                <a:cubicBezTo>
                  <a:pt x="198" y="289"/>
                  <a:pt x="206" y="292"/>
                  <a:pt x="215" y="292"/>
                </a:cubicBezTo>
                <a:cubicBezTo>
                  <a:pt x="232" y="292"/>
                  <a:pt x="249" y="284"/>
                  <a:pt x="266" y="269"/>
                </a:cubicBezTo>
                <a:cubicBezTo>
                  <a:pt x="283" y="253"/>
                  <a:pt x="294" y="234"/>
                  <a:pt x="300" y="212"/>
                </a:cubicBezTo>
                <a:cubicBezTo>
                  <a:pt x="302" y="207"/>
                  <a:pt x="303" y="205"/>
                  <a:pt x="304" y="204"/>
                </a:cubicBezTo>
                <a:cubicBezTo>
                  <a:pt x="306" y="204"/>
                  <a:pt x="309" y="203"/>
                  <a:pt x="316" y="203"/>
                </a:cubicBezTo>
                <a:lnTo>
                  <a:pt x="318" y="203"/>
                </a:lnTo>
                <a:cubicBezTo>
                  <a:pt x="325" y="203"/>
                  <a:pt x="329" y="205"/>
                  <a:pt x="329" y="209"/>
                </a:cubicBezTo>
                <a:cubicBezTo>
                  <a:pt x="329" y="209"/>
                  <a:pt x="328" y="212"/>
                  <a:pt x="327" y="216"/>
                </a:cubicBezTo>
                <a:cubicBezTo>
                  <a:pt x="320" y="243"/>
                  <a:pt x="306" y="266"/>
                  <a:pt x="284" y="287"/>
                </a:cubicBezTo>
                <a:cubicBezTo>
                  <a:pt x="263" y="307"/>
                  <a:pt x="238" y="318"/>
                  <a:pt x="209" y="318"/>
                </a:cubicBezTo>
                <a:cubicBezTo>
                  <a:pt x="177" y="318"/>
                  <a:pt x="152" y="303"/>
                  <a:pt x="135" y="274"/>
                </a:cubicBezTo>
                <a:cubicBezTo>
                  <a:pt x="116" y="302"/>
                  <a:pt x="94" y="317"/>
                  <a:pt x="70" y="317"/>
                </a:cubicBezTo>
                <a:lnTo>
                  <a:pt x="66" y="317"/>
                </a:lnTo>
                <a:cubicBezTo>
                  <a:pt x="43" y="317"/>
                  <a:pt x="25" y="311"/>
                  <a:pt x="16" y="299"/>
                </a:cubicBezTo>
                <a:cubicBezTo>
                  <a:pt x="6" y="287"/>
                  <a:pt x="1" y="274"/>
                  <a:pt x="0" y="260"/>
                </a:cubicBezTo>
                <a:cubicBezTo>
                  <a:pt x="0" y="245"/>
                  <a:pt x="5" y="233"/>
                  <a:pt x="14" y="224"/>
                </a:cubicBezTo>
                <a:cubicBezTo>
                  <a:pt x="22" y="215"/>
                  <a:pt x="33" y="210"/>
                  <a:pt x="46" y="210"/>
                </a:cubicBezTo>
                <a:cubicBezTo>
                  <a:pt x="66" y="210"/>
                  <a:pt x="76" y="220"/>
                  <a:pt x="76" y="239"/>
                </a:cubicBezTo>
                <a:cubicBezTo>
                  <a:pt x="76" y="249"/>
                  <a:pt x="73" y="257"/>
                  <a:pt x="68" y="264"/>
                </a:cubicBezTo>
                <a:cubicBezTo>
                  <a:pt x="62" y="271"/>
                  <a:pt x="57" y="275"/>
                  <a:pt x="52" y="278"/>
                </a:cubicBezTo>
                <a:cubicBezTo>
                  <a:pt x="46" y="280"/>
                  <a:pt x="43" y="281"/>
                  <a:pt x="42" y="281"/>
                </a:cubicBezTo>
                <a:lnTo>
                  <a:pt x="39" y="282"/>
                </a:lnTo>
                <a:cubicBezTo>
                  <a:pt x="39" y="282"/>
                  <a:pt x="42" y="283"/>
                  <a:pt x="45" y="285"/>
                </a:cubicBezTo>
                <a:cubicBezTo>
                  <a:pt x="47" y="286"/>
                  <a:pt x="51" y="288"/>
                  <a:pt x="56" y="290"/>
                </a:cubicBezTo>
                <a:cubicBezTo>
                  <a:pt x="60" y="291"/>
                  <a:pt x="65" y="292"/>
                  <a:pt x="69" y="292"/>
                </a:cubicBezTo>
                <a:cubicBezTo>
                  <a:pt x="86" y="292"/>
                  <a:pt x="100" y="281"/>
                  <a:pt x="112" y="260"/>
                </a:cubicBezTo>
                <a:cubicBezTo>
                  <a:pt x="117" y="253"/>
                  <a:pt x="122" y="237"/>
                  <a:pt x="128" y="213"/>
                </a:cubicBezTo>
                <a:cubicBezTo>
                  <a:pt x="135" y="189"/>
                  <a:pt x="141" y="163"/>
                  <a:pt x="148" y="137"/>
                </a:cubicBezTo>
                <a:cubicBezTo>
                  <a:pt x="154" y="111"/>
                  <a:pt x="158" y="95"/>
                  <a:pt x="159" y="90"/>
                </a:cubicBezTo>
                <a:cubicBezTo>
                  <a:pt x="161" y="78"/>
                  <a:pt x="163" y="69"/>
                  <a:pt x="163" y="63"/>
                </a:cubicBezTo>
                <a:cubicBezTo>
                  <a:pt x="163" y="50"/>
                  <a:pt x="159" y="41"/>
                  <a:pt x="152" y="35"/>
                </a:cubicBezTo>
                <a:cubicBezTo>
                  <a:pt x="145" y="29"/>
                  <a:pt x="137" y="27"/>
                  <a:pt x="128" y="27"/>
                </a:cubicBezTo>
                <a:cubicBezTo>
                  <a:pt x="110" y="27"/>
                  <a:pt x="92" y="34"/>
                  <a:pt x="76" y="49"/>
                </a:cubicBezTo>
                <a:cubicBezTo>
                  <a:pt x="60" y="64"/>
                  <a:pt x="48" y="83"/>
                  <a:pt x="42" y="106"/>
                </a:cubicBezTo>
                <a:cubicBezTo>
                  <a:pt x="40" y="111"/>
                  <a:pt x="39" y="114"/>
                  <a:pt x="37" y="114"/>
                </a:cubicBezTo>
                <a:cubicBezTo>
                  <a:pt x="36" y="115"/>
                  <a:pt x="32" y="115"/>
                  <a:pt x="26" y="116"/>
                </a:cubicBezTo>
                <a:lnTo>
                  <a:pt x="16" y="116"/>
                </a:lnTo>
                <a:cubicBezTo>
                  <a:pt x="14" y="113"/>
                  <a:pt x="12" y="110"/>
                  <a:pt x="12" y="107"/>
                </a:cubicBez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387" name=""/>
          <p:cNvSpPr/>
          <p:nvPr/>
        </p:nvSpPr>
        <p:spPr>
          <a:xfrm>
            <a:off x="5225040" y="2862000"/>
            <a:ext cx="42840" cy="178200"/>
          </a:xfrm>
          <a:custGeom>
            <a:avLst/>
            <a:gdLst/>
            <a:ahLst/>
            <a:rect l="0" t="0" r="r" b="b"/>
            <a:pathLst>
              <a:path w="119" h="495">
                <a:moveTo>
                  <a:pt x="0" y="248"/>
                </a:moveTo>
                <a:cubicBezTo>
                  <a:pt x="0" y="225"/>
                  <a:pt x="1" y="204"/>
                  <a:pt x="5" y="182"/>
                </a:cubicBezTo>
                <a:cubicBezTo>
                  <a:pt x="8" y="162"/>
                  <a:pt x="12" y="144"/>
                  <a:pt x="16" y="129"/>
                </a:cubicBezTo>
                <a:cubicBezTo>
                  <a:pt x="20" y="115"/>
                  <a:pt x="26" y="100"/>
                  <a:pt x="34" y="86"/>
                </a:cubicBezTo>
                <a:cubicBezTo>
                  <a:pt x="42" y="72"/>
                  <a:pt x="48" y="61"/>
                  <a:pt x="53" y="53"/>
                </a:cubicBezTo>
                <a:cubicBezTo>
                  <a:pt x="58" y="45"/>
                  <a:pt x="66" y="36"/>
                  <a:pt x="75" y="27"/>
                </a:cubicBezTo>
                <a:cubicBezTo>
                  <a:pt x="84" y="18"/>
                  <a:pt x="89" y="12"/>
                  <a:pt x="91" y="10"/>
                </a:cubicBezTo>
                <a:cubicBezTo>
                  <a:pt x="93" y="8"/>
                  <a:pt x="97" y="5"/>
                  <a:pt x="103" y="0"/>
                </a:cubicBezTo>
                <a:lnTo>
                  <a:pt x="110" y="0"/>
                </a:lnTo>
                <a:lnTo>
                  <a:pt x="112" y="0"/>
                </a:lnTo>
                <a:cubicBezTo>
                  <a:pt x="116" y="0"/>
                  <a:pt x="119" y="2"/>
                  <a:pt x="119" y="4"/>
                </a:cubicBezTo>
                <a:cubicBezTo>
                  <a:pt x="119" y="5"/>
                  <a:pt x="116" y="9"/>
                  <a:pt x="110" y="15"/>
                </a:cubicBezTo>
                <a:cubicBezTo>
                  <a:pt x="105" y="21"/>
                  <a:pt x="98" y="29"/>
                  <a:pt x="90" y="41"/>
                </a:cubicBezTo>
                <a:cubicBezTo>
                  <a:pt x="82" y="53"/>
                  <a:pt x="74" y="67"/>
                  <a:pt x="66" y="83"/>
                </a:cubicBezTo>
                <a:cubicBezTo>
                  <a:pt x="57" y="100"/>
                  <a:pt x="50" y="123"/>
                  <a:pt x="44" y="152"/>
                </a:cubicBezTo>
                <a:cubicBezTo>
                  <a:pt x="39" y="180"/>
                  <a:pt x="36" y="213"/>
                  <a:pt x="36" y="248"/>
                </a:cubicBezTo>
                <a:cubicBezTo>
                  <a:pt x="36" y="283"/>
                  <a:pt x="39" y="314"/>
                  <a:pt x="44" y="343"/>
                </a:cubicBezTo>
                <a:cubicBezTo>
                  <a:pt x="50" y="371"/>
                  <a:pt x="57" y="394"/>
                  <a:pt x="65" y="411"/>
                </a:cubicBezTo>
                <a:cubicBezTo>
                  <a:pt x="73" y="429"/>
                  <a:pt x="81" y="443"/>
                  <a:pt x="90" y="454"/>
                </a:cubicBezTo>
                <a:cubicBezTo>
                  <a:pt x="98" y="465"/>
                  <a:pt x="105" y="473"/>
                  <a:pt x="110" y="480"/>
                </a:cubicBezTo>
                <a:cubicBezTo>
                  <a:pt x="116" y="487"/>
                  <a:pt x="119" y="490"/>
                  <a:pt x="119" y="490"/>
                </a:cubicBezTo>
                <a:cubicBezTo>
                  <a:pt x="119" y="493"/>
                  <a:pt x="116" y="495"/>
                  <a:pt x="111" y="495"/>
                </a:cubicBezTo>
                <a:lnTo>
                  <a:pt x="110" y="495"/>
                </a:lnTo>
                <a:lnTo>
                  <a:pt x="103" y="495"/>
                </a:lnTo>
                <a:lnTo>
                  <a:pt x="90" y="483"/>
                </a:lnTo>
                <a:cubicBezTo>
                  <a:pt x="58" y="455"/>
                  <a:pt x="35" y="420"/>
                  <a:pt x="21" y="378"/>
                </a:cubicBezTo>
                <a:cubicBezTo>
                  <a:pt x="7" y="336"/>
                  <a:pt x="0" y="293"/>
                  <a:pt x="0" y="248"/>
                </a:cubicBez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388" name=""/>
          <p:cNvSpPr/>
          <p:nvPr/>
        </p:nvSpPr>
        <p:spPr>
          <a:xfrm>
            <a:off x="5284800" y="2877120"/>
            <a:ext cx="74160" cy="122400"/>
          </a:xfrm>
          <a:custGeom>
            <a:avLst/>
            <a:gdLst/>
            <a:ahLst/>
            <a:rect l="0" t="0" r="r" b="b"/>
            <a:pathLst>
              <a:path w="206" h="340">
                <a:moveTo>
                  <a:pt x="42" y="100"/>
                </a:moveTo>
                <a:cubicBezTo>
                  <a:pt x="33" y="100"/>
                  <a:pt x="26" y="97"/>
                  <a:pt x="21" y="91"/>
                </a:cubicBezTo>
                <a:cubicBezTo>
                  <a:pt x="16" y="86"/>
                  <a:pt x="14" y="79"/>
                  <a:pt x="13" y="70"/>
                </a:cubicBezTo>
                <a:cubicBezTo>
                  <a:pt x="13" y="52"/>
                  <a:pt x="21" y="35"/>
                  <a:pt x="37" y="21"/>
                </a:cubicBezTo>
                <a:cubicBezTo>
                  <a:pt x="53" y="7"/>
                  <a:pt x="72" y="0"/>
                  <a:pt x="94" y="0"/>
                </a:cubicBezTo>
                <a:cubicBezTo>
                  <a:pt x="106" y="0"/>
                  <a:pt x="114" y="0"/>
                  <a:pt x="117" y="0"/>
                </a:cubicBezTo>
                <a:cubicBezTo>
                  <a:pt x="142" y="4"/>
                  <a:pt x="160" y="13"/>
                  <a:pt x="173" y="27"/>
                </a:cubicBezTo>
                <a:cubicBezTo>
                  <a:pt x="186" y="40"/>
                  <a:pt x="192" y="55"/>
                  <a:pt x="193" y="71"/>
                </a:cubicBezTo>
                <a:cubicBezTo>
                  <a:pt x="193" y="88"/>
                  <a:pt x="187" y="104"/>
                  <a:pt x="176" y="120"/>
                </a:cubicBezTo>
                <a:cubicBezTo>
                  <a:pt x="165" y="137"/>
                  <a:pt x="149" y="148"/>
                  <a:pt x="130" y="156"/>
                </a:cubicBezTo>
                <a:lnTo>
                  <a:pt x="128" y="157"/>
                </a:lnTo>
                <a:cubicBezTo>
                  <a:pt x="128" y="157"/>
                  <a:pt x="130" y="157"/>
                  <a:pt x="132" y="158"/>
                </a:cubicBezTo>
                <a:cubicBezTo>
                  <a:pt x="135" y="159"/>
                  <a:pt x="140" y="160"/>
                  <a:pt x="147" y="162"/>
                </a:cubicBezTo>
                <a:cubicBezTo>
                  <a:pt x="153" y="165"/>
                  <a:pt x="160" y="168"/>
                  <a:pt x="166" y="173"/>
                </a:cubicBezTo>
                <a:cubicBezTo>
                  <a:pt x="193" y="190"/>
                  <a:pt x="206" y="213"/>
                  <a:pt x="206" y="242"/>
                </a:cubicBezTo>
                <a:cubicBezTo>
                  <a:pt x="206" y="268"/>
                  <a:pt x="196" y="291"/>
                  <a:pt x="175" y="310"/>
                </a:cubicBezTo>
                <a:cubicBezTo>
                  <a:pt x="155" y="330"/>
                  <a:pt x="129" y="340"/>
                  <a:pt x="97" y="340"/>
                </a:cubicBezTo>
                <a:cubicBezTo>
                  <a:pt x="71" y="340"/>
                  <a:pt x="48" y="333"/>
                  <a:pt x="29" y="319"/>
                </a:cubicBezTo>
                <a:cubicBezTo>
                  <a:pt x="10" y="304"/>
                  <a:pt x="0" y="286"/>
                  <a:pt x="0" y="264"/>
                </a:cubicBezTo>
                <a:cubicBezTo>
                  <a:pt x="0" y="255"/>
                  <a:pt x="3" y="248"/>
                  <a:pt x="9" y="242"/>
                </a:cubicBezTo>
                <a:cubicBezTo>
                  <a:pt x="15" y="236"/>
                  <a:pt x="22" y="233"/>
                  <a:pt x="31" y="233"/>
                </a:cubicBezTo>
                <a:cubicBezTo>
                  <a:pt x="40" y="233"/>
                  <a:pt x="48" y="236"/>
                  <a:pt x="54" y="242"/>
                </a:cubicBezTo>
                <a:cubicBezTo>
                  <a:pt x="60" y="248"/>
                  <a:pt x="63" y="255"/>
                  <a:pt x="63" y="264"/>
                </a:cubicBezTo>
                <a:cubicBezTo>
                  <a:pt x="63" y="268"/>
                  <a:pt x="62" y="271"/>
                  <a:pt x="61" y="274"/>
                </a:cubicBezTo>
                <a:cubicBezTo>
                  <a:pt x="60" y="277"/>
                  <a:pt x="59" y="280"/>
                  <a:pt x="58" y="282"/>
                </a:cubicBezTo>
                <a:cubicBezTo>
                  <a:pt x="57" y="284"/>
                  <a:pt x="55" y="286"/>
                  <a:pt x="52" y="288"/>
                </a:cubicBezTo>
                <a:cubicBezTo>
                  <a:pt x="50" y="289"/>
                  <a:pt x="48" y="291"/>
                  <a:pt x="47" y="292"/>
                </a:cubicBezTo>
                <a:cubicBezTo>
                  <a:pt x="45" y="293"/>
                  <a:pt x="43" y="293"/>
                  <a:pt x="42" y="294"/>
                </a:cubicBezTo>
                <a:cubicBezTo>
                  <a:pt x="40" y="294"/>
                  <a:pt x="39" y="295"/>
                  <a:pt x="38" y="295"/>
                </a:cubicBezTo>
                <a:lnTo>
                  <a:pt x="36" y="296"/>
                </a:lnTo>
                <a:cubicBezTo>
                  <a:pt x="52" y="311"/>
                  <a:pt x="73" y="319"/>
                  <a:pt x="97" y="319"/>
                </a:cubicBezTo>
                <a:cubicBezTo>
                  <a:pt x="116" y="319"/>
                  <a:pt x="130" y="309"/>
                  <a:pt x="139" y="292"/>
                </a:cubicBezTo>
                <a:cubicBezTo>
                  <a:pt x="144" y="281"/>
                  <a:pt x="147" y="264"/>
                  <a:pt x="147" y="242"/>
                </a:cubicBezTo>
                <a:lnTo>
                  <a:pt x="147" y="232"/>
                </a:lnTo>
                <a:cubicBezTo>
                  <a:pt x="147" y="201"/>
                  <a:pt x="137" y="180"/>
                  <a:pt x="116" y="169"/>
                </a:cubicBezTo>
                <a:cubicBezTo>
                  <a:pt x="111" y="167"/>
                  <a:pt x="100" y="166"/>
                  <a:pt x="85" y="166"/>
                </a:cubicBezTo>
                <a:lnTo>
                  <a:pt x="64" y="165"/>
                </a:lnTo>
                <a:lnTo>
                  <a:pt x="62" y="164"/>
                </a:lnTo>
                <a:cubicBezTo>
                  <a:pt x="62" y="163"/>
                  <a:pt x="61" y="161"/>
                  <a:pt x="61" y="157"/>
                </a:cubicBezTo>
                <a:cubicBezTo>
                  <a:pt x="61" y="151"/>
                  <a:pt x="63" y="148"/>
                  <a:pt x="65" y="148"/>
                </a:cubicBezTo>
                <a:cubicBezTo>
                  <a:pt x="75" y="148"/>
                  <a:pt x="84" y="147"/>
                  <a:pt x="94" y="145"/>
                </a:cubicBezTo>
                <a:cubicBezTo>
                  <a:pt x="105" y="144"/>
                  <a:pt x="116" y="137"/>
                  <a:pt x="126" y="124"/>
                </a:cubicBezTo>
                <a:cubicBezTo>
                  <a:pt x="135" y="112"/>
                  <a:pt x="139" y="94"/>
                  <a:pt x="139" y="69"/>
                </a:cubicBezTo>
                <a:lnTo>
                  <a:pt x="139" y="65"/>
                </a:lnTo>
                <a:cubicBezTo>
                  <a:pt x="139" y="46"/>
                  <a:pt x="134" y="33"/>
                  <a:pt x="122" y="26"/>
                </a:cubicBezTo>
                <a:cubicBezTo>
                  <a:pt x="115" y="22"/>
                  <a:pt x="106" y="19"/>
                  <a:pt x="98" y="19"/>
                </a:cubicBezTo>
                <a:cubicBezTo>
                  <a:pt x="87" y="19"/>
                  <a:pt x="78" y="21"/>
                  <a:pt x="69" y="25"/>
                </a:cubicBezTo>
                <a:cubicBezTo>
                  <a:pt x="60" y="28"/>
                  <a:pt x="54" y="32"/>
                  <a:pt x="50" y="36"/>
                </a:cubicBezTo>
                <a:cubicBezTo>
                  <a:pt x="46" y="40"/>
                  <a:pt x="45" y="42"/>
                  <a:pt x="45" y="42"/>
                </a:cubicBezTo>
                <a:lnTo>
                  <a:pt x="46" y="42"/>
                </a:lnTo>
                <a:cubicBezTo>
                  <a:pt x="47" y="42"/>
                  <a:pt x="48" y="43"/>
                  <a:pt x="50" y="43"/>
                </a:cubicBezTo>
                <a:cubicBezTo>
                  <a:pt x="52" y="43"/>
                  <a:pt x="53" y="44"/>
                  <a:pt x="55" y="45"/>
                </a:cubicBezTo>
                <a:cubicBezTo>
                  <a:pt x="57" y="47"/>
                  <a:pt x="59" y="48"/>
                  <a:pt x="61" y="49"/>
                </a:cubicBezTo>
                <a:cubicBezTo>
                  <a:pt x="63" y="50"/>
                  <a:pt x="65" y="52"/>
                  <a:pt x="66" y="54"/>
                </a:cubicBezTo>
                <a:cubicBezTo>
                  <a:pt x="67" y="57"/>
                  <a:pt x="68" y="59"/>
                  <a:pt x="70" y="62"/>
                </a:cubicBezTo>
                <a:cubicBezTo>
                  <a:pt x="71" y="64"/>
                  <a:pt x="72" y="67"/>
                  <a:pt x="71" y="72"/>
                </a:cubicBezTo>
                <a:cubicBezTo>
                  <a:pt x="71" y="79"/>
                  <a:pt x="69" y="85"/>
                  <a:pt x="64" y="91"/>
                </a:cubicBezTo>
                <a:cubicBezTo>
                  <a:pt x="60" y="96"/>
                  <a:pt x="52" y="99"/>
                  <a:pt x="42" y="100"/>
                </a:cubicBez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389" name=""/>
          <p:cNvSpPr/>
          <p:nvPr/>
        </p:nvSpPr>
        <p:spPr>
          <a:xfrm>
            <a:off x="5375880" y="2862000"/>
            <a:ext cx="42840" cy="178200"/>
          </a:xfrm>
          <a:custGeom>
            <a:avLst/>
            <a:gdLst/>
            <a:ahLst/>
            <a:rect l="0" t="0" r="r" b="b"/>
            <a:pathLst>
              <a:path w="119" h="495">
                <a:moveTo>
                  <a:pt x="3" y="1"/>
                </a:moveTo>
                <a:lnTo>
                  <a:pt x="5" y="0"/>
                </a:lnTo>
                <a:cubicBezTo>
                  <a:pt x="7" y="0"/>
                  <a:pt x="8" y="0"/>
                  <a:pt x="10" y="0"/>
                </a:cubicBezTo>
                <a:lnTo>
                  <a:pt x="16" y="0"/>
                </a:lnTo>
                <a:lnTo>
                  <a:pt x="30" y="12"/>
                </a:lnTo>
                <a:cubicBezTo>
                  <a:pt x="61" y="40"/>
                  <a:pt x="83" y="75"/>
                  <a:pt x="97" y="117"/>
                </a:cubicBezTo>
                <a:cubicBezTo>
                  <a:pt x="111" y="158"/>
                  <a:pt x="119" y="203"/>
                  <a:pt x="119" y="248"/>
                </a:cubicBezTo>
                <a:cubicBezTo>
                  <a:pt x="119" y="270"/>
                  <a:pt x="118" y="292"/>
                  <a:pt x="114" y="313"/>
                </a:cubicBezTo>
                <a:cubicBezTo>
                  <a:pt x="110" y="333"/>
                  <a:pt x="106" y="351"/>
                  <a:pt x="102" y="365"/>
                </a:cubicBezTo>
                <a:cubicBezTo>
                  <a:pt x="98" y="380"/>
                  <a:pt x="92" y="394"/>
                  <a:pt x="84" y="409"/>
                </a:cubicBezTo>
                <a:cubicBezTo>
                  <a:pt x="76" y="423"/>
                  <a:pt x="70" y="434"/>
                  <a:pt x="65" y="442"/>
                </a:cubicBezTo>
                <a:cubicBezTo>
                  <a:pt x="61" y="450"/>
                  <a:pt x="54" y="458"/>
                  <a:pt x="45" y="467"/>
                </a:cubicBezTo>
                <a:cubicBezTo>
                  <a:pt x="36" y="476"/>
                  <a:pt x="31" y="482"/>
                  <a:pt x="29" y="483"/>
                </a:cubicBezTo>
                <a:cubicBezTo>
                  <a:pt x="27" y="485"/>
                  <a:pt x="24" y="488"/>
                  <a:pt x="18" y="493"/>
                </a:cubicBezTo>
                <a:cubicBezTo>
                  <a:pt x="17" y="494"/>
                  <a:pt x="16" y="494"/>
                  <a:pt x="16" y="495"/>
                </a:cubicBezTo>
                <a:lnTo>
                  <a:pt x="10" y="495"/>
                </a:lnTo>
                <a:cubicBezTo>
                  <a:pt x="7" y="495"/>
                  <a:pt x="5" y="495"/>
                  <a:pt x="4" y="495"/>
                </a:cubicBezTo>
                <a:cubicBezTo>
                  <a:pt x="3" y="495"/>
                  <a:pt x="3" y="494"/>
                  <a:pt x="2" y="493"/>
                </a:cubicBezTo>
                <a:cubicBezTo>
                  <a:pt x="1" y="492"/>
                  <a:pt x="1" y="491"/>
                  <a:pt x="0" y="489"/>
                </a:cubicBezTo>
                <a:cubicBezTo>
                  <a:pt x="1" y="489"/>
                  <a:pt x="3" y="486"/>
                  <a:pt x="6" y="482"/>
                </a:cubicBezTo>
                <a:cubicBezTo>
                  <a:pt x="57" y="429"/>
                  <a:pt x="82" y="351"/>
                  <a:pt x="82" y="248"/>
                </a:cubicBezTo>
                <a:cubicBezTo>
                  <a:pt x="82" y="144"/>
                  <a:pt x="57" y="65"/>
                  <a:pt x="6" y="12"/>
                </a:cubicBezTo>
                <a:cubicBezTo>
                  <a:pt x="3" y="8"/>
                  <a:pt x="1" y="6"/>
                  <a:pt x="0" y="6"/>
                </a:cubicBezTo>
                <a:cubicBezTo>
                  <a:pt x="0" y="3"/>
                  <a:pt x="1" y="2"/>
                  <a:pt x="3" y="1"/>
                </a:cubicBez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390" name=""/>
          <p:cNvSpPr/>
          <p:nvPr/>
        </p:nvSpPr>
        <p:spPr>
          <a:xfrm>
            <a:off x="5708160" y="2975400"/>
            <a:ext cx="122760" cy="114480"/>
          </a:xfrm>
          <a:custGeom>
            <a:avLst/>
            <a:gdLst/>
            <a:ahLst/>
            <a:rect l="0" t="0" r="r" b="b"/>
            <a:pathLst>
              <a:path w="341" h="318">
                <a:moveTo>
                  <a:pt x="12" y="107"/>
                </a:moveTo>
                <a:cubicBezTo>
                  <a:pt x="15" y="87"/>
                  <a:pt x="28" y="65"/>
                  <a:pt x="50" y="39"/>
                </a:cubicBezTo>
                <a:cubicBezTo>
                  <a:pt x="72" y="14"/>
                  <a:pt x="99" y="1"/>
                  <a:pt x="131" y="0"/>
                </a:cubicBezTo>
                <a:cubicBezTo>
                  <a:pt x="147" y="0"/>
                  <a:pt x="162" y="4"/>
                  <a:pt x="175" y="13"/>
                </a:cubicBezTo>
                <a:cubicBezTo>
                  <a:pt x="189" y="21"/>
                  <a:pt x="199" y="32"/>
                  <a:pt x="205" y="44"/>
                </a:cubicBezTo>
                <a:cubicBezTo>
                  <a:pt x="225" y="15"/>
                  <a:pt x="248" y="0"/>
                  <a:pt x="276" y="0"/>
                </a:cubicBezTo>
                <a:cubicBezTo>
                  <a:pt x="293" y="0"/>
                  <a:pt x="309" y="5"/>
                  <a:pt x="322" y="16"/>
                </a:cubicBezTo>
                <a:cubicBezTo>
                  <a:pt x="334" y="26"/>
                  <a:pt x="341" y="40"/>
                  <a:pt x="341" y="57"/>
                </a:cubicBezTo>
                <a:cubicBezTo>
                  <a:pt x="341" y="70"/>
                  <a:pt x="338" y="81"/>
                  <a:pt x="331" y="90"/>
                </a:cubicBezTo>
                <a:cubicBezTo>
                  <a:pt x="325" y="98"/>
                  <a:pt x="319" y="103"/>
                  <a:pt x="313" y="105"/>
                </a:cubicBezTo>
                <a:cubicBezTo>
                  <a:pt x="306" y="107"/>
                  <a:pt x="301" y="108"/>
                  <a:pt x="296" y="108"/>
                </a:cubicBezTo>
                <a:cubicBezTo>
                  <a:pt x="287" y="108"/>
                  <a:pt x="279" y="105"/>
                  <a:pt x="274" y="100"/>
                </a:cubicBezTo>
                <a:cubicBezTo>
                  <a:pt x="268" y="95"/>
                  <a:pt x="265" y="88"/>
                  <a:pt x="265" y="80"/>
                </a:cubicBezTo>
                <a:cubicBezTo>
                  <a:pt x="265" y="58"/>
                  <a:pt x="277" y="44"/>
                  <a:pt x="301" y="36"/>
                </a:cubicBezTo>
                <a:cubicBezTo>
                  <a:pt x="296" y="30"/>
                  <a:pt x="286" y="27"/>
                  <a:pt x="272" y="27"/>
                </a:cubicBezTo>
                <a:cubicBezTo>
                  <a:pt x="266" y="27"/>
                  <a:pt x="262" y="27"/>
                  <a:pt x="259" y="28"/>
                </a:cubicBezTo>
                <a:cubicBezTo>
                  <a:pt x="241" y="36"/>
                  <a:pt x="228" y="51"/>
                  <a:pt x="220" y="74"/>
                </a:cubicBezTo>
                <a:cubicBezTo>
                  <a:pt x="192" y="178"/>
                  <a:pt x="178" y="238"/>
                  <a:pt x="178" y="255"/>
                </a:cubicBezTo>
                <a:cubicBezTo>
                  <a:pt x="178" y="268"/>
                  <a:pt x="182" y="278"/>
                  <a:pt x="189" y="283"/>
                </a:cubicBezTo>
                <a:cubicBezTo>
                  <a:pt x="197" y="289"/>
                  <a:pt x="205" y="292"/>
                  <a:pt x="214" y="292"/>
                </a:cubicBezTo>
                <a:cubicBezTo>
                  <a:pt x="231" y="292"/>
                  <a:pt x="248" y="284"/>
                  <a:pt x="265" y="269"/>
                </a:cubicBezTo>
                <a:cubicBezTo>
                  <a:pt x="282" y="253"/>
                  <a:pt x="293" y="234"/>
                  <a:pt x="300" y="212"/>
                </a:cubicBezTo>
                <a:cubicBezTo>
                  <a:pt x="301" y="207"/>
                  <a:pt x="303" y="205"/>
                  <a:pt x="304" y="204"/>
                </a:cubicBezTo>
                <a:cubicBezTo>
                  <a:pt x="306" y="204"/>
                  <a:pt x="309" y="203"/>
                  <a:pt x="315" y="203"/>
                </a:cubicBezTo>
                <a:lnTo>
                  <a:pt x="318" y="203"/>
                </a:lnTo>
                <a:cubicBezTo>
                  <a:pt x="325" y="203"/>
                  <a:pt x="329" y="205"/>
                  <a:pt x="329" y="209"/>
                </a:cubicBezTo>
                <a:cubicBezTo>
                  <a:pt x="329" y="209"/>
                  <a:pt x="328" y="212"/>
                  <a:pt x="327" y="216"/>
                </a:cubicBezTo>
                <a:cubicBezTo>
                  <a:pt x="320" y="243"/>
                  <a:pt x="305" y="266"/>
                  <a:pt x="283" y="287"/>
                </a:cubicBezTo>
                <a:cubicBezTo>
                  <a:pt x="261" y="307"/>
                  <a:pt x="237" y="318"/>
                  <a:pt x="208" y="318"/>
                </a:cubicBezTo>
                <a:cubicBezTo>
                  <a:pt x="176" y="318"/>
                  <a:pt x="151" y="303"/>
                  <a:pt x="134" y="274"/>
                </a:cubicBezTo>
                <a:cubicBezTo>
                  <a:pt x="115" y="302"/>
                  <a:pt x="93" y="317"/>
                  <a:pt x="69" y="317"/>
                </a:cubicBezTo>
                <a:lnTo>
                  <a:pt x="64" y="317"/>
                </a:lnTo>
                <a:cubicBezTo>
                  <a:pt x="42" y="317"/>
                  <a:pt x="25" y="311"/>
                  <a:pt x="15" y="299"/>
                </a:cubicBezTo>
                <a:cubicBezTo>
                  <a:pt x="6" y="287"/>
                  <a:pt x="1" y="274"/>
                  <a:pt x="0" y="260"/>
                </a:cubicBezTo>
                <a:cubicBezTo>
                  <a:pt x="0" y="245"/>
                  <a:pt x="5" y="233"/>
                  <a:pt x="13" y="224"/>
                </a:cubicBezTo>
                <a:cubicBezTo>
                  <a:pt x="22" y="215"/>
                  <a:pt x="33" y="210"/>
                  <a:pt x="45" y="210"/>
                </a:cubicBezTo>
                <a:cubicBezTo>
                  <a:pt x="65" y="210"/>
                  <a:pt x="75" y="220"/>
                  <a:pt x="75" y="239"/>
                </a:cubicBezTo>
                <a:cubicBezTo>
                  <a:pt x="75" y="249"/>
                  <a:pt x="72" y="257"/>
                  <a:pt x="66" y="264"/>
                </a:cubicBezTo>
                <a:cubicBezTo>
                  <a:pt x="61" y="271"/>
                  <a:pt x="55" y="275"/>
                  <a:pt x="50" y="278"/>
                </a:cubicBezTo>
                <a:cubicBezTo>
                  <a:pt x="45" y="280"/>
                  <a:pt x="42" y="281"/>
                  <a:pt x="41" y="281"/>
                </a:cubicBezTo>
                <a:lnTo>
                  <a:pt x="39" y="282"/>
                </a:lnTo>
                <a:cubicBezTo>
                  <a:pt x="39" y="282"/>
                  <a:pt x="41" y="283"/>
                  <a:pt x="43" y="285"/>
                </a:cubicBezTo>
                <a:cubicBezTo>
                  <a:pt x="46" y="286"/>
                  <a:pt x="50" y="288"/>
                  <a:pt x="55" y="290"/>
                </a:cubicBezTo>
                <a:cubicBezTo>
                  <a:pt x="59" y="291"/>
                  <a:pt x="64" y="292"/>
                  <a:pt x="68" y="292"/>
                </a:cubicBezTo>
                <a:cubicBezTo>
                  <a:pt x="85" y="292"/>
                  <a:pt x="99" y="281"/>
                  <a:pt x="111" y="260"/>
                </a:cubicBezTo>
                <a:cubicBezTo>
                  <a:pt x="115" y="253"/>
                  <a:pt x="121" y="237"/>
                  <a:pt x="127" y="213"/>
                </a:cubicBezTo>
                <a:cubicBezTo>
                  <a:pt x="134" y="189"/>
                  <a:pt x="140" y="163"/>
                  <a:pt x="147" y="137"/>
                </a:cubicBezTo>
                <a:cubicBezTo>
                  <a:pt x="153" y="111"/>
                  <a:pt x="157" y="95"/>
                  <a:pt x="158" y="90"/>
                </a:cubicBezTo>
                <a:cubicBezTo>
                  <a:pt x="160" y="78"/>
                  <a:pt x="161" y="69"/>
                  <a:pt x="161" y="63"/>
                </a:cubicBezTo>
                <a:cubicBezTo>
                  <a:pt x="161" y="50"/>
                  <a:pt x="158" y="41"/>
                  <a:pt x="151" y="35"/>
                </a:cubicBezTo>
                <a:cubicBezTo>
                  <a:pt x="144" y="29"/>
                  <a:pt x="136" y="27"/>
                  <a:pt x="127" y="27"/>
                </a:cubicBezTo>
                <a:cubicBezTo>
                  <a:pt x="109" y="27"/>
                  <a:pt x="91" y="34"/>
                  <a:pt x="75" y="49"/>
                </a:cubicBezTo>
                <a:cubicBezTo>
                  <a:pt x="59" y="64"/>
                  <a:pt x="47" y="83"/>
                  <a:pt x="41" y="106"/>
                </a:cubicBezTo>
                <a:cubicBezTo>
                  <a:pt x="40" y="111"/>
                  <a:pt x="38" y="114"/>
                  <a:pt x="37" y="114"/>
                </a:cubicBezTo>
                <a:cubicBezTo>
                  <a:pt x="36" y="115"/>
                  <a:pt x="32" y="115"/>
                  <a:pt x="26" y="116"/>
                </a:cubicBezTo>
                <a:lnTo>
                  <a:pt x="16" y="116"/>
                </a:lnTo>
                <a:cubicBezTo>
                  <a:pt x="13" y="113"/>
                  <a:pt x="12" y="110"/>
                  <a:pt x="12" y="107"/>
                </a:cubicBez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391" name=""/>
          <p:cNvSpPr/>
          <p:nvPr/>
        </p:nvSpPr>
        <p:spPr>
          <a:xfrm>
            <a:off x="5868360" y="2862000"/>
            <a:ext cx="42840" cy="178200"/>
          </a:xfrm>
          <a:custGeom>
            <a:avLst/>
            <a:gdLst/>
            <a:ahLst/>
            <a:rect l="0" t="0" r="r" b="b"/>
            <a:pathLst>
              <a:path w="119" h="495">
                <a:moveTo>
                  <a:pt x="0" y="248"/>
                </a:moveTo>
                <a:cubicBezTo>
                  <a:pt x="0" y="225"/>
                  <a:pt x="1" y="204"/>
                  <a:pt x="4" y="182"/>
                </a:cubicBezTo>
                <a:cubicBezTo>
                  <a:pt x="8" y="162"/>
                  <a:pt x="12" y="144"/>
                  <a:pt x="16" y="129"/>
                </a:cubicBezTo>
                <a:cubicBezTo>
                  <a:pt x="20" y="115"/>
                  <a:pt x="26" y="100"/>
                  <a:pt x="34" y="86"/>
                </a:cubicBezTo>
                <a:cubicBezTo>
                  <a:pt x="43" y="72"/>
                  <a:pt x="49" y="61"/>
                  <a:pt x="54" y="53"/>
                </a:cubicBezTo>
                <a:cubicBezTo>
                  <a:pt x="58" y="45"/>
                  <a:pt x="65" y="36"/>
                  <a:pt x="75" y="27"/>
                </a:cubicBezTo>
                <a:cubicBezTo>
                  <a:pt x="84" y="18"/>
                  <a:pt x="89" y="12"/>
                  <a:pt x="91" y="10"/>
                </a:cubicBezTo>
                <a:cubicBezTo>
                  <a:pt x="93" y="8"/>
                  <a:pt x="97" y="5"/>
                  <a:pt x="103" y="0"/>
                </a:cubicBezTo>
                <a:lnTo>
                  <a:pt x="110" y="0"/>
                </a:lnTo>
                <a:lnTo>
                  <a:pt x="112" y="0"/>
                </a:lnTo>
                <a:cubicBezTo>
                  <a:pt x="116" y="0"/>
                  <a:pt x="119" y="2"/>
                  <a:pt x="119" y="4"/>
                </a:cubicBezTo>
                <a:cubicBezTo>
                  <a:pt x="119" y="5"/>
                  <a:pt x="116" y="9"/>
                  <a:pt x="110" y="15"/>
                </a:cubicBezTo>
                <a:cubicBezTo>
                  <a:pt x="105" y="21"/>
                  <a:pt x="98" y="29"/>
                  <a:pt x="90" y="41"/>
                </a:cubicBezTo>
                <a:cubicBezTo>
                  <a:pt x="82" y="53"/>
                  <a:pt x="74" y="67"/>
                  <a:pt x="66" y="83"/>
                </a:cubicBezTo>
                <a:cubicBezTo>
                  <a:pt x="57" y="100"/>
                  <a:pt x="51" y="123"/>
                  <a:pt x="45" y="152"/>
                </a:cubicBezTo>
                <a:cubicBezTo>
                  <a:pt x="38" y="180"/>
                  <a:pt x="36" y="213"/>
                  <a:pt x="36" y="248"/>
                </a:cubicBezTo>
                <a:cubicBezTo>
                  <a:pt x="36" y="283"/>
                  <a:pt x="38" y="314"/>
                  <a:pt x="45" y="343"/>
                </a:cubicBezTo>
                <a:cubicBezTo>
                  <a:pt x="51" y="371"/>
                  <a:pt x="57" y="394"/>
                  <a:pt x="65" y="411"/>
                </a:cubicBezTo>
                <a:cubicBezTo>
                  <a:pt x="73" y="429"/>
                  <a:pt x="81" y="443"/>
                  <a:pt x="89" y="454"/>
                </a:cubicBezTo>
                <a:cubicBezTo>
                  <a:pt x="98" y="465"/>
                  <a:pt x="105" y="473"/>
                  <a:pt x="110" y="480"/>
                </a:cubicBezTo>
                <a:cubicBezTo>
                  <a:pt x="116" y="487"/>
                  <a:pt x="119" y="490"/>
                  <a:pt x="119" y="490"/>
                </a:cubicBezTo>
                <a:cubicBezTo>
                  <a:pt x="119" y="493"/>
                  <a:pt x="116" y="495"/>
                  <a:pt x="111" y="495"/>
                </a:cubicBezTo>
                <a:lnTo>
                  <a:pt x="110" y="495"/>
                </a:lnTo>
                <a:lnTo>
                  <a:pt x="103" y="495"/>
                </a:lnTo>
                <a:lnTo>
                  <a:pt x="89" y="483"/>
                </a:lnTo>
                <a:cubicBezTo>
                  <a:pt x="58" y="455"/>
                  <a:pt x="35" y="420"/>
                  <a:pt x="21" y="378"/>
                </a:cubicBezTo>
                <a:cubicBezTo>
                  <a:pt x="7" y="336"/>
                  <a:pt x="0" y="293"/>
                  <a:pt x="0" y="248"/>
                </a:cubicBez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392" name=""/>
          <p:cNvSpPr/>
          <p:nvPr/>
        </p:nvSpPr>
        <p:spPr>
          <a:xfrm>
            <a:off x="5925600" y="2874960"/>
            <a:ext cx="79200" cy="120600"/>
          </a:xfrm>
          <a:custGeom>
            <a:avLst/>
            <a:gdLst/>
            <a:ahLst/>
            <a:rect l="0" t="0" r="r" b="b"/>
            <a:pathLst>
              <a:path w="220" h="335">
                <a:moveTo>
                  <a:pt x="214" y="335"/>
                </a:moveTo>
                <a:cubicBezTo>
                  <a:pt x="208" y="334"/>
                  <a:pt x="187" y="334"/>
                  <a:pt x="151" y="334"/>
                </a:cubicBezTo>
                <a:cubicBezTo>
                  <a:pt x="112" y="334"/>
                  <a:pt x="90" y="334"/>
                  <a:pt x="84" y="335"/>
                </a:cubicBezTo>
                <a:lnTo>
                  <a:pt x="80" y="335"/>
                </a:lnTo>
                <a:lnTo>
                  <a:pt x="80" y="313"/>
                </a:lnTo>
                <a:lnTo>
                  <a:pt x="95" y="313"/>
                </a:lnTo>
                <a:cubicBezTo>
                  <a:pt x="102" y="313"/>
                  <a:pt x="106" y="313"/>
                  <a:pt x="109" y="313"/>
                </a:cubicBezTo>
                <a:cubicBezTo>
                  <a:pt x="111" y="313"/>
                  <a:pt x="114" y="312"/>
                  <a:pt x="117" y="312"/>
                </a:cubicBezTo>
                <a:cubicBezTo>
                  <a:pt x="120" y="311"/>
                  <a:pt x="123" y="310"/>
                  <a:pt x="124" y="309"/>
                </a:cubicBezTo>
                <a:cubicBezTo>
                  <a:pt x="125" y="308"/>
                  <a:pt x="126" y="307"/>
                  <a:pt x="127" y="305"/>
                </a:cubicBezTo>
                <a:cubicBezTo>
                  <a:pt x="128" y="305"/>
                  <a:pt x="128" y="296"/>
                  <a:pt x="128" y="279"/>
                </a:cubicBezTo>
                <a:lnTo>
                  <a:pt x="128" y="254"/>
                </a:lnTo>
                <a:lnTo>
                  <a:pt x="0" y="254"/>
                </a:lnTo>
                <a:lnTo>
                  <a:pt x="0" y="231"/>
                </a:lnTo>
                <a:lnTo>
                  <a:pt x="75" y="116"/>
                </a:lnTo>
                <a:cubicBezTo>
                  <a:pt x="125" y="40"/>
                  <a:pt x="150" y="1"/>
                  <a:pt x="151" y="1"/>
                </a:cubicBezTo>
                <a:cubicBezTo>
                  <a:pt x="152" y="0"/>
                  <a:pt x="155" y="0"/>
                  <a:pt x="161" y="0"/>
                </a:cubicBezTo>
                <a:lnTo>
                  <a:pt x="170" y="0"/>
                </a:lnTo>
                <a:lnTo>
                  <a:pt x="173" y="3"/>
                </a:lnTo>
                <a:lnTo>
                  <a:pt x="173" y="231"/>
                </a:lnTo>
                <a:lnTo>
                  <a:pt x="220" y="231"/>
                </a:lnTo>
                <a:lnTo>
                  <a:pt x="220" y="254"/>
                </a:lnTo>
                <a:lnTo>
                  <a:pt x="173" y="254"/>
                </a:lnTo>
                <a:lnTo>
                  <a:pt x="173" y="279"/>
                </a:lnTo>
                <a:cubicBezTo>
                  <a:pt x="173" y="293"/>
                  <a:pt x="173" y="300"/>
                  <a:pt x="173" y="303"/>
                </a:cubicBezTo>
                <a:cubicBezTo>
                  <a:pt x="173" y="305"/>
                  <a:pt x="174" y="307"/>
                  <a:pt x="176" y="309"/>
                </a:cubicBezTo>
                <a:cubicBezTo>
                  <a:pt x="179" y="311"/>
                  <a:pt x="188" y="312"/>
                  <a:pt x="204" y="313"/>
                </a:cubicBezTo>
                <a:lnTo>
                  <a:pt x="220" y="313"/>
                </a:lnTo>
                <a:lnTo>
                  <a:pt x="220" y="335"/>
                </a:lnTo>
                <a:lnTo>
                  <a:pt x="214" y="335"/>
                </a:lnTo>
                <a:moveTo>
                  <a:pt x="131" y="231"/>
                </a:moveTo>
                <a:lnTo>
                  <a:pt x="131" y="65"/>
                </a:lnTo>
                <a:lnTo>
                  <a:pt x="23" y="231"/>
                </a:lnTo>
                <a:lnTo>
                  <a:pt x="77" y="231"/>
                </a:lnTo>
                <a:lnTo>
                  <a:pt x="131" y="231"/>
                </a:ln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393" name=""/>
          <p:cNvSpPr/>
          <p:nvPr/>
        </p:nvSpPr>
        <p:spPr>
          <a:xfrm>
            <a:off x="6019200" y="2862000"/>
            <a:ext cx="42840" cy="178200"/>
          </a:xfrm>
          <a:custGeom>
            <a:avLst/>
            <a:gdLst/>
            <a:ahLst/>
            <a:rect l="0" t="0" r="r" b="b"/>
            <a:pathLst>
              <a:path w="119" h="495">
                <a:moveTo>
                  <a:pt x="3" y="1"/>
                </a:moveTo>
                <a:lnTo>
                  <a:pt x="5" y="0"/>
                </a:lnTo>
                <a:cubicBezTo>
                  <a:pt x="6" y="0"/>
                  <a:pt x="8" y="0"/>
                  <a:pt x="10" y="0"/>
                </a:cubicBezTo>
                <a:lnTo>
                  <a:pt x="16" y="0"/>
                </a:lnTo>
                <a:lnTo>
                  <a:pt x="29" y="12"/>
                </a:lnTo>
                <a:cubicBezTo>
                  <a:pt x="60" y="40"/>
                  <a:pt x="83" y="75"/>
                  <a:pt x="98" y="117"/>
                </a:cubicBezTo>
                <a:cubicBezTo>
                  <a:pt x="112" y="158"/>
                  <a:pt x="119" y="203"/>
                  <a:pt x="119" y="248"/>
                </a:cubicBezTo>
                <a:cubicBezTo>
                  <a:pt x="119" y="270"/>
                  <a:pt x="118" y="292"/>
                  <a:pt x="114" y="313"/>
                </a:cubicBezTo>
                <a:cubicBezTo>
                  <a:pt x="111" y="333"/>
                  <a:pt x="107" y="351"/>
                  <a:pt x="103" y="365"/>
                </a:cubicBezTo>
                <a:cubicBezTo>
                  <a:pt x="99" y="380"/>
                  <a:pt x="92" y="394"/>
                  <a:pt x="84" y="409"/>
                </a:cubicBezTo>
                <a:cubicBezTo>
                  <a:pt x="76" y="423"/>
                  <a:pt x="70" y="434"/>
                  <a:pt x="65" y="442"/>
                </a:cubicBezTo>
                <a:cubicBezTo>
                  <a:pt x="60" y="450"/>
                  <a:pt x="54" y="458"/>
                  <a:pt x="45" y="467"/>
                </a:cubicBezTo>
                <a:cubicBezTo>
                  <a:pt x="36" y="476"/>
                  <a:pt x="31" y="482"/>
                  <a:pt x="29" y="483"/>
                </a:cubicBezTo>
                <a:cubicBezTo>
                  <a:pt x="27" y="485"/>
                  <a:pt x="23" y="488"/>
                  <a:pt x="18" y="493"/>
                </a:cubicBezTo>
                <a:cubicBezTo>
                  <a:pt x="17" y="494"/>
                  <a:pt x="16" y="494"/>
                  <a:pt x="16" y="495"/>
                </a:cubicBezTo>
                <a:lnTo>
                  <a:pt x="10" y="495"/>
                </a:lnTo>
                <a:cubicBezTo>
                  <a:pt x="7" y="495"/>
                  <a:pt x="5" y="495"/>
                  <a:pt x="4" y="495"/>
                </a:cubicBezTo>
                <a:cubicBezTo>
                  <a:pt x="3" y="495"/>
                  <a:pt x="2" y="494"/>
                  <a:pt x="2" y="493"/>
                </a:cubicBezTo>
                <a:cubicBezTo>
                  <a:pt x="1" y="492"/>
                  <a:pt x="1" y="491"/>
                  <a:pt x="0" y="489"/>
                </a:cubicBezTo>
                <a:cubicBezTo>
                  <a:pt x="1" y="489"/>
                  <a:pt x="2" y="486"/>
                  <a:pt x="6" y="482"/>
                </a:cubicBezTo>
                <a:cubicBezTo>
                  <a:pt x="57" y="429"/>
                  <a:pt x="82" y="351"/>
                  <a:pt x="82" y="248"/>
                </a:cubicBezTo>
                <a:cubicBezTo>
                  <a:pt x="82" y="144"/>
                  <a:pt x="57" y="65"/>
                  <a:pt x="6" y="12"/>
                </a:cubicBezTo>
                <a:cubicBezTo>
                  <a:pt x="2" y="8"/>
                  <a:pt x="1" y="6"/>
                  <a:pt x="0" y="6"/>
                </a:cubicBezTo>
                <a:cubicBezTo>
                  <a:pt x="0" y="3"/>
                  <a:pt x="1" y="2"/>
                  <a:pt x="3" y="1"/>
                </a:cubicBez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394" name=""/>
          <p:cNvSpPr/>
          <p:nvPr/>
        </p:nvSpPr>
        <p:spPr>
          <a:xfrm>
            <a:off x="6096960" y="2855160"/>
            <a:ext cx="48600" cy="301680"/>
          </a:xfrm>
          <a:custGeom>
            <a:avLst/>
            <a:gdLst/>
            <a:ahLst/>
            <a:rect l="0" t="0" r="r" b="b"/>
            <a:pathLst>
              <a:path w="135" h="838">
                <a:moveTo>
                  <a:pt x="0" y="28"/>
                </a:moveTo>
                <a:lnTo>
                  <a:pt x="0" y="0"/>
                </a:lnTo>
                <a:lnTo>
                  <a:pt x="135" y="0"/>
                </a:lnTo>
                <a:lnTo>
                  <a:pt x="135" y="838"/>
                </a:lnTo>
                <a:lnTo>
                  <a:pt x="0" y="838"/>
                </a:lnTo>
                <a:lnTo>
                  <a:pt x="0" y="810"/>
                </a:lnTo>
                <a:lnTo>
                  <a:pt x="107" y="810"/>
                </a:lnTo>
                <a:lnTo>
                  <a:pt x="107" y="28"/>
                </a:lnTo>
                <a:lnTo>
                  <a:pt x="0" y="28"/>
                </a:ln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395" name=""/>
          <p:cNvSpPr/>
          <p:nvPr/>
        </p:nvSpPr>
        <p:spPr>
          <a:xfrm>
            <a:off x="6531480" y="2936520"/>
            <a:ext cx="223560" cy="138600"/>
          </a:xfrm>
          <a:custGeom>
            <a:avLst/>
            <a:gdLst/>
            <a:ahLst/>
            <a:rect l="0" t="0" r="r" b="b"/>
            <a:pathLst>
              <a:path w="621" h="385">
                <a:moveTo>
                  <a:pt x="367" y="8"/>
                </a:moveTo>
                <a:cubicBezTo>
                  <a:pt x="367" y="3"/>
                  <a:pt x="370" y="0"/>
                  <a:pt x="378" y="0"/>
                </a:cubicBezTo>
                <a:cubicBezTo>
                  <a:pt x="380" y="0"/>
                  <a:pt x="382" y="0"/>
                  <a:pt x="384" y="0"/>
                </a:cubicBezTo>
                <a:cubicBezTo>
                  <a:pt x="385" y="0"/>
                  <a:pt x="386" y="0"/>
                  <a:pt x="387" y="0"/>
                </a:cubicBezTo>
                <a:cubicBezTo>
                  <a:pt x="388" y="0"/>
                  <a:pt x="389" y="0"/>
                  <a:pt x="390" y="1"/>
                </a:cubicBezTo>
                <a:cubicBezTo>
                  <a:pt x="391" y="1"/>
                  <a:pt x="391" y="2"/>
                  <a:pt x="391" y="2"/>
                </a:cubicBezTo>
                <a:cubicBezTo>
                  <a:pt x="391" y="2"/>
                  <a:pt x="392" y="2"/>
                  <a:pt x="393" y="4"/>
                </a:cubicBezTo>
                <a:cubicBezTo>
                  <a:pt x="394" y="5"/>
                  <a:pt x="394" y="6"/>
                  <a:pt x="394" y="6"/>
                </a:cubicBezTo>
                <a:cubicBezTo>
                  <a:pt x="394" y="6"/>
                  <a:pt x="395" y="7"/>
                  <a:pt x="396" y="9"/>
                </a:cubicBezTo>
                <a:cubicBezTo>
                  <a:pt x="413" y="44"/>
                  <a:pt x="436" y="74"/>
                  <a:pt x="465" y="102"/>
                </a:cubicBezTo>
                <a:cubicBezTo>
                  <a:pt x="493" y="128"/>
                  <a:pt x="519" y="147"/>
                  <a:pt x="542" y="158"/>
                </a:cubicBezTo>
                <a:cubicBezTo>
                  <a:pt x="565" y="169"/>
                  <a:pt x="588" y="178"/>
                  <a:pt x="609" y="184"/>
                </a:cubicBezTo>
                <a:cubicBezTo>
                  <a:pt x="617" y="186"/>
                  <a:pt x="621" y="189"/>
                  <a:pt x="621" y="193"/>
                </a:cubicBezTo>
                <a:cubicBezTo>
                  <a:pt x="621" y="197"/>
                  <a:pt x="619" y="199"/>
                  <a:pt x="615" y="201"/>
                </a:cubicBezTo>
                <a:cubicBezTo>
                  <a:pt x="610" y="202"/>
                  <a:pt x="602" y="205"/>
                  <a:pt x="589" y="209"/>
                </a:cubicBezTo>
                <a:cubicBezTo>
                  <a:pt x="576" y="212"/>
                  <a:pt x="562" y="218"/>
                  <a:pt x="548" y="225"/>
                </a:cubicBezTo>
                <a:cubicBezTo>
                  <a:pt x="481" y="258"/>
                  <a:pt x="431" y="308"/>
                  <a:pt x="396" y="376"/>
                </a:cubicBezTo>
                <a:cubicBezTo>
                  <a:pt x="394" y="380"/>
                  <a:pt x="393" y="383"/>
                  <a:pt x="391" y="383"/>
                </a:cubicBezTo>
                <a:cubicBezTo>
                  <a:pt x="390" y="384"/>
                  <a:pt x="386" y="384"/>
                  <a:pt x="381" y="385"/>
                </a:cubicBezTo>
                <a:cubicBezTo>
                  <a:pt x="371" y="385"/>
                  <a:pt x="367" y="383"/>
                  <a:pt x="367" y="380"/>
                </a:cubicBezTo>
                <a:cubicBezTo>
                  <a:pt x="367" y="378"/>
                  <a:pt x="368" y="374"/>
                  <a:pt x="370" y="368"/>
                </a:cubicBezTo>
                <a:cubicBezTo>
                  <a:pt x="387" y="336"/>
                  <a:pt x="407" y="307"/>
                  <a:pt x="430" y="282"/>
                </a:cubicBezTo>
                <a:lnTo>
                  <a:pt x="437" y="275"/>
                </a:lnTo>
                <a:lnTo>
                  <a:pt x="10" y="275"/>
                </a:lnTo>
                <a:cubicBezTo>
                  <a:pt x="3" y="272"/>
                  <a:pt x="0" y="267"/>
                  <a:pt x="0" y="261"/>
                </a:cubicBezTo>
                <a:cubicBezTo>
                  <a:pt x="0" y="254"/>
                  <a:pt x="4" y="249"/>
                  <a:pt x="11" y="247"/>
                </a:cubicBezTo>
                <a:lnTo>
                  <a:pt x="468" y="247"/>
                </a:lnTo>
                <a:lnTo>
                  <a:pt x="475" y="241"/>
                </a:lnTo>
                <a:cubicBezTo>
                  <a:pt x="493" y="227"/>
                  <a:pt x="520" y="211"/>
                  <a:pt x="557" y="193"/>
                </a:cubicBezTo>
                <a:cubicBezTo>
                  <a:pt x="556" y="193"/>
                  <a:pt x="552" y="191"/>
                  <a:pt x="544" y="187"/>
                </a:cubicBezTo>
                <a:cubicBezTo>
                  <a:pt x="536" y="183"/>
                  <a:pt x="526" y="178"/>
                  <a:pt x="513" y="170"/>
                </a:cubicBezTo>
                <a:cubicBezTo>
                  <a:pt x="500" y="163"/>
                  <a:pt x="487" y="154"/>
                  <a:pt x="475" y="145"/>
                </a:cubicBezTo>
                <a:lnTo>
                  <a:pt x="468" y="139"/>
                </a:lnTo>
                <a:lnTo>
                  <a:pt x="11" y="139"/>
                </a:lnTo>
                <a:cubicBezTo>
                  <a:pt x="4" y="137"/>
                  <a:pt x="0" y="132"/>
                  <a:pt x="0" y="125"/>
                </a:cubicBezTo>
                <a:cubicBezTo>
                  <a:pt x="0" y="119"/>
                  <a:pt x="3" y="115"/>
                  <a:pt x="10" y="111"/>
                </a:cubicBezTo>
                <a:lnTo>
                  <a:pt x="437" y="111"/>
                </a:lnTo>
                <a:lnTo>
                  <a:pt x="430" y="104"/>
                </a:lnTo>
                <a:cubicBezTo>
                  <a:pt x="415" y="88"/>
                  <a:pt x="401" y="68"/>
                  <a:pt x="387" y="47"/>
                </a:cubicBezTo>
                <a:cubicBezTo>
                  <a:pt x="374" y="25"/>
                  <a:pt x="367" y="12"/>
                  <a:pt x="367" y="8"/>
                </a:cubicBez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396" name=""/>
          <p:cNvSpPr/>
          <p:nvPr/>
        </p:nvSpPr>
        <p:spPr>
          <a:xfrm>
            <a:off x="7098840" y="2957400"/>
            <a:ext cx="122760" cy="114120"/>
          </a:xfrm>
          <a:custGeom>
            <a:avLst/>
            <a:gdLst/>
            <a:ahLst/>
            <a:rect l="0" t="0" r="r" b="b"/>
            <a:pathLst>
              <a:path w="341" h="317">
                <a:moveTo>
                  <a:pt x="12" y="107"/>
                </a:moveTo>
                <a:cubicBezTo>
                  <a:pt x="15" y="87"/>
                  <a:pt x="28" y="65"/>
                  <a:pt x="49" y="39"/>
                </a:cubicBezTo>
                <a:cubicBezTo>
                  <a:pt x="71" y="14"/>
                  <a:pt x="98" y="1"/>
                  <a:pt x="130" y="0"/>
                </a:cubicBezTo>
                <a:cubicBezTo>
                  <a:pt x="147" y="0"/>
                  <a:pt x="162" y="4"/>
                  <a:pt x="176" y="13"/>
                </a:cubicBezTo>
                <a:cubicBezTo>
                  <a:pt x="190" y="21"/>
                  <a:pt x="200" y="32"/>
                  <a:pt x="206" y="44"/>
                </a:cubicBezTo>
                <a:cubicBezTo>
                  <a:pt x="226" y="15"/>
                  <a:pt x="249" y="0"/>
                  <a:pt x="277" y="0"/>
                </a:cubicBezTo>
                <a:cubicBezTo>
                  <a:pt x="294" y="0"/>
                  <a:pt x="309" y="5"/>
                  <a:pt x="321" y="15"/>
                </a:cubicBezTo>
                <a:cubicBezTo>
                  <a:pt x="334" y="26"/>
                  <a:pt x="340" y="39"/>
                  <a:pt x="341" y="57"/>
                </a:cubicBezTo>
                <a:cubicBezTo>
                  <a:pt x="341" y="70"/>
                  <a:pt x="338" y="81"/>
                  <a:pt x="331" y="89"/>
                </a:cubicBezTo>
                <a:cubicBezTo>
                  <a:pt x="325" y="98"/>
                  <a:pt x="318" y="103"/>
                  <a:pt x="312" y="105"/>
                </a:cubicBezTo>
                <a:cubicBezTo>
                  <a:pt x="306" y="107"/>
                  <a:pt x="301" y="108"/>
                  <a:pt x="296" y="108"/>
                </a:cubicBezTo>
                <a:cubicBezTo>
                  <a:pt x="287" y="108"/>
                  <a:pt x="280" y="105"/>
                  <a:pt x="275" y="100"/>
                </a:cubicBezTo>
                <a:cubicBezTo>
                  <a:pt x="269" y="95"/>
                  <a:pt x="266" y="88"/>
                  <a:pt x="266" y="80"/>
                </a:cubicBezTo>
                <a:cubicBezTo>
                  <a:pt x="266" y="58"/>
                  <a:pt x="278" y="44"/>
                  <a:pt x="301" y="36"/>
                </a:cubicBezTo>
                <a:cubicBezTo>
                  <a:pt x="296" y="30"/>
                  <a:pt x="287" y="27"/>
                  <a:pt x="273" y="27"/>
                </a:cubicBezTo>
                <a:cubicBezTo>
                  <a:pt x="267" y="27"/>
                  <a:pt x="263" y="27"/>
                  <a:pt x="260" y="28"/>
                </a:cubicBezTo>
                <a:cubicBezTo>
                  <a:pt x="242" y="35"/>
                  <a:pt x="229" y="51"/>
                  <a:pt x="221" y="74"/>
                </a:cubicBezTo>
                <a:cubicBezTo>
                  <a:pt x="193" y="178"/>
                  <a:pt x="179" y="238"/>
                  <a:pt x="179" y="255"/>
                </a:cubicBezTo>
                <a:cubicBezTo>
                  <a:pt x="179" y="268"/>
                  <a:pt x="183" y="278"/>
                  <a:pt x="190" y="283"/>
                </a:cubicBezTo>
                <a:cubicBezTo>
                  <a:pt x="198" y="289"/>
                  <a:pt x="206" y="292"/>
                  <a:pt x="215" y="292"/>
                </a:cubicBezTo>
                <a:cubicBezTo>
                  <a:pt x="232" y="292"/>
                  <a:pt x="249" y="284"/>
                  <a:pt x="266" y="269"/>
                </a:cubicBezTo>
                <a:cubicBezTo>
                  <a:pt x="282" y="253"/>
                  <a:pt x="294" y="234"/>
                  <a:pt x="300" y="212"/>
                </a:cubicBezTo>
                <a:cubicBezTo>
                  <a:pt x="301" y="207"/>
                  <a:pt x="303" y="205"/>
                  <a:pt x="304" y="204"/>
                </a:cubicBezTo>
                <a:cubicBezTo>
                  <a:pt x="305" y="204"/>
                  <a:pt x="309" y="203"/>
                  <a:pt x="315" y="203"/>
                </a:cubicBezTo>
                <a:lnTo>
                  <a:pt x="318" y="203"/>
                </a:lnTo>
                <a:cubicBezTo>
                  <a:pt x="325" y="203"/>
                  <a:pt x="328" y="205"/>
                  <a:pt x="328" y="208"/>
                </a:cubicBezTo>
                <a:cubicBezTo>
                  <a:pt x="328" y="209"/>
                  <a:pt x="328" y="212"/>
                  <a:pt x="327" y="216"/>
                </a:cubicBezTo>
                <a:cubicBezTo>
                  <a:pt x="320" y="243"/>
                  <a:pt x="305" y="266"/>
                  <a:pt x="284" y="287"/>
                </a:cubicBezTo>
                <a:cubicBezTo>
                  <a:pt x="262" y="307"/>
                  <a:pt x="237" y="317"/>
                  <a:pt x="209" y="317"/>
                </a:cubicBezTo>
                <a:cubicBezTo>
                  <a:pt x="176" y="317"/>
                  <a:pt x="151" y="303"/>
                  <a:pt x="134" y="273"/>
                </a:cubicBezTo>
                <a:cubicBezTo>
                  <a:pt x="115" y="302"/>
                  <a:pt x="93" y="317"/>
                  <a:pt x="68" y="317"/>
                </a:cubicBezTo>
                <a:lnTo>
                  <a:pt x="64" y="317"/>
                </a:lnTo>
                <a:cubicBezTo>
                  <a:pt x="41" y="317"/>
                  <a:pt x="25" y="311"/>
                  <a:pt x="15" y="299"/>
                </a:cubicBezTo>
                <a:cubicBezTo>
                  <a:pt x="5" y="286"/>
                  <a:pt x="0" y="274"/>
                  <a:pt x="0" y="260"/>
                </a:cubicBezTo>
                <a:cubicBezTo>
                  <a:pt x="0" y="245"/>
                  <a:pt x="4" y="233"/>
                  <a:pt x="13" y="224"/>
                </a:cubicBezTo>
                <a:cubicBezTo>
                  <a:pt x="22" y="215"/>
                  <a:pt x="32" y="210"/>
                  <a:pt x="45" y="210"/>
                </a:cubicBezTo>
                <a:cubicBezTo>
                  <a:pt x="65" y="210"/>
                  <a:pt x="75" y="220"/>
                  <a:pt x="75" y="239"/>
                </a:cubicBezTo>
                <a:cubicBezTo>
                  <a:pt x="75" y="249"/>
                  <a:pt x="72" y="257"/>
                  <a:pt x="66" y="264"/>
                </a:cubicBezTo>
                <a:cubicBezTo>
                  <a:pt x="61" y="271"/>
                  <a:pt x="55" y="275"/>
                  <a:pt x="50" y="278"/>
                </a:cubicBezTo>
                <a:cubicBezTo>
                  <a:pt x="45" y="280"/>
                  <a:pt x="42" y="281"/>
                  <a:pt x="41" y="281"/>
                </a:cubicBezTo>
                <a:lnTo>
                  <a:pt x="39" y="282"/>
                </a:lnTo>
                <a:cubicBezTo>
                  <a:pt x="39" y="282"/>
                  <a:pt x="40" y="283"/>
                  <a:pt x="43" y="285"/>
                </a:cubicBezTo>
                <a:cubicBezTo>
                  <a:pt x="46" y="286"/>
                  <a:pt x="50" y="288"/>
                  <a:pt x="54" y="290"/>
                </a:cubicBezTo>
                <a:cubicBezTo>
                  <a:pt x="59" y="291"/>
                  <a:pt x="63" y="292"/>
                  <a:pt x="68" y="292"/>
                </a:cubicBezTo>
                <a:cubicBezTo>
                  <a:pt x="84" y="292"/>
                  <a:pt x="99" y="281"/>
                  <a:pt x="111" y="260"/>
                </a:cubicBezTo>
                <a:cubicBezTo>
                  <a:pt x="115" y="253"/>
                  <a:pt x="120" y="237"/>
                  <a:pt x="127" y="213"/>
                </a:cubicBezTo>
                <a:cubicBezTo>
                  <a:pt x="133" y="188"/>
                  <a:pt x="140" y="163"/>
                  <a:pt x="147" y="136"/>
                </a:cubicBezTo>
                <a:cubicBezTo>
                  <a:pt x="153" y="110"/>
                  <a:pt x="157" y="95"/>
                  <a:pt x="158" y="90"/>
                </a:cubicBezTo>
                <a:cubicBezTo>
                  <a:pt x="160" y="78"/>
                  <a:pt x="161" y="69"/>
                  <a:pt x="161" y="63"/>
                </a:cubicBezTo>
                <a:cubicBezTo>
                  <a:pt x="161" y="50"/>
                  <a:pt x="158" y="41"/>
                  <a:pt x="151" y="35"/>
                </a:cubicBezTo>
                <a:cubicBezTo>
                  <a:pt x="144" y="29"/>
                  <a:pt x="136" y="27"/>
                  <a:pt x="127" y="27"/>
                </a:cubicBezTo>
                <a:cubicBezTo>
                  <a:pt x="108" y="27"/>
                  <a:pt x="91" y="34"/>
                  <a:pt x="75" y="49"/>
                </a:cubicBezTo>
                <a:cubicBezTo>
                  <a:pt x="58" y="64"/>
                  <a:pt x="47" y="83"/>
                  <a:pt x="40" y="106"/>
                </a:cubicBezTo>
                <a:cubicBezTo>
                  <a:pt x="39" y="110"/>
                  <a:pt x="38" y="113"/>
                  <a:pt x="37" y="113"/>
                </a:cubicBezTo>
                <a:cubicBezTo>
                  <a:pt x="35" y="114"/>
                  <a:pt x="32" y="114"/>
                  <a:pt x="26" y="115"/>
                </a:cubicBezTo>
                <a:lnTo>
                  <a:pt x="16" y="115"/>
                </a:lnTo>
                <a:cubicBezTo>
                  <a:pt x="13" y="112"/>
                  <a:pt x="12" y="109"/>
                  <a:pt x="12" y="107"/>
                </a:cubicBez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397" name=""/>
          <p:cNvSpPr/>
          <p:nvPr/>
        </p:nvSpPr>
        <p:spPr>
          <a:xfrm>
            <a:off x="7247160" y="3026520"/>
            <a:ext cx="78840" cy="81720"/>
          </a:xfrm>
          <a:custGeom>
            <a:avLst/>
            <a:gdLst/>
            <a:ahLst/>
            <a:rect l="0" t="0" r="r" b="b"/>
            <a:pathLst>
              <a:path w="219" h="227">
                <a:moveTo>
                  <a:pt x="0" y="117"/>
                </a:moveTo>
                <a:cubicBezTo>
                  <a:pt x="0" y="86"/>
                  <a:pt x="10" y="58"/>
                  <a:pt x="32" y="35"/>
                </a:cubicBezTo>
                <a:cubicBezTo>
                  <a:pt x="54" y="12"/>
                  <a:pt x="80" y="1"/>
                  <a:pt x="110" y="0"/>
                </a:cubicBezTo>
                <a:cubicBezTo>
                  <a:pt x="140" y="0"/>
                  <a:pt x="165" y="12"/>
                  <a:pt x="187" y="34"/>
                </a:cubicBezTo>
                <a:cubicBezTo>
                  <a:pt x="208" y="56"/>
                  <a:pt x="219" y="84"/>
                  <a:pt x="219" y="116"/>
                </a:cubicBezTo>
                <a:cubicBezTo>
                  <a:pt x="219" y="148"/>
                  <a:pt x="209" y="174"/>
                  <a:pt x="188" y="195"/>
                </a:cubicBezTo>
                <a:cubicBezTo>
                  <a:pt x="167" y="217"/>
                  <a:pt x="141" y="227"/>
                  <a:pt x="110" y="227"/>
                </a:cubicBezTo>
                <a:cubicBezTo>
                  <a:pt x="78" y="227"/>
                  <a:pt x="52" y="216"/>
                  <a:pt x="31" y="194"/>
                </a:cubicBezTo>
                <a:cubicBezTo>
                  <a:pt x="10" y="172"/>
                  <a:pt x="0" y="146"/>
                  <a:pt x="0" y="117"/>
                </a:cubicBezTo>
                <a:moveTo>
                  <a:pt x="110" y="208"/>
                </a:moveTo>
                <a:cubicBezTo>
                  <a:pt x="150" y="208"/>
                  <a:pt x="171" y="181"/>
                  <a:pt x="171" y="127"/>
                </a:cubicBezTo>
                <a:lnTo>
                  <a:pt x="171" y="111"/>
                </a:lnTo>
                <a:lnTo>
                  <a:pt x="171" y="99"/>
                </a:lnTo>
                <a:cubicBezTo>
                  <a:pt x="171" y="92"/>
                  <a:pt x="170" y="86"/>
                  <a:pt x="170" y="80"/>
                </a:cubicBezTo>
                <a:cubicBezTo>
                  <a:pt x="170" y="75"/>
                  <a:pt x="169" y="68"/>
                  <a:pt x="167" y="61"/>
                </a:cubicBezTo>
                <a:cubicBezTo>
                  <a:pt x="165" y="53"/>
                  <a:pt x="162" y="47"/>
                  <a:pt x="159" y="43"/>
                </a:cubicBezTo>
                <a:cubicBezTo>
                  <a:pt x="155" y="38"/>
                  <a:pt x="150" y="34"/>
                  <a:pt x="143" y="29"/>
                </a:cubicBezTo>
                <a:cubicBezTo>
                  <a:pt x="137" y="24"/>
                  <a:pt x="128" y="21"/>
                  <a:pt x="119" y="19"/>
                </a:cubicBezTo>
                <a:cubicBezTo>
                  <a:pt x="118" y="19"/>
                  <a:pt x="115" y="19"/>
                  <a:pt x="111" y="19"/>
                </a:cubicBezTo>
                <a:cubicBezTo>
                  <a:pt x="101" y="19"/>
                  <a:pt x="92" y="21"/>
                  <a:pt x="83" y="25"/>
                </a:cubicBezTo>
                <a:cubicBezTo>
                  <a:pt x="69" y="32"/>
                  <a:pt x="60" y="42"/>
                  <a:pt x="56" y="55"/>
                </a:cubicBezTo>
                <a:cubicBezTo>
                  <a:pt x="51" y="67"/>
                  <a:pt x="49" y="84"/>
                  <a:pt x="49" y="101"/>
                </a:cubicBezTo>
                <a:lnTo>
                  <a:pt x="49" y="111"/>
                </a:lnTo>
                <a:cubicBezTo>
                  <a:pt x="49" y="143"/>
                  <a:pt x="52" y="165"/>
                  <a:pt x="58" y="178"/>
                </a:cubicBezTo>
                <a:cubicBezTo>
                  <a:pt x="69" y="198"/>
                  <a:pt x="86" y="208"/>
                  <a:pt x="110" y="208"/>
                </a:cubicBez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398" name=""/>
          <p:cNvSpPr/>
          <p:nvPr/>
        </p:nvSpPr>
        <p:spPr>
          <a:xfrm>
            <a:off x="7335360" y="3027600"/>
            <a:ext cx="92160" cy="81000"/>
          </a:xfrm>
          <a:custGeom>
            <a:avLst/>
            <a:gdLst/>
            <a:ahLst/>
            <a:rect l="0" t="0" r="r" b="b"/>
            <a:pathLst>
              <a:path w="256" h="225">
                <a:moveTo>
                  <a:pt x="178" y="191"/>
                </a:moveTo>
                <a:cubicBezTo>
                  <a:pt x="159" y="213"/>
                  <a:pt x="138" y="224"/>
                  <a:pt x="114" y="224"/>
                </a:cubicBezTo>
                <a:lnTo>
                  <a:pt x="111" y="224"/>
                </a:lnTo>
                <a:cubicBezTo>
                  <a:pt x="70" y="224"/>
                  <a:pt x="46" y="208"/>
                  <a:pt x="40" y="175"/>
                </a:cubicBezTo>
                <a:cubicBezTo>
                  <a:pt x="39" y="172"/>
                  <a:pt x="39" y="150"/>
                  <a:pt x="39" y="107"/>
                </a:cubicBezTo>
                <a:cubicBezTo>
                  <a:pt x="38" y="71"/>
                  <a:pt x="38" y="51"/>
                  <a:pt x="38" y="47"/>
                </a:cubicBezTo>
                <a:cubicBezTo>
                  <a:pt x="38" y="42"/>
                  <a:pt x="37" y="39"/>
                  <a:pt x="35" y="36"/>
                </a:cubicBezTo>
                <a:cubicBezTo>
                  <a:pt x="32" y="31"/>
                  <a:pt x="22" y="28"/>
                  <a:pt x="6" y="28"/>
                </a:cubicBezTo>
                <a:lnTo>
                  <a:pt x="0" y="28"/>
                </a:lnTo>
                <a:lnTo>
                  <a:pt x="0" y="17"/>
                </a:lnTo>
                <a:cubicBezTo>
                  <a:pt x="0" y="9"/>
                  <a:pt x="0" y="6"/>
                  <a:pt x="1" y="6"/>
                </a:cubicBezTo>
                <a:lnTo>
                  <a:pt x="7" y="5"/>
                </a:lnTo>
                <a:cubicBezTo>
                  <a:pt x="10" y="5"/>
                  <a:pt x="15" y="5"/>
                  <a:pt x="21" y="4"/>
                </a:cubicBezTo>
                <a:cubicBezTo>
                  <a:pt x="27" y="4"/>
                  <a:pt x="33" y="4"/>
                  <a:pt x="40" y="3"/>
                </a:cubicBezTo>
                <a:cubicBezTo>
                  <a:pt x="45" y="3"/>
                  <a:pt x="51" y="3"/>
                  <a:pt x="58" y="2"/>
                </a:cubicBezTo>
                <a:cubicBezTo>
                  <a:pt x="64" y="2"/>
                  <a:pt x="69" y="1"/>
                  <a:pt x="73" y="1"/>
                </a:cubicBezTo>
                <a:cubicBezTo>
                  <a:pt x="76" y="0"/>
                  <a:pt x="78" y="0"/>
                  <a:pt x="79" y="0"/>
                </a:cubicBezTo>
                <a:lnTo>
                  <a:pt x="80" y="0"/>
                </a:lnTo>
                <a:lnTo>
                  <a:pt x="80" y="90"/>
                </a:lnTo>
                <a:cubicBezTo>
                  <a:pt x="80" y="150"/>
                  <a:pt x="81" y="184"/>
                  <a:pt x="82" y="188"/>
                </a:cubicBezTo>
                <a:cubicBezTo>
                  <a:pt x="83" y="193"/>
                  <a:pt x="85" y="197"/>
                  <a:pt x="88" y="200"/>
                </a:cubicBezTo>
                <a:cubicBezTo>
                  <a:pt x="95" y="204"/>
                  <a:pt x="105" y="207"/>
                  <a:pt x="118" y="207"/>
                </a:cubicBezTo>
                <a:cubicBezTo>
                  <a:pt x="127" y="207"/>
                  <a:pt x="134" y="205"/>
                  <a:pt x="141" y="202"/>
                </a:cubicBezTo>
                <a:cubicBezTo>
                  <a:pt x="148" y="199"/>
                  <a:pt x="155" y="195"/>
                  <a:pt x="158" y="191"/>
                </a:cubicBezTo>
                <a:cubicBezTo>
                  <a:pt x="162" y="186"/>
                  <a:pt x="165" y="181"/>
                  <a:pt x="168" y="174"/>
                </a:cubicBezTo>
                <a:cubicBezTo>
                  <a:pt x="171" y="168"/>
                  <a:pt x="173" y="163"/>
                  <a:pt x="174" y="159"/>
                </a:cubicBezTo>
                <a:cubicBezTo>
                  <a:pt x="175" y="155"/>
                  <a:pt x="176" y="151"/>
                  <a:pt x="176" y="147"/>
                </a:cubicBezTo>
                <a:cubicBezTo>
                  <a:pt x="176" y="147"/>
                  <a:pt x="176" y="144"/>
                  <a:pt x="176" y="139"/>
                </a:cubicBezTo>
                <a:cubicBezTo>
                  <a:pt x="176" y="134"/>
                  <a:pt x="176" y="127"/>
                  <a:pt x="176" y="119"/>
                </a:cubicBezTo>
                <a:cubicBezTo>
                  <a:pt x="177" y="111"/>
                  <a:pt x="177" y="104"/>
                  <a:pt x="176" y="96"/>
                </a:cubicBezTo>
                <a:lnTo>
                  <a:pt x="176" y="63"/>
                </a:lnTo>
                <a:cubicBezTo>
                  <a:pt x="176" y="48"/>
                  <a:pt x="175" y="38"/>
                  <a:pt x="171" y="35"/>
                </a:cubicBezTo>
                <a:cubicBezTo>
                  <a:pt x="168" y="31"/>
                  <a:pt x="160" y="29"/>
                  <a:pt x="146" y="28"/>
                </a:cubicBezTo>
                <a:lnTo>
                  <a:pt x="137" y="28"/>
                </a:lnTo>
                <a:lnTo>
                  <a:pt x="137" y="6"/>
                </a:lnTo>
                <a:cubicBezTo>
                  <a:pt x="138" y="6"/>
                  <a:pt x="150" y="5"/>
                  <a:pt x="175" y="3"/>
                </a:cubicBezTo>
                <a:cubicBezTo>
                  <a:pt x="200" y="2"/>
                  <a:pt x="213" y="1"/>
                  <a:pt x="214" y="0"/>
                </a:cubicBezTo>
                <a:lnTo>
                  <a:pt x="218" y="0"/>
                </a:lnTo>
                <a:lnTo>
                  <a:pt x="218" y="88"/>
                </a:lnTo>
                <a:cubicBezTo>
                  <a:pt x="218" y="147"/>
                  <a:pt x="218" y="179"/>
                  <a:pt x="218" y="180"/>
                </a:cubicBezTo>
                <a:cubicBezTo>
                  <a:pt x="219" y="186"/>
                  <a:pt x="222" y="190"/>
                  <a:pt x="225" y="192"/>
                </a:cubicBezTo>
                <a:cubicBezTo>
                  <a:pt x="229" y="194"/>
                  <a:pt x="236" y="196"/>
                  <a:pt x="247" y="197"/>
                </a:cubicBezTo>
                <a:lnTo>
                  <a:pt x="256" y="197"/>
                </a:lnTo>
                <a:lnTo>
                  <a:pt x="256" y="220"/>
                </a:lnTo>
                <a:cubicBezTo>
                  <a:pt x="256" y="220"/>
                  <a:pt x="243" y="220"/>
                  <a:pt x="219" y="222"/>
                </a:cubicBezTo>
                <a:cubicBezTo>
                  <a:pt x="195" y="224"/>
                  <a:pt x="183" y="225"/>
                  <a:pt x="181" y="225"/>
                </a:cubicBezTo>
                <a:lnTo>
                  <a:pt x="178" y="225"/>
                </a:lnTo>
                <a:lnTo>
                  <a:pt x="178" y="191"/>
                </a:ln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399" name=""/>
          <p:cNvSpPr/>
          <p:nvPr/>
        </p:nvSpPr>
        <p:spPr>
          <a:xfrm>
            <a:off x="7432920" y="2997000"/>
            <a:ext cx="56520" cy="111240"/>
          </a:xfrm>
          <a:custGeom>
            <a:avLst/>
            <a:gdLst/>
            <a:ahLst/>
            <a:rect l="0" t="0" r="r" b="b"/>
            <a:pathLst>
              <a:path w="157" h="309">
                <a:moveTo>
                  <a:pt x="5" y="95"/>
                </a:moveTo>
                <a:cubicBezTo>
                  <a:pt x="22" y="94"/>
                  <a:pt x="36" y="85"/>
                  <a:pt x="45" y="68"/>
                </a:cubicBezTo>
                <a:cubicBezTo>
                  <a:pt x="56" y="50"/>
                  <a:pt x="61" y="30"/>
                  <a:pt x="62" y="7"/>
                </a:cubicBezTo>
                <a:lnTo>
                  <a:pt x="62" y="0"/>
                </a:lnTo>
                <a:lnTo>
                  <a:pt x="82" y="0"/>
                </a:lnTo>
                <a:lnTo>
                  <a:pt x="82" y="91"/>
                </a:lnTo>
                <a:lnTo>
                  <a:pt x="148" y="91"/>
                </a:lnTo>
                <a:lnTo>
                  <a:pt x="148" y="113"/>
                </a:lnTo>
                <a:lnTo>
                  <a:pt x="82" y="113"/>
                </a:lnTo>
                <a:lnTo>
                  <a:pt x="82" y="186"/>
                </a:lnTo>
                <a:cubicBezTo>
                  <a:pt x="82" y="227"/>
                  <a:pt x="82" y="250"/>
                  <a:pt x="82" y="255"/>
                </a:cubicBezTo>
                <a:cubicBezTo>
                  <a:pt x="82" y="260"/>
                  <a:pt x="83" y="266"/>
                  <a:pt x="86" y="271"/>
                </a:cubicBezTo>
                <a:cubicBezTo>
                  <a:pt x="90" y="284"/>
                  <a:pt x="98" y="290"/>
                  <a:pt x="110" y="290"/>
                </a:cubicBezTo>
                <a:cubicBezTo>
                  <a:pt x="124" y="290"/>
                  <a:pt x="133" y="279"/>
                  <a:pt x="136" y="255"/>
                </a:cubicBezTo>
                <a:cubicBezTo>
                  <a:pt x="137" y="253"/>
                  <a:pt x="137" y="245"/>
                  <a:pt x="137" y="232"/>
                </a:cubicBezTo>
                <a:lnTo>
                  <a:pt x="137" y="215"/>
                </a:lnTo>
                <a:lnTo>
                  <a:pt x="157" y="215"/>
                </a:lnTo>
                <a:lnTo>
                  <a:pt x="157" y="232"/>
                </a:lnTo>
                <a:lnTo>
                  <a:pt x="157" y="238"/>
                </a:lnTo>
                <a:cubicBezTo>
                  <a:pt x="157" y="264"/>
                  <a:pt x="150" y="283"/>
                  <a:pt x="136" y="296"/>
                </a:cubicBezTo>
                <a:cubicBezTo>
                  <a:pt x="127" y="305"/>
                  <a:pt x="116" y="309"/>
                  <a:pt x="101" y="309"/>
                </a:cubicBezTo>
                <a:cubicBezTo>
                  <a:pt x="90" y="309"/>
                  <a:pt x="81" y="307"/>
                  <a:pt x="72" y="304"/>
                </a:cubicBezTo>
                <a:cubicBezTo>
                  <a:pt x="64" y="300"/>
                  <a:pt x="58" y="294"/>
                  <a:pt x="54" y="288"/>
                </a:cubicBezTo>
                <a:cubicBezTo>
                  <a:pt x="49" y="282"/>
                  <a:pt x="45" y="276"/>
                  <a:pt x="43" y="271"/>
                </a:cubicBezTo>
                <a:cubicBezTo>
                  <a:pt x="41" y="266"/>
                  <a:pt x="40" y="260"/>
                  <a:pt x="40" y="255"/>
                </a:cubicBezTo>
                <a:cubicBezTo>
                  <a:pt x="39" y="253"/>
                  <a:pt x="39" y="228"/>
                  <a:pt x="39" y="182"/>
                </a:cubicBezTo>
                <a:lnTo>
                  <a:pt x="39" y="113"/>
                </a:lnTo>
                <a:lnTo>
                  <a:pt x="0" y="113"/>
                </a:lnTo>
                <a:lnTo>
                  <a:pt x="0" y="95"/>
                </a:lnTo>
                <a:lnTo>
                  <a:pt x="5" y="95"/>
                </a:ln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400" name=""/>
          <p:cNvSpPr/>
          <p:nvPr/>
        </p:nvSpPr>
        <p:spPr>
          <a:xfrm>
            <a:off x="7595280" y="2976120"/>
            <a:ext cx="168120" cy="59400"/>
          </a:xfrm>
          <a:custGeom>
            <a:avLst/>
            <a:gdLst/>
            <a:ahLst/>
            <a:rect l="0" t="0" r="r" b="b"/>
            <a:pathLst>
              <a:path w="467" h="165">
                <a:moveTo>
                  <a:pt x="0" y="14"/>
                </a:moveTo>
                <a:cubicBezTo>
                  <a:pt x="0" y="8"/>
                  <a:pt x="4" y="4"/>
                  <a:pt x="10" y="0"/>
                </a:cubicBezTo>
                <a:lnTo>
                  <a:pt x="456" y="0"/>
                </a:lnTo>
                <a:cubicBezTo>
                  <a:pt x="463" y="4"/>
                  <a:pt x="467" y="9"/>
                  <a:pt x="467" y="14"/>
                </a:cubicBezTo>
                <a:cubicBezTo>
                  <a:pt x="467" y="20"/>
                  <a:pt x="463" y="24"/>
                  <a:pt x="457" y="28"/>
                </a:cubicBezTo>
                <a:lnTo>
                  <a:pt x="235" y="28"/>
                </a:lnTo>
                <a:lnTo>
                  <a:pt x="12" y="28"/>
                </a:lnTo>
                <a:cubicBezTo>
                  <a:pt x="4" y="26"/>
                  <a:pt x="0" y="21"/>
                  <a:pt x="0" y="14"/>
                </a:cubicBezTo>
                <a:moveTo>
                  <a:pt x="0" y="151"/>
                </a:moveTo>
                <a:cubicBezTo>
                  <a:pt x="0" y="144"/>
                  <a:pt x="4" y="139"/>
                  <a:pt x="12" y="137"/>
                </a:cubicBezTo>
                <a:lnTo>
                  <a:pt x="457" y="137"/>
                </a:lnTo>
                <a:cubicBezTo>
                  <a:pt x="463" y="142"/>
                  <a:pt x="467" y="146"/>
                  <a:pt x="467" y="151"/>
                </a:cubicBezTo>
                <a:cubicBezTo>
                  <a:pt x="467" y="157"/>
                  <a:pt x="463" y="162"/>
                  <a:pt x="456" y="165"/>
                </a:cubicBezTo>
                <a:lnTo>
                  <a:pt x="10" y="165"/>
                </a:lnTo>
                <a:cubicBezTo>
                  <a:pt x="4" y="162"/>
                  <a:pt x="0" y="157"/>
                  <a:pt x="0" y="151"/>
                </a:cubicBez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401" name=""/>
          <p:cNvSpPr/>
          <p:nvPr/>
        </p:nvSpPr>
        <p:spPr>
          <a:xfrm>
            <a:off x="7914240" y="2628720"/>
            <a:ext cx="78120" cy="754200"/>
          </a:xfrm>
          <a:custGeom>
            <a:avLst/>
            <a:gdLst/>
            <a:ahLst/>
            <a:rect l="0" t="0" r="r" b="b"/>
            <a:pathLst>
              <a:path w="217" h="2095">
                <a:moveTo>
                  <a:pt x="0" y="2095"/>
                </a:moveTo>
                <a:lnTo>
                  <a:pt x="0" y="0"/>
                </a:lnTo>
                <a:lnTo>
                  <a:pt x="217" y="0"/>
                </a:lnTo>
                <a:lnTo>
                  <a:pt x="217" y="52"/>
                </a:lnTo>
                <a:lnTo>
                  <a:pt x="51" y="52"/>
                </a:lnTo>
                <a:lnTo>
                  <a:pt x="51" y="2044"/>
                </a:lnTo>
                <a:lnTo>
                  <a:pt x="217" y="2044"/>
                </a:lnTo>
                <a:lnTo>
                  <a:pt x="217" y="2095"/>
                </a:lnTo>
                <a:lnTo>
                  <a:pt x="0" y="2095"/>
                </a:ln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402" name=""/>
          <p:cNvSpPr/>
          <p:nvPr/>
        </p:nvSpPr>
        <p:spPr>
          <a:xfrm>
            <a:off x="8002080" y="2781360"/>
            <a:ext cx="122760" cy="114480"/>
          </a:xfrm>
          <a:custGeom>
            <a:avLst/>
            <a:gdLst/>
            <a:ahLst/>
            <a:rect l="0" t="0" r="r" b="b"/>
            <a:pathLst>
              <a:path w="341" h="318">
                <a:moveTo>
                  <a:pt x="12" y="108"/>
                </a:moveTo>
                <a:cubicBezTo>
                  <a:pt x="15" y="89"/>
                  <a:pt x="28" y="66"/>
                  <a:pt x="51" y="40"/>
                </a:cubicBezTo>
                <a:cubicBezTo>
                  <a:pt x="73" y="14"/>
                  <a:pt x="100" y="1"/>
                  <a:pt x="132" y="0"/>
                </a:cubicBezTo>
                <a:cubicBezTo>
                  <a:pt x="148" y="0"/>
                  <a:pt x="163" y="4"/>
                  <a:pt x="177" y="13"/>
                </a:cubicBezTo>
                <a:cubicBezTo>
                  <a:pt x="190" y="22"/>
                  <a:pt x="200" y="33"/>
                  <a:pt x="207" y="45"/>
                </a:cubicBezTo>
                <a:cubicBezTo>
                  <a:pt x="226" y="15"/>
                  <a:pt x="250" y="0"/>
                  <a:pt x="277" y="0"/>
                </a:cubicBezTo>
                <a:cubicBezTo>
                  <a:pt x="294" y="0"/>
                  <a:pt x="309" y="5"/>
                  <a:pt x="322" y="17"/>
                </a:cubicBezTo>
                <a:cubicBezTo>
                  <a:pt x="334" y="27"/>
                  <a:pt x="341" y="41"/>
                  <a:pt x="341" y="58"/>
                </a:cubicBezTo>
                <a:cubicBezTo>
                  <a:pt x="341" y="71"/>
                  <a:pt x="338" y="82"/>
                  <a:pt x="332" y="91"/>
                </a:cubicBezTo>
                <a:cubicBezTo>
                  <a:pt x="325" y="99"/>
                  <a:pt x="319" y="104"/>
                  <a:pt x="313" y="106"/>
                </a:cubicBezTo>
                <a:cubicBezTo>
                  <a:pt x="307" y="108"/>
                  <a:pt x="301" y="109"/>
                  <a:pt x="297" y="109"/>
                </a:cubicBezTo>
                <a:cubicBezTo>
                  <a:pt x="288" y="109"/>
                  <a:pt x="281" y="106"/>
                  <a:pt x="275" y="101"/>
                </a:cubicBezTo>
                <a:cubicBezTo>
                  <a:pt x="269" y="96"/>
                  <a:pt x="267" y="89"/>
                  <a:pt x="267" y="81"/>
                </a:cubicBezTo>
                <a:cubicBezTo>
                  <a:pt x="267" y="59"/>
                  <a:pt x="278" y="45"/>
                  <a:pt x="302" y="37"/>
                </a:cubicBezTo>
                <a:cubicBezTo>
                  <a:pt x="296" y="31"/>
                  <a:pt x="287" y="28"/>
                  <a:pt x="274" y="28"/>
                </a:cubicBezTo>
                <a:cubicBezTo>
                  <a:pt x="268" y="28"/>
                  <a:pt x="263" y="28"/>
                  <a:pt x="260" y="29"/>
                </a:cubicBezTo>
                <a:cubicBezTo>
                  <a:pt x="243" y="37"/>
                  <a:pt x="230" y="52"/>
                  <a:pt x="221" y="75"/>
                </a:cubicBezTo>
                <a:cubicBezTo>
                  <a:pt x="193" y="178"/>
                  <a:pt x="179" y="238"/>
                  <a:pt x="179" y="255"/>
                </a:cubicBezTo>
                <a:cubicBezTo>
                  <a:pt x="179" y="268"/>
                  <a:pt x="183" y="278"/>
                  <a:pt x="190" y="283"/>
                </a:cubicBezTo>
                <a:cubicBezTo>
                  <a:pt x="198" y="289"/>
                  <a:pt x="206" y="292"/>
                  <a:pt x="215" y="292"/>
                </a:cubicBezTo>
                <a:cubicBezTo>
                  <a:pt x="232" y="292"/>
                  <a:pt x="249" y="284"/>
                  <a:pt x="266" y="269"/>
                </a:cubicBezTo>
                <a:cubicBezTo>
                  <a:pt x="283" y="253"/>
                  <a:pt x="294" y="234"/>
                  <a:pt x="300" y="212"/>
                </a:cubicBezTo>
                <a:cubicBezTo>
                  <a:pt x="302" y="207"/>
                  <a:pt x="303" y="205"/>
                  <a:pt x="304" y="204"/>
                </a:cubicBezTo>
                <a:cubicBezTo>
                  <a:pt x="306" y="204"/>
                  <a:pt x="309" y="204"/>
                  <a:pt x="315" y="203"/>
                </a:cubicBezTo>
                <a:lnTo>
                  <a:pt x="318" y="203"/>
                </a:lnTo>
                <a:cubicBezTo>
                  <a:pt x="325" y="203"/>
                  <a:pt x="329" y="205"/>
                  <a:pt x="329" y="209"/>
                </a:cubicBezTo>
                <a:cubicBezTo>
                  <a:pt x="329" y="209"/>
                  <a:pt x="328" y="212"/>
                  <a:pt x="327" y="216"/>
                </a:cubicBezTo>
                <a:cubicBezTo>
                  <a:pt x="320" y="243"/>
                  <a:pt x="305" y="266"/>
                  <a:pt x="284" y="287"/>
                </a:cubicBezTo>
                <a:cubicBezTo>
                  <a:pt x="263" y="307"/>
                  <a:pt x="238" y="318"/>
                  <a:pt x="209" y="318"/>
                </a:cubicBezTo>
                <a:cubicBezTo>
                  <a:pt x="177" y="318"/>
                  <a:pt x="152" y="303"/>
                  <a:pt x="135" y="274"/>
                </a:cubicBezTo>
                <a:cubicBezTo>
                  <a:pt x="116" y="302"/>
                  <a:pt x="94" y="317"/>
                  <a:pt x="70" y="317"/>
                </a:cubicBezTo>
                <a:lnTo>
                  <a:pt x="65" y="317"/>
                </a:lnTo>
                <a:cubicBezTo>
                  <a:pt x="43" y="317"/>
                  <a:pt x="25" y="311"/>
                  <a:pt x="16" y="299"/>
                </a:cubicBezTo>
                <a:cubicBezTo>
                  <a:pt x="6" y="287"/>
                  <a:pt x="1" y="274"/>
                  <a:pt x="0" y="260"/>
                </a:cubicBezTo>
                <a:cubicBezTo>
                  <a:pt x="0" y="245"/>
                  <a:pt x="5" y="233"/>
                  <a:pt x="13" y="224"/>
                </a:cubicBezTo>
                <a:cubicBezTo>
                  <a:pt x="22" y="215"/>
                  <a:pt x="33" y="210"/>
                  <a:pt x="46" y="210"/>
                </a:cubicBezTo>
                <a:cubicBezTo>
                  <a:pt x="66" y="210"/>
                  <a:pt x="76" y="220"/>
                  <a:pt x="76" y="239"/>
                </a:cubicBezTo>
                <a:cubicBezTo>
                  <a:pt x="76" y="249"/>
                  <a:pt x="73" y="257"/>
                  <a:pt x="68" y="264"/>
                </a:cubicBezTo>
                <a:cubicBezTo>
                  <a:pt x="62" y="271"/>
                  <a:pt x="57" y="275"/>
                  <a:pt x="52" y="278"/>
                </a:cubicBezTo>
                <a:cubicBezTo>
                  <a:pt x="46" y="280"/>
                  <a:pt x="43" y="281"/>
                  <a:pt x="41" y="281"/>
                </a:cubicBezTo>
                <a:lnTo>
                  <a:pt x="39" y="282"/>
                </a:lnTo>
                <a:cubicBezTo>
                  <a:pt x="39" y="282"/>
                  <a:pt x="41" y="283"/>
                  <a:pt x="45" y="285"/>
                </a:cubicBezTo>
                <a:cubicBezTo>
                  <a:pt x="47" y="286"/>
                  <a:pt x="51" y="288"/>
                  <a:pt x="56" y="290"/>
                </a:cubicBezTo>
                <a:cubicBezTo>
                  <a:pt x="60" y="292"/>
                  <a:pt x="65" y="292"/>
                  <a:pt x="69" y="292"/>
                </a:cubicBezTo>
                <a:cubicBezTo>
                  <a:pt x="86" y="292"/>
                  <a:pt x="100" y="281"/>
                  <a:pt x="112" y="260"/>
                </a:cubicBezTo>
                <a:cubicBezTo>
                  <a:pt x="116" y="253"/>
                  <a:pt x="122" y="237"/>
                  <a:pt x="128" y="213"/>
                </a:cubicBezTo>
                <a:cubicBezTo>
                  <a:pt x="135" y="189"/>
                  <a:pt x="141" y="163"/>
                  <a:pt x="148" y="137"/>
                </a:cubicBezTo>
                <a:cubicBezTo>
                  <a:pt x="154" y="111"/>
                  <a:pt x="158" y="96"/>
                  <a:pt x="159" y="91"/>
                </a:cubicBezTo>
                <a:cubicBezTo>
                  <a:pt x="161" y="79"/>
                  <a:pt x="163" y="70"/>
                  <a:pt x="163" y="64"/>
                </a:cubicBezTo>
                <a:cubicBezTo>
                  <a:pt x="163" y="51"/>
                  <a:pt x="159" y="42"/>
                  <a:pt x="152" y="36"/>
                </a:cubicBezTo>
                <a:cubicBezTo>
                  <a:pt x="145" y="31"/>
                  <a:pt x="137" y="28"/>
                  <a:pt x="128" y="28"/>
                </a:cubicBezTo>
                <a:cubicBezTo>
                  <a:pt x="110" y="28"/>
                  <a:pt x="92" y="35"/>
                  <a:pt x="76" y="50"/>
                </a:cubicBezTo>
                <a:cubicBezTo>
                  <a:pt x="60" y="65"/>
                  <a:pt x="48" y="84"/>
                  <a:pt x="41" y="107"/>
                </a:cubicBezTo>
                <a:cubicBezTo>
                  <a:pt x="40" y="112"/>
                  <a:pt x="39" y="114"/>
                  <a:pt x="37" y="114"/>
                </a:cubicBezTo>
                <a:cubicBezTo>
                  <a:pt x="36" y="115"/>
                  <a:pt x="32" y="115"/>
                  <a:pt x="26" y="116"/>
                </a:cubicBezTo>
                <a:lnTo>
                  <a:pt x="16" y="116"/>
                </a:lnTo>
                <a:cubicBezTo>
                  <a:pt x="13" y="113"/>
                  <a:pt x="12" y="110"/>
                  <a:pt x="12" y="108"/>
                </a:cubicBez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403" name=""/>
          <p:cNvSpPr/>
          <p:nvPr/>
        </p:nvSpPr>
        <p:spPr>
          <a:xfrm>
            <a:off x="8162280" y="2667960"/>
            <a:ext cx="42840" cy="178200"/>
          </a:xfrm>
          <a:custGeom>
            <a:avLst/>
            <a:gdLst/>
            <a:ahLst/>
            <a:rect l="0" t="0" r="r" b="b"/>
            <a:pathLst>
              <a:path w="119" h="495">
                <a:moveTo>
                  <a:pt x="0" y="248"/>
                </a:moveTo>
                <a:cubicBezTo>
                  <a:pt x="0" y="224"/>
                  <a:pt x="1" y="203"/>
                  <a:pt x="5" y="182"/>
                </a:cubicBezTo>
                <a:cubicBezTo>
                  <a:pt x="8" y="162"/>
                  <a:pt x="12" y="144"/>
                  <a:pt x="16" y="129"/>
                </a:cubicBezTo>
                <a:cubicBezTo>
                  <a:pt x="20" y="115"/>
                  <a:pt x="26" y="100"/>
                  <a:pt x="34" y="86"/>
                </a:cubicBezTo>
                <a:cubicBezTo>
                  <a:pt x="43" y="72"/>
                  <a:pt x="49" y="61"/>
                  <a:pt x="54" y="53"/>
                </a:cubicBezTo>
                <a:cubicBezTo>
                  <a:pt x="59" y="45"/>
                  <a:pt x="66" y="36"/>
                  <a:pt x="75" y="27"/>
                </a:cubicBezTo>
                <a:cubicBezTo>
                  <a:pt x="84" y="18"/>
                  <a:pt x="89" y="12"/>
                  <a:pt x="91" y="10"/>
                </a:cubicBezTo>
                <a:cubicBezTo>
                  <a:pt x="93" y="9"/>
                  <a:pt x="97" y="5"/>
                  <a:pt x="103" y="0"/>
                </a:cubicBezTo>
                <a:lnTo>
                  <a:pt x="110" y="0"/>
                </a:lnTo>
                <a:lnTo>
                  <a:pt x="112" y="0"/>
                </a:lnTo>
                <a:cubicBezTo>
                  <a:pt x="116" y="0"/>
                  <a:pt x="119" y="2"/>
                  <a:pt x="119" y="5"/>
                </a:cubicBezTo>
                <a:cubicBezTo>
                  <a:pt x="119" y="6"/>
                  <a:pt x="116" y="9"/>
                  <a:pt x="110" y="15"/>
                </a:cubicBezTo>
                <a:cubicBezTo>
                  <a:pt x="105" y="21"/>
                  <a:pt x="98" y="30"/>
                  <a:pt x="90" y="41"/>
                </a:cubicBezTo>
                <a:cubicBezTo>
                  <a:pt x="82" y="53"/>
                  <a:pt x="74" y="67"/>
                  <a:pt x="66" y="84"/>
                </a:cubicBezTo>
                <a:cubicBezTo>
                  <a:pt x="58" y="100"/>
                  <a:pt x="51" y="123"/>
                  <a:pt x="45" y="152"/>
                </a:cubicBezTo>
                <a:cubicBezTo>
                  <a:pt x="39" y="180"/>
                  <a:pt x="36" y="212"/>
                  <a:pt x="36" y="248"/>
                </a:cubicBezTo>
                <a:cubicBezTo>
                  <a:pt x="36" y="283"/>
                  <a:pt x="39" y="314"/>
                  <a:pt x="45" y="343"/>
                </a:cubicBezTo>
                <a:cubicBezTo>
                  <a:pt x="51" y="371"/>
                  <a:pt x="57" y="394"/>
                  <a:pt x="65" y="411"/>
                </a:cubicBezTo>
                <a:cubicBezTo>
                  <a:pt x="73" y="429"/>
                  <a:pt x="81" y="443"/>
                  <a:pt x="90" y="454"/>
                </a:cubicBezTo>
                <a:cubicBezTo>
                  <a:pt x="98" y="465"/>
                  <a:pt x="105" y="473"/>
                  <a:pt x="110" y="480"/>
                </a:cubicBezTo>
                <a:cubicBezTo>
                  <a:pt x="116" y="487"/>
                  <a:pt x="119" y="490"/>
                  <a:pt x="119" y="490"/>
                </a:cubicBezTo>
                <a:cubicBezTo>
                  <a:pt x="119" y="493"/>
                  <a:pt x="116" y="495"/>
                  <a:pt x="111" y="495"/>
                </a:cubicBezTo>
                <a:lnTo>
                  <a:pt x="110" y="495"/>
                </a:lnTo>
                <a:lnTo>
                  <a:pt x="103" y="495"/>
                </a:lnTo>
                <a:lnTo>
                  <a:pt x="90" y="483"/>
                </a:lnTo>
                <a:cubicBezTo>
                  <a:pt x="59" y="455"/>
                  <a:pt x="35" y="420"/>
                  <a:pt x="21" y="378"/>
                </a:cubicBezTo>
                <a:cubicBezTo>
                  <a:pt x="7" y="337"/>
                  <a:pt x="0" y="293"/>
                  <a:pt x="0" y="248"/>
                </a:cubicBez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404" name=""/>
          <p:cNvSpPr/>
          <p:nvPr/>
        </p:nvSpPr>
        <p:spPr>
          <a:xfrm>
            <a:off x="8229240" y="2683080"/>
            <a:ext cx="61560" cy="118440"/>
          </a:xfrm>
          <a:custGeom>
            <a:avLst/>
            <a:gdLst/>
            <a:ahLst/>
            <a:rect l="0" t="0" r="r" b="b"/>
            <a:pathLst>
              <a:path w="171" h="329">
                <a:moveTo>
                  <a:pt x="66" y="43"/>
                </a:moveTo>
                <a:lnTo>
                  <a:pt x="59" y="46"/>
                </a:lnTo>
                <a:cubicBezTo>
                  <a:pt x="54" y="47"/>
                  <a:pt x="48" y="49"/>
                  <a:pt x="38" y="50"/>
                </a:cubicBezTo>
                <a:cubicBezTo>
                  <a:pt x="30" y="52"/>
                  <a:pt x="20" y="53"/>
                  <a:pt x="10" y="54"/>
                </a:cubicBezTo>
                <a:lnTo>
                  <a:pt x="0" y="54"/>
                </a:lnTo>
                <a:lnTo>
                  <a:pt x="0" y="31"/>
                </a:lnTo>
                <a:lnTo>
                  <a:pt x="10" y="31"/>
                </a:lnTo>
                <a:cubicBezTo>
                  <a:pt x="25" y="31"/>
                  <a:pt x="39" y="28"/>
                  <a:pt x="54" y="24"/>
                </a:cubicBezTo>
                <a:cubicBezTo>
                  <a:pt x="67" y="20"/>
                  <a:pt x="76" y="16"/>
                  <a:pt x="81" y="12"/>
                </a:cubicBezTo>
                <a:cubicBezTo>
                  <a:pt x="87" y="8"/>
                  <a:pt x="91" y="5"/>
                  <a:pt x="95" y="1"/>
                </a:cubicBezTo>
                <a:cubicBezTo>
                  <a:pt x="96" y="0"/>
                  <a:pt x="98" y="0"/>
                  <a:pt x="101" y="0"/>
                </a:cubicBezTo>
                <a:cubicBezTo>
                  <a:pt x="104" y="0"/>
                  <a:pt x="107" y="1"/>
                  <a:pt x="109" y="3"/>
                </a:cubicBezTo>
                <a:lnTo>
                  <a:pt x="109" y="150"/>
                </a:lnTo>
                <a:lnTo>
                  <a:pt x="110" y="299"/>
                </a:lnTo>
                <a:cubicBezTo>
                  <a:pt x="112" y="302"/>
                  <a:pt x="114" y="303"/>
                  <a:pt x="116" y="304"/>
                </a:cubicBezTo>
                <a:cubicBezTo>
                  <a:pt x="118" y="304"/>
                  <a:pt x="121" y="305"/>
                  <a:pt x="128" y="306"/>
                </a:cubicBezTo>
                <a:cubicBezTo>
                  <a:pt x="134" y="306"/>
                  <a:pt x="144" y="307"/>
                  <a:pt x="158" y="307"/>
                </a:cubicBezTo>
                <a:lnTo>
                  <a:pt x="171" y="307"/>
                </a:lnTo>
                <a:lnTo>
                  <a:pt x="171" y="329"/>
                </a:lnTo>
                <a:lnTo>
                  <a:pt x="166" y="329"/>
                </a:lnTo>
                <a:cubicBezTo>
                  <a:pt x="159" y="328"/>
                  <a:pt x="133" y="328"/>
                  <a:pt x="87" y="328"/>
                </a:cubicBezTo>
                <a:cubicBezTo>
                  <a:pt x="42" y="328"/>
                  <a:pt x="16" y="328"/>
                  <a:pt x="9" y="329"/>
                </a:cubicBezTo>
                <a:lnTo>
                  <a:pt x="3" y="329"/>
                </a:lnTo>
                <a:lnTo>
                  <a:pt x="3" y="307"/>
                </a:lnTo>
                <a:lnTo>
                  <a:pt x="16" y="307"/>
                </a:lnTo>
                <a:cubicBezTo>
                  <a:pt x="23" y="307"/>
                  <a:pt x="29" y="307"/>
                  <a:pt x="34" y="307"/>
                </a:cubicBezTo>
                <a:cubicBezTo>
                  <a:pt x="40" y="307"/>
                  <a:pt x="45" y="307"/>
                  <a:pt x="48" y="306"/>
                </a:cubicBezTo>
                <a:cubicBezTo>
                  <a:pt x="51" y="306"/>
                  <a:pt x="53" y="305"/>
                  <a:pt x="56" y="305"/>
                </a:cubicBezTo>
                <a:cubicBezTo>
                  <a:pt x="58" y="304"/>
                  <a:pt x="59" y="304"/>
                  <a:pt x="60" y="304"/>
                </a:cubicBezTo>
                <a:cubicBezTo>
                  <a:pt x="60" y="304"/>
                  <a:pt x="61" y="303"/>
                  <a:pt x="63" y="301"/>
                </a:cubicBezTo>
                <a:cubicBezTo>
                  <a:pt x="64" y="300"/>
                  <a:pt x="65" y="299"/>
                  <a:pt x="66" y="299"/>
                </a:cubicBezTo>
                <a:lnTo>
                  <a:pt x="66" y="43"/>
                </a:ln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405" name=""/>
          <p:cNvSpPr/>
          <p:nvPr/>
        </p:nvSpPr>
        <p:spPr>
          <a:xfrm>
            <a:off x="8313120" y="2667960"/>
            <a:ext cx="42840" cy="178200"/>
          </a:xfrm>
          <a:custGeom>
            <a:avLst/>
            <a:gdLst/>
            <a:ahLst/>
            <a:rect l="0" t="0" r="r" b="b"/>
            <a:pathLst>
              <a:path w="119" h="495">
                <a:moveTo>
                  <a:pt x="3" y="1"/>
                </a:moveTo>
                <a:lnTo>
                  <a:pt x="5" y="0"/>
                </a:lnTo>
                <a:cubicBezTo>
                  <a:pt x="6" y="0"/>
                  <a:pt x="8" y="0"/>
                  <a:pt x="10" y="0"/>
                </a:cubicBezTo>
                <a:lnTo>
                  <a:pt x="16" y="0"/>
                </a:lnTo>
                <a:lnTo>
                  <a:pt x="29" y="12"/>
                </a:lnTo>
                <a:cubicBezTo>
                  <a:pt x="60" y="40"/>
                  <a:pt x="83" y="75"/>
                  <a:pt x="98" y="117"/>
                </a:cubicBezTo>
                <a:cubicBezTo>
                  <a:pt x="112" y="158"/>
                  <a:pt x="119" y="202"/>
                  <a:pt x="119" y="248"/>
                </a:cubicBezTo>
                <a:cubicBezTo>
                  <a:pt x="119" y="270"/>
                  <a:pt x="118" y="292"/>
                  <a:pt x="114" y="313"/>
                </a:cubicBezTo>
                <a:cubicBezTo>
                  <a:pt x="111" y="333"/>
                  <a:pt x="107" y="351"/>
                  <a:pt x="103" y="365"/>
                </a:cubicBezTo>
                <a:cubicBezTo>
                  <a:pt x="99" y="380"/>
                  <a:pt x="92" y="394"/>
                  <a:pt x="84" y="409"/>
                </a:cubicBezTo>
                <a:cubicBezTo>
                  <a:pt x="76" y="423"/>
                  <a:pt x="70" y="434"/>
                  <a:pt x="65" y="442"/>
                </a:cubicBezTo>
                <a:cubicBezTo>
                  <a:pt x="60" y="450"/>
                  <a:pt x="54" y="458"/>
                  <a:pt x="45" y="467"/>
                </a:cubicBezTo>
                <a:cubicBezTo>
                  <a:pt x="36" y="476"/>
                  <a:pt x="31" y="482"/>
                  <a:pt x="29" y="483"/>
                </a:cubicBezTo>
                <a:cubicBezTo>
                  <a:pt x="27" y="485"/>
                  <a:pt x="24" y="488"/>
                  <a:pt x="18" y="493"/>
                </a:cubicBezTo>
                <a:cubicBezTo>
                  <a:pt x="17" y="494"/>
                  <a:pt x="16" y="495"/>
                  <a:pt x="16" y="495"/>
                </a:cubicBezTo>
                <a:lnTo>
                  <a:pt x="10" y="495"/>
                </a:lnTo>
                <a:cubicBezTo>
                  <a:pt x="7" y="495"/>
                  <a:pt x="5" y="495"/>
                  <a:pt x="4" y="495"/>
                </a:cubicBezTo>
                <a:cubicBezTo>
                  <a:pt x="3" y="495"/>
                  <a:pt x="3" y="494"/>
                  <a:pt x="2" y="493"/>
                </a:cubicBezTo>
                <a:cubicBezTo>
                  <a:pt x="1" y="492"/>
                  <a:pt x="1" y="491"/>
                  <a:pt x="0" y="489"/>
                </a:cubicBezTo>
                <a:cubicBezTo>
                  <a:pt x="1" y="489"/>
                  <a:pt x="3" y="486"/>
                  <a:pt x="6" y="483"/>
                </a:cubicBezTo>
                <a:cubicBezTo>
                  <a:pt x="57" y="430"/>
                  <a:pt x="82" y="351"/>
                  <a:pt x="82" y="248"/>
                </a:cubicBezTo>
                <a:cubicBezTo>
                  <a:pt x="82" y="144"/>
                  <a:pt x="57" y="65"/>
                  <a:pt x="6" y="12"/>
                </a:cubicBezTo>
                <a:cubicBezTo>
                  <a:pt x="3" y="9"/>
                  <a:pt x="1" y="6"/>
                  <a:pt x="0" y="6"/>
                </a:cubicBezTo>
                <a:cubicBezTo>
                  <a:pt x="0" y="3"/>
                  <a:pt x="1" y="2"/>
                  <a:pt x="3" y="1"/>
                </a:cubicBez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406" name=""/>
          <p:cNvSpPr/>
          <p:nvPr/>
        </p:nvSpPr>
        <p:spPr>
          <a:xfrm>
            <a:off x="8645400" y="2781360"/>
            <a:ext cx="122760" cy="114480"/>
          </a:xfrm>
          <a:custGeom>
            <a:avLst/>
            <a:gdLst/>
            <a:ahLst/>
            <a:rect l="0" t="0" r="r" b="b"/>
            <a:pathLst>
              <a:path w="341" h="318">
                <a:moveTo>
                  <a:pt x="12" y="108"/>
                </a:moveTo>
                <a:cubicBezTo>
                  <a:pt x="15" y="89"/>
                  <a:pt x="28" y="66"/>
                  <a:pt x="50" y="40"/>
                </a:cubicBezTo>
                <a:cubicBezTo>
                  <a:pt x="72" y="14"/>
                  <a:pt x="99" y="1"/>
                  <a:pt x="131" y="0"/>
                </a:cubicBezTo>
                <a:cubicBezTo>
                  <a:pt x="147" y="0"/>
                  <a:pt x="162" y="4"/>
                  <a:pt x="175" y="13"/>
                </a:cubicBezTo>
                <a:cubicBezTo>
                  <a:pt x="189" y="22"/>
                  <a:pt x="199" y="33"/>
                  <a:pt x="205" y="45"/>
                </a:cubicBezTo>
                <a:cubicBezTo>
                  <a:pt x="225" y="15"/>
                  <a:pt x="248" y="0"/>
                  <a:pt x="276" y="0"/>
                </a:cubicBezTo>
                <a:cubicBezTo>
                  <a:pt x="293" y="0"/>
                  <a:pt x="309" y="5"/>
                  <a:pt x="322" y="17"/>
                </a:cubicBezTo>
                <a:cubicBezTo>
                  <a:pt x="334" y="27"/>
                  <a:pt x="341" y="41"/>
                  <a:pt x="341" y="58"/>
                </a:cubicBezTo>
                <a:cubicBezTo>
                  <a:pt x="341" y="71"/>
                  <a:pt x="338" y="82"/>
                  <a:pt x="331" y="91"/>
                </a:cubicBezTo>
                <a:cubicBezTo>
                  <a:pt x="325" y="99"/>
                  <a:pt x="319" y="104"/>
                  <a:pt x="313" y="106"/>
                </a:cubicBezTo>
                <a:cubicBezTo>
                  <a:pt x="306" y="108"/>
                  <a:pt x="301" y="109"/>
                  <a:pt x="296" y="109"/>
                </a:cubicBezTo>
                <a:cubicBezTo>
                  <a:pt x="287" y="109"/>
                  <a:pt x="279" y="106"/>
                  <a:pt x="274" y="101"/>
                </a:cubicBezTo>
                <a:cubicBezTo>
                  <a:pt x="268" y="96"/>
                  <a:pt x="265" y="89"/>
                  <a:pt x="265" y="81"/>
                </a:cubicBezTo>
                <a:cubicBezTo>
                  <a:pt x="265" y="59"/>
                  <a:pt x="277" y="45"/>
                  <a:pt x="301" y="37"/>
                </a:cubicBezTo>
                <a:cubicBezTo>
                  <a:pt x="296" y="31"/>
                  <a:pt x="286" y="28"/>
                  <a:pt x="272" y="28"/>
                </a:cubicBezTo>
                <a:cubicBezTo>
                  <a:pt x="266" y="28"/>
                  <a:pt x="262" y="28"/>
                  <a:pt x="259" y="29"/>
                </a:cubicBezTo>
                <a:cubicBezTo>
                  <a:pt x="241" y="37"/>
                  <a:pt x="228" y="52"/>
                  <a:pt x="220" y="75"/>
                </a:cubicBezTo>
                <a:cubicBezTo>
                  <a:pt x="192" y="178"/>
                  <a:pt x="178" y="238"/>
                  <a:pt x="178" y="255"/>
                </a:cubicBezTo>
                <a:cubicBezTo>
                  <a:pt x="178" y="268"/>
                  <a:pt x="182" y="278"/>
                  <a:pt x="189" y="283"/>
                </a:cubicBezTo>
                <a:cubicBezTo>
                  <a:pt x="197" y="289"/>
                  <a:pt x="205" y="292"/>
                  <a:pt x="214" y="292"/>
                </a:cubicBezTo>
                <a:cubicBezTo>
                  <a:pt x="231" y="292"/>
                  <a:pt x="248" y="284"/>
                  <a:pt x="265" y="269"/>
                </a:cubicBezTo>
                <a:cubicBezTo>
                  <a:pt x="282" y="253"/>
                  <a:pt x="293" y="234"/>
                  <a:pt x="300" y="212"/>
                </a:cubicBezTo>
                <a:cubicBezTo>
                  <a:pt x="301" y="207"/>
                  <a:pt x="303" y="205"/>
                  <a:pt x="304" y="204"/>
                </a:cubicBezTo>
                <a:cubicBezTo>
                  <a:pt x="306" y="204"/>
                  <a:pt x="309" y="204"/>
                  <a:pt x="315" y="203"/>
                </a:cubicBezTo>
                <a:lnTo>
                  <a:pt x="318" y="203"/>
                </a:lnTo>
                <a:cubicBezTo>
                  <a:pt x="325" y="203"/>
                  <a:pt x="329" y="205"/>
                  <a:pt x="329" y="209"/>
                </a:cubicBezTo>
                <a:cubicBezTo>
                  <a:pt x="329" y="209"/>
                  <a:pt x="328" y="212"/>
                  <a:pt x="327" y="216"/>
                </a:cubicBezTo>
                <a:cubicBezTo>
                  <a:pt x="320" y="243"/>
                  <a:pt x="305" y="266"/>
                  <a:pt x="283" y="287"/>
                </a:cubicBezTo>
                <a:cubicBezTo>
                  <a:pt x="261" y="307"/>
                  <a:pt x="237" y="318"/>
                  <a:pt x="208" y="318"/>
                </a:cubicBezTo>
                <a:cubicBezTo>
                  <a:pt x="176" y="318"/>
                  <a:pt x="151" y="303"/>
                  <a:pt x="134" y="274"/>
                </a:cubicBezTo>
                <a:cubicBezTo>
                  <a:pt x="115" y="302"/>
                  <a:pt x="93" y="317"/>
                  <a:pt x="69" y="317"/>
                </a:cubicBezTo>
                <a:lnTo>
                  <a:pt x="64" y="317"/>
                </a:lnTo>
                <a:cubicBezTo>
                  <a:pt x="42" y="317"/>
                  <a:pt x="25" y="311"/>
                  <a:pt x="15" y="299"/>
                </a:cubicBezTo>
                <a:cubicBezTo>
                  <a:pt x="6" y="287"/>
                  <a:pt x="1" y="274"/>
                  <a:pt x="0" y="260"/>
                </a:cubicBezTo>
                <a:cubicBezTo>
                  <a:pt x="0" y="245"/>
                  <a:pt x="5" y="233"/>
                  <a:pt x="13" y="224"/>
                </a:cubicBezTo>
                <a:cubicBezTo>
                  <a:pt x="22" y="215"/>
                  <a:pt x="33" y="210"/>
                  <a:pt x="45" y="210"/>
                </a:cubicBezTo>
                <a:cubicBezTo>
                  <a:pt x="65" y="210"/>
                  <a:pt x="75" y="220"/>
                  <a:pt x="75" y="239"/>
                </a:cubicBezTo>
                <a:cubicBezTo>
                  <a:pt x="75" y="249"/>
                  <a:pt x="72" y="257"/>
                  <a:pt x="66" y="264"/>
                </a:cubicBezTo>
                <a:cubicBezTo>
                  <a:pt x="61" y="271"/>
                  <a:pt x="55" y="275"/>
                  <a:pt x="50" y="278"/>
                </a:cubicBezTo>
                <a:cubicBezTo>
                  <a:pt x="45" y="280"/>
                  <a:pt x="42" y="281"/>
                  <a:pt x="41" y="281"/>
                </a:cubicBezTo>
                <a:lnTo>
                  <a:pt x="39" y="282"/>
                </a:lnTo>
                <a:cubicBezTo>
                  <a:pt x="39" y="282"/>
                  <a:pt x="41" y="283"/>
                  <a:pt x="43" y="285"/>
                </a:cubicBezTo>
                <a:cubicBezTo>
                  <a:pt x="46" y="286"/>
                  <a:pt x="50" y="288"/>
                  <a:pt x="55" y="290"/>
                </a:cubicBezTo>
                <a:cubicBezTo>
                  <a:pt x="59" y="292"/>
                  <a:pt x="64" y="292"/>
                  <a:pt x="68" y="292"/>
                </a:cubicBezTo>
                <a:cubicBezTo>
                  <a:pt x="85" y="292"/>
                  <a:pt x="99" y="281"/>
                  <a:pt x="111" y="260"/>
                </a:cubicBezTo>
                <a:cubicBezTo>
                  <a:pt x="115" y="253"/>
                  <a:pt x="121" y="237"/>
                  <a:pt x="127" y="213"/>
                </a:cubicBezTo>
                <a:cubicBezTo>
                  <a:pt x="134" y="189"/>
                  <a:pt x="140" y="163"/>
                  <a:pt x="147" y="137"/>
                </a:cubicBezTo>
                <a:cubicBezTo>
                  <a:pt x="153" y="111"/>
                  <a:pt x="157" y="96"/>
                  <a:pt x="158" y="91"/>
                </a:cubicBezTo>
                <a:cubicBezTo>
                  <a:pt x="160" y="79"/>
                  <a:pt x="161" y="70"/>
                  <a:pt x="161" y="64"/>
                </a:cubicBezTo>
                <a:cubicBezTo>
                  <a:pt x="161" y="51"/>
                  <a:pt x="158" y="42"/>
                  <a:pt x="151" y="36"/>
                </a:cubicBezTo>
                <a:cubicBezTo>
                  <a:pt x="144" y="31"/>
                  <a:pt x="136" y="28"/>
                  <a:pt x="127" y="28"/>
                </a:cubicBezTo>
                <a:cubicBezTo>
                  <a:pt x="109" y="28"/>
                  <a:pt x="91" y="35"/>
                  <a:pt x="75" y="50"/>
                </a:cubicBezTo>
                <a:cubicBezTo>
                  <a:pt x="59" y="65"/>
                  <a:pt x="47" y="84"/>
                  <a:pt x="41" y="107"/>
                </a:cubicBezTo>
                <a:cubicBezTo>
                  <a:pt x="40" y="112"/>
                  <a:pt x="38" y="114"/>
                  <a:pt x="37" y="114"/>
                </a:cubicBezTo>
                <a:cubicBezTo>
                  <a:pt x="36" y="115"/>
                  <a:pt x="32" y="115"/>
                  <a:pt x="26" y="116"/>
                </a:cubicBezTo>
                <a:lnTo>
                  <a:pt x="16" y="116"/>
                </a:lnTo>
                <a:cubicBezTo>
                  <a:pt x="13" y="113"/>
                  <a:pt x="12" y="110"/>
                  <a:pt x="12" y="108"/>
                </a:cubicBez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407" name=""/>
          <p:cNvSpPr/>
          <p:nvPr/>
        </p:nvSpPr>
        <p:spPr>
          <a:xfrm>
            <a:off x="8805600" y="2667960"/>
            <a:ext cx="42840" cy="178200"/>
          </a:xfrm>
          <a:custGeom>
            <a:avLst/>
            <a:gdLst/>
            <a:ahLst/>
            <a:rect l="0" t="0" r="r" b="b"/>
            <a:pathLst>
              <a:path w="119" h="495">
                <a:moveTo>
                  <a:pt x="0" y="248"/>
                </a:moveTo>
                <a:cubicBezTo>
                  <a:pt x="0" y="224"/>
                  <a:pt x="1" y="203"/>
                  <a:pt x="4" y="182"/>
                </a:cubicBezTo>
                <a:cubicBezTo>
                  <a:pt x="8" y="162"/>
                  <a:pt x="12" y="144"/>
                  <a:pt x="16" y="129"/>
                </a:cubicBezTo>
                <a:cubicBezTo>
                  <a:pt x="20" y="115"/>
                  <a:pt x="27" y="100"/>
                  <a:pt x="35" y="86"/>
                </a:cubicBezTo>
                <a:cubicBezTo>
                  <a:pt x="43" y="72"/>
                  <a:pt x="49" y="61"/>
                  <a:pt x="54" y="53"/>
                </a:cubicBezTo>
                <a:cubicBezTo>
                  <a:pt x="58" y="45"/>
                  <a:pt x="65" y="36"/>
                  <a:pt x="75" y="27"/>
                </a:cubicBezTo>
                <a:cubicBezTo>
                  <a:pt x="84" y="18"/>
                  <a:pt x="89" y="12"/>
                  <a:pt x="91" y="10"/>
                </a:cubicBezTo>
                <a:cubicBezTo>
                  <a:pt x="93" y="9"/>
                  <a:pt x="97" y="5"/>
                  <a:pt x="103" y="0"/>
                </a:cubicBezTo>
                <a:lnTo>
                  <a:pt x="110" y="0"/>
                </a:lnTo>
                <a:lnTo>
                  <a:pt x="112" y="0"/>
                </a:lnTo>
                <a:cubicBezTo>
                  <a:pt x="116" y="0"/>
                  <a:pt x="119" y="2"/>
                  <a:pt x="119" y="5"/>
                </a:cubicBezTo>
                <a:cubicBezTo>
                  <a:pt x="119" y="6"/>
                  <a:pt x="116" y="9"/>
                  <a:pt x="110" y="15"/>
                </a:cubicBezTo>
                <a:cubicBezTo>
                  <a:pt x="105" y="21"/>
                  <a:pt x="98" y="30"/>
                  <a:pt x="90" y="41"/>
                </a:cubicBezTo>
                <a:cubicBezTo>
                  <a:pt x="82" y="53"/>
                  <a:pt x="74" y="67"/>
                  <a:pt x="66" y="84"/>
                </a:cubicBezTo>
                <a:cubicBezTo>
                  <a:pt x="57" y="100"/>
                  <a:pt x="51" y="123"/>
                  <a:pt x="45" y="152"/>
                </a:cubicBezTo>
                <a:cubicBezTo>
                  <a:pt x="39" y="180"/>
                  <a:pt x="37" y="212"/>
                  <a:pt x="37" y="248"/>
                </a:cubicBezTo>
                <a:cubicBezTo>
                  <a:pt x="37" y="283"/>
                  <a:pt x="39" y="314"/>
                  <a:pt x="45" y="343"/>
                </a:cubicBezTo>
                <a:cubicBezTo>
                  <a:pt x="51" y="371"/>
                  <a:pt x="57" y="394"/>
                  <a:pt x="65" y="411"/>
                </a:cubicBezTo>
                <a:cubicBezTo>
                  <a:pt x="73" y="429"/>
                  <a:pt x="81" y="443"/>
                  <a:pt x="89" y="454"/>
                </a:cubicBezTo>
                <a:cubicBezTo>
                  <a:pt x="98" y="465"/>
                  <a:pt x="105" y="473"/>
                  <a:pt x="110" y="480"/>
                </a:cubicBezTo>
                <a:cubicBezTo>
                  <a:pt x="116" y="487"/>
                  <a:pt x="119" y="490"/>
                  <a:pt x="119" y="490"/>
                </a:cubicBezTo>
                <a:cubicBezTo>
                  <a:pt x="119" y="493"/>
                  <a:pt x="116" y="495"/>
                  <a:pt x="111" y="495"/>
                </a:cubicBezTo>
                <a:lnTo>
                  <a:pt x="110" y="495"/>
                </a:lnTo>
                <a:lnTo>
                  <a:pt x="103" y="495"/>
                </a:lnTo>
                <a:lnTo>
                  <a:pt x="89" y="483"/>
                </a:lnTo>
                <a:cubicBezTo>
                  <a:pt x="58" y="455"/>
                  <a:pt x="36" y="420"/>
                  <a:pt x="21" y="378"/>
                </a:cubicBezTo>
                <a:cubicBezTo>
                  <a:pt x="7" y="337"/>
                  <a:pt x="0" y="293"/>
                  <a:pt x="0" y="248"/>
                </a:cubicBez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408" name=""/>
          <p:cNvSpPr/>
          <p:nvPr/>
        </p:nvSpPr>
        <p:spPr>
          <a:xfrm>
            <a:off x="8866800" y="2683080"/>
            <a:ext cx="71280" cy="118440"/>
          </a:xfrm>
          <a:custGeom>
            <a:avLst/>
            <a:gdLst/>
            <a:ahLst/>
            <a:rect l="0" t="0" r="r" b="b"/>
            <a:pathLst>
              <a:path w="198" h="329">
                <a:moveTo>
                  <a:pt x="29" y="117"/>
                </a:moveTo>
                <a:cubicBezTo>
                  <a:pt x="20" y="117"/>
                  <a:pt x="13" y="114"/>
                  <a:pt x="8" y="108"/>
                </a:cubicBezTo>
                <a:cubicBezTo>
                  <a:pt x="3" y="102"/>
                  <a:pt x="0" y="95"/>
                  <a:pt x="0" y="86"/>
                </a:cubicBezTo>
                <a:cubicBezTo>
                  <a:pt x="0" y="63"/>
                  <a:pt x="9" y="42"/>
                  <a:pt x="26" y="25"/>
                </a:cubicBezTo>
                <a:cubicBezTo>
                  <a:pt x="44" y="8"/>
                  <a:pt x="65" y="0"/>
                  <a:pt x="91" y="0"/>
                </a:cubicBezTo>
                <a:cubicBezTo>
                  <a:pt x="121" y="0"/>
                  <a:pt x="146" y="9"/>
                  <a:pt x="167" y="27"/>
                </a:cubicBezTo>
                <a:cubicBezTo>
                  <a:pt x="187" y="46"/>
                  <a:pt x="198" y="70"/>
                  <a:pt x="198" y="99"/>
                </a:cubicBezTo>
                <a:cubicBezTo>
                  <a:pt x="198" y="113"/>
                  <a:pt x="195" y="126"/>
                  <a:pt x="188" y="139"/>
                </a:cubicBezTo>
                <a:cubicBezTo>
                  <a:pt x="181" y="152"/>
                  <a:pt x="174" y="163"/>
                  <a:pt x="163" y="173"/>
                </a:cubicBezTo>
                <a:cubicBezTo>
                  <a:pt x="154" y="182"/>
                  <a:pt x="141" y="195"/>
                  <a:pt x="124" y="209"/>
                </a:cubicBezTo>
                <a:cubicBezTo>
                  <a:pt x="112" y="220"/>
                  <a:pt x="96" y="235"/>
                  <a:pt x="74" y="255"/>
                </a:cubicBezTo>
                <a:lnTo>
                  <a:pt x="45" y="283"/>
                </a:lnTo>
                <a:lnTo>
                  <a:pt x="83" y="284"/>
                </a:lnTo>
                <a:cubicBezTo>
                  <a:pt x="135" y="284"/>
                  <a:pt x="162" y="283"/>
                  <a:pt x="166" y="282"/>
                </a:cubicBezTo>
                <a:cubicBezTo>
                  <a:pt x="169" y="281"/>
                  <a:pt x="173" y="266"/>
                  <a:pt x="178" y="237"/>
                </a:cubicBezTo>
                <a:lnTo>
                  <a:pt x="178" y="235"/>
                </a:lnTo>
                <a:lnTo>
                  <a:pt x="198" y="235"/>
                </a:lnTo>
                <a:lnTo>
                  <a:pt x="198" y="237"/>
                </a:lnTo>
                <a:cubicBezTo>
                  <a:pt x="198" y="238"/>
                  <a:pt x="195" y="253"/>
                  <a:pt x="191" y="283"/>
                </a:cubicBezTo>
                <a:cubicBezTo>
                  <a:pt x="188" y="311"/>
                  <a:pt x="185" y="327"/>
                  <a:pt x="184" y="328"/>
                </a:cubicBezTo>
                <a:lnTo>
                  <a:pt x="184" y="329"/>
                </a:lnTo>
                <a:lnTo>
                  <a:pt x="0" y="329"/>
                </a:lnTo>
                <a:lnTo>
                  <a:pt x="0" y="320"/>
                </a:lnTo>
                <a:lnTo>
                  <a:pt x="0" y="314"/>
                </a:lnTo>
                <a:cubicBezTo>
                  <a:pt x="0" y="312"/>
                  <a:pt x="1" y="309"/>
                  <a:pt x="3" y="307"/>
                </a:cubicBezTo>
                <a:cubicBezTo>
                  <a:pt x="5" y="304"/>
                  <a:pt x="10" y="298"/>
                  <a:pt x="18" y="289"/>
                </a:cubicBezTo>
                <a:cubicBezTo>
                  <a:pt x="27" y="279"/>
                  <a:pt x="35" y="270"/>
                  <a:pt x="42" y="262"/>
                </a:cubicBezTo>
                <a:cubicBezTo>
                  <a:pt x="45" y="258"/>
                  <a:pt x="51" y="251"/>
                  <a:pt x="59" y="243"/>
                </a:cubicBezTo>
                <a:cubicBezTo>
                  <a:pt x="67" y="234"/>
                  <a:pt x="73" y="228"/>
                  <a:pt x="76" y="224"/>
                </a:cubicBezTo>
                <a:cubicBezTo>
                  <a:pt x="79" y="221"/>
                  <a:pt x="84" y="216"/>
                  <a:pt x="90" y="208"/>
                </a:cubicBezTo>
                <a:cubicBezTo>
                  <a:pt x="97" y="200"/>
                  <a:pt x="101" y="195"/>
                  <a:pt x="104" y="191"/>
                </a:cubicBezTo>
                <a:cubicBezTo>
                  <a:pt x="107" y="188"/>
                  <a:pt x="110" y="183"/>
                  <a:pt x="115" y="176"/>
                </a:cubicBezTo>
                <a:cubicBezTo>
                  <a:pt x="120" y="170"/>
                  <a:pt x="124" y="165"/>
                  <a:pt x="126" y="161"/>
                </a:cubicBezTo>
                <a:cubicBezTo>
                  <a:pt x="128" y="156"/>
                  <a:pt x="130" y="151"/>
                  <a:pt x="133" y="146"/>
                </a:cubicBezTo>
                <a:cubicBezTo>
                  <a:pt x="136" y="141"/>
                  <a:pt x="138" y="136"/>
                  <a:pt x="140" y="130"/>
                </a:cubicBezTo>
                <a:cubicBezTo>
                  <a:pt x="141" y="125"/>
                  <a:pt x="142" y="120"/>
                  <a:pt x="143" y="116"/>
                </a:cubicBezTo>
                <a:cubicBezTo>
                  <a:pt x="144" y="111"/>
                  <a:pt x="145" y="106"/>
                  <a:pt x="145" y="99"/>
                </a:cubicBezTo>
                <a:cubicBezTo>
                  <a:pt x="145" y="79"/>
                  <a:pt x="139" y="61"/>
                  <a:pt x="128" y="46"/>
                </a:cubicBezTo>
                <a:cubicBezTo>
                  <a:pt x="117" y="30"/>
                  <a:pt x="101" y="23"/>
                  <a:pt x="80" y="23"/>
                </a:cubicBezTo>
                <a:cubicBezTo>
                  <a:pt x="69" y="23"/>
                  <a:pt x="59" y="26"/>
                  <a:pt x="51" y="31"/>
                </a:cubicBezTo>
                <a:cubicBezTo>
                  <a:pt x="43" y="37"/>
                  <a:pt x="37" y="42"/>
                  <a:pt x="34" y="47"/>
                </a:cubicBezTo>
                <a:cubicBezTo>
                  <a:pt x="31" y="53"/>
                  <a:pt x="29" y="56"/>
                  <a:pt x="29" y="57"/>
                </a:cubicBezTo>
                <a:cubicBezTo>
                  <a:pt x="29" y="57"/>
                  <a:pt x="30" y="57"/>
                  <a:pt x="31" y="57"/>
                </a:cubicBezTo>
                <a:cubicBezTo>
                  <a:pt x="37" y="57"/>
                  <a:pt x="44" y="60"/>
                  <a:pt x="50" y="64"/>
                </a:cubicBezTo>
                <a:cubicBezTo>
                  <a:pt x="56" y="69"/>
                  <a:pt x="59" y="76"/>
                  <a:pt x="59" y="87"/>
                </a:cubicBezTo>
                <a:cubicBezTo>
                  <a:pt x="59" y="95"/>
                  <a:pt x="57" y="102"/>
                  <a:pt x="51" y="108"/>
                </a:cubicBezTo>
                <a:cubicBezTo>
                  <a:pt x="46" y="113"/>
                  <a:pt x="39" y="116"/>
                  <a:pt x="29" y="117"/>
                </a:cubicBez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409" name=""/>
          <p:cNvSpPr/>
          <p:nvPr/>
        </p:nvSpPr>
        <p:spPr>
          <a:xfrm>
            <a:off x="8956440" y="2667960"/>
            <a:ext cx="42840" cy="178200"/>
          </a:xfrm>
          <a:custGeom>
            <a:avLst/>
            <a:gdLst/>
            <a:ahLst/>
            <a:rect l="0" t="0" r="r" b="b"/>
            <a:pathLst>
              <a:path w="119" h="495">
                <a:moveTo>
                  <a:pt x="3" y="1"/>
                </a:moveTo>
                <a:lnTo>
                  <a:pt x="5" y="0"/>
                </a:lnTo>
                <a:cubicBezTo>
                  <a:pt x="6" y="0"/>
                  <a:pt x="8" y="0"/>
                  <a:pt x="10" y="0"/>
                </a:cubicBezTo>
                <a:lnTo>
                  <a:pt x="16" y="0"/>
                </a:lnTo>
                <a:lnTo>
                  <a:pt x="29" y="12"/>
                </a:lnTo>
                <a:cubicBezTo>
                  <a:pt x="60" y="40"/>
                  <a:pt x="84" y="75"/>
                  <a:pt x="98" y="117"/>
                </a:cubicBezTo>
                <a:cubicBezTo>
                  <a:pt x="112" y="158"/>
                  <a:pt x="119" y="202"/>
                  <a:pt x="119" y="248"/>
                </a:cubicBezTo>
                <a:cubicBezTo>
                  <a:pt x="119" y="270"/>
                  <a:pt x="118" y="292"/>
                  <a:pt x="114" y="313"/>
                </a:cubicBezTo>
                <a:cubicBezTo>
                  <a:pt x="111" y="333"/>
                  <a:pt x="107" y="351"/>
                  <a:pt x="103" y="365"/>
                </a:cubicBezTo>
                <a:cubicBezTo>
                  <a:pt x="99" y="380"/>
                  <a:pt x="93" y="394"/>
                  <a:pt x="85" y="409"/>
                </a:cubicBezTo>
                <a:cubicBezTo>
                  <a:pt x="76" y="423"/>
                  <a:pt x="70" y="434"/>
                  <a:pt x="65" y="442"/>
                </a:cubicBezTo>
                <a:cubicBezTo>
                  <a:pt x="60" y="450"/>
                  <a:pt x="54" y="458"/>
                  <a:pt x="45" y="467"/>
                </a:cubicBezTo>
                <a:cubicBezTo>
                  <a:pt x="36" y="476"/>
                  <a:pt x="31" y="482"/>
                  <a:pt x="29" y="483"/>
                </a:cubicBezTo>
                <a:cubicBezTo>
                  <a:pt x="27" y="485"/>
                  <a:pt x="23" y="488"/>
                  <a:pt x="18" y="493"/>
                </a:cubicBezTo>
                <a:cubicBezTo>
                  <a:pt x="17" y="494"/>
                  <a:pt x="16" y="495"/>
                  <a:pt x="16" y="495"/>
                </a:cubicBezTo>
                <a:lnTo>
                  <a:pt x="10" y="495"/>
                </a:lnTo>
                <a:cubicBezTo>
                  <a:pt x="7" y="495"/>
                  <a:pt x="5" y="495"/>
                  <a:pt x="4" y="495"/>
                </a:cubicBezTo>
                <a:cubicBezTo>
                  <a:pt x="3" y="495"/>
                  <a:pt x="2" y="494"/>
                  <a:pt x="2" y="493"/>
                </a:cubicBezTo>
                <a:cubicBezTo>
                  <a:pt x="1" y="492"/>
                  <a:pt x="1" y="491"/>
                  <a:pt x="0" y="489"/>
                </a:cubicBezTo>
                <a:cubicBezTo>
                  <a:pt x="1" y="489"/>
                  <a:pt x="2" y="486"/>
                  <a:pt x="6" y="483"/>
                </a:cubicBezTo>
                <a:cubicBezTo>
                  <a:pt x="57" y="430"/>
                  <a:pt x="83" y="351"/>
                  <a:pt x="83" y="248"/>
                </a:cubicBezTo>
                <a:cubicBezTo>
                  <a:pt x="83" y="144"/>
                  <a:pt x="57" y="65"/>
                  <a:pt x="6" y="12"/>
                </a:cubicBezTo>
                <a:cubicBezTo>
                  <a:pt x="2" y="9"/>
                  <a:pt x="1" y="6"/>
                  <a:pt x="0" y="6"/>
                </a:cubicBezTo>
                <a:cubicBezTo>
                  <a:pt x="0" y="3"/>
                  <a:pt x="1" y="2"/>
                  <a:pt x="3" y="1"/>
                </a:cubicBez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410" name=""/>
          <p:cNvSpPr/>
          <p:nvPr/>
        </p:nvSpPr>
        <p:spPr>
          <a:xfrm>
            <a:off x="8002080" y="3169440"/>
            <a:ext cx="122760" cy="114120"/>
          </a:xfrm>
          <a:custGeom>
            <a:avLst/>
            <a:gdLst/>
            <a:ahLst/>
            <a:rect l="0" t="0" r="r" b="b"/>
            <a:pathLst>
              <a:path w="341" h="317">
                <a:moveTo>
                  <a:pt x="12" y="107"/>
                </a:moveTo>
                <a:cubicBezTo>
                  <a:pt x="15" y="87"/>
                  <a:pt x="28" y="65"/>
                  <a:pt x="51" y="39"/>
                </a:cubicBezTo>
                <a:cubicBezTo>
                  <a:pt x="73" y="14"/>
                  <a:pt x="100" y="0"/>
                  <a:pt x="132" y="0"/>
                </a:cubicBezTo>
                <a:cubicBezTo>
                  <a:pt x="148" y="0"/>
                  <a:pt x="163" y="4"/>
                  <a:pt x="177" y="13"/>
                </a:cubicBezTo>
                <a:cubicBezTo>
                  <a:pt x="190" y="21"/>
                  <a:pt x="200" y="31"/>
                  <a:pt x="207" y="44"/>
                </a:cubicBezTo>
                <a:cubicBezTo>
                  <a:pt x="226" y="15"/>
                  <a:pt x="250" y="0"/>
                  <a:pt x="277" y="0"/>
                </a:cubicBezTo>
                <a:cubicBezTo>
                  <a:pt x="294" y="0"/>
                  <a:pt x="309" y="5"/>
                  <a:pt x="322" y="15"/>
                </a:cubicBezTo>
                <a:cubicBezTo>
                  <a:pt x="334" y="26"/>
                  <a:pt x="341" y="39"/>
                  <a:pt x="341" y="57"/>
                </a:cubicBezTo>
                <a:cubicBezTo>
                  <a:pt x="341" y="70"/>
                  <a:pt x="338" y="81"/>
                  <a:pt x="332" y="89"/>
                </a:cubicBezTo>
                <a:cubicBezTo>
                  <a:pt x="325" y="98"/>
                  <a:pt x="319" y="103"/>
                  <a:pt x="313" y="105"/>
                </a:cubicBezTo>
                <a:cubicBezTo>
                  <a:pt x="307" y="107"/>
                  <a:pt x="301" y="108"/>
                  <a:pt x="297" y="108"/>
                </a:cubicBezTo>
                <a:cubicBezTo>
                  <a:pt x="288" y="108"/>
                  <a:pt x="281" y="105"/>
                  <a:pt x="275" y="100"/>
                </a:cubicBezTo>
                <a:cubicBezTo>
                  <a:pt x="269" y="95"/>
                  <a:pt x="267" y="88"/>
                  <a:pt x="267" y="80"/>
                </a:cubicBezTo>
                <a:cubicBezTo>
                  <a:pt x="267" y="58"/>
                  <a:pt x="278" y="44"/>
                  <a:pt x="302" y="36"/>
                </a:cubicBezTo>
                <a:cubicBezTo>
                  <a:pt x="296" y="30"/>
                  <a:pt x="287" y="27"/>
                  <a:pt x="274" y="27"/>
                </a:cubicBezTo>
                <a:cubicBezTo>
                  <a:pt x="268" y="27"/>
                  <a:pt x="263" y="27"/>
                  <a:pt x="260" y="28"/>
                </a:cubicBezTo>
                <a:cubicBezTo>
                  <a:pt x="243" y="35"/>
                  <a:pt x="230" y="51"/>
                  <a:pt x="221" y="74"/>
                </a:cubicBezTo>
                <a:cubicBezTo>
                  <a:pt x="193" y="177"/>
                  <a:pt x="179" y="238"/>
                  <a:pt x="179" y="255"/>
                </a:cubicBezTo>
                <a:cubicBezTo>
                  <a:pt x="179" y="268"/>
                  <a:pt x="183" y="278"/>
                  <a:pt x="190" y="283"/>
                </a:cubicBezTo>
                <a:cubicBezTo>
                  <a:pt x="198" y="289"/>
                  <a:pt x="206" y="292"/>
                  <a:pt x="215" y="292"/>
                </a:cubicBezTo>
                <a:cubicBezTo>
                  <a:pt x="232" y="292"/>
                  <a:pt x="249" y="284"/>
                  <a:pt x="266" y="268"/>
                </a:cubicBezTo>
                <a:cubicBezTo>
                  <a:pt x="283" y="253"/>
                  <a:pt x="294" y="234"/>
                  <a:pt x="300" y="212"/>
                </a:cubicBezTo>
                <a:cubicBezTo>
                  <a:pt x="302" y="207"/>
                  <a:pt x="303" y="205"/>
                  <a:pt x="304" y="204"/>
                </a:cubicBezTo>
                <a:cubicBezTo>
                  <a:pt x="306" y="204"/>
                  <a:pt x="309" y="203"/>
                  <a:pt x="315" y="203"/>
                </a:cubicBezTo>
                <a:lnTo>
                  <a:pt x="318" y="203"/>
                </a:lnTo>
                <a:cubicBezTo>
                  <a:pt x="325" y="203"/>
                  <a:pt x="329" y="205"/>
                  <a:pt x="329" y="208"/>
                </a:cubicBezTo>
                <a:cubicBezTo>
                  <a:pt x="329" y="209"/>
                  <a:pt x="328" y="211"/>
                  <a:pt x="327" y="216"/>
                </a:cubicBezTo>
                <a:cubicBezTo>
                  <a:pt x="320" y="243"/>
                  <a:pt x="305" y="266"/>
                  <a:pt x="284" y="287"/>
                </a:cubicBezTo>
                <a:cubicBezTo>
                  <a:pt x="263" y="307"/>
                  <a:pt x="238" y="317"/>
                  <a:pt x="209" y="317"/>
                </a:cubicBezTo>
                <a:cubicBezTo>
                  <a:pt x="177" y="317"/>
                  <a:pt x="152" y="303"/>
                  <a:pt x="135" y="273"/>
                </a:cubicBezTo>
                <a:cubicBezTo>
                  <a:pt x="116" y="302"/>
                  <a:pt x="94" y="317"/>
                  <a:pt x="70" y="317"/>
                </a:cubicBezTo>
                <a:lnTo>
                  <a:pt x="65" y="317"/>
                </a:lnTo>
                <a:cubicBezTo>
                  <a:pt x="43" y="317"/>
                  <a:pt x="25" y="311"/>
                  <a:pt x="16" y="299"/>
                </a:cubicBezTo>
                <a:cubicBezTo>
                  <a:pt x="6" y="286"/>
                  <a:pt x="1" y="274"/>
                  <a:pt x="0" y="260"/>
                </a:cubicBezTo>
                <a:cubicBezTo>
                  <a:pt x="0" y="245"/>
                  <a:pt x="5" y="233"/>
                  <a:pt x="13" y="224"/>
                </a:cubicBezTo>
                <a:cubicBezTo>
                  <a:pt x="22" y="214"/>
                  <a:pt x="33" y="210"/>
                  <a:pt x="46" y="210"/>
                </a:cubicBezTo>
                <a:cubicBezTo>
                  <a:pt x="66" y="210"/>
                  <a:pt x="76" y="220"/>
                  <a:pt x="76" y="239"/>
                </a:cubicBezTo>
                <a:cubicBezTo>
                  <a:pt x="76" y="248"/>
                  <a:pt x="73" y="257"/>
                  <a:pt x="68" y="264"/>
                </a:cubicBezTo>
                <a:cubicBezTo>
                  <a:pt x="62" y="271"/>
                  <a:pt x="57" y="275"/>
                  <a:pt x="52" y="278"/>
                </a:cubicBezTo>
                <a:cubicBezTo>
                  <a:pt x="46" y="280"/>
                  <a:pt x="43" y="281"/>
                  <a:pt x="41" y="281"/>
                </a:cubicBezTo>
                <a:lnTo>
                  <a:pt x="39" y="282"/>
                </a:lnTo>
                <a:cubicBezTo>
                  <a:pt x="39" y="282"/>
                  <a:pt x="41" y="283"/>
                  <a:pt x="45" y="285"/>
                </a:cubicBezTo>
                <a:cubicBezTo>
                  <a:pt x="47" y="286"/>
                  <a:pt x="51" y="288"/>
                  <a:pt x="56" y="289"/>
                </a:cubicBezTo>
                <a:cubicBezTo>
                  <a:pt x="60" y="291"/>
                  <a:pt x="65" y="292"/>
                  <a:pt x="69" y="292"/>
                </a:cubicBezTo>
                <a:cubicBezTo>
                  <a:pt x="86" y="292"/>
                  <a:pt x="100" y="281"/>
                  <a:pt x="112" y="260"/>
                </a:cubicBezTo>
                <a:cubicBezTo>
                  <a:pt x="116" y="253"/>
                  <a:pt x="122" y="237"/>
                  <a:pt x="128" y="213"/>
                </a:cubicBezTo>
                <a:cubicBezTo>
                  <a:pt x="135" y="187"/>
                  <a:pt x="141" y="162"/>
                  <a:pt x="148" y="136"/>
                </a:cubicBezTo>
                <a:cubicBezTo>
                  <a:pt x="154" y="110"/>
                  <a:pt x="158" y="95"/>
                  <a:pt x="159" y="90"/>
                </a:cubicBezTo>
                <a:cubicBezTo>
                  <a:pt x="161" y="78"/>
                  <a:pt x="163" y="68"/>
                  <a:pt x="163" y="63"/>
                </a:cubicBezTo>
                <a:cubicBezTo>
                  <a:pt x="163" y="50"/>
                  <a:pt x="159" y="41"/>
                  <a:pt x="152" y="35"/>
                </a:cubicBezTo>
                <a:cubicBezTo>
                  <a:pt x="145" y="29"/>
                  <a:pt x="137" y="27"/>
                  <a:pt x="128" y="27"/>
                </a:cubicBezTo>
                <a:cubicBezTo>
                  <a:pt x="110" y="27"/>
                  <a:pt x="92" y="34"/>
                  <a:pt x="76" y="49"/>
                </a:cubicBezTo>
                <a:cubicBezTo>
                  <a:pt x="60" y="64"/>
                  <a:pt x="48" y="83"/>
                  <a:pt x="41" y="106"/>
                </a:cubicBezTo>
                <a:cubicBezTo>
                  <a:pt x="40" y="110"/>
                  <a:pt x="39" y="113"/>
                  <a:pt x="37" y="113"/>
                </a:cubicBezTo>
                <a:cubicBezTo>
                  <a:pt x="36" y="114"/>
                  <a:pt x="32" y="114"/>
                  <a:pt x="26" y="115"/>
                </a:cubicBezTo>
                <a:lnTo>
                  <a:pt x="16" y="115"/>
                </a:lnTo>
                <a:cubicBezTo>
                  <a:pt x="13" y="112"/>
                  <a:pt x="12" y="109"/>
                  <a:pt x="12" y="107"/>
                </a:cubicBez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411" name=""/>
          <p:cNvSpPr/>
          <p:nvPr/>
        </p:nvSpPr>
        <p:spPr>
          <a:xfrm>
            <a:off x="8162280" y="3056040"/>
            <a:ext cx="42840" cy="178200"/>
          </a:xfrm>
          <a:custGeom>
            <a:avLst/>
            <a:gdLst/>
            <a:ahLst/>
            <a:rect l="0" t="0" r="r" b="b"/>
            <a:pathLst>
              <a:path w="119" h="495">
                <a:moveTo>
                  <a:pt x="0" y="248"/>
                </a:moveTo>
                <a:cubicBezTo>
                  <a:pt x="0" y="225"/>
                  <a:pt x="1" y="203"/>
                  <a:pt x="5" y="183"/>
                </a:cubicBezTo>
                <a:cubicBezTo>
                  <a:pt x="8" y="163"/>
                  <a:pt x="12" y="145"/>
                  <a:pt x="16" y="129"/>
                </a:cubicBezTo>
                <a:cubicBezTo>
                  <a:pt x="20" y="114"/>
                  <a:pt x="26" y="100"/>
                  <a:pt x="34" y="86"/>
                </a:cubicBezTo>
                <a:cubicBezTo>
                  <a:pt x="43" y="72"/>
                  <a:pt x="49" y="61"/>
                  <a:pt x="54" y="53"/>
                </a:cubicBezTo>
                <a:cubicBezTo>
                  <a:pt x="59" y="45"/>
                  <a:pt x="66" y="36"/>
                  <a:pt x="75" y="27"/>
                </a:cubicBezTo>
                <a:cubicBezTo>
                  <a:pt x="84" y="18"/>
                  <a:pt x="89" y="12"/>
                  <a:pt x="91" y="10"/>
                </a:cubicBezTo>
                <a:cubicBezTo>
                  <a:pt x="93" y="8"/>
                  <a:pt x="97" y="5"/>
                  <a:pt x="103" y="0"/>
                </a:cubicBezTo>
                <a:lnTo>
                  <a:pt x="110" y="0"/>
                </a:lnTo>
                <a:lnTo>
                  <a:pt x="112" y="0"/>
                </a:lnTo>
                <a:cubicBezTo>
                  <a:pt x="116" y="0"/>
                  <a:pt x="119" y="1"/>
                  <a:pt x="119" y="4"/>
                </a:cubicBezTo>
                <a:cubicBezTo>
                  <a:pt x="119" y="5"/>
                  <a:pt x="116" y="9"/>
                  <a:pt x="110" y="15"/>
                </a:cubicBezTo>
                <a:cubicBezTo>
                  <a:pt x="105" y="21"/>
                  <a:pt x="98" y="29"/>
                  <a:pt x="90" y="41"/>
                </a:cubicBezTo>
                <a:cubicBezTo>
                  <a:pt x="82" y="52"/>
                  <a:pt x="74" y="67"/>
                  <a:pt x="66" y="83"/>
                </a:cubicBezTo>
                <a:cubicBezTo>
                  <a:pt x="58" y="100"/>
                  <a:pt x="51" y="123"/>
                  <a:pt x="45" y="152"/>
                </a:cubicBezTo>
                <a:cubicBezTo>
                  <a:pt x="39" y="181"/>
                  <a:pt x="36" y="213"/>
                  <a:pt x="36" y="248"/>
                </a:cubicBezTo>
                <a:cubicBezTo>
                  <a:pt x="36" y="283"/>
                  <a:pt x="39" y="314"/>
                  <a:pt x="45" y="343"/>
                </a:cubicBezTo>
                <a:cubicBezTo>
                  <a:pt x="51" y="371"/>
                  <a:pt x="57" y="394"/>
                  <a:pt x="65" y="411"/>
                </a:cubicBezTo>
                <a:cubicBezTo>
                  <a:pt x="73" y="429"/>
                  <a:pt x="81" y="443"/>
                  <a:pt x="90" y="454"/>
                </a:cubicBezTo>
                <a:cubicBezTo>
                  <a:pt x="98" y="464"/>
                  <a:pt x="105" y="473"/>
                  <a:pt x="110" y="480"/>
                </a:cubicBezTo>
                <a:cubicBezTo>
                  <a:pt x="116" y="486"/>
                  <a:pt x="119" y="490"/>
                  <a:pt x="119" y="490"/>
                </a:cubicBezTo>
                <a:cubicBezTo>
                  <a:pt x="119" y="493"/>
                  <a:pt x="116" y="495"/>
                  <a:pt x="111" y="495"/>
                </a:cubicBezTo>
                <a:lnTo>
                  <a:pt x="110" y="495"/>
                </a:lnTo>
                <a:lnTo>
                  <a:pt x="103" y="495"/>
                </a:lnTo>
                <a:lnTo>
                  <a:pt x="90" y="483"/>
                </a:lnTo>
                <a:cubicBezTo>
                  <a:pt x="59" y="455"/>
                  <a:pt x="35" y="420"/>
                  <a:pt x="21" y="378"/>
                </a:cubicBezTo>
                <a:cubicBezTo>
                  <a:pt x="7" y="336"/>
                  <a:pt x="0" y="293"/>
                  <a:pt x="0" y="248"/>
                </a:cubicBez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412" name=""/>
          <p:cNvSpPr/>
          <p:nvPr/>
        </p:nvSpPr>
        <p:spPr>
          <a:xfrm>
            <a:off x="8222040" y="3071160"/>
            <a:ext cx="74160" cy="122400"/>
          </a:xfrm>
          <a:custGeom>
            <a:avLst/>
            <a:gdLst/>
            <a:ahLst/>
            <a:rect l="0" t="0" r="r" b="b"/>
            <a:pathLst>
              <a:path w="206" h="340">
                <a:moveTo>
                  <a:pt x="42" y="100"/>
                </a:moveTo>
                <a:cubicBezTo>
                  <a:pt x="33" y="100"/>
                  <a:pt x="26" y="97"/>
                  <a:pt x="21" y="91"/>
                </a:cubicBezTo>
                <a:cubicBezTo>
                  <a:pt x="16" y="86"/>
                  <a:pt x="14" y="78"/>
                  <a:pt x="13" y="69"/>
                </a:cubicBezTo>
                <a:cubicBezTo>
                  <a:pt x="13" y="51"/>
                  <a:pt x="21" y="35"/>
                  <a:pt x="37" y="21"/>
                </a:cubicBezTo>
                <a:cubicBezTo>
                  <a:pt x="53" y="7"/>
                  <a:pt x="72" y="0"/>
                  <a:pt x="94" y="0"/>
                </a:cubicBezTo>
                <a:cubicBezTo>
                  <a:pt x="106" y="0"/>
                  <a:pt x="114" y="0"/>
                  <a:pt x="117" y="0"/>
                </a:cubicBezTo>
                <a:cubicBezTo>
                  <a:pt x="141" y="4"/>
                  <a:pt x="160" y="13"/>
                  <a:pt x="173" y="27"/>
                </a:cubicBezTo>
                <a:cubicBezTo>
                  <a:pt x="186" y="40"/>
                  <a:pt x="192" y="55"/>
                  <a:pt x="193" y="70"/>
                </a:cubicBezTo>
                <a:cubicBezTo>
                  <a:pt x="193" y="88"/>
                  <a:pt x="187" y="104"/>
                  <a:pt x="176" y="121"/>
                </a:cubicBezTo>
                <a:cubicBezTo>
                  <a:pt x="165" y="137"/>
                  <a:pt x="149" y="149"/>
                  <a:pt x="129" y="156"/>
                </a:cubicBezTo>
                <a:lnTo>
                  <a:pt x="128" y="157"/>
                </a:lnTo>
                <a:cubicBezTo>
                  <a:pt x="128" y="158"/>
                  <a:pt x="129" y="158"/>
                  <a:pt x="132" y="159"/>
                </a:cubicBezTo>
                <a:cubicBezTo>
                  <a:pt x="135" y="159"/>
                  <a:pt x="140" y="161"/>
                  <a:pt x="147" y="163"/>
                </a:cubicBezTo>
                <a:cubicBezTo>
                  <a:pt x="153" y="166"/>
                  <a:pt x="160" y="169"/>
                  <a:pt x="165" y="174"/>
                </a:cubicBezTo>
                <a:cubicBezTo>
                  <a:pt x="192" y="191"/>
                  <a:pt x="206" y="214"/>
                  <a:pt x="206" y="243"/>
                </a:cubicBezTo>
                <a:cubicBezTo>
                  <a:pt x="206" y="269"/>
                  <a:pt x="196" y="291"/>
                  <a:pt x="175" y="311"/>
                </a:cubicBezTo>
                <a:cubicBezTo>
                  <a:pt x="155" y="330"/>
                  <a:pt x="129" y="340"/>
                  <a:pt x="97" y="340"/>
                </a:cubicBezTo>
                <a:cubicBezTo>
                  <a:pt x="71" y="340"/>
                  <a:pt x="48" y="333"/>
                  <a:pt x="29" y="319"/>
                </a:cubicBezTo>
                <a:cubicBezTo>
                  <a:pt x="10" y="305"/>
                  <a:pt x="0" y="287"/>
                  <a:pt x="0" y="265"/>
                </a:cubicBezTo>
                <a:cubicBezTo>
                  <a:pt x="0" y="256"/>
                  <a:pt x="3" y="248"/>
                  <a:pt x="9" y="243"/>
                </a:cubicBezTo>
                <a:cubicBezTo>
                  <a:pt x="15" y="237"/>
                  <a:pt x="22" y="234"/>
                  <a:pt x="31" y="234"/>
                </a:cubicBezTo>
                <a:cubicBezTo>
                  <a:pt x="40" y="234"/>
                  <a:pt x="48" y="237"/>
                  <a:pt x="54" y="243"/>
                </a:cubicBezTo>
                <a:cubicBezTo>
                  <a:pt x="60" y="249"/>
                  <a:pt x="63" y="256"/>
                  <a:pt x="63" y="265"/>
                </a:cubicBezTo>
                <a:cubicBezTo>
                  <a:pt x="63" y="269"/>
                  <a:pt x="62" y="272"/>
                  <a:pt x="61" y="275"/>
                </a:cubicBezTo>
                <a:cubicBezTo>
                  <a:pt x="60" y="278"/>
                  <a:pt x="59" y="280"/>
                  <a:pt x="58" y="283"/>
                </a:cubicBezTo>
                <a:cubicBezTo>
                  <a:pt x="57" y="285"/>
                  <a:pt x="55" y="287"/>
                  <a:pt x="52" y="289"/>
                </a:cubicBezTo>
                <a:cubicBezTo>
                  <a:pt x="50" y="290"/>
                  <a:pt x="48" y="292"/>
                  <a:pt x="46" y="293"/>
                </a:cubicBezTo>
                <a:cubicBezTo>
                  <a:pt x="45" y="294"/>
                  <a:pt x="43" y="294"/>
                  <a:pt x="42" y="295"/>
                </a:cubicBezTo>
                <a:cubicBezTo>
                  <a:pt x="40" y="295"/>
                  <a:pt x="39" y="295"/>
                  <a:pt x="38" y="296"/>
                </a:cubicBezTo>
                <a:lnTo>
                  <a:pt x="36" y="297"/>
                </a:lnTo>
                <a:cubicBezTo>
                  <a:pt x="52" y="311"/>
                  <a:pt x="73" y="319"/>
                  <a:pt x="97" y="319"/>
                </a:cubicBezTo>
                <a:cubicBezTo>
                  <a:pt x="116" y="319"/>
                  <a:pt x="130" y="310"/>
                  <a:pt x="139" y="293"/>
                </a:cubicBezTo>
                <a:cubicBezTo>
                  <a:pt x="144" y="282"/>
                  <a:pt x="147" y="265"/>
                  <a:pt x="147" y="243"/>
                </a:cubicBezTo>
                <a:lnTo>
                  <a:pt x="147" y="233"/>
                </a:lnTo>
                <a:cubicBezTo>
                  <a:pt x="147" y="202"/>
                  <a:pt x="137" y="181"/>
                  <a:pt x="116" y="170"/>
                </a:cubicBezTo>
                <a:cubicBezTo>
                  <a:pt x="110" y="168"/>
                  <a:pt x="100" y="167"/>
                  <a:pt x="85" y="167"/>
                </a:cubicBezTo>
                <a:lnTo>
                  <a:pt x="64" y="166"/>
                </a:lnTo>
                <a:lnTo>
                  <a:pt x="62" y="165"/>
                </a:lnTo>
                <a:cubicBezTo>
                  <a:pt x="62" y="164"/>
                  <a:pt x="61" y="162"/>
                  <a:pt x="61" y="157"/>
                </a:cubicBezTo>
                <a:cubicBezTo>
                  <a:pt x="61" y="151"/>
                  <a:pt x="63" y="148"/>
                  <a:pt x="65" y="148"/>
                </a:cubicBezTo>
                <a:cubicBezTo>
                  <a:pt x="74" y="148"/>
                  <a:pt x="84" y="148"/>
                  <a:pt x="94" y="146"/>
                </a:cubicBezTo>
                <a:cubicBezTo>
                  <a:pt x="105" y="144"/>
                  <a:pt x="116" y="137"/>
                  <a:pt x="125" y="125"/>
                </a:cubicBezTo>
                <a:cubicBezTo>
                  <a:pt x="135" y="112"/>
                  <a:pt x="139" y="94"/>
                  <a:pt x="139" y="69"/>
                </a:cubicBezTo>
                <a:lnTo>
                  <a:pt x="139" y="65"/>
                </a:lnTo>
                <a:cubicBezTo>
                  <a:pt x="139" y="46"/>
                  <a:pt x="134" y="33"/>
                  <a:pt x="122" y="26"/>
                </a:cubicBezTo>
                <a:cubicBezTo>
                  <a:pt x="115" y="21"/>
                  <a:pt x="106" y="19"/>
                  <a:pt x="98" y="19"/>
                </a:cubicBezTo>
                <a:cubicBezTo>
                  <a:pt x="87" y="19"/>
                  <a:pt x="78" y="21"/>
                  <a:pt x="69" y="25"/>
                </a:cubicBezTo>
                <a:cubicBezTo>
                  <a:pt x="60" y="28"/>
                  <a:pt x="54" y="32"/>
                  <a:pt x="50" y="36"/>
                </a:cubicBezTo>
                <a:cubicBezTo>
                  <a:pt x="46" y="40"/>
                  <a:pt x="45" y="42"/>
                  <a:pt x="45" y="42"/>
                </a:cubicBezTo>
                <a:lnTo>
                  <a:pt x="46" y="42"/>
                </a:lnTo>
                <a:cubicBezTo>
                  <a:pt x="47" y="42"/>
                  <a:pt x="48" y="42"/>
                  <a:pt x="50" y="43"/>
                </a:cubicBezTo>
                <a:cubicBezTo>
                  <a:pt x="52" y="43"/>
                  <a:pt x="53" y="44"/>
                  <a:pt x="55" y="45"/>
                </a:cubicBezTo>
                <a:cubicBezTo>
                  <a:pt x="57" y="47"/>
                  <a:pt x="59" y="48"/>
                  <a:pt x="61" y="49"/>
                </a:cubicBezTo>
                <a:cubicBezTo>
                  <a:pt x="63" y="50"/>
                  <a:pt x="65" y="52"/>
                  <a:pt x="66" y="54"/>
                </a:cubicBezTo>
                <a:cubicBezTo>
                  <a:pt x="67" y="57"/>
                  <a:pt x="68" y="59"/>
                  <a:pt x="70" y="62"/>
                </a:cubicBezTo>
                <a:cubicBezTo>
                  <a:pt x="71" y="64"/>
                  <a:pt x="72" y="67"/>
                  <a:pt x="71" y="71"/>
                </a:cubicBezTo>
                <a:cubicBezTo>
                  <a:pt x="71" y="79"/>
                  <a:pt x="69" y="85"/>
                  <a:pt x="64" y="91"/>
                </a:cubicBezTo>
                <a:cubicBezTo>
                  <a:pt x="60" y="96"/>
                  <a:pt x="52" y="99"/>
                  <a:pt x="42" y="100"/>
                </a:cubicBez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413" name=""/>
          <p:cNvSpPr/>
          <p:nvPr/>
        </p:nvSpPr>
        <p:spPr>
          <a:xfrm>
            <a:off x="8313120" y="3056040"/>
            <a:ext cx="42840" cy="178200"/>
          </a:xfrm>
          <a:custGeom>
            <a:avLst/>
            <a:gdLst/>
            <a:ahLst/>
            <a:rect l="0" t="0" r="r" b="b"/>
            <a:pathLst>
              <a:path w="119" h="495">
                <a:moveTo>
                  <a:pt x="3" y="0"/>
                </a:moveTo>
                <a:lnTo>
                  <a:pt x="5" y="0"/>
                </a:lnTo>
                <a:cubicBezTo>
                  <a:pt x="6" y="0"/>
                  <a:pt x="8" y="0"/>
                  <a:pt x="10" y="0"/>
                </a:cubicBezTo>
                <a:lnTo>
                  <a:pt x="16" y="0"/>
                </a:lnTo>
                <a:lnTo>
                  <a:pt x="29" y="12"/>
                </a:lnTo>
                <a:cubicBezTo>
                  <a:pt x="60" y="40"/>
                  <a:pt x="83" y="75"/>
                  <a:pt x="98" y="116"/>
                </a:cubicBezTo>
                <a:cubicBezTo>
                  <a:pt x="112" y="159"/>
                  <a:pt x="119" y="203"/>
                  <a:pt x="119" y="248"/>
                </a:cubicBezTo>
                <a:cubicBezTo>
                  <a:pt x="119" y="270"/>
                  <a:pt x="118" y="292"/>
                  <a:pt x="114" y="312"/>
                </a:cubicBezTo>
                <a:cubicBezTo>
                  <a:pt x="111" y="333"/>
                  <a:pt x="107" y="351"/>
                  <a:pt x="103" y="365"/>
                </a:cubicBezTo>
                <a:cubicBezTo>
                  <a:pt x="99" y="380"/>
                  <a:pt x="92" y="394"/>
                  <a:pt x="84" y="409"/>
                </a:cubicBezTo>
                <a:cubicBezTo>
                  <a:pt x="76" y="423"/>
                  <a:pt x="70" y="434"/>
                  <a:pt x="65" y="442"/>
                </a:cubicBezTo>
                <a:cubicBezTo>
                  <a:pt x="60" y="449"/>
                  <a:pt x="54" y="458"/>
                  <a:pt x="45" y="467"/>
                </a:cubicBezTo>
                <a:cubicBezTo>
                  <a:pt x="36" y="476"/>
                  <a:pt x="31" y="482"/>
                  <a:pt x="29" y="483"/>
                </a:cubicBezTo>
                <a:cubicBezTo>
                  <a:pt x="27" y="485"/>
                  <a:pt x="24" y="488"/>
                  <a:pt x="18" y="493"/>
                </a:cubicBezTo>
                <a:cubicBezTo>
                  <a:pt x="17" y="494"/>
                  <a:pt x="16" y="494"/>
                  <a:pt x="16" y="495"/>
                </a:cubicBezTo>
                <a:lnTo>
                  <a:pt x="10" y="495"/>
                </a:lnTo>
                <a:cubicBezTo>
                  <a:pt x="7" y="495"/>
                  <a:pt x="5" y="495"/>
                  <a:pt x="4" y="495"/>
                </a:cubicBezTo>
                <a:cubicBezTo>
                  <a:pt x="3" y="495"/>
                  <a:pt x="3" y="494"/>
                  <a:pt x="2" y="493"/>
                </a:cubicBezTo>
                <a:cubicBezTo>
                  <a:pt x="1" y="492"/>
                  <a:pt x="1" y="491"/>
                  <a:pt x="0" y="489"/>
                </a:cubicBezTo>
                <a:cubicBezTo>
                  <a:pt x="1" y="488"/>
                  <a:pt x="3" y="486"/>
                  <a:pt x="6" y="482"/>
                </a:cubicBezTo>
                <a:cubicBezTo>
                  <a:pt x="57" y="429"/>
                  <a:pt x="82" y="351"/>
                  <a:pt x="82" y="248"/>
                </a:cubicBezTo>
                <a:cubicBezTo>
                  <a:pt x="82" y="144"/>
                  <a:pt x="57" y="65"/>
                  <a:pt x="6" y="12"/>
                </a:cubicBezTo>
                <a:cubicBezTo>
                  <a:pt x="3" y="8"/>
                  <a:pt x="1" y="6"/>
                  <a:pt x="0" y="6"/>
                </a:cubicBezTo>
                <a:cubicBezTo>
                  <a:pt x="0" y="3"/>
                  <a:pt x="1" y="1"/>
                  <a:pt x="3" y="0"/>
                </a:cubicBez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414" name=""/>
          <p:cNvSpPr/>
          <p:nvPr/>
        </p:nvSpPr>
        <p:spPr>
          <a:xfrm>
            <a:off x="8645400" y="3169440"/>
            <a:ext cx="122760" cy="114120"/>
          </a:xfrm>
          <a:custGeom>
            <a:avLst/>
            <a:gdLst/>
            <a:ahLst/>
            <a:rect l="0" t="0" r="r" b="b"/>
            <a:pathLst>
              <a:path w="341" h="317">
                <a:moveTo>
                  <a:pt x="12" y="107"/>
                </a:moveTo>
                <a:cubicBezTo>
                  <a:pt x="15" y="87"/>
                  <a:pt x="28" y="65"/>
                  <a:pt x="50" y="39"/>
                </a:cubicBezTo>
                <a:cubicBezTo>
                  <a:pt x="72" y="14"/>
                  <a:pt x="99" y="0"/>
                  <a:pt x="131" y="0"/>
                </a:cubicBezTo>
                <a:cubicBezTo>
                  <a:pt x="147" y="0"/>
                  <a:pt x="162" y="4"/>
                  <a:pt x="175" y="13"/>
                </a:cubicBezTo>
                <a:cubicBezTo>
                  <a:pt x="189" y="21"/>
                  <a:pt x="199" y="31"/>
                  <a:pt x="205" y="44"/>
                </a:cubicBezTo>
                <a:cubicBezTo>
                  <a:pt x="225" y="15"/>
                  <a:pt x="248" y="0"/>
                  <a:pt x="276" y="0"/>
                </a:cubicBezTo>
                <a:cubicBezTo>
                  <a:pt x="293" y="0"/>
                  <a:pt x="309" y="5"/>
                  <a:pt x="322" y="15"/>
                </a:cubicBezTo>
                <a:cubicBezTo>
                  <a:pt x="334" y="26"/>
                  <a:pt x="341" y="39"/>
                  <a:pt x="341" y="57"/>
                </a:cubicBezTo>
                <a:cubicBezTo>
                  <a:pt x="341" y="70"/>
                  <a:pt x="338" y="81"/>
                  <a:pt x="331" y="89"/>
                </a:cubicBezTo>
                <a:cubicBezTo>
                  <a:pt x="325" y="98"/>
                  <a:pt x="319" y="103"/>
                  <a:pt x="313" y="105"/>
                </a:cubicBezTo>
                <a:cubicBezTo>
                  <a:pt x="306" y="107"/>
                  <a:pt x="301" y="108"/>
                  <a:pt x="296" y="108"/>
                </a:cubicBezTo>
                <a:cubicBezTo>
                  <a:pt x="287" y="108"/>
                  <a:pt x="279" y="105"/>
                  <a:pt x="274" y="100"/>
                </a:cubicBezTo>
                <a:cubicBezTo>
                  <a:pt x="268" y="95"/>
                  <a:pt x="265" y="88"/>
                  <a:pt x="265" y="80"/>
                </a:cubicBezTo>
                <a:cubicBezTo>
                  <a:pt x="265" y="58"/>
                  <a:pt x="277" y="44"/>
                  <a:pt x="301" y="36"/>
                </a:cubicBezTo>
                <a:cubicBezTo>
                  <a:pt x="296" y="30"/>
                  <a:pt x="286" y="27"/>
                  <a:pt x="272" y="27"/>
                </a:cubicBezTo>
                <a:cubicBezTo>
                  <a:pt x="266" y="27"/>
                  <a:pt x="262" y="27"/>
                  <a:pt x="259" y="28"/>
                </a:cubicBezTo>
                <a:cubicBezTo>
                  <a:pt x="241" y="35"/>
                  <a:pt x="228" y="51"/>
                  <a:pt x="220" y="74"/>
                </a:cubicBezTo>
                <a:cubicBezTo>
                  <a:pt x="192" y="177"/>
                  <a:pt x="178" y="238"/>
                  <a:pt x="178" y="255"/>
                </a:cubicBezTo>
                <a:cubicBezTo>
                  <a:pt x="178" y="268"/>
                  <a:pt x="182" y="278"/>
                  <a:pt x="189" y="283"/>
                </a:cubicBezTo>
                <a:cubicBezTo>
                  <a:pt x="197" y="289"/>
                  <a:pt x="205" y="292"/>
                  <a:pt x="214" y="292"/>
                </a:cubicBezTo>
                <a:cubicBezTo>
                  <a:pt x="231" y="292"/>
                  <a:pt x="248" y="284"/>
                  <a:pt x="265" y="268"/>
                </a:cubicBezTo>
                <a:cubicBezTo>
                  <a:pt x="282" y="253"/>
                  <a:pt x="293" y="234"/>
                  <a:pt x="300" y="212"/>
                </a:cubicBezTo>
                <a:cubicBezTo>
                  <a:pt x="301" y="207"/>
                  <a:pt x="303" y="205"/>
                  <a:pt x="304" y="204"/>
                </a:cubicBezTo>
                <a:cubicBezTo>
                  <a:pt x="306" y="204"/>
                  <a:pt x="309" y="203"/>
                  <a:pt x="315" y="203"/>
                </a:cubicBezTo>
                <a:lnTo>
                  <a:pt x="318" y="203"/>
                </a:lnTo>
                <a:cubicBezTo>
                  <a:pt x="325" y="203"/>
                  <a:pt x="329" y="205"/>
                  <a:pt x="329" y="208"/>
                </a:cubicBezTo>
                <a:cubicBezTo>
                  <a:pt x="329" y="209"/>
                  <a:pt x="328" y="211"/>
                  <a:pt x="327" y="216"/>
                </a:cubicBezTo>
                <a:cubicBezTo>
                  <a:pt x="320" y="243"/>
                  <a:pt x="305" y="266"/>
                  <a:pt x="283" y="287"/>
                </a:cubicBezTo>
                <a:cubicBezTo>
                  <a:pt x="261" y="307"/>
                  <a:pt x="237" y="317"/>
                  <a:pt x="208" y="317"/>
                </a:cubicBezTo>
                <a:cubicBezTo>
                  <a:pt x="176" y="317"/>
                  <a:pt x="151" y="303"/>
                  <a:pt x="134" y="273"/>
                </a:cubicBezTo>
                <a:cubicBezTo>
                  <a:pt x="115" y="302"/>
                  <a:pt x="93" y="317"/>
                  <a:pt x="69" y="317"/>
                </a:cubicBezTo>
                <a:lnTo>
                  <a:pt x="64" y="317"/>
                </a:lnTo>
                <a:cubicBezTo>
                  <a:pt x="42" y="317"/>
                  <a:pt x="25" y="311"/>
                  <a:pt x="15" y="299"/>
                </a:cubicBezTo>
                <a:cubicBezTo>
                  <a:pt x="6" y="286"/>
                  <a:pt x="1" y="274"/>
                  <a:pt x="0" y="260"/>
                </a:cubicBezTo>
                <a:cubicBezTo>
                  <a:pt x="0" y="245"/>
                  <a:pt x="5" y="233"/>
                  <a:pt x="13" y="224"/>
                </a:cubicBezTo>
                <a:cubicBezTo>
                  <a:pt x="22" y="214"/>
                  <a:pt x="33" y="210"/>
                  <a:pt x="45" y="210"/>
                </a:cubicBezTo>
                <a:cubicBezTo>
                  <a:pt x="65" y="210"/>
                  <a:pt x="75" y="220"/>
                  <a:pt x="75" y="239"/>
                </a:cubicBezTo>
                <a:cubicBezTo>
                  <a:pt x="75" y="248"/>
                  <a:pt x="72" y="257"/>
                  <a:pt x="66" y="264"/>
                </a:cubicBezTo>
                <a:cubicBezTo>
                  <a:pt x="61" y="271"/>
                  <a:pt x="55" y="275"/>
                  <a:pt x="50" y="278"/>
                </a:cubicBezTo>
                <a:cubicBezTo>
                  <a:pt x="45" y="280"/>
                  <a:pt x="42" y="281"/>
                  <a:pt x="41" y="281"/>
                </a:cubicBezTo>
                <a:lnTo>
                  <a:pt x="39" y="282"/>
                </a:lnTo>
                <a:cubicBezTo>
                  <a:pt x="39" y="282"/>
                  <a:pt x="41" y="283"/>
                  <a:pt x="43" y="285"/>
                </a:cubicBezTo>
                <a:cubicBezTo>
                  <a:pt x="46" y="286"/>
                  <a:pt x="50" y="288"/>
                  <a:pt x="55" y="289"/>
                </a:cubicBezTo>
                <a:cubicBezTo>
                  <a:pt x="59" y="291"/>
                  <a:pt x="64" y="292"/>
                  <a:pt x="68" y="292"/>
                </a:cubicBezTo>
                <a:cubicBezTo>
                  <a:pt x="85" y="292"/>
                  <a:pt x="99" y="281"/>
                  <a:pt x="111" y="260"/>
                </a:cubicBezTo>
                <a:cubicBezTo>
                  <a:pt x="115" y="253"/>
                  <a:pt x="121" y="237"/>
                  <a:pt x="127" y="213"/>
                </a:cubicBezTo>
                <a:cubicBezTo>
                  <a:pt x="134" y="187"/>
                  <a:pt x="140" y="162"/>
                  <a:pt x="147" y="136"/>
                </a:cubicBezTo>
                <a:cubicBezTo>
                  <a:pt x="153" y="110"/>
                  <a:pt x="157" y="95"/>
                  <a:pt x="158" y="90"/>
                </a:cubicBezTo>
                <a:cubicBezTo>
                  <a:pt x="160" y="78"/>
                  <a:pt x="161" y="68"/>
                  <a:pt x="161" y="63"/>
                </a:cubicBezTo>
                <a:cubicBezTo>
                  <a:pt x="161" y="50"/>
                  <a:pt x="158" y="41"/>
                  <a:pt x="151" y="35"/>
                </a:cubicBezTo>
                <a:cubicBezTo>
                  <a:pt x="144" y="29"/>
                  <a:pt x="136" y="27"/>
                  <a:pt x="127" y="27"/>
                </a:cubicBezTo>
                <a:cubicBezTo>
                  <a:pt x="109" y="27"/>
                  <a:pt x="91" y="34"/>
                  <a:pt x="75" y="49"/>
                </a:cubicBezTo>
                <a:cubicBezTo>
                  <a:pt x="59" y="64"/>
                  <a:pt x="47" y="83"/>
                  <a:pt x="41" y="106"/>
                </a:cubicBezTo>
                <a:cubicBezTo>
                  <a:pt x="40" y="110"/>
                  <a:pt x="38" y="113"/>
                  <a:pt x="37" y="113"/>
                </a:cubicBezTo>
                <a:cubicBezTo>
                  <a:pt x="36" y="114"/>
                  <a:pt x="32" y="114"/>
                  <a:pt x="26" y="115"/>
                </a:cubicBezTo>
                <a:lnTo>
                  <a:pt x="16" y="115"/>
                </a:lnTo>
                <a:cubicBezTo>
                  <a:pt x="13" y="112"/>
                  <a:pt x="12" y="109"/>
                  <a:pt x="12" y="107"/>
                </a:cubicBez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415" name=""/>
          <p:cNvSpPr/>
          <p:nvPr/>
        </p:nvSpPr>
        <p:spPr>
          <a:xfrm>
            <a:off x="8805600" y="3056040"/>
            <a:ext cx="42840" cy="178200"/>
          </a:xfrm>
          <a:custGeom>
            <a:avLst/>
            <a:gdLst/>
            <a:ahLst/>
            <a:rect l="0" t="0" r="r" b="b"/>
            <a:pathLst>
              <a:path w="119" h="495">
                <a:moveTo>
                  <a:pt x="0" y="248"/>
                </a:moveTo>
                <a:cubicBezTo>
                  <a:pt x="0" y="225"/>
                  <a:pt x="1" y="203"/>
                  <a:pt x="4" y="183"/>
                </a:cubicBezTo>
                <a:cubicBezTo>
                  <a:pt x="8" y="163"/>
                  <a:pt x="12" y="145"/>
                  <a:pt x="16" y="129"/>
                </a:cubicBezTo>
                <a:cubicBezTo>
                  <a:pt x="20" y="114"/>
                  <a:pt x="27" y="100"/>
                  <a:pt x="35" y="86"/>
                </a:cubicBezTo>
                <a:cubicBezTo>
                  <a:pt x="43" y="72"/>
                  <a:pt x="49" y="61"/>
                  <a:pt x="54" y="53"/>
                </a:cubicBezTo>
                <a:cubicBezTo>
                  <a:pt x="58" y="45"/>
                  <a:pt x="65" y="36"/>
                  <a:pt x="75" y="27"/>
                </a:cubicBezTo>
                <a:cubicBezTo>
                  <a:pt x="84" y="18"/>
                  <a:pt x="89" y="12"/>
                  <a:pt x="91" y="10"/>
                </a:cubicBezTo>
                <a:cubicBezTo>
                  <a:pt x="93" y="8"/>
                  <a:pt x="97" y="5"/>
                  <a:pt x="103" y="0"/>
                </a:cubicBezTo>
                <a:lnTo>
                  <a:pt x="110" y="0"/>
                </a:lnTo>
                <a:lnTo>
                  <a:pt x="112" y="0"/>
                </a:lnTo>
                <a:cubicBezTo>
                  <a:pt x="116" y="0"/>
                  <a:pt x="119" y="1"/>
                  <a:pt x="119" y="4"/>
                </a:cubicBezTo>
                <a:cubicBezTo>
                  <a:pt x="119" y="5"/>
                  <a:pt x="116" y="9"/>
                  <a:pt x="110" y="15"/>
                </a:cubicBezTo>
                <a:cubicBezTo>
                  <a:pt x="105" y="21"/>
                  <a:pt x="98" y="29"/>
                  <a:pt x="90" y="41"/>
                </a:cubicBezTo>
                <a:cubicBezTo>
                  <a:pt x="82" y="52"/>
                  <a:pt x="74" y="67"/>
                  <a:pt x="66" y="83"/>
                </a:cubicBezTo>
                <a:cubicBezTo>
                  <a:pt x="57" y="100"/>
                  <a:pt x="51" y="123"/>
                  <a:pt x="45" y="152"/>
                </a:cubicBezTo>
                <a:cubicBezTo>
                  <a:pt x="39" y="181"/>
                  <a:pt x="37" y="213"/>
                  <a:pt x="37" y="248"/>
                </a:cubicBezTo>
                <a:cubicBezTo>
                  <a:pt x="37" y="283"/>
                  <a:pt x="39" y="314"/>
                  <a:pt x="45" y="343"/>
                </a:cubicBezTo>
                <a:cubicBezTo>
                  <a:pt x="51" y="371"/>
                  <a:pt x="57" y="394"/>
                  <a:pt x="65" y="411"/>
                </a:cubicBezTo>
                <a:cubicBezTo>
                  <a:pt x="73" y="429"/>
                  <a:pt x="81" y="443"/>
                  <a:pt x="89" y="454"/>
                </a:cubicBezTo>
                <a:cubicBezTo>
                  <a:pt x="98" y="464"/>
                  <a:pt x="105" y="473"/>
                  <a:pt x="110" y="480"/>
                </a:cubicBezTo>
                <a:cubicBezTo>
                  <a:pt x="116" y="486"/>
                  <a:pt x="119" y="490"/>
                  <a:pt x="119" y="490"/>
                </a:cubicBezTo>
                <a:cubicBezTo>
                  <a:pt x="119" y="493"/>
                  <a:pt x="116" y="495"/>
                  <a:pt x="111" y="495"/>
                </a:cubicBezTo>
                <a:lnTo>
                  <a:pt x="110" y="495"/>
                </a:lnTo>
                <a:lnTo>
                  <a:pt x="103" y="495"/>
                </a:lnTo>
                <a:lnTo>
                  <a:pt x="89" y="483"/>
                </a:lnTo>
                <a:cubicBezTo>
                  <a:pt x="58" y="455"/>
                  <a:pt x="36" y="420"/>
                  <a:pt x="21" y="378"/>
                </a:cubicBezTo>
                <a:cubicBezTo>
                  <a:pt x="7" y="336"/>
                  <a:pt x="0" y="293"/>
                  <a:pt x="0" y="248"/>
                </a:cubicBez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416" name=""/>
          <p:cNvSpPr/>
          <p:nvPr/>
        </p:nvSpPr>
        <p:spPr>
          <a:xfrm>
            <a:off x="8862840" y="3069000"/>
            <a:ext cx="79200" cy="120600"/>
          </a:xfrm>
          <a:custGeom>
            <a:avLst/>
            <a:gdLst/>
            <a:ahLst/>
            <a:rect l="0" t="0" r="r" b="b"/>
            <a:pathLst>
              <a:path w="220" h="335">
                <a:moveTo>
                  <a:pt x="215" y="335"/>
                </a:moveTo>
                <a:cubicBezTo>
                  <a:pt x="209" y="334"/>
                  <a:pt x="188" y="334"/>
                  <a:pt x="152" y="334"/>
                </a:cubicBezTo>
                <a:cubicBezTo>
                  <a:pt x="112" y="334"/>
                  <a:pt x="90" y="334"/>
                  <a:pt x="84" y="335"/>
                </a:cubicBezTo>
                <a:lnTo>
                  <a:pt x="80" y="335"/>
                </a:lnTo>
                <a:lnTo>
                  <a:pt x="80" y="311"/>
                </a:lnTo>
                <a:lnTo>
                  <a:pt x="95" y="311"/>
                </a:lnTo>
                <a:cubicBezTo>
                  <a:pt x="102" y="311"/>
                  <a:pt x="106" y="311"/>
                  <a:pt x="109" y="311"/>
                </a:cubicBezTo>
                <a:cubicBezTo>
                  <a:pt x="111" y="311"/>
                  <a:pt x="114" y="311"/>
                  <a:pt x="117" y="310"/>
                </a:cubicBezTo>
                <a:cubicBezTo>
                  <a:pt x="120" y="310"/>
                  <a:pt x="123" y="309"/>
                  <a:pt x="125" y="308"/>
                </a:cubicBezTo>
                <a:cubicBezTo>
                  <a:pt x="126" y="307"/>
                  <a:pt x="127" y="306"/>
                  <a:pt x="128" y="304"/>
                </a:cubicBezTo>
                <a:cubicBezTo>
                  <a:pt x="129" y="303"/>
                  <a:pt x="129" y="295"/>
                  <a:pt x="129" y="277"/>
                </a:cubicBezTo>
                <a:lnTo>
                  <a:pt x="129" y="253"/>
                </a:lnTo>
                <a:lnTo>
                  <a:pt x="0" y="253"/>
                </a:lnTo>
                <a:lnTo>
                  <a:pt x="0" y="230"/>
                </a:lnTo>
                <a:lnTo>
                  <a:pt x="75" y="116"/>
                </a:lnTo>
                <a:cubicBezTo>
                  <a:pt x="126" y="40"/>
                  <a:pt x="151" y="1"/>
                  <a:pt x="152" y="1"/>
                </a:cubicBezTo>
                <a:cubicBezTo>
                  <a:pt x="153" y="0"/>
                  <a:pt x="156" y="0"/>
                  <a:pt x="162" y="0"/>
                </a:cubicBezTo>
                <a:lnTo>
                  <a:pt x="171" y="0"/>
                </a:lnTo>
                <a:lnTo>
                  <a:pt x="174" y="3"/>
                </a:lnTo>
                <a:lnTo>
                  <a:pt x="174" y="230"/>
                </a:lnTo>
                <a:lnTo>
                  <a:pt x="220" y="230"/>
                </a:lnTo>
                <a:lnTo>
                  <a:pt x="220" y="253"/>
                </a:lnTo>
                <a:lnTo>
                  <a:pt x="174" y="253"/>
                </a:lnTo>
                <a:lnTo>
                  <a:pt x="174" y="278"/>
                </a:lnTo>
                <a:cubicBezTo>
                  <a:pt x="174" y="291"/>
                  <a:pt x="174" y="299"/>
                  <a:pt x="174" y="302"/>
                </a:cubicBezTo>
                <a:cubicBezTo>
                  <a:pt x="174" y="304"/>
                  <a:pt x="175" y="306"/>
                  <a:pt x="177" y="308"/>
                </a:cubicBezTo>
                <a:cubicBezTo>
                  <a:pt x="180" y="310"/>
                  <a:pt x="189" y="311"/>
                  <a:pt x="205" y="311"/>
                </a:cubicBezTo>
                <a:lnTo>
                  <a:pt x="220" y="311"/>
                </a:lnTo>
                <a:lnTo>
                  <a:pt x="220" y="335"/>
                </a:lnTo>
                <a:lnTo>
                  <a:pt x="215" y="335"/>
                </a:lnTo>
                <a:moveTo>
                  <a:pt x="132" y="230"/>
                </a:moveTo>
                <a:lnTo>
                  <a:pt x="132" y="65"/>
                </a:lnTo>
                <a:lnTo>
                  <a:pt x="23" y="230"/>
                </a:lnTo>
                <a:lnTo>
                  <a:pt x="77" y="230"/>
                </a:lnTo>
                <a:lnTo>
                  <a:pt x="132" y="230"/>
                </a:ln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417" name=""/>
          <p:cNvSpPr/>
          <p:nvPr/>
        </p:nvSpPr>
        <p:spPr>
          <a:xfrm>
            <a:off x="8956440" y="3056040"/>
            <a:ext cx="42840" cy="178200"/>
          </a:xfrm>
          <a:custGeom>
            <a:avLst/>
            <a:gdLst/>
            <a:ahLst/>
            <a:rect l="0" t="0" r="r" b="b"/>
            <a:pathLst>
              <a:path w="119" h="495">
                <a:moveTo>
                  <a:pt x="3" y="0"/>
                </a:moveTo>
                <a:lnTo>
                  <a:pt x="5" y="0"/>
                </a:lnTo>
                <a:cubicBezTo>
                  <a:pt x="6" y="0"/>
                  <a:pt x="8" y="0"/>
                  <a:pt x="10" y="0"/>
                </a:cubicBezTo>
                <a:lnTo>
                  <a:pt x="16" y="0"/>
                </a:lnTo>
                <a:lnTo>
                  <a:pt x="29" y="12"/>
                </a:lnTo>
                <a:cubicBezTo>
                  <a:pt x="60" y="40"/>
                  <a:pt x="84" y="75"/>
                  <a:pt x="98" y="116"/>
                </a:cubicBezTo>
                <a:cubicBezTo>
                  <a:pt x="112" y="159"/>
                  <a:pt x="119" y="203"/>
                  <a:pt x="119" y="248"/>
                </a:cubicBezTo>
                <a:cubicBezTo>
                  <a:pt x="119" y="270"/>
                  <a:pt x="118" y="292"/>
                  <a:pt x="114" y="312"/>
                </a:cubicBezTo>
                <a:cubicBezTo>
                  <a:pt x="111" y="333"/>
                  <a:pt x="107" y="351"/>
                  <a:pt x="103" y="365"/>
                </a:cubicBezTo>
                <a:cubicBezTo>
                  <a:pt x="99" y="380"/>
                  <a:pt x="93" y="394"/>
                  <a:pt x="85" y="409"/>
                </a:cubicBezTo>
                <a:cubicBezTo>
                  <a:pt x="76" y="423"/>
                  <a:pt x="70" y="434"/>
                  <a:pt x="65" y="442"/>
                </a:cubicBezTo>
                <a:cubicBezTo>
                  <a:pt x="60" y="449"/>
                  <a:pt x="54" y="458"/>
                  <a:pt x="45" y="467"/>
                </a:cubicBezTo>
                <a:cubicBezTo>
                  <a:pt x="36" y="476"/>
                  <a:pt x="31" y="482"/>
                  <a:pt x="29" y="483"/>
                </a:cubicBezTo>
                <a:cubicBezTo>
                  <a:pt x="27" y="485"/>
                  <a:pt x="23" y="488"/>
                  <a:pt x="18" y="493"/>
                </a:cubicBezTo>
                <a:cubicBezTo>
                  <a:pt x="17" y="494"/>
                  <a:pt x="16" y="494"/>
                  <a:pt x="16" y="495"/>
                </a:cubicBezTo>
                <a:lnTo>
                  <a:pt x="10" y="495"/>
                </a:lnTo>
                <a:cubicBezTo>
                  <a:pt x="7" y="495"/>
                  <a:pt x="5" y="495"/>
                  <a:pt x="4" y="495"/>
                </a:cubicBezTo>
                <a:cubicBezTo>
                  <a:pt x="3" y="495"/>
                  <a:pt x="2" y="494"/>
                  <a:pt x="2" y="493"/>
                </a:cubicBezTo>
                <a:cubicBezTo>
                  <a:pt x="1" y="492"/>
                  <a:pt x="1" y="491"/>
                  <a:pt x="0" y="489"/>
                </a:cubicBezTo>
                <a:cubicBezTo>
                  <a:pt x="1" y="488"/>
                  <a:pt x="2" y="486"/>
                  <a:pt x="6" y="482"/>
                </a:cubicBezTo>
                <a:cubicBezTo>
                  <a:pt x="57" y="429"/>
                  <a:pt x="83" y="351"/>
                  <a:pt x="83" y="248"/>
                </a:cubicBezTo>
                <a:cubicBezTo>
                  <a:pt x="83" y="144"/>
                  <a:pt x="57" y="65"/>
                  <a:pt x="6" y="12"/>
                </a:cubicBezTo>
                <a:cubicBezTo>
                  <a:pt x="2" y="8"/>
                  <a:pt x="1" y="6"/>
                  <a:pt x="0" y="6"/>
                </a:cubicBezTo>
                <a:cubicBezTo>
                  <a:pt x="0" y="3"/>
                  <a:pt x="1" y="1"/>
                  <a:pt x="3" y="0"/>
                </a:cubicBez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418" name=""/>
          <p:cNvSpPr/>
          <p:nvPr/>
        </p:nvSpPr>
        <p:spPr>
          <a:xfrm>
            <a:off x="9029880" y="2628720"/>
            <a:ext cx="77760" cy="754200"/>
          </a:xfrm>
          <a:custGeom>
            <a:avLst/>
            <a:gdLst/>
            <a:ahLst/>
            <a:rect l="0" t="0" r="r" b="b"/>
            <a:pathLst>
              <a:path w="216" h="2095">
                <a:moveTo>
                  <a:pt x="0" y="52"/>
                </a:moveTo>
                <a:lnTo>
                  <a:pt x="0" y="0"/>
                </a:lnTo>
                <a:lnTo>
                  <a:pt x="216" y="0"/>
                </a:lnTo>
                <a:lnTo>
                  <a:pt x="216" y="2095"/>
                </a:lnTo>
                <a:lnTo>
                  <a:pt x="0" y="2095"/>
                </a:lnTo>
                <a:lnTo>
                  <a:pt x="0" y="2044"/>
                </a:lnTo>
                <a:lnTo>
                  <a:pt x="164" y="2044"/>
                </a:lnTo>
                <a:lnTo>
                  <a:pt x="164" y="52"/>
                </a:lnTo>
                <a:lnTo>
                  <a:pt x="0" y="52"/>
                </a:ln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419" name=""/>
          <p:cNvSpPr txBox="1"/>
          <p:nvPr/>
        </p:nvSpPr>
        <p:spPr>
          <a:xfrm>
            <a:off x="723960" y="2227320"/>
            <a:ext cx="607680" cy="274680"/>
          </a:xfrm>
          <a:prstGeom prst="rect">
            <a:avLst/>
          </a:prstGeom>
          <a:noFill/>
          <a:ln w="0">
            <a:noFill/>
          </a:ln>
        </p:spPr>
        <p:txBody>
          <a:bodyPr wrap="none" lIns="0" rIns="0" tIns="0" bIns="0" anchor="t">
            <a:spAutoFit/>
          </a:bodyPr>
          <a:p>
            <a:r>
              <a:rPr b="0" lang="en-US" sz="1950" strike="noStrike" u="none">
                <a:solidFill>
                  <a:srgbClr val="434343"/>
                </a:solidFill>
                <a:effectLst/>
                <a:uFillTx/>
                <a:latin typeface="Times New Roman"/>
                <a:ea typeface="Times New Roman"/>
              </a:rPr>
              <a:t>image</a:t>
            </a:r>
            <a:endParaRPr b="0" lang="en-US" sz="1950" strike="noStrike" u="none">
              <a:solidFill>
                <a:srgbClr val="000000"/>
              </a:solidFill>
              <a:effectLst/>
              <a:uFillTx/>
              <a:latin typeface="Times New Roman"/>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0"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421"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422"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423" name=""/>
          <p:cNvSpPr txBox="1"/>
          <p:nvPr/>
        </p:nvSpPr>
        <p:spPr>
          <a:xfrm>
            <a:off x="571320" y="890640"/>
            <a:ext cx="2058120" cy="344880"/>
          </a:xfrm>
          <a:prstGeom prst="rect">
            <a:avLst/>
          </a:prstGeom>
          <a:noFill/>
          <a:ln w="0">
            <a:noFill/>
          </a:ln>
        </p:spPr>
        <p:txBody>
          <a:bodyPr wrap="none" lIns="0" rIns="0" tIns="0" bIns="0" anchor="t">
            <a:spAutoFit/>
          </a:bodyPr>
          <a:p>
            <a:r>
              <a:rPr b="1" lang="zh-CN" sz="2700" strike="noStrike" u="none">
                <a:solidFill>
                  <a:srgbClr val="434343"/>
                </a:solidFill>
                <a:effectLst/>
                <a:uFillTx/>
                <a:latin typeface="HiraMinProN-W6"/>
                <a:ea typeface="HiraMinProN-W6"/>
              </a:rPr>
              <a:t>拡⼤畳み込み</a:t>
            </a:r>
            <a:endParaRPr b="0" lang="en-US" sz="2700" strike="noStrike" u="none">
              <a:solidFill>
                <a:srgbClr val="000000"/>
              </a:solidFill>
              <a:effectLst/>
              <a:uFillTx/>
              <a:latin typeface="Times New Roman"/>
            </a:endParaRPr>
          </a:p>
        </p:txBody>
      </p:sp>
      <p:sp>
        <p:nvSpPr>
          <p:cNvPr id="424" name=""/>
          <p:cNvSpPr txBox="1"/>
          <p:nvPr/>
        </p:nvSpPr>
        <p:spPr>
          <a:xfrm>
            <a:off x="571320" y="1383120"/>
            <a:ext cx="10930680" cy="248760"/>
          </a:xfrm>
          <a:prstGeom prst="rect">
            <a:avLst/>
          </a:prstGeom>
          <a:noFill/>
          <a:ln w="0">
            <a:noFill/>
          </a:ln>
        </p:spPr>
        <p:txBody>
          <a:bodyPr wrap="none" lIns="0" rIns="0" tIns="0" bIns="0" anchor="t">
            <a:spAutoFit/>
          </a:bodyPr>
          <a:p>
            <a:r>
              <a:rPr b="0" lang="zh-CN" sz="1950" strike="noStrike" u="none">
                <a:solidFill>
                  <a:srgbClr val="434343"/>
                </a:solidFill>
                <a:effectLst/>
                <a:uFillTx/>
                <a:latin typeface="HiraMinProN-W3"/>
                <a:ea typeface="HiraMinProN-W3"/>
              </a:rPr>
              <a:t>転置畳み込みやアップサンプリング＋補完と異なり、拡⼤畳み込みは、低解像度空間上での畳み込</a:t>
            </a:r>
            <a:endParaRPr b="0" lang="en-US" sz="1950" strike="noStrike" u="none">
              <a:solidFill>
                <a:srgbClr val="000000"/>
              </a:solidFill>
              <a:effectLst/>
              <a:uFillTx/>
              <a:latin typeface="Times New Roman"/>
            </a:endParaRPr>
          </a:p>
        </p:txBody>
      </p:sp>
      <p:sp>
        <p:nvSpPr>
          <p:cNvPr id="425" name=""/>
          <p:cNvSpPr txBox="1"/>
          <p:nvPr/>
        </p:nvSpPr>
        <p:spPr>
          <a:xfrm>
            <a:off x="571320" y="1754640"/>
            <a:ext cx="10930680" cy="248760"/>
          </a:xfrm>
          <a:prstGeom prst="rect">
            <a:avLst/>
          </a:prstGeom>
          <a:noFill/>
          <a:ln w="0">
            <a:noFill/>
          </a:ln>
        </p:spPr>
        <p:txBody>
          <a:bodyPr wrap="none" lIns="0" rIns="0" tIns="0" bIns="0" anchor="t">
            <a:spAutoFit/>
          </a:bodyPr>
          <a:p>
            <a:r>
              <a:rPr b="0" lang="zh-CN" sz="1950" strike="noStrike" u="none">
                <a:solidFill>
                  <a:srgbClr val="434343"/>
                </a:solidFill>
                <a:effectLst/>
                <a:uFillTx/>
                <a:latin typeface="HiraMinProN-W3"/>
                <a:ea typeface="HiraMinProN-W3"/>
              </a:rPr>
              <a:t>みによって⾼解像度画像を⽣成する。計算コストを抑えつつ、学習により滑らかな拡⼤表現を獲得</a:t>
            </a:r>
            <a:endParaRPr b="0" lang="en-US" sz="1950" strike="noStrike" u="none">
              <a:solidFill>
                <a:srgbClr val="000000"/>
              </a:solidFill>
              <a:effectLst/>
              <a:uFillTx/>
              <a:latin typeface="Times New Roman"/>
            </a:endParaRPr>
          </a:p>
        </p:txBody>
      </p:sp>
      <p:sp>
        <p:nvSpPr>
          <p:cNvPr id="426" name=""/>
          <p:cNvSpPr txBox="1"/>
          <p:nvPr/>
        </p:nvSpPr>
        <p:spPr>
          <a:xfrm>
            <a:off x="571320" y="2126160"/>
            <a:ext cx="994320" cy="248760"/>
          </a:xfrm>
          <a:prstGeom prst="rect">
            <a:avLst/>
          </a:prstGeom>
          <a:noFill/>
          <a:ln w="0">
            <a:noFill/>
          </a:ln>
        </p:spPr>
        <p:txBody>
          <a:bodyPr wrap="none" lIns="0" rIns="0" tIns="0" bIns="0" anchor="t">
            <a:spAutoFit/>
          </a:bodyPr>
          <a:p>
            <a:r>
              <a:rPr b="0" lang="zh-CN" sz="1950" strike="noStrike" u="none">
                <a:solidFill>
                  <a:srgbClr val="434343"/>
                </a:solidFill>
                <a:effectLst/>
                <a:uFillTx/>
                <a:latin typeface="HiraMinProN-W3"/>
                <a:ea typeface="HiraMinProN-W3"/>
              </a:rPr>
              <a:t>できる。</a:t>
            </a:r>
            <a:endParaRPr b="0" lang="en-US" sz="1950" strike="noStrike" u="none">
              <a:solidFill>
                <a:srgbClr val="000000"/>
              </a:solidFill>
              <a:effectLst/>
              <a:uFillTx/>
              <a:latin typeface="Times New Roman"/>
            </a:endParaRPr>
          </a:p>
        </p:txBody>
      </p:sp>
      <p:sp>
        <p:nvSpPr>
          <p:cNvPr id="427" name=""/>
          <p:cNvSpPr txBox="1"/>
          <p:nvPr/>
        </p:nvSpPr>
        <p:spPr>
          <a:xfrm>
            <a:off x="628560" y="2617920"/>
            <a:ext cx="249120" cy="274680"/>
          </a:xfrm>
          <a:prstGeom prst="rect">
            <a:avLst/>
          </a:prstGeom>
          <a:noFill/>
          <a:ln w="0">
            <a:noFill/>
          </a:ln>
        </p:spPr>
        <p:txBody>
          <a:bodyPr wrap="none" lIns="0" rIns="0" tIns="0" bIns="0" anchor="t">
            <a:spAutoFit/>
          </a:bodyPr>
          <a:p>
            <a:r>
              <a:rPr b="0" lang="en-US" sz="1950" strike="noStrike" u="none">
                <a:solidFill>
                  <a:srgbClr val="434343"/>
                </a:solidFill>
                <a:effectLst/>
                <a:uFillTx/>
                <a:latin typeface="Times New Roman"/>
                <a:ea typeface="Times New Roman"/>
              </a:rPr>
              <a:t>1. </a:t>
            </a:r>
            <a:endParaRPr b="0" lang="en-US" sz="1950" strike="noStrike" u="none">
              <a:solidFill>
                <a:srgbClr val="000000"/>
              </a:solidFill>
              <a:effectLst/>
              <a:uFillTx/>
              <a:latin typeface="Times New Roman"/>
            </a:endParaRPr>
          </a:p>
        </p:txBody>
      </p:sp>
      <p:sp>
        <p:nvSpPr>
          <p:cNvPr id="428" name=""/>
          <p:cNvSpPr txBox="1"/>
          <p:nvPr/>
        </p:nvSpPr>
        <p:spPr>
          <a:xfrm>
            <a:off x="876240" y="2573640"/>
            <a:ext cx="497520" cy="248760"/>
          </a:xfrm>
          <a:prstGeom prst="rect">
            <a:avLst/>
          </a:prstGeom>
          <a:noFill/>
          <a:ln w="0">
            <a:noFill/>
          </a:ln>
        </p:spPr>
        <p:txBody>
          <a:bodyPr wrap="none" lIns="0" rIns="0" tIns="0" bIns="0" anchor="t">
            <a:spAutoFit/>
          </a:bodyPr>
          <a:p>
            <a:r>
              <a:rPr b="0" lang="zh-CN" sz="1950" strike="noStrike" u="none">
                <a:solidFill>
                  <a:srgbClr val="434343"/>
                </a:solidFill>
                <a:effectLst/>
                <a:uFillTx/>
                <a:latin typeface="HiraMinProN-W3"/>
                <a:ea typeface="HiraMinProN-W3"/>
              </a:rPr>
              <a:t>⼊⼒</a:t>
            </a:r>
            <a:endParaRPr b="0" lang="en-US" sz="1950" strike="noStrike" u="none">
              <a:solidFill>
                <a:srgbClr val="000000"/>
              </a:solidFill>
              <a:effectLst/>
              <a:uFillTx/>
              <a:latin typeface="Times New Roman"/>
            </a:endParaRPr>
          </a:p>
        </p:txBody>
      </p:sp>
      <p:sp>
        <p:nvSpPr>
          <p:cNvPr id="429" name=""/>
          <p:cNvSpPr/>
          <p:nvPr/>
        </p:nvSpPr>
        <p:spPr>
          <a:xfrm>
            <a:off x="1446840" y="2733480"/>
            <a:ext cx="122760" cy="114120"/>
          </a:xfrm>
          <a:custGeom>
            <a:avLst/>
            <a:gdLst/>
            <a:ahLst/>
            <a:rect l="0" t="0" r="r" b="b"/>
            <a:pathLst>
              <a:path w="341" h="317">
                <a:moveTo>
                  <a:pt x="12" y="107"/>
                </a:moveTo>
                <a:cubicBezTo>
                  <a:pt x="15" y="87"/>
                  <a:pt x="28" y="65"/>
                  <a:pt x="50" y="39"/>
                </a:cubicBezTo>
                <a:cubicBezTo>
                  <a:pt x="72" y="14"/>
                  <a:pt x="99" y="1"/>
                  <a:pt x="131" y="0"/>
                </a:cubicBezTo>
                <a:cubicBezTo>
                  <a:pt x="147" y="0"/>
                  <a:pt x="162" y="4"/>
                  <a:pt x="175" y="13"/>
                </a:cubicBezTo>
                <a:cubicBezTo>
                  <a:pt x="189" y="21"/>
                  <a:pt x="199" y="31"/>
                  <a:pt x="205" y="44"/>
                </a:cubicBezTo>
                <a:cubicBezTo>
                  <a:pt x="226" y="15"/>
                  <a:pt x="249" y="0"/>
                  <a:pt x="277" y="0"/>
                </a:cubicBezTo>
                <a:cubicBezTo>
                  <a:pt x="294" y="0"/>
                  <a:pt x="309" y="5"/>
                  <a:pt x="322" y="15"/>
                </a:cubicBezTo>
                <a:cubicBezTo>
                  <a:pt x="334" y="26"/>
                  <a:pt x="341" y="39"/>
                  <a:pt x="341" y="57"/>
                </a:cubicBezTo>
                <a:cubicBezTo>
                  <a:pt x="341" y="70"/>
                  <a:pt x="338" y="81"/>
                  <a:pt x="331" y="89"/>
                </a:cubicBezTo>
                <a:cubicBezTo>
                  <a:pt x="325" y="98"/>
                  <a:pt x="319" y="103"/>
                  <a:pt x="313" y="105"/>
                </a:cubicBezTo>
                <a:cubicBezTo>
                  <a:pt x="306" y="107"/>
                  <a:pt x="301" y="108"/>
                  <a:pt x="296" y="108"/>
                </a:cubicBezTo>
                <a:cubicBezTo>
                  <a:pt x="288" y="108"/>
                  <a:pt x="280" y="105"/>
                  <a:pt x="275" y="100"/>
                </a:cubicBezTo>
                <a:cubicBezTo>
                  <a:pt x="269" y="95"/>
                  <a:pt x="266" y="88"/>
                  <a:pt x="266" y="80"/>
                </a:cubicBezTo>
                <a:cubicBezTo>
                  <a:pt x="266" y="58"/>
                  <a:pt x="278" y="44"/>
                  <a:pt x="301" y="36"/>
                </a:cubicBezTo>
                <a:cubicBezTo>
                  <a:pt x="296" y="30"/>
                  <a:pt x="287" y="27"/>
                  <a:pt x="273" y="27"/>
                </a:cubicBezTo>
                <a:cubicBezTo>
                  <a:pt x="267" y="27"/>
                  <a:pt x="263" y="27"/>
                  <a:pt x="260" y="28"/>
                </a:cubicBezTo>
                <a:cubicBezTo>
                  <a:pt x="242" y="35"/>
                  <a:pt x="229" y="51"/>
                  <a:pt x="221" y="74"/>
                </a:cubicBezTo>
                <a:cubicBezTo>
                  <a:pt x="192" y="178"/>
                  <a:pt x="178" y="238"/>
                  <a:pt x="178" y="255"/>
                </a:cubicBezTo>
                <a:cubicBezTo>
                  <a:pt x="178" y="268"/>
                  <a:pt x="182" y="277"/>
                  <a:pt x="189" y="283"/>
                </a:cubicBezTo>
                <a:cubicBezTo>
                  <a:pt x="197" y="289"/>
                  <a:pt x="205" y="291"/>
                  <a:pt x="214" y="291"/>
                </a:cubicBezTo>
                <a:cubicBezTo>
                  <a:pt x="232" y="291"/>
                  <a:pt x="249" y="284"/>
                  <a:pt x="266" y="268"/>
                </a:cubicBezTo>
                <a:cubicBezTo>
                  <a:pt x="282" y="253"/>
                  <a:pt x="294" y="234"/>
                  <a:pt x="300" y="212"/>
                </a:cubicBezTo>
                <a:cubicBezTo>
                  <a:pt x="301" y="207"/>
                  <a:pt x="303" y="205"/>
                  <a:pt x="304" y="204"/>
                </a:cubicBezTo>
                <a:cubicBezTo>
                  <a:pt x="306" y="204"/>
                  <a:pt x="309" y="203"/>
                  <a:pt x="315" y="203"/>
                </a:cubicBezTo>
                <a:lnTo>
                  <a:pt x="318" y="203"/>
                </a:lnTo>
                <a:cubicBezTo>
                  <a:pt x="325" y="203"/>
                  <a:pt x="329" y="205"/>
                  <a:pt x="329" y="208"/>
                </a:cubicBezTo>
                <a:cubicBezTo>
                  <a:pt x="329" y="209"/>
                  <a:pt x="328" y="211"/>
                  <a:pt x="327" y="216"/>
                </a:cubicBezTo>
                <a:cubicBezTo>
                  <a:pt x="320" y="243"/>
                  <a:pt x="305" y="266"/>
                  <a:pt x="284" y="287"/>
                </a:cubicBezTo>
                <a:cubicBezTo>
                  <a:pt x="262" y="307"/>
                  <a:pt x="238" y="317"/>
                  <a:pt x="208" y="317"/>
                </a:cubicBezTo>
                <a:cubicBezTo>
                  <a:pt x="176" y="317"/>
                  <a:pt x="151" y="303"/>
                  <a:pt x="134" y="273"/>
                </a:cubicBezTo>
                <a:cubicBezTo>
                  <a:pt x="115" y="302"/>
                  <a:pt x="93" y="317"/>
                  <a:pt x="69" y="317"/>
                </a:cubicBezTo>
                <a:lnTo>
                  <a:pt x="64" y="317"/>
                </a:lnTo>
                <a:cubicBezTo>
                  <a:pt x="42" y="317"/>
                  <a:pt x="25" y="310"/>
                  <a:pt x="16" y="298"/>
                </a:cubicBezTo>
                <a:cubicBezTo>
                  <a:pt x="6" y="286"/>
                  <a:pt x="1" y="273"/>
                  <a:pt x="0" y="260"/>
                </a:cubicBezTo>
                <a:cubicBezTo>
                  <a:pt x="0" y="245"/>
                  <a:pt x="5" y="233"/>
                  <a:pt x="13" y="224"/>
                </a:cubicBezTo>
                <a:cubicBezTo>
                  <a:pt x="22" y="214"/>
                  <a:pt x="33" y="210"/>
                  <a:pt x="45" y="210"/>
                </a:cubicBezTo>
                <a:cubicBezTo>
                  <a:pt x="65" y="210"/>
                  <a:pt x="75" y="220"/>
                  <a:pt x="75" y="239"/>
                </a:cubicBezTo>
                <a:cubicBezTo>
                  <a:pt x="75" y="248"/>
                  <a:pt x="72" y="257"/>
                  <a:pt x="67" y="263"/>
                </a:cubicBezTo>
                <a:cubicBezTo>
                  <a:pt x="61" y="270"/>
                  <a:pt x="56" y="275"/>
                  <a:pt x="50" y="277"/>
                </a:cubicBezTo>
                <a:cubicBezTo>
                  <a:pt x="45" y="280"/>
                  <a:pt x="42" y="281"/>
                  <a:pt x="41" y="281"/>
                </a:cubicBezTo>
                <a:lnTo>
                  <a:pt x="39" y="282"/>
                </a:lnTo>
                <a:cubicBezTo>
                  <a:pt x="39" y="282"/>
                  <a:pt x="41" y="283"/>
                  <a:pt x="43" y="284"/>
                </a:cubicBezTo>
                <a:cubicBezTo>
                  <a:pt x="46" y="286"/>
                  <a:pt x="50" y="287"/>
                  <a:pt x="55" y="289"/>
                </a:cubicBezTo>
                <a:cubicBezTo>
                  <a:pt x="59" y="291"/>
                  <a:pt x="64" y="292"/>
                  <a:pt x="68" y="291"/>
                </a:cubicBezTo>
                <a:cubicBezTo>
                  <a:pt x="85" y="291"/>
                  <a:pt x="99" y="281"/>
                  <a:pt x="111" y="260"/>
                </a:cubicBezTo>
                <a:cubicBezTo>
                  <a:pt x="115" y="253"/>
                  <a:pt x="121" y="237"/>
                  <a:pt x="127" y="213"/>
                </a:cubicBezTo>
                <a:cubicBezTo>
                  <a:pt x="134" y="188"/>
                  <a:pt x="140" y="163"/>
                  <a:pt x="147" y="136"/>
                </a:cubicBezTo>
                <a:cubicBezTo>
                  <a:pt x="153" y="110"/>
                  <a:pt x="157" y="95"/>
                  <a:pt x="158" y="90"/>
                </a:cubicBezTo>
                <a:cubicBezTo>
                  <a:pt x="160" y="78"/>
                  <a:pt x="161" y="68"/>
                  <a:pt x="161" y="63"/>
                </a:cubicBezTo>
                <a:cubicBezTo>
                  <a:pt x="161" y="50"/>
                  <a:pt x="158" y="41"/>
                  <a:pt x="151" y="35"/>
                </a:cubicBezTo>
                <a:cubicBezTo>
                  <a:pt x="144" y="29"/>
                  <a:pt x="136" y="27"/>
                  <a:pt x="127" y="27"/>
                </a:cubicBezTo>
                <a:cubicBezTo>
                  <a:pt x="109" y="27"/>
                  <a:pt x="91" y="34"/>
                  <a:pt x="75" y="49"/>
                </a:cubicBezTo>
                <a:cubicBezTo>
                  <a:pt x="59" y="64"/>
                  <a:pt x="47" y="83"/>
                  <a:pt x="41" y="106"/>
                </a:cubicBezTo>
                <a:cubicBezTo>
                  <a:pt x="40" y="110"/>
                  <a:pt x="39" y="113"/>
                  <a:pt x="37" y="113"/>
                </a:cubicBezTo>
                <a:cubicBezTo>
                  <a:pt x="36" y="114"/>
                  <a:pt x="32" y="114"/>
                  <a:pt x="26" y="115"/>
                </a:cubicBezTo>
                <a:lnTo>
                  <a:pt x="16" y="115"/>
                </a:lnTo>
                <a:cubicBezTo>
                  <a:pt x="13" y="112"/>
                  <a:pt x="12" y="109"/>
                  <a:pt x="12" y="107"/>
                </a:cubicBez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430" name=""/>
          <p:cNvSpPr/>
          <p:nvPr/>
        </p:nvSpPr>
        <p:spPr>
          <a:xfrm>
            <a:off x="1593720" y="2764800"/>
            <a:ext cx="50400" cy="119880"/>
          </a:xfrm>
          <a:custGeom>
            <a:avLst/>
            <a:gdLst/>
            <a:ahLst/>
            <a:rect l="0" t="0" r="r" b="b"/>
            <a:pathLst>
              <a:path w="140" h="333">
                <a:moveTo>
                  <a:pt x="82" y="30"/>
                </a:moveTo>
                <a:cubicBezTo>
                  <a:pt x="82" y="22"/>
                  <a:pt x="85" y="15"/>
                  <a:pt x="91" y="9"/>
                </a:cubicBezTo>
                <a:cubicBezTo>
                  <a:pt x="97" y="4"/>
                  <a:pt x="105" y="0"/>
                  <a:pt x="113" y="0"/>
                </a:cubicBezTo>
                <a:cubicBezTo>
                  <a:pt x="119" y="0"/>
                  <a:pt x="124" y="2"/>
                  <a:pt x="128" y="6"/>
                </a:cubicBezTo>
                <a:cubicBezTo>
                  <a:pt x="132" y="10"/>
                  <a:pt x="134" y="15"/>
                  <a:pt x="134" y="21"/>
                </a:cubicBezTo>
                <a:cubicBezTo>
                  <a:pt x="134" y="28"/>
                  <a:pt x="131" y="35"/>
                  <a:pt x="124" y="42"/>
                </a:cubicBezTo>
                <a:cubicBezTo>
                  <a:pt x="118" y="48"/>
                  <a:pt x="110" y="51"/>
                  <a:pt x="103" y="51"/>
                </a:cubicBezTo>
                <a:cubicBezTo>
                  <a:pt x="98" y="51"/>
                  <a:pt x="93" y="50"/>
                  <a:pt x="89" y="46"/>
                </a:cubicBezTo>
                <a:cubicBezTo>
                  <a:pt x="84" y="43"/>
                  <a:pt x="82" y="38"/>
                  <a:pt x="82" y="30"/>
                </a:cubicBezTo>
                <a:moveTo>
                  <a:pt x="0" y="186"/>
                </a:moveTo>
                <a:cubicBezTo>
                  <a:pt x="0" y="183"/>
                  <a:pt x="2" y="178"/>
                  <a:pt x="5" y="170"/>
                </a:cubicBezTo>
                <a:cubicBezTo>
                  <a:pt x="8" y="163"/>
                  <a:pt x="12" y="154"/>
                  <a:pt x="17" y="145"/>
                </a:cubicBezTo>
                <a:cubicBezTo>
                  <a:pt x="22" y="136"/>
                  <a:pt x="29" y="128"/>
                  <a:pt x="38" y="120"/>
                </a:cubicBezTo>
                <a:cubicBezTo>
                  <a:pt x="48" y="112"/>
                  <a:pt x="59" y="109"/>
                  <a:pt x="69" y="109"/>
                </a:cubicBezTo>
                <a:cubicBezTo>
                  <a:pt x="82" y="109"/>
                  <a:pt x="93" y="113"/>
                  <a:pt x="101" y="120"/>
                </a:cubicBezTo>
                <a:cubicBezTo>
                  <a:pt x="110" y="128"/>
                  <a:pt x="114" y="138"/>
                  <a:pt x="114" y="151"/>
                </a:cubicBezTo>
                <a:cubicBezTo>
                  <a:pt x="114" y="157"/>
                  <a:pt x="112" y="166"/>
                  <a:pt x="108" y="179"/>
                </a:cubicBezTo>
                <a:cubicBezTo>
                  <a:pt x="103" y="192"/>
                  <a:pt x="96" y="209"/>
                  <a:pt x="88" y="231"/>
                </a:cubicBezTo>
                <a:cubicBezTo>
                  <a:pt x="79" y="252"/>
                  <a:pt x="72" y="271"/>
                  <a:pt x="67" y="286"/>
                </a:cubicBezTo>
                <a:cubicBezTo>
                  <a:pt x="65" y="294"/>
                  <a:pt x="65" y="299"/>
                  <a:pt x="65" y="302"/>
                </a:cubicBezTo>
                <a:cubicBezTo>
                  <a:pt x="65" y="310"/>
                  <a:pt x="67" y="314"/>
                  <a:pt x="73" y="314"/>
                </a:cubicBezTo>
                <a:cubicBezTo>
                  <a:pt x="76" y="314"/>
                  <a:pt x="79" y="314"/>
                  <a:pt x="82" y="313"/>
                </a:cubicBezTo>
                <a:cubicBezTo>
                  <a:pt x="86" y="312"/>
                  <a:pt x="89" y="310"/>
                  <a:pt x="94" y="306"/>
                </a:cubicBezTo>
                <a:cubicBezTo>
                  <a:pt x="98" y="302"/>
                  <a:pt x="102" y="297"/>
                  <a:pt x="107" y="289"/>
                </a:cubicBezTo>
                <a:cubicBezTo>
                  <a:pt x="112" y="281"/>
                  <a:pt x="116" y="271"/>
                  <a:pt x="119" y="260"/>
                </a:cubicBezTo>
                <a:cubicBezTo>
                  <a:pt x="120" y="256"/>
                  <a:pt x="121" y="253"/>
                  <a:pt x="122" y="253"/>
                </a:cubicBezTo>
                <a:cubicBezTo>
                  <a:pt x="122" y="252"/>
                  <a:pt x="125" y="252"/>
                  <a:pt x="130" y="252"/>
                </a:cubicBezTo>
                <a:cubicBezTo>
                  <a:pt x="137" y="252"/>
                  <a:pt x="140" y="253"/>
                  <a:pt x="140" y="257"/>
                </a:cubicBezTo>
                <a:cubicBezTo>
                  <a:pt x="140" y="259"/>
                  <a:pt x="139" y="264"/>
                  <a:pt x="136" y="272"/>
                </a:cubicBezTo>
                <a:cubicBezTo>
                  <a:pt x="133" y="280"/>
                  <a:pt x="129" y="288"/>
                  <a:pt x="123" y="297"/>
                </a:cubicBezTo>
                <a:cubicBezTo>
                  <a:pt x="118" y="306"/>
                  <a:pt x="111" y="315"/>
                  <a:pt x="101" y="322"/>
                </a:cubicBezTo>
                <a:cubicBezTo>
                  <a:pt x="92" y="329"/>
                  <a:pt x="81" y="333"/>
                  <a:pt x="71" y="333"/>
                </a:cubicBezTo>
                <a:cubicBezTo>
                  <a:pt x="60" y="333"/>
                  <a:pt x="49" y="329"/>
                  <a:pt x="40" y="322"/>
                </a:cubicBezTo>
                <a:cubicBezTo>
                  <a:pt x="32" y="315"/>
                  <a:pt x="27" y="305"/>
                  <a:pt x="27" y="291"/>
                </a:cubicBezTo>
                <a:cubicBezTo>
                  <a:pt x="27" y="285"/>
                  <a:pt x="27" y="280"/>
                  <a:pt x="29" y="275"/>
                </a:cubicBezTo>
                <a:cubicBezTo>
                  <a:pt x="31" y="270"/>
                  <a:pt x="38" y="251"/>
                  <a:pt x="50" y="219"/>
                </a:cubicBezTo>
                <a:cubicBezTo>
                  <a:pt x="64" y="185"/>
                  <a:pt x="71" y="166"/>
                  <a:pt x="73" y="159"/>
                </a:cubicBezTo>
                <a:cubicBezTo>
                  <a:pt x="75" y="152"/>
                  <a:pt x="76" y="146"/>
                  <a:pt x="76" y="140"/>
                </a:cubicBezTo>
                <a:cubicBezTo>
                  <a:pt x="76" y="132"/>
                  <a:pt x="74" y="128"/>
                  <a:pt x="68" y="128"/>
                </a:cubicBezTo>
                <a:lnTo>
                  <a:pt x="67" y="128"/>
                </a:lnTo>
                <a:cubicBezTo>
                  <a:pt x="56" y="128"/>
                  <a:pt x="47" y="133"/>
                  <a:pt x="39" y="144"/>
                </a:cubicBezTo>
                <a:cubicBezTo>
                  <a:pt x="31" y="155"/>
                  <a:pt x="24" y="169"/>
                  <a:pt x="20" y="186"/>
                </a:cubicBezTo>
                <a:lnTo>
                  <a:pt x="19" y="187"/>
                </a:lnTo>
                <a:cubicBezTo>
                  <a:pt x="19" y="188"/>
                  <a:pt x="19" y="188"/>
                  <a:pt x="19" y="189"/>
                </a:cubicBezTo>
                <a:cubicBezTo>
                  <a:pt x="19" y="189"/>
                  <a:pt x="18" y="189"/>
                  <a:pt x="18" y="190"/>
                </a:cubicBezTo>
                <a:cubicBezTo>
                  <a:pt x="17" y="190"/>
                  <a:pt x="17" y="190"/>
                  <a:pt x="16" y="190"/>
                </a:cubicBezTo>
                <a:cubicBezTo>
                  <a:pt x="16" y="190"/>
                  <a:pt x="15" y="190"/>
                  <a:pt x="14" y="190"/>
                </a:cubicBezTo>
                <a:cubicBezTo>
                  <a:pt x="13" y="190"/>
                  <a:pt x="12" y="190"/>
                  <a:pt x="10" y="190"/>
                </a:cubicBezTo>
                <a:lnTo>
                  <a:pt x="3" y="190"/>
                </a:lnTo>
                <a:cubicBezTo>
                  <a:pt x="1" y="188"/>
                  <a:pt x="0" y="187"/>
                  <a:pt x="0" y="186"/>
                </a:cubicBez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431" name=""/>
          <p:cNvSpPr/>
          <p:nvPr/>
        </p:nvSpPr>
        <p:spPr>
          <a:xfrm>
            <a:off x="1649160" y="2764800"/>
            <a:ext cx="74160" cy="154080"/>
          </a:xfrm>
          <a:custGeom>
            <a:avLst/>
            <a:gdLst/>
            <a:ahLst/>
            <a:rect l="0" t="0" r="r" b="b"/>
            <a:pathLst>
              <a:path w="206" h="428">
                <a:moveTo>
                  <a:pt x="154" y="32"/>
                </a:moveTo>
                <a:cubicBezTo>
                  <a:pt x="154" y="22"/>
                  <a:pt x="157" y="14"/>
                  <a:pt x="164" y="8"/>
                </a:cubicBezTo>
                <a:cubicBezTo>
                  <a:pt x="171" y="3"/>
                  <a:pt x="178" y="0"/>
                  <a:pt x="185" y="0"/>
                </a:cubicBezTo>
                <a:cubicBezTo>
                  <a:pt x="191" y="0"/>
                  <a:pt x="196" y="2"/>
                  <a:pt x="199" y="5"/>
                </a:cubicBezTo>
                <a:cubicBezTo>
                  <a:pt x="203" y="8"/>
                  <a:pt x="205" y="13"/>
                  <a:pt x="206" y="19"/>
                </a:cubicBezTo>
                <a:cubicBezTo>
                  <a:pt x="206" y="28"/>
                  <a:pt x="203" y="36"/>
                  <a:pt x="197" y="42"/>
                </a:cubicBezTo>
                <a:cubicBezTo>
                  <a:pt x="191" y="48"/>
                  <a:pt x="183" y="51"/>
                  <a:pt x="175" y="51"/>
                </a:cubicBezTo>
                <a:cubicBezTo>
                  <a:pt x="169" y="51"/>
                  <a:pt x="164" y="50"/>
                  <a:pt x="160" y="46"/>
                </a:cubicBezTo>
                <a:cubicBezTo>
                  <a:pt x="156" y="43"/>
                  <a:pt x="154" y="38"/>
                  <a:pt x="154" y="32"/>
                </a:cubicBezTo>
                <a:moveTo>
                  <a:pt x="149" y="141"/>
                </a:moveTo>
                <a:cubicBezTo>
                  <a:pt x="149" y="131"/>
                  <a:pt x="145" y="126"/>
                  <a:pt x="137" y="126"/>
                </a:cubicBezTo>
                <a:cubicBezTo>
                  <a:pt x="129" y="126"/>
                  <a:pt x="122" y="128"/>
                  <a:pt x="116" y="132"/>
                </a:cubicBezTo>
                <a:cubicBezTo>
                  <a:pt x="109" y="136"/>
                  <a:pt x="104" y="141"/>
                  <a:pt x="99" y="148"/>
                </a:cubicBezTo>
                <a:cubicBezTo>
                  <a:pt x="94" y="154"/>
                  <a:pt x="90" y="160"/>
                  <a:pt x="87" y="166"/>
                </a:cubicBezTo>
                <a:cubicBezTo>
                  <a:pt x="84" y="172"/>
                  <a:pt x="81" y="177"/>
                  <a:pt x="78" y="182"/>
                </a:cubicBezTo>
                <a:lnTo>
                  <a:pt x="75" y="189"/>
                </a:lnTo>
                <a:cubicBezTo>
                  <a:pt x="74" y="189"/>
                  <a:pt x="72" y="189"/>
                  <a:pt x="67" y="189"/>
                </a:cubicBezTo>
                <a:lnTo>
                  <a:pt x="60" y="189"/>
                </a:lnTo>
                <a:cubicBezTo>
                  <a:pt x="58" y="187"/>
                  <a:pt x="57" y="186"/>
                  <a:pt x="57" y="185"/>
                </a:cubicBezTo>
                <a:cubicBezTo>
                  <a:pt x="57" y="184"/>
                  <a:pt x="58" y="182"/>
                  <a:pt x="59" y="179"/>
                </a:cubicBezTo>
                <a:cubicBezTo>
                  <a:pt x="66" y="163"/>
                  <a:pt x="76" y="147"/>
                  <a:pt x="88" y="133"/>
                </a:cubicBezTo>
                <a:cubicBezTo>
                  <a:pt x="101" y="119"/>
                  <a:pt x="115" y="111"/>
                  <a:pt x="132" y="109"/>
                </a:cubicBezTo>
                <a:cubicBezTo>
                  <a:pt x="132" y="109"/>
                  <a:pt x="133" y="109"/>
                  <a:pt x="136" y="109"/>
                </a:cubicBezTo>
                <a:cubicBezTo>
                  <a:pt x="138" y="109"/>
                  <a:pt x="140" y="108"/>
                  <a:pt x="142" y="108"/>
                </a:cubicBezTo>
                <a:cubicBezTo>
                  <a:pt x="149" y="108"/>
                  <a:pt x="157" y="110"/>
                  <a:pt x="163" y="113"/>
                </a:cubicBezTo>
                <a:cubicBezTo>
                  <a:pt x="171" y="118"/>
                  <a:pt x="178" y="123"/>
                  <a:pt x="182" y="128"/>
                </a:cubicBezTo>
                <a:cubicBezTo>
                  <a:pt x="186" y="134"/>
                  <a:pt x="188" y="143"/>
                  <a:pt x="188" y="155"/>
                </a:cubicBezTo>
                <a:lnTo>
                  <a:pt x="188" y="162"/>
                </a:lnTo>
                <a:lnTo>
                  <a:pt x="164" y="262"/>
                </a:lnTo>
                <a:cubicBezTo>
                  <a:pt x="147" y="327"/>
                  <a:pt x="139" y="362"/>
                  <a:pt x="138" y="364"/>
                </a:cubicBezTo>
                <a:cubicBezTo>
                  <a:pt x="132" y="381"/>
                  <a:pt x="120" y="395"/>
                  <a:pt x="103" y="408"/>
                </a:cubicBezTo>
                <a:cubicBezTo>
                  <a:pt x="86" y="421"/>
                  <a:pt x="66" y="428"/>
                  <a:pt x="44" y="428"/>
                </a:cubicBezTo>
                <a:cubicBezTo>
                  <a:pt x="28" y="428"/>
                  <a:pt x="17" y="424"/>
                  <a:pt x="11" y="418"/>
                </a:cubicBezTo>
                <a:cubicBezTo>
                  <a:pt x="4" y="411"/>
                  <a:pt x="1" y="403"/>
                  <a:pt x="0" y="395"/>
                </a:cubicBezTo>
                <a:cubicBezTo>
                  <a:pt x="0" y="386"/>
                  <a:pt x="4" y="378"/>
                  <a:pt x="11" y="372"/>
                </a:cubicBezTo>
                <a:cubicBezTo>
                  <a:pt x="17" y="366"/>
                  <a:pt x="25" y="363"/>
                  <a:pt x="33" y="362"/>
                </a:cubicBezTo>
                <a:cubicBezTo>
                  <a:pt x="39" y="362"/>
                  <a:pt x="44" y="364"/>
                  <a:pt x="48" y="367"/>
                </a:cubicBezTo>
                <a:cubicBezTo>
                  <a:pt x="52" y="371"/>
                  <a:pt x="54" y="376"/>
                  <a:pt x="54" y="383"/>
                </a:cubicBezTo>
                <a:cubicBezTo>
                  <a:pt x="54" y="394"/>
                  <a:pt x="49" y="403"/>
                  <a:pt x="38" y="410"/>
                </a:cubicBezTo>
                <a:cubicBezTo>
                  <a:pt x="40" y="410"/>
                  <a:pt x="43" y="410"/>
                  <a:pt x="45" y="410"/>
                </a:cubicBezTo>
                <a:cubicBezTo>
                  <a:pt x="57" y="410"/>
                  <a:pt x="67" y="406"/>
                  <a:pt x="76" y="396"/>
                </a:cubicBezTo>
                <a:cubicBezTo>
                  <a:pt x="85" y="387"/>
                  <a:pt x="92" y="376"/>
                  <a:pt x="97" y="364"/>
                </a:cubicBezTo>
                <a:lnTo>
                  <a:pt x="103" y="343"/>
                </a:lnTo>
                <a:cubicBezTo>
                  <a:pt x="106" y="329"/>
                  <a:pt x="110" y="312"/>
                  <a:pt x="115" y="292"/>
                </a:cubicBezTo>
                <a:cubicBezTo>
                  <a:pt x="120" y="272"/>
                  <a:pt x="126" y="251"/>
                  <a:pt x="131" y="230"/>
                </a:cubicBezTo>
                <a:cubicBezTo>
                  <a:pt x="137" y="209"/>
                  <a:pt x="141" y="190"/>
                  <a:pt x="145" y="174"/>
                </a:cubicBezTo>
                <a:cubicBezTo>
                  <a:pt x="148" y="159"/>
                  <a:pt x="150" y="149"/>
                  <a:pt x="150" y="146"/>
                </a:cubicBezTo>
                <a:cubicBezTo>
                  <a:pt x="150" y="144"/>
                  <a:pt x="150" y="142"/>
                  <a:pt x="149" y="141"/>
                </a:cubicBez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432" name=""/>
          <p:cNvSpPr txBox="1"/>
          <p:nvPr/>
        </p:nvSpPr>
        <p:spPr>
          <a:xfrm>
            <a:off x="1371600" y="2617920"/>
            <a:ext cx="247320" cy="274680"/>
          </a:xfrm>
          <a:prstGeom prst="rect">
            <a:avLst/>
          </a:prstGeom>
          <a:noFill/>
          <a:ln w="0">
            <a:noFill/>
          </a:ln>
        </p:spPr>
        <p:txBody>
          <a:bodyPr wrap="none" lIns="0" rIns="0" tIns="0" bIns="0" anchor="t">
            <a:spAutoFit/>
          </a:bodyPr>
          <a:p>
            <a:r>
              <a:rPr b="0" lang="en-US" sz="1950" strike="noStrike" u="none">
                <a:solidFill>
                  <a:srgbClr val="434343"/>
                </a:solidFill>
                <a:effectLst/>
                <a:uFillTx/>
                <a:latin typeface="Times New Roman"/>
                <a:ea typeface="Times New Roman"/>
              </a:rPr>
              <a:t> </a:t>
            </a:r>
            <a:endParaRPr b="0" lang="en-US" sz="1950" strike="noStrike" u="none">
              <a:solidFill>
                <a:srgbClr val="000000"/>
              </a:solidFill>
              <a:effectLst/>
              <a:uFillTx/>
              <a:latin typeface="Times New Roman"/>
            </a:endParaRPr>
          </a:p>
        </p:txBody>
      </p:sp>
      <p:sp>
        <p:nvSpPr>
          <p:cNvPr id="433" name=""/>
          <p:cNvSpPr txBox="1"/>
          <p:nvPr/>
        </p:nvSpPr>
        <p:spPr>
          <a:xfrm>
            <a:off x="1732680" y="2617920"/>
            <a:ext cx="247320" cy="274680"/>
          </a:xfrm>
          <a:prstGeom prst="rect">
            <a:avLst/>
          </a:prstGeom>
          <a:noFill/>
          <a:ln w="0">
            <a:noFill/>
          </a:ln>
        </p:spPr>
        <p:txBody>
          <a:bodyPr wrap="none" lIns="0" rIns="0" tIns="0" bIns="0" anchor="t">
            <a:spAutoFit/>
          </a:bodyPr>
          <a:p>
            <a:r>
              <a:rPr b="0" lang="en-US" sz="1950" strike="noStrike" u="none">
                <a:solidFill>
                  <a:srgbClr val="434343"/>
                </a:solidFill>
                <a:effectLst/>
                <a:uFillTx/>
                <a:latin typeface="Times New Roman"/>
                <a:ea typeface="Times New Roman"/>
              </a:rPr>
              <a:t> (</a:t>
            </a:r>
            <a:endParaRPr b="0" lang="en-US" sz="1950" strike="noStrike" u="none">
              <a:solidFill>
                <a:srgbClr val="000000"/>
              </a:solidFill>
              <a:effectLst/>
              <a:uFillTx/>
              <a:latin typeface="Times New Roman"/>
            </a:endParaRPr>
          </a:p>
        </p:txBody>
      </p:sp>
      <p:sp>
        <p:nvSpPr>
          <p:cNvPr id="434" name=""/>
          <p:cNvSpPr txBox="1"/>
          <p:nvPr/>
        </p:nvSpPr>
        <p:spPr>
          <a:xfrm>
            <a:off x="1877040" y="2573640"/>
            <a:ext cx="249120" cy="248760"/>
          </a:xfrm>
          <a:prstGeom prst="rect">
            <a:avLst/>
          </a:prstGeom>
          <a:noFill/>
          <a:ln w="0">
            <a:noFill/>
          </a:ln>
        </p:spPr>
        <p:txBody>
          <a:bodyPr wrap="none" lIns="0" rIns="0" tIns="0" bIns="0" anchor="t">
            <a:spAutoFit/>
          </a:bodyPr>
          <a:p>
            <a:r>
              <a:rPr b="0" lang="zh-CN" sz="1950" strike="noStrike" u="none">
                <a:solidFill>
                  <a:srgbClr val="434343"/>
                </a:solidFill>
                <a:effectLst/>
                <a:uFillTx/>
                <a:latin typeface="HiraMinProN-W3"/>
                <a:ea typeface="HiraMinProN-W3"/>
              </a:rPr>
              <a:t>例</a:t>
            </a:r>
            <a:endParaRPr b="0" lang="en-US" sz="1950" strike="noStrike" u="none">
              <a:solidFill>
                <a:srgbClr val="000000"/>
              </a:solidFill>
              <a:effectLst/>
              <a:uFillTx/>
              <a:latin typeface="Times New Roman"/>
            </a:endParaRPr>
          </a:p>
        </p:txBody>
      </p:sp>
      <p:sp>
        <p:nvSpPr>
          <p:cNvPr id="435" name=""/>
          <p:cNvSpPr txBox="1"/>
          <p:nvPr/>
        </p:nvSpPr>
        <p:spPr>
          <a:xfrm>
            <a:off x="2124720" y="2617920"/>
            <a:ext cx="471960" cy="274680"/>
          </a:xfrm>
          <a:prstGeom prst="rect">
            <a:avLst/>
          </a:prstGeom>
          <a:noFill/>
          <a:ln w="0">
            <a:noFill/>
          </a:ln>
        </p:spPr>
        <p:txBody>
          <a:bodyPr wrap="none" lIns="0" rIns="0" tIns="0" bIns="0" anchor="t">
            <a:spAutoFit/>
          </a:bodyPr>
          <a:p>
            <a:r>
              <a:rPr b="0" lang="en-US" sz="1950" strike="noStrike" u="none">
                <a:solidFill>
                  <a:srgbClr val="434343"/>
                </a:solidFill>
                <a:effectLst/>
                <a:uFillTx/>
                <a:latin typeface="Times New Roman"/>
                <a:ea typeface="Times New Roman"/>
              </a:rPr>
              <a:t>2×2)</a:t>
            </a:r>
            <a:endParaRPr b="0" lang="en-US" sz="1950" strike="noStrike" u="none">
              <a:solidFill>
                <a:srgbClr val="000000"/>
              </a:solidFill>
              <a:effectLst/>
              <a:uFillTx/>
              <a:latin typeface="Times New Roman"/>
            </a:endParaRPr>
          </a:p>
        </p:txBody>
      </p:sp>
      <p:sp>
        <p:nvSpPr>
          <p:cNvPr id="436" name=""/>
          <p:cNvSpPr txBox="1"/>
          <p:nvPr/>
        </p:nvSpPr>
        <p:spPr>
          <a:xfrm>
            <a:off x="2594520" y="2573640"/>
            <a:ext cx="2981520" cy="248760"/>
          </a:xfrm>
          <a:prstGeom prst="rect">
            <a:avLst/>
          </a:prstGeom>
          <a:noFill/>
          <a:ln w="0">
            <a:noFill/>
          </a:ln>
        </p:spPr>
        <p:txBody>
          <a:bodyPr wrap="none" lIns="0" rIns="0" tIns="0" bIns="0" anchor="t">
            <a:spAutoFit/>
          </a:bodyPr>
          <a:p>
            <a:r>
              <a:rPr b="0" lang="zh-CN" sz="1950" strike="noStrike" u="none">
                <a:solidFill>
                  <a:srgbClr val="434343"/>
                </a:solidFill>
                <a:effectLst/>
                <a:uFillTx/>
                <a:latin typeface="HiraMinProN-W3"/>
                <a:ea typeface="HiraMinProN-W3"/>
              </a:rPr>
              <a:t>に対して出⼒チャネル数を</a:t>
            </a:r>
            <a:endParaRPr b="0" lang="en-US" sz="1950" strike="noStrike" u="none">
              <a:solidFill>
                <a:srgbClr val="000000"/>
              </a:solidFill>
              <a:effectLst/>
              <a:uFillTx/>
              <a:latin typeface="Times New Roman"/>
            </a:endParaRPr>
          </a:p>
        </p:txBody>
      </p:sp>
      <p:sp>
        <p:nvSpPr>
          <p:cNvPr id="437" name=""/>
          <p:cNvSpPr/>
          <p:nvPr/>
        </p:nvSpPr>
        <p:spPr>
          <a:xfrm>
            <a:off x="5605920" y="2727000"/>
            <a:ext cx="102960" cy="114120"/>
          </a:xfrm>
          <a:custGeom>
            <a:avLst/>
            <a:gdLst/>
            <a:ahLst/>
            <a:rect l="0" t="0" r="r" b="b"/>
            <a:pathLst>
              <a:path w="286" h="317">
                <a:moveTo>
                  <a:pt x="0" y="108"/>
                </a:moveTo>
                <a:cubicBezTo>
                  <a:pt x="0" y="106"/>
                  <a:pt x="1" y="105"/>
                  <a:pt x="1" y="102"/>
                </a:cubicBezTo>
                <a:cubicBezTo>
                  <a:pt x="2" y="100"/>
                  <a:pt x="3" y="95"/>
                  <a:pt x="5" y="87"/>
                </a:cubicBezTo>
                <a:cubicBezTo>
                  <a:pt x="6" y="79"/>
                  <a:pt x="9" y="72"/>
                  <a:pt x="12" y="65"/>
                </a:cubicBezTo>
                <a:cubicBezTo>
                  <a:pt x="14" y="59"/>
                  <a:pt x="18" y="51"/>
                  <a:pt x="22" y="42"/>
                </a:cubicBezTo>
                <a:cubicBezTo>
                  <a:pt x="26" y="33"/>
                  <a:pt x="31" y="26"/>
                  <a:pt x="36" y="21"/>
                </a:cubicBezTo>
                <a:cubicBezTo>
                  <a:pt x="41" y="16"/>
                  <a:pt x="47" y="11"/>
                  <a:pt x="54" y="6"/>
                </a:cubicBezTo>
                <a:cubicBezTo>
                  <a:pt x="61" y="1"/>
                  <a:pt x="69" y="-1"/>
                  <a:pt x="77" y="0"/>
                </a:cubicBezTo>
                <a:cubicBezTo>
                  <a:pt x="91" y="0"/>
                  <a:pt x="103" y="2"/>
                  <a:pt x="113" y="8"/>
                </a:cubicBezTo>
                <a:cubicBezTo>
                  <a:pt x="123" y="14"/>
                  <a:pt x="130" y="19"/>
                  <a:pt x="134" y="23"/>
                </a:cubicBezTo>
                <a:cubicBezTo>
                  <a:pt x="139" y="28"/>
                  <a:pt x="141" y="33"/>
                  <a:pt x="142" y="37"/>
                </a:cubicBezTo>
                <a:cubicBezTo>
                  <a:pt x="143" y="40"/>
                  <a:pt x="144" y="42"/>
                  <a:pt x="144" y="42"/>
                </a:cubicBezTo>
                <a:cubicBezTo>
                  <a:pt x="145" y="42"/>
                  <a:pt x="147" y="40"/>
                  <a:pt x="150" y="37"/>
                </a:cubicBezTo>
                <a:cubicBezTo>
                  <a:pt x="172" y="12"/>
                  <a:pt x="198" y="0"/>
                  <a:pt x="227" y="0"/>
                </a:cubicBezTo>
                <a:lnTo>
                  <a:pt x="229" y="0"/>
                </a:lnTo>
                <a:cubicBezTo>
                  <a:pt x="253" y="0"/>
                  <a:pt x="269" y="10"/>
                  <a:pt x="281" y="29"/>
                </a:cubicBezTo>
                <a:cubicBezTo>
                  <a:pt x="284" y="38"/>
                  <a:pt x="286" y="46"/>
                  <a:pt x="286" y="55"/>
                </a:cubicBezTo>
                <a:cubicBezTo>
                  <a:pt x="286" y="69"/>
                  <a:pt x="283" y="80"/>
                  <a:pt x="277" y="88"/>
                </a:cubicBezTo>
                <a:cubicBezTo>
                  <a:pt x="271" y="97"/>
                  <a:pt x="265" y="102"/>
                  <a:pt x="259" y="104"/>
                </a:cubicBezTo>
                <a:cubicBezTo>
                  <a:pt x="253" y="107"/>
                  <a:pt x="247" y="108"/>
                  <a:pt x="241" y="107"/>
                </a:cubicBezTo>
                <a:cubicBezTo>
                  <a:pt x="231" y="107"/>
                  <a:pt x="224" y="105"/>
                  <a:pt x="218" y="99"/>
                </a:cubicBezTo>
                <a:cubicBezTo>
                  <a:pt x="213" y="94"/>
                  <a:pt x="210" y="88"/>
                  <a:pt x="210" y="79"/>
                </a:cubicBezTo>
                <a:cubicBezTo>
                  <a:pt x="210" y="57"/>
                  <a:pt x="223" y="42"/>
                  <a:pt x="250" y="35"/>
                </a:cubicBezTo>
                <a:cubicBezTo>
                  <a:pt x="239" y="28"/>
                  <a:pt x="230" y="25"/>
                  <a:pt x="224" y="25"/>
                </a:cubicBezTo>
                <a:cubicBezTo>
                  <a:pt x="198" y="25"/>
                  <a:pt x="174" y="43"/>
                  <a:pt x="152" y="77"/>
                </a:cubicBezTo>
                <a:cubicBezTo>
                  <a:pt x="147" y="85"/>
                  <a:pt x="144" y="92"/>
                  <a:pt x="141" y="100"/>
                </a:cubicBezTo>
                <a:cubicBezTo>
                  <a:pt x="139" y="108"/>
                  <a:pt x="131" y="139"/>
                  <a:pt x="118" y="194"/>
                </a:cubicBezTo>
                <a:cubicBezTo>
                  <a:pt x="102" y="259"/>
                  <a:pt x="93" y="294"/>
                  <a:pt x="90" y="298"/>
                </a:cubicBezTo>
                <a:cubicBezTo>
                  <a:pt x="84" y="311"/>
                  <a:pt x="74" y="317"/>
                  <a:pt x="60" y="317"/>
                </a:cubicBezTo>
                <a:cubicBezTo>
                  <a:pt x="54" y="317"/>
                  <a:pt x="49" y="316"/>
                  <a:pt x="46" y="313"/>
                </a:cubicBezTo>
                <a:cubicBezTo>
                  <a:pt x="42" y="310"/>
                  <a:pt x="39" y="307"/>
                  <a:pt x="38" y="304"/>
                </a:cubicBezTo>
                <a:cubicBezTo>
                  <a:pt x="37" y="302"/>
                  <a:pt x="36" y="299"/>
                  <a:pt x="37" y="297"/>
                </a:cubicBezTo>
                <a:cubicBezTo>
                  <a:pt x="37" y="291"/>
                  <a:pt x="46" y="251"/>
                  <a:pt x="65" y="177"/>
                </a:cubicBezTo>
                <a:cubicBezTo>
                  <a:pt x="83" y="102"/>
                  <a:pt x="93" y="61"/>
                  <a:pt x="93" y="53"/>
                </a:cubicBezTo>
                <a:cubicBezTo>
                  <a:pt x="93" y="35"/>
                  <a:pt x="86" y="25"/>
                  <a:pt x="74" y="25"/>
                </a:cubicBezTo>
                <a:cubicBezTo>
                  <a:pt x="65" y="25"/>
                  <a:pt x="56" y="32"/>
                  <a:pt x="49" y="45"/>
                </a:cubicBezTo>
                <a:cubicBezTo>
                  <a:pt x="42" y="58"/>
                  <a:pt x="37" y="72"/>
                  <a:pt x="32" y="88"/>
                </a:cubicBezTo>
                <a:cubicBezTo>
                  <a:pt x="28" y="103"/>
                  <a:pt x="26" y="111"/>
                  <a:pt x="25" y="113"/>
                </a:cubicBezTo>
                <a:cubicBezTo>
                  <a:pt x="24" y="114"/>
                  <a:pt x="20" y="114"/>
                  <a:pt x="14" y="114"/>
                </a:cubicBezTo>
                <a:lnTo>
                  <a:pt x="4" y="114"/>
                </a:lnTo>
                <a:cubicBezTo>
                  <a:pt x="1" y="111"/>
                  <a:pt x="0" y="109"/>
                  <a:pt x="0" y="108"/>
                </a:cubicBez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438" name=""/>
          <p:cNvSpPr/>
          <p:nvPr/>
        </p:nvSpPr>
        <p:spPr>
          <a:xfrm>
            <a:off x="5731200" y="2628720"/>
            <a:ext cx="71280" cy="118800"/>
          </a:xfrm>
          <a:custGeom>
            <a:avLst/>
            <a:gdLst/>
            <a:ahLst/>
            <a:rect l="0" t="0" r="r" b="b"/>
            <a:pathLst>
              <a:path w="198" h="330">
                <a:moveTo>
                  <a:pt x="29" y="118"/>
                </a:moveTo>
                <a:cubicBezTo>
                  <a:pt x="20" y="118"/>
                  <a:pt x="13" y="115"/>
                  <a:pt x="7" y="109"/>
                </a:cubicBezTo>
                <a:cubicBezTo>
                  <a:pt x="2" y="103"/>
                  <a:pt x="0" y="96"/>
                  <a:pt x="0" y="87"/>
                </a:cubicBezTo>
                <a:cubicBezTo>
                  <a:pt x="0" y="63"/>
                  <a:pt x="8" y="43"/>
                  <a:pt x="26" y="26"/>
                </a:cubicBezTo>
                <a:cubicBezTo>
                  <a:pt x="43" y="9"/>
                  <a:pt x="66" y="0"/>
                  <a:pt x="92" y="0"/>
                </a:cubicBezTo>
                <a:cubicBezTo>
                  <a:pt x="122" y="0"/>
                  <a:pt x="147" y="9"/>
                  <a:pt x="167" y="28"/>
                </a:cubicBezTo>
                <a:cubicBezTo>
                  <a:pt x="187" y="46"/>
                  <a:pt x="197" y="70"/>
                  <a:pt x="198" y="100"/>
                </a:cubicBezTo>
                <a:cubicBezTo>
                  <a:pt x="198" y="114"/>
                  <a:pt x="194" y="128"/>
                  <a:pt x="188" y="141"/>
                </a:cubicBezTo>
                <a:cubicBezTo>
                  <a:pt x="181" y="154"/>
                  <a:pt x="173" y="165"/>
                  <a:pt x="164" y="174"/>
                </a:cubicBezTo>
                <a:cubicBezTo>
                  <a:pt x="155" y="184"/>
                  <a:pt x="142" y="196"/>
                  <a:pt x="124" y="211"/>
                </a:cubicBezTo>
                <a:cubicBezTo>
                  <a:pt x="113" y="221"/>
                  <a:pt x="96" y="236"/>
                  <a:pt x="75" y="256"/>
                </a:cubicBezTo>
                <a:lnTo>
                  <a:pt x="45" y="284"/>
                </a:lnTo>
                <a:lnTo>
                  <a:pt x="84" y="284"/>
                </a:lnTo>
                <a:cubicBezTo>
                  <a:pt x="135" y="284"/>
                  <a:pt x="163" y="284"/>
                  <a:pt x="166" y="282"/>
                </a:cubicBezTo>
                <a:cubicBezTo>
                  <a:pt x="168" y="281"/>
                  <a:pt x="172" y="267"/>
                  <a:pt x="178" y="238"/>
                </a:cubicBezTo>
                <a:lnTo>
                  <a:pt x="178" y="237"/>
                </a:lnTo>
                <a:lnTo>
                  <a:pt x="198" y="237"/>
                </a:lnTo>
                <a:lnTo>
                  <a:pt x="198" y="238"/>
                </a:lnTo>
                <a:cubicBezTo>
                  <a:pt x="197" y="239"/>
                  <a:pt x="195" y="254"/>
                  <a:pt x="191" y="283"/>
                </a:cubicBezTo>
                <a:cubicBezTo>
                  <a:pt x="187" y="312"/>
                  <a:pt x="185" y="327"/>
                  <a:pt x="184" y="328"/>
                </a:cubicBezTo>
                <a:lnTo>
                  <a:pt x="184" y="330"/>
                </a:lnTo>
                <a:lnTo>
                  <a:pt x="0" y="330"/>
                </a:lnTo>
                <a:lnTo>
                  <a:pt x="0" y="320"/>
                </a:lnTo>
                <a:lnTo>
                  <a:pt x="0" y="314"/>
                </a:lnTo>
                <a:cubicBezTo>
                  <a:pt x="0" y="312"/>
                  <a:pt x="1" y="310"/>
                  <a:pt x="3" y="307"/>
                </a:cubicBezTo>
                <a:cubicBezTo>
                  <a:pt x="5" y="304"/>
                  <a:pt x="9" y="299"/>
                  <a:pt x="17" y="290"/>
                </a:cubicBezTo>
                <a:cubicBezTo>
                  <a:pt x="27" y="279"/>
                  <a:pt x="35" y="270"/>
                  <a:pt x="42" y="262"/>
                </a:cubicBezTo>
                <a:cubicBezTo>
                  <a:pt x="45" y="259"/>
                  <a:pt x="51" y="253"/>
                  <a:pt x="60" y="244"/>
                </a:cubicBezTo>
                <a:cubicBezTo>
                  <a:pt x="68" y="235"/>
                  <a:pt x="74" y="229"/>
                  <a:pt x="77" y="226"/>
                </a:cubicBezTo>
                <a:cubicBezTo>
                  <a:pt x="80" y="222"/>
                  <a:pt x="84" y="217"/>
                  <a:pt x="91" y="209"/>
                </a:cubicBezTo>
                <a:cubicBezTo>
                  <a:pt x="98" y="202"/>
                  <a:pt x="102" y="196"/>
                  <a:pt x="105" y="193"/>
                </a:cubicBezTo>
                <a:cubicBezTo>
                  <a:pt x="107" y="189"/>
                  <a:pt x="111" y="184"/>
                  <a:pt x="116" y="178"/>
                </a:cubicBezTo>
                <a:cubicBezTo>
                  <a:pt x="121" y="172"/>
                  <a:pt x="124" y="166"/>
                  <a:pt x="126" y="162"/>
                </a:cubicBezTo>
                <a:cubicBezTo>
                  <a:pt x="128" y="158"/>
                  <a:pt x="131" y="153"/>
                  <a:pt x="134" y="148"/>
                </a:cubicBezTo>
                <a:cubicBezTo>
                  <a:pt x="137" y="142"/>
                  <a:pt x="139" y="137"/>
                  <a:pt x="140" y="132"/>
                </a:cubicBezTo>
                <a:cubicBezTo>
                  <a:pt x="142" y="127"/>
                  <a:pt x="143" y="122"/>
                  <a:pt x="144" y="117"/>
                </a:cubicBezTo>
                <a:cubicBezTo>
                  <a:pt x="145" y="112"/>
                  <a:pt x="145" y="107"/>
                  <a:pt x="145" y="101"/>
                </a:cubicBezTo>
                <a:cubicBezTo>
                  <a:pt x="145" y="80"/>
                  <a:pt x="140" y="61"/>
                  <a:pt x="128" y="46"/>
                </a:cubicBezTo>
                <a:cubicBezTo>
                  <a:pt x="117" y="31"/>
                  <a:pt x="101" y="23"/>
                  <a:pt x="81" y="23"/>
                </a:cubicBezTo>
                <a:cubicBezTo>
                  <a:pt x="70" y="23"/>
                  <a:pt x="60" y="26"/>
                  <a:pt x="51" y="32"/>
                </a:cubicBezTo>
                <a:cubicBezTo>
                  <a:pt x="43" y="37"/>
                  <a:pt x="37" y="43"/>
                  <a:pt x="34" y="48"/>
                </a:cubicBezTo>
                <a:cubicBezTo>
                  <a:pt x="30" y="53"/>
                  <a:pt x="29" y="56"/>
                  <a:pt x="29" y="57"/>
                </a:cubicBezTo>
                <a:cubicBezTo>
                  <a:pt x="29" y="58"/>
                  <a:pt x="30" y="58"/>
                  <a:pt x="31" y="58"/>
                </a:cubicBezTo>
                <a:cubicBezTo>
                  <a:pt x="37" y="58"/>
                  <a:pt x="43" y="60"/>
                  <a:pt x="49" y="65"/>
                </a:cubicBezTo>
                <a:cubicBezTo>
                  <a:pt x="57" y="69"/>
                  <a:pt x="60" y="77"/>
                  <a:pt x="60" y="88"/>
                </a:cubicBezTo>
                <a:cubicBezTo>
                  <a:pt x="60" y="97"/>
                  <a:pt x="57" y="104"/>
                  <a:pt x="51" y="109"/>
                </a:cubicBezTo>
                <a:cubicBezTo>
                  <a:pt x="46" y="115"/>
                  <a:pt x="38" y="118"/>
                  <a:pt x="29" y="118"/>
                </a:cubicBez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439" name=""/>
          <p:cNvSpPr txBox="1"/>
          <p:nvPr/>
        </p:nvSpPr>
        <p:spPr>
          <a:xfrm>
            <a:off x="5533920" y="2617920"/>
            <a:ext cx="247320" cy="274680"/>
          </a:xfrm>
          <a:prstGeom prst="rect">
            <a:avLst/>
          </a:prstGeom>
          <a:noFill/>
          <a:ln w="0">
            <a:noFill/>
          </a:ln>
        </p:spPr>
        <p:txBody>
          <a:bodyPr wrap="none" lIns="0" rIns="0" tIns="0" bIns="0" anchor="t">
            <a:spAutoFit/>
          </a:bodyPr>
          <a:p>
            <a:r>
              <a:rPr b="0" lang="en-US" sz="1950" strike="noStrike" u="none">
                <a:solidFill>
                  <a:srgbClr val="434343"/>
                </a:solidFill>
                <a:effectLst/>
                <a:uFillTx/>
                <a:latin typeface="Times New Roman"/>
                <a:ea typeface="Times New Roman"/>
              </a:rPr>
              <a:t> </a:t>
            </a:r>
            <a:endParaRPr b="0" lang="en-US" sz="1950" strike="noStrike" u="none">
              <a:solidFill>
                <a:srgbClr val="000000"/>
              </a:solidFill>
              <a:effectLst/>
              <a:uFillTx/>
              <a:latin typeface="Times New Roman"/>
            </a:endParaRPr>
          </a:p>
        </p:txBody>
      </p:sp>
      <p:sp>
        <p:nvSpPr>
          <p:cNvPr id="440" name=""/>
          <p:cNvSpPr txBox="1"/>
          <p:nvPr/>
        </p:nvSpPr>
        <p:spPr>
          <a:xfrm>
            <a:off x="5819040" y="2617920"/>
            <a:ext cx="247320" cy="274680"/>
          </a:xfrm>
          <a:prstGeom prst="rect">
            <a:avLst/>
          </a:prstGeom>
          <a:noFill/>
          <a:ln w="0">
            <a:noFill/>
          </a:ln>
        </p:spPr>
        <p:txBody>
          <a:bodyPr wrap="none" lIns="0" rIns="0" tIns="0" bIns="0" anchor="t">
            <a:spAutoFit/>
          </a:bodyPr>
          <a:p>
            <a:r>
              <a:rPr b="0" lang="en-US" sz="1950" strike="noStrike" u="none">
                <a:solidFill>
                  <a:srgbClr val="434343"/>
                </a:solidFill>
                <a:effectLst/>
                <a:uFillTx/>
                <a:latin typeface="Times New Roman"/>
                <a:ea typeface="Times New Roman"/>
              </a:rPr>
              <a:t> </a:t>
            </a:r>
            <a:endParaRPr b="0" lang="en-US" sz="1950" strike="noStrike" u="none">
              <a:solidFill>
                <a:srgbClr val="000000"/>
              </a:solidFill>
              <a:effectLst/>
              <a:uFillTx/>
              <a:latin typeface="Times New Roman"/>
            </a:endParaRPr>
          </a:p>
        </p:txBody>
      </p:sp>
      <p:sp>
        <p:nvSpPr>
          <p:cNvPr id="441" name=""/>
          <p:cNvSpPr txBox="1"/>
          <p:nvPr/>
        </p:nvSpPr>
        <p:spPr>
          <a:xfrm>
            <a:off x="5880960" y="2573640"/>
            <a:ext cx="745920" cy="248760"/>
          </a:xfrm>
          <a:prstGeom prst="rect">
            <a:avLst/>
          </a:prstGeom>
          <a:noFill/>
          <a:ln w="0">
            <a:noFill/>
          </a:ln>
        </p:spPr>
        <p:txBody>
          <a:bodyPr wrap="none" lIns="0" rIns="0" tIns="0" bIns="0" anchor="t">
            <a:spAutoFit/>
          </a:bodyPr>
          <a:p>
            <a:r>
              <a:rPr b="0" lang="zh-CN" sz="1950" strike="noStrike" u="none">
                <a:solidFill>
                  <a:srgbClr val="434343"/>
                </a:solidFill>
                <a:effectLst/>
                <a:uFillTx/>
                <a:latin typeface="HiraMinProN-W3"/>
                <a:ea typeface="HiraMinProN-W3"/>
              </a:rPr>
              <a:t>（倍率</a:t>
            </a:r>
            <a:endParaRPr b="0" lang="en-US" sz="1950" strike="noStrike" u="none">
              <a:solidFill>
                <a:srgbClr val="000000"/>
              </a:solidFill>
              <a:effectLst/>
              <a:uFillTx/>
              <a:latin typeface="Times New Roman"/>
            </a:endParaRPr>
          </a:p>
        </p:txBody>
      </p:sp>
      <p:sp>
        <p:nvSpPr>
          <p:cNvPr id="442" name=""/>
          <p:cNvSpPr txBox="1"/>
          <p:nvPr/>
        </p:nvSpPr>
        <p:spPr>
          <a:xfrm>
            <a:off x="6624000" y="2617920"/>
            <a:ext cx="247320" cy="274680"/>
          </a:xfrm>
          <a:prstGeom prst="rect">
            <a:avLst/>
          </a:prstGeom>
          <a:noFill/>
          <a:ln w="0">
            <a:noFill/>
          </a:ln>
        </p:spPr>
        <p:txBody>
          <a:bodyPr wrap="none" lIns="0" rIns="0" tIns="0" bIns="0" anchor="t">
            <a:spAutoFit/>
          </a:bodyPr>
          <a:p>
            <a:r>
              <a:rPr b="0" lang="en-US" sz="1950" strike="noStrike" u="none">
                <a:solidFill>
                  <a:srgbClr val="434343"/>
                </a:solidFill>
                <a:effectLst/>
                <a:uFillTx/>
                <a:latin typeface="Times New Roman"/>
                <a:ea typeface="Times New Roman"/>
              </a:rPr>
              <a:t>r</a:t>
            </a:r>
            <a:endParaRPr b="0" lang="en-US" sz="1950" strike="noStrike" u="none">
              <a:solidFill>
                <a:srgbClr val="000000"/>
              </a:solidFill>
              <a:effectLst/>
              <a:uFillTx/>
              <a:latin typeface="Times New Roman"/>
            </a:endParaRPr>
          </a:p>
        </p:txBody>
      </p:sp>
      <p:sp>
        <p:nvSpPr>
          <p:cNvPr id="443" name=""/>
          <p:cNvSpPr txBox="1"/>
          <p:nvPr/>
        </p:nvSpPr>
        <p:spPr>
          <a:xfrm>
            <a:off x="6706440" y="2573640"/>
            <a:ext cx="3478320" cy="248760"/>
          </a:xfrm>
          <a:prstGeom prst="rect">
            <a:avLst/>
          </a:prstGeom>
          <a:noFill/>
          <a:ln w="0">
            <a:noFill/>
          </a:ln>
        </p:spPr>
        <p:txBody>
          <a:bodyPr wrap="none" lIns="0" rIns="0" tIns="0" bIns="0" anchor="t">
            <a:spAutoFit/>
          </a:bodyPr>
          <a:p>
            <a:r>
              <a:rPr b="0" lang="zh-CN" sz="1950" strike="noStrike" u="none">
                <a:solidFill>
                  <a:srgbClr val="434343"/>
                </a:solidFill>
                <a:effectLst/>
                <a:uFillTx/>
                <a:latin typeface="HiraMinProN-W3"/>
                <a:ea typeface="HiraMinProN-W3"/>
              </a:rPr>
              <a:t>の場合）とする畳み込みをする</a:t>
            </a:r>
            <a:endParaRPr b="0" lang="en-US" sz="1950" strike="noStrike" u="none">
              <a:solidFill>
                <a:srgbClr val="000000"/>
              </a:solidFill>
              <a:effectLst/>
              <a:uFillTx/>
              <a:latin typeface="Times New Roman"/>
            </a:endParaRPr>
          </a:p>
        </p:txBody>
      </p:sp>
      <p:sp>
        <p:nvSpPr>
          <p:cNvPr id="444" name=""/>
          <p:cNvSpPr txBox="1"/>
          <p:nvPr/>
        </p:nvSpPr>
        <p:spPr>
          <a:xfrm>
            <a:off x="628560" y="3046320"/>
            <a:ext cx="249120" cy="274680"/>
          </a:xfrm>
          <a:prstGeom prst="rect">
            <a:avLst/>
          </a:prstGeom>
          <a:noFill/>
          <a:ln w="0">
            <a:noFill/>
          </a:ln>
        </p:spPr>
        <p:txBody>
          <a:bodyPr wrap="none" lIns="0" rIns="0" tIns="0" bIns="0" anchor="t">
            <a:spAutoFit/>
          </a:bodyPr>
          <a:p>
            <a:r>
              <a:rPr b="0" lang="en-US" sz="1950" strike="noStrike" u="none">
                <a:solidFill>
                  <a:srgbClr val="434343"/>
                </a:solidFill>
                <a:effectLst/>
                <a:uFillTx/>
                <a:latin typeface="Times New Roman"/>
                <a:ea typeface="Times New Roman"/>
              </a:rPr>
              <a:t>2. </a:t>
            </a:r>
            <a:endParaRPr b="0" lang="en-US" sz="1950" strike="noStrike" u="none">
              <a:solidFill>
                <a:srgbClr val="000000"/>
              </a:solidFill>
              <a:effectLst/>
              <a:uFillTx/>
              <a:latin typeface="Times New Roman"/>
            </a:endParaRPr>
          </a:p>
        </p:txBody>
      </p:sp>
      <p:sp>
        <p:nvSpPr>
          <p:cNvPr id="445" name=""/>
          <p:cNvSpPr txBox="1"/>
          <p:nvPr/>
        </p:nvSpPr>
        <p:spPr>
          <a:xfrm>
            <a:off x="876240" y="3002400"/>
            <a:ext cx="6707880" cy="248760"/>
          </a:xfrm>
          <a:prstGeom prst="rect">
            <a:avLst/>
          </a:prstGeom>
          <a:noFill/>
          <a:ln w="0">
            <a:noFill/>
          </a:ln>
        </p:spPr>
        <p:txBody>
          <a:bodyPr wrap="none" lIns="0" rIns="0" tIns="0" bIns="0" anchor="t">
            <a:spAutoFit/>
          </a:bodyPr>
          <a:p>
            <a:r>
              <a:rPr b="0" lang="zh-CN" sz="1950" strike="noStrike" u="none">
                <a:solidFill>
                  <a:srgbClr val="434343"/>
                </a:solidFill>
                <a:effectLst/>
                <a:uFillTx/>
                <a:latin typeface="HiraMinProN-W3"/>
                <a:ea typeface="HiraMinProN-W3"/>
              </a:rPr>
              <a:t>得られた各チャネルを、空間的に再配置することで解像度を</a:t>
            </a:r>
            <a:endParaRPr b="0" lang="en-US" sz="1950" strike="noStrike" u="none">
              <a:solidFill>
                <a:srgbClr val="000000"/>
              </a:solidFill>
              <a:effectLst/>
              <a:uFillTx/>
              <a:latin typeface="Times New Roman"/>
            </a:endParaRPr>
          </a:p>
        </p:txBody>
      </p:sp>
      <p:sp>
        <p:nvSpPr>
          <p:cNvPr id="446" name=""/>
          <p:cNvSpPr/>
          <p:nvPr/>
        </p:nvSpPr>
        <p:spPr>
          <a:xfrm>
            <a:off x="7615440" y="3162240"/>
            <a:ext cx="103320" cy="114120"/>
          </a:xfrm>
          <a:custGeom>
            <a:avLst/>
            <a:gdLst/>
            <a:ahLst/>
            <a:rect l="0" t="0" r="r" b="b"/>
            <a:pathLst>
              <a:path w="287" h="317">
                <a:moveTo>
                  <a:pt x="0" y="108"/>
                </a:moveTo>
                <a:cubicBezTo>
                  <a:pt x="1" y="107"/>
                  <a:pt x="1" y="105"/>
                  <a:pt x="2" y="102"/>
                </a:cubicBezTo>
                <a:cubicBezTo>
                  <a:pt x="2" y="100"/>
                  <a:pt x="3" y="95"/>
                  <a:pt x="5" y="87"/>
                </a:cubicBezTo>
                <a:cubicBezTo>
                  <a:pt x="7" y="79"/>
                  <a:pt x="9" y="72"/>
                  <a:pt x="12" y="65"/>
                </a:cubicBezTo>
                <a:cubicBezTo>
                  <a:pt x="15" y="59"/>
                  <a:pt x="18" y="51"/>
                  <a:pt x="23" y="42"/>
                </a:cubicBezTo>
                <a:cubicBezTo>
                  <a:pt x="27" y="34"/>
                  <a:pt x="32" y="27"/>
                  <a:pt x="37" y="21"/>
                </a:cubicBezTo>
                <a:cubicBezTo>
                  <a:pt x="42" y="16"/>
                  <a:pt x="48" y="11"/>
                  <a:pt x="55" y="6"/>
                </a:cubicBezTo>
                <a:cubicBezTo>
                  <a:pt x="62" y="1"/>
                  <a:pt x="69" y="-1"/>
                  <a:pt x="78" y="0"/>
                </a:cubicBezTo>
                <a:cubicBezTo>
                  <a:pt x="92" y="0"/>
                  <a:pt x="104" y="3"/>
                  <a:pt x="114" y="8"/>
                </a:cubicBezTo>
                <a:cubicBezTo>
                  <a:pt x="125" y="14"/>
                  <a:pt x="132" y="19"/>
                  <a:pt x="136" y="24"/>
                </a:cubicBezTo>
                <a:cubicBezTo>
                  <a:pt x="140" y="28"/>
                  <a:pt x="143" y="33"/>
                  <a:pt x="144" y="37"/>
                </a:cubicBezTo>
                <a:cubicBezTo>
                  <a:pt x="145" y="40"/>
                  <a:pt x="145" y="42"/>
                  <a:pt x="146" y="42"/>
                </a:cubicBezTo>
                <a:cubicBezTo>
                  <a:pt x="146" y="42"/>
                  <a:pt x="148" y="40"/>
                  <a:pt x="151" y="37"/>
                </a:cubicBezTo>
                <a:cubicBezTo>
                  <a:pt x="174" y="13"/>
                  <a:pt x="199" y="0"/>
                  <a:pt x="229" y="0"/>
                </a:cubicBezTo>
                <a:lnTo>
                  <a:pt x="231" y="0"/>
                </a:lnTo>
                <a:cubicBezTo>
                  <a:pt x="253" y="0"/>
                  <a:pt x="270" y="10"/>
                  <a:pt x="281" y="29"/>
                </a:cubicBezTo>
                <a:cubicBezTo>
                  <a:pt x="285" y="38"/>
                  <a:pt x="287" y="47"/>
                  <a:pt x="287" y="55"/>
                </a:cubicBezTo>
                <a:cubicBezTo>
                  <a:pt x="287" y="69"/>
                  <a:pt x="284" y="80"/>
                  <a:pt x="278" y="88"/>
                </a:cubicBezTo>
                <a:cubicBezTo>
                  <a:pt x="272" y="97"/>
                  <a:pt x="266" y="102"/>
                  <a:pt x="259" y="104"/>
                </a:cubicBezTo>
                <a:cubicBezTo>
                  <a:pt x="253" y="107"/>
                  <a:pt x="248" y="108"/>
                  <a:pt x="242" y="107"/>
                </a:cubicBezTo>
                <a:cubicBezTo>
                  <a:pt x="233" y="107"/>
                  <a:pt x="225" y="105"/>
                  <a:pt x="220" y="100"/>
                </a:cubicBezTo>
                <a:cubicBezTo>
                  <a:pt x="214" y="94"/>
                  <a:pt x="211" y="88"/>
                  <a:pt x="211" y="79"/>
                </a:cubicBezTo>
                <a:cubicBezTo>
                  <a:pt x="211" y="57"/>
                  <a:pt x="224" y="42"/>
                  <a:pt x="250" y="35"/>
                </a:cubicBezTo>
                <a:cubicBezTo>
                  <a:pt x="240" y="29"/>
                  <a:pt x="232" y="26"/>
                  <a:pt x="225" y="26"/>
                </a:cubicBezTo>
                <a:cubicBezTo>
                  <a:pt x="199" y="26"/>
                  <a:pt x="175" y="43"/>
                  <a:pt x="153" y="77"/>
                </a:cubicBezTo>
                <a:cubicBezTo>
                  <a:pt x="149" y="85"/>
                  <a:pt x="145" y="92"/>
                  <a:pt x="143" y="100"/>
                </a:cubicBezTo>
                <a:cubicBezTo>
                  <a:pt x="141" y="108"/>
                  <a:pt x="133" y="139"/>
                  <a:pt x="119" y="193"/>
                </a:cubicBezTo>
                <a:cubicBezTo>
                  <a:pt x="103" y="259"/>
                  <a:pt x="94" y="294"/>
                  <a:pt x="92" y="298"/>
                </a:cubicBezTo>
                <a:cubicBezTo>
                  <a:pt x="86" y="311"/>
                  <a:pt x="75" y="317"/>
                  <a:pt x="61" y="317"/>
                </a:cubicBezTo>
                <a:cubicBezTo>
                  <a:pt x="55" y="317"/>
                  <a:pt x="50" y="315"/>
                  <a:pt x="46" y="313"/>
                </a:cubicBezTo>
                <a:cubicBezTo>
                  <a:pt x="43" y="310"/>
                  <a:pt x="40" y="307"/>
                  <a:pt x="39" y="304"/>
                </a:cubicBezTo>
                <a:cubicBezTo>
                  <a:pt x="37" y="301"/>
                  <a:pt x="37" y="299"/>
                  <a:pt x="37" y="297"/>
                </a:cubicBezTo>
                <a:cubicBezTo>
                  <a:pt x="37" y="291"/>
                  <a:pt x="47" y="251"/>
                  <a:pt x="65" y="176"/>
                </a:cubicBezTo>
                <a:cubicBezTo>
                  <a:pt x="85" y="102"/>
                  <a:pt x="94" y="61"/>
                  <a:pt x="94" y="53"/>
                </a:cubicBezTo>
                <a:cubicBezTo>
                  <a:pt x="94" y="35"/>
                  <a:pt x="88" y="26"/>
                  <a:pt x="75" y="26"/>
                </a:cubicBezTo>
                <a:cubicBezTo>
                  <a:pt x="65" y="26"/>
                  <a:pt x="57" y="32"/>
                  <a:pt x="50" y="45"/>
                </a:cubicBezTo>
                <a:cubicBezTo>
                  <a:pt x="43" y="58"/>
                  <a:pt x="37" y="72"/>
                  <a:pt x="33" y="88"/>
                </a:cubicBezTo>
                <a:cubicBezTo>
                  <a:pt x="29" y="103"/>
                  <a:pt x="26" y="111"/>
                  <a:pt x="25" y="113"/>
                </a:cubicBezTo>
                <a:cubicBezTo>
                  <a:pt x="25" y="114"/>
                  <a:pt x="21" y="114"/>
                  <a:pt x="14" y="114"/>
                </a:cubicBezTo>
                <a:lnTo>
                  <a:pt x="5" y="114"/>
                </a:lnTo>
                <a:cubicBezTo>
                  <a:pt x="2" y="111"/>
                  <a:pt x="0" y="109"/>
                  <a:pt x="0" y="108"/>
                </a:cubicBez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447" name=""/>
          <p:cNvSpPr txBox="1"/>
          <p:nvPr/>
        </p:nvSpPr>
        <p:spPr>
          <a:xfrm>
            <a:off x="7545600" y="3046320"/>
            <a:ext cx="247320" cy="274680"/>
          </a:xfrm>
          <a:prstGeom prst="rect">
            <a:avLst/>
          </a:prstGeom>
          <a:noFill/>
          <a:ln w="0">
            <a:noFill/>
          </a:ln>
        </p:spPr>
        <p:txBody>
          <a:bodyPr wrap="none" lIns="0" rIns="0" tIns="0" bIns="0" anchor="t">
            <a:spAutoFit/>
          </a:bodyPr>
          <a:p>
            <a:r>
              <a:rPr b="0" lang="en-US" sz="1950" strike="noStrike" u="none">
                <a:solidFill>
                  <a:srgbClr val="434343"/>
                </a:solidFill>
                <a:effectLst/>
                <a:uFillTx/>
                <a:latin typeface="Times New Roman"/>
                <a:ea typeface="Times New Roman"/>
              </a:rPr>
              <a:t> </a:t>
            </a:r>
            <a:endParaRPr b="0" lang="en-US" sz="1950" strike="noStrike" u="none">
              <a:solidFill>
                <a:srgbClr val="000000"/>
              </a:solidFill>
              <a:effectLst/>
              <a:uFillTx/>
              <a:latin typeface="Times New Roman"/>
            </a:endParaRPr>
          </a:p>
        </p:txBody>
      </p:sp>
      <p:sp>
        <p:nvSpPr>
          <p:cNvPr id="448" name=""/>
          <p:cNvSpPr txBox="1"/>
          <p:nvPr/>
        </p:nvSpPr>
        <p:spPr>
          <a:xfrm>
            <a:off x="7720920" y="3046320"/>
            <a:ext cx="247320" cy="274680"/>
          </a:xfrm>
          <a:prstGeom prst="rect">
            <a:avLst/>
          </a:prstGeom>
          <a:noFill/>
          <a:ln w="0">
            <a:noFill/>
          </a:ln>
        </p:spPr>
        <p:txBody>
          <a:bodyPr wrap="none" lIns="0" rIns="0" tIns="0" bIns="0" anchor="t">
            <a:spAutoFit/>
          </a:bodyPr>
          <a:p>
            <a:r>
              <a:rPr b="0" lang="en-US" sz="1950" strike="noStrike" u="none">
                <a:solidFill>
                  <a:srgbClr val="434343"/>
                </a:solidFill>
                <a:effectLst/>
                <a:uFillTx/>
                <a:latin typeface="Times New Roman"/>
                <a:ea typeface="Times New Roman"/>
              </a:rPr>
              <a:t> </a:t>
            </a:r>
            <a:endParaRPr b="0" lang="en-US" sz="1950" strike="noStrike" u="none">
              <a:solidFill>
                <a:srgbClr val="000000"/>
              </a:solidFill>
              <a:effectLst/>
              <a:uFillTx/>
              <a:latin typeface="Times New Roman"/>
            </a:endParaRPr>
          </a:p>
        </p:txBody>
      </p:sp>
      <p:sp>
        <p:nvSpPr>
          <p:cNvPr id="449" name=""/>
          <p:cNvSpPr txBox="1"/>
          <p:nvPr/>
        </p:nvSpPr>
        <p:spPr>
          <a:xfrm>
            <a:off x="7782840" y="3002400"/>
            <a:ext cx="1739520" cy="248760"/>
          </a:xfrm>
          <a:prstGeom prst="rect">
            <a:avLst/>
          </a:prstGeom>
          <a:noFill/>
          <a:ln w="0">
            <a:noFill/>
          </a:ln>
        </p:spPr>
        <p:txBody>
          <a:bodyPr wrap="none" lIns="0" rIns="0" tIns="0" bIns="0" anchor="t">
            <a:spAutoFit/>
          </a:bodyPr>
          <a:p>
            <a:r>
              <a:rPr b="0" lang="zh-CN" sz="1950" strike="noStrike" u="none">
                <a:solidFill>
                  <a:srgbClr val="434343"/>
                </a:solidFill>
                <a:effectLst/>
                <a:uFillTx/>
                <a:latin typeface="HiraMinProN-W3"/>
                <a:ea typeface="HiraMinProN-W3"/>
              </a:rPr>
              <a:t>倍に拡⼤する（</a:t>
            </a:r>
            <a:endParaRPr b="0" lang="en-US" sz="1950" strike="noStrike" u="none">
              <a:solidFill>
                <a:srgbClr val="000000"/>
              </a:solidFill>
              <a:effectLst/>
              <a:uFillTx/>
              <a:latin typeface="Times New Roman"/>
            </a:endParaRPr>
          </a:p>
        </p:txBody>
      </p:sp>
      <p:sp>
        <p:nvSpPr>
          <p:cNvPr id="450" name=""/>
          <p:cNvSpPr txBox="1"/>
          <p:nvPr/>
        </p:nvSpPr>
        <p:spPr>
          <a:xfrm>
            <a:off x="9516240" y="3046320"/>
            <a:ext cx="1235880" cy="274680"/>
          </a:xfrm>
          <a:prstGeom prst="rect">
            <a:avLst/>
          </a:prstGeom>
          <a:noFill/>
          <a:ln w="0">
            <a:noFill/>
          </a:ln>
        </p:spPr>
        <p:txBody>
          <a:bodyPr wrap="none" lIns="0" rIns="0" tIns="0" bIns="0" anchor="t">
            <a:spAutoFit/>
          </a:bodyPr>
          <a:p>
            <a:r>
              <a:rPr b="0" lang="en-US" sz="1950" strike="noStrike" u="none">
                <a:solidFill>
                  <a:srgbClr val="434343"/>
                </a:solidFill>
                <a:effectLst/>
                <a:uFillTx/>
                <a:latin typeface="Times New Roman"/>
                <a:ea typeface="Times New Roman"/>
              </a:rPr>
              <a:t>pixel shufﬂe</a:t>
            </a:r>
            <a:endParaRPr b="0" lang="en-US" sz="1950" strike="noStrike" u="none">
              <a:solidFill>
                <a:srgbClr val="000000"/>
              </a:solidFill>
              <a:effectLst/>
              <a:uFillTx/>
              <a:latin typeface="Times New Roman"/>
            </a:endParaRPr>
          </a:p>
        </p:txBody>
      </p:sp>
      <p:sp>
        <p:nvSpPr>
          <p:cNvPr id="451" name=""/>
          <p:cNvSpPr/>
          <p:nvPr/>
        </p:nvSpPr>
        <p:spPr>
          <a:xfrm>
            <a:off x="961920" y="3524040"/>
            <a:ext cx="76320" cy="76680"/>
          </a:xfrm>
          <a:custGeom>
            <a:avLst/>
            <a:gdLst/>
            <a:ahLst/>
            <a:rect l="0" t="0" r="r" b="b"/>
            <a:pathLst>
              <a:path w="212" h="213">
                <a:moveTo>
                  <a:pt x="212" y="107"/>
                </a:moveTo>
                <a:cubicBezTo>
                  <a:pt x="212" y="121"/>
                  <a:pt x="210" y="134"/>
                  <a:pt x="204" y="147"/>
                </a:cubicBezTo>
                <a:cubicBezTo>
                  <a:pt x="199" y="160"/>
                  <a:pt x="191" y="172"/>
                  <a:pt x="181" y="182"/>
                </a:cubicBezTo>
                <a:cubicBezTo>
                  <a:pt x="171" y="192"/>
                  <a:pt x="159" y="199"/>
                  <a:pt x="146" y="205"/>
                </a:cubicBezTo>
                <a:cubicBezTo>
                  <a:pt x="133" y="210"/>
                  <a:pt x="120" y="213"/>
                  <a:pt x="106" y="213"/>
                </a:cubicBezTo>
                <a:cubicBezTo>
                  <a:pt x="92" y="213"/>
                  <a:pt x="78" y="210"/>
                  <a:pt x="65" y="205"/>
                </a:cubicBezTo>
                <a:cubicBezTo>
                  <a:pt x="52" y="199"/>
                  <a:pt x="41" y="192"/>
                  <a:pt x="31" y="182"/>
                </a:cubicBezTo>
                <a:cubicBezTo>
                  <a:pt x="21" y="172"/>
                  <a:pt x="13" y="160"/>
                  <a:pt x="8" y="147"/>
                </a:cubicBezTo>
                <a:cubicBezTo>
                  <a:pt x="2" y="134"/>
                  <a:pt x="0" y="121"/>
                  <a:pt x="0" y="107"/>
                </a:cubicBezTo>
                <a:cubicBezTo>
                  <a:pt x="0" y="93"/>
                  <a:pt x="2" y="79"/>
                  <a:pt x="8" y="66"/>
                </a:cubicBezTo>
                <a:cubicBezTo>
                  <a:pt x="13" y="53"/>
                  <a:pt x="21" y="42"/>
                  <a:pt x="31" y="32"/>
                </a:cubicBezTo>
                <a:cubicBezTo>
                  <a:pt x="41" y="21"/>
                  <a:pt x="52" y="14"/>
                  <a:pt x="65" y="8"/>
                </a:cubicBezTo>
                <a:cubicBezTo>
                  <a:pt x="78" y="3"/>
                  <a:pt x="92" y="0"/>
                  <a:pt x="106" y="0"/>
                </a:cubicBezTo>
                <a:cubicBezTo>
                  <a:pt x="120" y="0"/>
                  <a:pt x="133" y="3"/>
                  <a:pt x="146" y="8"/>
                </a:cubicBezTo>
                <a:cubicBezTo>
                  <a:pt x="159" y="14"/>
                  <a:pt x="171" y="21"/>
                  <a:pt x="181" y="32"/>
                </a:cubicBezTo>
                <a:cubicBezTo>
                  <a:pt x="191" y="42"/>
                  <a:pt x="199" y="53"/>
                  <a:pt x="204" y="66"/>
                </a:cubicBezTo>
                <a:cubicBezTo>
                  <a:pt x="210" y="79"/>
                  <a:pt x="212" y="93"/>
                  <a:pt x="212" y="107"/>
                </a:cubicBezTo>
                <a:close/>
              </a:path>
            </a:pathLst>
          </a:custGeom>
          <a:noFill/>
          <a:ln w="9360">
            <a:solidFill>
              <a:srgbClr val="434343"/>
            </a:solidFill>
            <a:miter/>
          </a:ln>
        </p:spPr>
        <p:txBody>
          <a:bodyPr lIns="4680" rIns="4680" tIns="4680" bIns="4680" anchor="t">
            <a:noAutofit/>
          </a:bodyPr>
          <a:p>
            <a:endParaRPr b="0" lang="en-US" sz="2400" strike="noStrike" u="none">
              <a:solidFill>
                <a:srgbClr val="000000"/>
              </a:solidFill>
              <a:effectLst/>
              <a:uFillTx/>
              <a:latin typeface="Times New Roman"/>
            </a:endParaRPr>
          </a:p>
        </p:txBody>
      </p:sp>
      <p:sp>
        <p:nvSpPr>
          <p:cNvPr id="452" name=""/>
          <p:cNvSpPr txBox="1"/>
          <p:nvPr/>
        </p:nvSpPr>
        <p:spPr>
          <a:xfrm>
            <a:off x="10747440" y="3002400"/>
            <a:ext cx="249120" cy="248760"/>
          </a:xfrm>
          <a:prstGeom prst="rect">
            <a:avLst/>
          </a:prstGeom>
          <a:noFill/>
          <a:ln w="0">
            <a:noFill/>
          </a:ln>
        </p:spPr>
        <p:txBody>
          <a:bodyPr wrap="none" lIns="0" rIns="0" tIns="0" bIns="0" anchor="t">
            <a:spAutoFit/>
          </a:bodyPr>
          <a:p>
            <a:r>
              <a:rPr b="0" lang="zh-CN" sz="1950" strike="noStrike" u="none">
                <a:solidFill>
                  <a:srgbClr val="434343"/>
                </a:solidFill>
                <a:effectLst/>
                <a:uFillTx/>
                <a:latin typeface="HiraMinProN-W3"/>
                <a:ea typeface="HiraMinProN-W3"/>
              </a:rPr>
              <a:t>）</a:t>
            </a:r>
            <a:endParaRPr b="0" lang="en-US" sz="1950" strike="noStrike" u="none">
              <a:solidFill>
                <a:srgbClr val="000000"/>
              </a:solidFill>
              <a:effectLst/>
              <a:uFillTx/>
              <a:latin typeface="Times New Roman"/>
            </a:endParaRPr>
          </a:p>
        </p:txBody>
      </p:sp>
      <p:sp>
        <p:nvSpPr>
          <p:cNvPr id="453" name=""/>
          <p:cNvSpPr txBox="1"/>
          <p:nvPr/>
        </p:nvSpPr>
        <p:spPr>
          <a:xfrm>
            <a:off x="1181160" y="3373920"/>
            <a:ext cx="497520" cy="248760"/>
          </a:xfrm>
          <a:prstGeom prst="rect">
            <a:avLst/>
          </a:prstGeom>
          <a:noFill/>
          <a:ln w="0">
            <a:noFill/>
          </a:ln>
        </p:spPr>
        <p:txBody>
          <a:bodyPr wrap="none" lIns="0" rIns="0" tIns="0" bIns="0" anchor="t">
            <a:spAutoFit/>
          </a:bodyPr>
          <a:p>
            <a:r>
              <a:rPr b="0" lang="zh-CN" sz="1950" strike="noStrike" u="none">
                <a:solidFill>
                  <a:srgbClr val="434343"/>
                </a:solidFill>
                <a:effectLst/>
                <a:uFillTx/>
                <a:latin typeface="HiraMinProN-W3"/>
                <a:ea typeface="HiraMinProN-W3"/>
              </a:rPr>
              <a:t>例：</a:t>
            </a:r>
            <a:endParaRPr b="0" lang="en-US" sz="1950" strike="noStrike" u="none">
              <a:solidFill>
                <a:srgbClr val="000000"/>
              </a:solidFill>
              <a:effectLst/>
              <a:uFillTx/>
              <a:latin typeface="Times New Roman"/>
            </a:endParaRPr>
          </a:p>
        </p:txBody>
      </p:sp>
      <p:sp>
        <p:nvSpPr>
          <p:cNvPr id="454" name=""/>
          <p:cNvSpPr txBox="1"/>
          <p:nvPr/>
        </p:nvSpPr>
        <p:spPr>
          <a:xfrm>
            <a:off x="1676520" y="3417840"/>
            <a:ext cx="715680" cy="274680"/>
          </a:xfrm>
          <a:prstGeom prst="rect">
            <a:avLst/>
          </a:prstGeom>
          <a:noFill/>
          <a:ln w="0">
            <a:noFill/>
          </a:ln>
        </p:spPr>
        <p:txBody>
          <a:bodyPr wrap="none" lIns="0" rIns="0" tIns="0" bIns="0" anchor="t">
            <a:spAutoFit/>
          </a:bodyPr>
          <a:p>
            <a:r>
              <a:rPr b="0" lang="en-US" sz="1950" strike="noStrike" u="none">
                <a:solidFill>
                  <a:srgbClr val="434343"/>
                </a:solidFill>
                <a:effectLst/>
                <a:uFillTx/>
                <a:latin typeface="Times New Roman"/>
                <a:ea typeface="Times New Roman"/>
              </a:rPr>
              <a:t>2×2×4 </a:t>
            </a:r>
            <a:endParaRPr b="0" lang="en-US" sz="1950" strike="noStrike" u="none">
              <a:solidFill>
                <a:srgbClr val="000000"/>
              </a:solidFill>
              <a:effectLst/>
              <a:uFillTx/>
              <a:latin typeface="Times New Roman"/>
            </a:endParaRPr>
          </a:p>
        </p:txBody>
      </p:sp>
      <p:sp>
        <p:nvSpPr>
          <p:cNvPr id="455" name=""/>
          <p:cNvSpPr txBox="1"/>
          <p:nvPr/>
        </p:nvSpPr>
        <p:spPr>
          <a:xfrm>
            <a:off x="2388960" y="3373920"/>
            <a:ext cx="247320" cy="332640"/>
          </a:xfrm>
          <a:prstGeom prst="rect">
            <a:avLst/>
          </a:prstGeom>
          <a:noFill/>
          <a:ln w="0">
            <a:noFill/>
          </a:ln>
        </p:spPr>
        <p:txBody>
          <a:bodyPr wrap="none" lIns="0" rIns="0" tIns="0" bIns="0" anchor="t">
            <a:spAutoFit/>
          </a:bodyPr>
          <a:p>
            <a:r>
              <a:rPr b="0" lang="en-US" sz="1950" strike="noStrike" u="none">
                <a:solidFill>
                  <a:srgbClr val="434343"/>
                </a:solidFill>
                <a:effectLst/>
                <a:uFillTx/>
                <a:latin typeface="HiraMinProN-W3"/>
                <a:ea typeface="HiraMinProN-W3"/>
              </a:rPr>
              <a:t>→</a:t>
            </a:r>
            <a:endParaRPr b="0" lang="en-US" sz="1950" strike="noStrike" u="none">
              <a:solidFill>
                <a:srgbClr val="000000"/>
              </a:solidFill>
              <a:effectLst/>
              <a:uFillTx/>
              <a:latin typeface="Times New Roman"/>
            </a:endParaRPr>
          </a:p>
        </p:txBody>
      </p:sp>
      <p:sp>
        <p:nvSpPr>
          <p:cNvPr id="456" name=""/>
          <p:cNvSpPr txBox="1"/>
          <p:nvPr/>
        </p:nvSpPr>
        <p:spPr>
          <a:xfrm>
            <a:off x="2636640" y="3417840"/>
            <a:ext cx="715680" cy="274680"/>
          </a:xfrm>
          <a:prstGeom prst="rect">
            <a:avLst/>
          </a:prstGeom>
          <a:noFill/>
          <a:ln w="0">
            <a:noFill/>
          </a:ln>
        </p:spPr>
        <p:txBody>
          <a:bodyPr wrap="none" lIns="0" rIns="0" tIns="0" bIns="0" anchor="t">
            <a:spAutoFit/>
          </a:bodyPr>
          <a:p>
            <a:r>
              <a:rPr b="0" lang="en-US" sz="1950" strike="noStrike" u="none">
                <a:solidFill>
                  <a:srgbClr val="434343"/>
                </a:solidFill>
                <a:effectLst/>
                <a:uFillTx/>
                <a:latin typeface="Times New Roman"/>
                <a:ea typeface="Times New Roman"/>
              </a:rPr>
              <a:t> 4×4×1</a:t>
            </a:r>
            <a:endParaRPr b="0" lang="en-US" sz="1950" strike="noStrike" u="none">
              <a:solidFill>
                <a:srgbClr val="000000"/>
              </a:solidFill>
              <a:effectLst/>
              <a:uFillTx/>
              <a:latin typeface="Times New Roman"/>
            </a:endParaRPr>
          </a:p>
        </p:txBody>
      </p:sp>
      <p:sp>
        <p:nvSpPr>
          <p:cNvPr id="457" name=""/>
          <p:cNvSpPr txBox="1"/>
          <p:nvPr/>
        </p:nvSpPr>
        <p:spPr>
          <a:xfrm>
            <a:off x="628560" y="3846600"/>
            <a:ext cx="249120" cy="274680"/>
          </a:xfrm>
          <a:prstGeom prst="rect">
            <a:avLst/>
          </a:prstGeom>
          <a:noFill/>
          <a:ln w="0">
            <a:noFill/>
          </a:ln>
        </p:spPr>
        <p:txBody>
          <a:bodyPr wrap="none" lIns="0" rIns="0" tIns="0" bIns="0" anchor="t">
            <a:spAutoFit/>
          </a:bodyPr>
          <a:p>
            <a:r>
              <a:rPr b="0" lang="en-US" sz="1950" strike="noStrike" u="none">
                <a:solidFill>
                  <a:srgbClr val="434343"/>
                </a:solidFill>
                <a:effectLst/>
                <a:uFillTx/>
                <a:latin typeface="Times New Roman"/>
                <a:ea typeface="Times New Roman"/>
              </a:rPr>
              <a:t>3. </a:t>
            </a:r>
            <a:endParaRPr b="0" lang="en-US" sz="1950" strike="noStrike" u="none">
              <a:solidFill>
                <a:srgbClr val="000000"/>
              </a:solidFill>
              <a:effectLst/>
              <a:uFillTx/>
              <a:latin typeface="Times New Roman"/>
            </a:endParaRPr>
          </a:p>
        </p:txBody>
      </p:sp>
      <p:sp>
        <p:nvSpPr>
          <p:cNvPr id="458" name=""/>
          <p:cNvSpPr txBox="1"/>
          <p:nvPr/>
        </p:nvSpPr>
        <p:spPr>
          <a:xfrm>
            <a:off x="876240" y="3802320"/>
            <a:ext cx="249120" cy="248760"/>
          </a:xfrm>
          <a:prstGeom prst="rect">
            <a:avLst/>
          </a:prstGeom>
          <a:noFill/>
          <a:ln w="0">
            <a:noFill/>
          </a:ln>
        </p:spPr>
        <p:txBody>
          <a:bodyPr wrap="none" lIns="0" rIns="0" tIns="0" bIns="0" anchor="t">
            <a:spAutoFit/>
          </a:bodyPr>
          <a:p>
            <a:r>
              <a:rPr b="0" lang="zh-CN" sz="1950" strike="noStrike" u="none">
                <a:solidFill>
                  <a:srgbClr val="434343"/>
                </a:solidFill>
                <a:effectLst/>
                <a:uFillTx/>
                <a:latin typeface="HiraMinProN-W3"/>
                <a:ea typeface="HiraMinProN-W3"/>
              </a:rPr>
              <a:t>（</a:t>
            </a:r>
            <a:endParaRPr b="0" lang="en-US" sz="1950" strike="noStrike" u="none">
              <a:solidFill>
                <a:srgbClr val="000000"/>
              </a:solidFill>
              <a:effectLst/>
              <a:uFillTx/>
              <a:latin typeface="Times New Roman"/>
            </a:endParaRPr>
          </a:p>
        </p:txBody>
      </p:sp>
      <p:sp>
        <p:nvSpPr>
          <p:cNvPr id="459" name=""/>
          <p:cNvSpPr txBox="1"/>
          <p:nvPr/>
        </p:nvSpPr>
        <p:spPr>
          <a:xfrm>
            <a:off x="1123920" y="3846600"/>
            <a:ext cx="814680" cy="274680"/>
          </a:xfrm>
          <a:prstGeom prst="rect">
            <a:avLst/>
          </a:prstGeom>
          <a:noFill/>
          <a:ln w="0">
            <a:noFill/>
          </a:ln>
        </p:spPr>
        <p:txBody>
          <a:bodyPr wrap="none" lIns="0" rIns="0" tIns="0" bIns="0" anchor="t">
            <a:spAutoFit/>
          </a:bodyPr>
          <a:p>
            <a:r>
              <a:rPr b="0" lang="en-US" sz="1950" strike="noStrike" u="none">
                <a:solidFill>
                  <a:srgbClr val="434343"/>
                </a:solidFill>
                <a:effectLst/>
                <a:uFillTx/>
                <a:latin typeface="Times New Roman"/>
                <a:ea typeface="Times New Roman"/>
              </a:rPr>
              <a:t>optional</a:t>
            </a:r>
            <a:endParaRPr b="0" lang="en-US" sz="1950" strike="noStrike" u="none">
              <a:solidFill>
                <a:srgbClr val="000000"/>
              </a:solidFill>
              <a:effectLst/>
              <a:uFillTx/>
              <a:latin typeface="Times New Roman"/>
            </a:endParaRPr>
          </a:p>
        </p:txBody>
      </p:sp>
      <p:sp>
        <p:nvSpPr>
          <p:cNvPr id="460" name=""/>
          <p:cNvSpPr txBox="1"/>
          <p:nvPr/>
        </p:nvSpPr>
        <p:spPr>
          <a:xfrm>
            <a:off x="1935720" y="3802320"/>
            <a:ext cx="4223880" cy="248760"/>
          </a:xfrm>
          <a:prstGeom prst="rect">
            <a:avLst/>
          </a:prstGeom>
          <a:noFill/>
          <a:ln w="0">
            <a:noFill/>
          </a:ln>
        </p:spPr>
        <p:txBody>
          <a:bodyPr wrap="none" lIns="0" rIns="0" tIns="0" bIns="0" anchor="t">
            <a:spAutoFit/>
          </a:bodyPr>
          <a:p>
            <a:r>
              <a:rPr b="0" lang="zh-CN" sz="1950" strike="noStrike" u="none">
                <a:solidFill>
                  <a:srgbClr val="434343"/>
                </a:solidFill>
                <a:effectLst/>
                <a:uFillTx/>
                <a:latin typeface="HiraMinProN-W3"/>
                <a:ea typeface="HiraMinProN-W3"/>
              </a:rPr>
              <a:t>）⾼周波成分の平滑化を⽬的として、</a:t>
            </a:r>
            <a:endParaRPr b="0" lang="en-US" sz="1950" strike="noStrike" u="none">
              <a:solidFill>
                <a:srgbClr val="000000"/>
              </a:solidFill>
              <a:effectLst/>
              <a:uFillTx/>
              <a:latin typeface="Times New Roman"/>
            </a:endParaRPr>
          </a:p>
        </p:txBody>
      </p:sp>
      <p:sp>
        <p:nvSpPr>
          <p:cNvPr id="461" name=""/>
          <p:cNvSpPr txBox="1"/>
          <p:nvPr/>
        </p:nvSpPr>
        <p:spPr>
          <a:xfrm>
            <a:off x="6113520" y="3846600"/>
            <a:ext cx="739080" cy="274680"/>
          </a:xfrm>
          <a:prstGeom prst="rect">
            <a:avLst/>
          </a:prstGeom>
          <a:noFill/>
          <a:ln w="0">
            <a:noFill/>
          </a:ln>
        </p:spPr>
        <p:txBody>
          <a:bodyPr wrap="none" lIns="0" rIns="0" tIns="0" bIns="0" anchor="t">
            <a:spAutoFit/>
          </a:bodyPr>
          <a:p>
            <a:r>
              <a:rPr b="0" lang="en-US" sz="1950" strike="noStrike" u="none">
                <a:solidFill>
                  <a:srgbClr val="434343"/>
                </a:solidFill>
                <a:effectLst/>
                <a:uFillTx/>
                <a:latin typeface="Times New Roman"/>
                <a:ea typeface="Times New Roman"/>
              </a:rPr>
              <a:t>shufﬂe </a:t>
            </a:r>
            <a:endParaRPr b="0" lang="en-US" sz="1950" strike="noStrike" u="none">
              <a:solidFill>
                <a:srgbClr val="000000"/>
              </a:solidFill>
              <a:effectLst/>
              <a:uFillTx/>
              <a:latin typeface="Times New Roman"/>
            </a:endParaRPr>
          </a:p>
        </p:txBody>
      </p:sp>
      <p:sp>
        <p:nvSpPr>
          <p:cNvPr id="462" name=""/>
          <p:cNvSpPr/>
          <p:nvPr/>
        </p:nvSpPr>
        <p:spPr>
          <a:xfrm>
            <a:off x="961920" y="4324320"/>
            <a:ext cx="76320" cy="76320"/>
          </a:xfrm>
          <a:custGeom>
            <a:avLst/>
            <a:gdLst/>
            <a:ahLst/>
            <a:rect l="0" t="0" r="r" b="b"/>
            <a:pathLst>
              <a:path w="212" h="212">
                <a:moveTo>
                  <a:pt x="212" y="105"/>
                </a:moveTo>
                <a:cubicBezTo>
                  <a:pt x="212" y="119"/>
                  <a:pt x="210" y="134"/>
                  <a:pt x="204" y="147"/>
                </a:cubicBezTo>
                <a:cubicBezTo>
                  <a:pt x="199" y="160"/>
                  <a:pt x="191" y="171"/>
                  <a:pt x="181" y="181"/>
                </a:cubicBezTo>
                <a:cubicBezTo>
                  <a:pt x="171" y="191"/>
                  <a:pt x="159" y="199"/>
                  <a:pt x="146" y="204"/>
                </a:cubicBezTo>
                <a:cubicBezTo>
                  <a:pt x="133" y="210"/>
                  <a:pt x="120" y="212"/>
                  <a:pt x="106" y="212"/>
                </a:cubicBezTo>
                <a:cubicBezTo>
                  <a:pt x="92" y="212"/>
                  <a:pt x="78" y="210"/>
                  <a:pt x="65" y="204"/>
                </a:cubicBezTo>
                <a:cubicBezTo>
                  <a:pt x="52" y="199"/>
                  <a:pt x="41" y="191"/>
                  <a:pt x="31" y="181"/>
                </a:cubicBezTo>
                <a:cubicBezTo>
                  <a:pt x="21" y="171"/>
                  <a:pt x="13" y="160"/>
                  <a:pt x="8" y="147"/>
                </a:cubicBezTo>
                <a:cubicBezTo>
                  <a:pt x="2" y="134"/>
                  <a:pt x="0" y="119"/>
                  <a:pt x="0" y="105"/>
                </a:cubicBezTo>
                <a:cubicBezTo>
                  <a:pt x="0" y="91"/>
                  <a:pt x="2" y="78"/>
                  <a:pt x="8" y="65"/>
                </a:cubicBezTo>
                <a:cubicBezTo>
                  <a:pt x="13" y="52"/>
                  <a:pt x="21" y="41"/>
                  <a:pt x="31" y="31"/>
                </a:cubicBezTo>
                <a:cubicBezTo>
                  <a:pt x="41" y="21"/>
                  <a:pt x="52" y="13"/>
                  <a:pt x="65" y="8"/>
                </a:cubicBezTo>
                <a:cubicBezTo>
                  <a:pt x="78" y="2"/>
                  <a:pt x="92" y="0"/>
                  <a:pt x="106" y="0"/>
                </a:cubicBezTo>
                <a:cubicBezTo>
                  <a:pt x="120" y="0"/>
                  <a:pt x="133" y="2"/>
                  <a:pt x="146" y="8"/>
                </a:cubicBezTo>
                <a:cubicBezTo>
                  <a:pt x="159" y="13"/>
                  <a:pt x="171" y="21"/>
                  <a:pt x="181" y="31"/>
                </a:cubicBezTo>
                <a:cubicBezTo>
                  <a:pt x="191" y="41"/>
                  <a:pt x="199" y="52"/>
                  <a:pt x="204" y="65"/>
                </a:cubicBezTo>
                <a:cubicBezTo>
                  <a:pt x="210" y="78"/>
                  <a:pt x="212" y="91"/>
                  <a:pt x="212" y="105"/>
                </a:cubicBezTo>
                <a:close/>
              </a:path>
            </a:pathLst>
          </a:custGeom>
          <a:noFill/>
          <a:ln w="9360">
            <a:solidFill>
              <a:srgbClr val="434343"/>
            </a:solidFill>
            <a:miter/>
          </a:ln>
        </p:spPr>
        <p:txBody>
          <a:bodyPr lIns="4680" rIns="4680" tIns="4680" bIns="4680" anchor="t">
            <a:noAutofit/>
          </a:bodyPr>
          <a:p>
            <a:endParaRPr b="0" lang="en-US" sz="2400" strike="noStrike" u="none">
              <a:solidFill>
                <a:srgbClr val="000000"/>
              </a:solidFill>
              <a:effectLst/>
              <a:uFillTx/>
              <a:latin typeface="Times New Roman"/>
            </a:endParaRPr>
          </a:p>
        </p:txBody>
      </p:sp>
      <p:sp>
        <p:nvSpPr>
          <p:cNvPr id="463" name=""/>
          <p:cNvSpPr txBox="1"/>
          <p:nvPr/>
        </p:nvSpPr>
        <p:spPr>
          <a:xfrm>
            <a:off x="6849360" y="3802320"/>
            <a:ext cx="2981520" cy="248760"/>
          </a:xfrm>
          <a:prstGeom prst="rect">
            <a:avLst/>
          </a:prstGeom>
          <a:noFill/>
          <a:ln w="0">
            <a:noFill/>
          </a:ln>
        </p:spPr>
        <p:txBody>
          <a:bodyPr wrap="none" lIns="0" rIns="0" tIns="0" bIns="0" anchor="t">
            <a:spAutoFit/>
          </a:bodyPr>
          <a:p>
            <a:r>
              <a:rPr b="0" lang="zh-CN" sz="1950" strike="noStrike" u="none">
                <a:solidFill>
                  <a:srgbClr val="434343"/>
                </a:solidFill>
                <a:effectLst/>
                <a:uFillTx/>
                <a:latin typeface="HiraMinProN-W3"/>
                <a:ea typeface="HiraMinProN-W3"/>
              </a:rPr>
              <a:t>後に追加の畳み込みを⾏う</a:t>
            </a:r>
            <a:endParaRPr b="0" lang="en-US" sz="1950" strike="noStrike" u="none">
              <a:solidFill>
                <a:srgbClr val="000000"/>
              </a:solidFill>
              <a:effectLst/>
              <a:uFillTx/>
              <a:latin typeface="Times New Roman"/>
            </a:endParaRPr>
          </a:p>
        </p:txBody>
      </p:sp>
      <p:sp>
        <p:nvSpPr>
          <p:cNvPr id="464" name=""/>
          <p:cNvSpPr txBox="1"/>
          <p:nvPr/>
        </p:nvSpPr>
        <p:spPr>
          <a:xfrm>
            <a:off x="1181160" y="4173840"/>
            <a:ext cx="6707880" cy="248760"/>
          </a:xfrm>
          <a:prstGeom prst="rect">
            <a:avLst/>
          </a:prstGeom>
          <a:noFill/>
          <a:ln w="0">
            <a:noFill/>
          </a:ln>
        </p:spPr>
        <p:txBody>
          <a:bodyPr wrap="none" lIns="0" rIns="0" tIns="0" bIns="0" anchor="t">
            <a:spAutoFit/>
          </a:bodyPr>
          <a:p>
            <a:r>
              <a:rPr b="0" lang="zh-CN" sz="1950" strike="noStrike" u="none">
                <a:solidFill>
                  <a:srgbClr val="434343"/>
                </a:solidFill>
                <a:effectLst/>
                <a:uFillTx/>
                <a:latin typeface="HiraMinProN-W3"/>
                <a:ea typeface="HiraMinProN-W3"/>
              </a:rPr>
              <a:t>ブロック状アーティファクトを抑えつつ滑らかな補完が可能</a:t>
            </a:r>
            <a:endParaRPr b="0" lang="en-US" sz="1950" strike="noStrike" u="none">
              <a:solidFill>
                <a:srgbClr val="000000"/>
              </a:solidFill>
              <a:effectLst/>
              <a:uFillTx/>
              <a:latin typeface="Times New Roman"/>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5"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466"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467"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468" name=""/>
          <p:cNvSpPr/>
          <p:nvPr/>
        </p:nvSpPr>
        <p:spPr>
          <a:xfrm>
            <a:off x="5443560" y="1554840"/>
            <a:ext cx="208080" cy="172080"/>
          </a:xfrm>
          <a:custGeom>
            <a:avLst/>
            <a:gdLst/>
            <a:ahLst/>
            <a:rect l="0" t="0" r="r" b="b"/>
            <a:pathLst>
              <a:path w="578" h="478">
                <a:moveTo>
                  <a:pt x="11" y="478"/>
                </a:moveTo>
                <a:lnTo>
                  <a:pt x="10" y="478"/>
                </a:lnTo>
                <a:cubicBezTo>
                  <a:pt x="3" y="478"/>
                  <a:pt x="0" y="475"/>
                  <a:pt x="0" y="470"/>
                </a:cubicBezTo>
                <a:cubicBezTo>
                  <a:pt x="0" y="468"/>
                  <a:pt x="1" y="464"/>
                  <a:pt x="2" y="459"/>
                </a:cubicBezTo>
                <a:cubicBezTo>
                  <a:pt x="4" y="452"/>
                  <a:pt x="5" y="449"/>
                  <a:pt x="7" y="448"/>
                </a:cubicBezTo>
                <a:cubicBezTo>
                  <a:pt x="8" y="447"/>
                  <a:pt x="13" y="446"/>
                  <a:pt x="20" y="445"/>
                </a:cubicBezTo>
                <a:cubicBezTo>
                  <a:pt x="60" y="444"/>
                  <a:pt x="92" y="432"/>
                  <a:pt x="114" y="409"/>
                </a:cubicBezTo>
                <a:cubicBezTo>
                  <a:pt x="119" y="405"/>
                  <a:pt x="147" y="375"/>
                  <a:pt x="196" y="321"/>
                </a:cubicBezTo>
                <a:cubicBezTo>
                  <a:pt x="246" y="267"/>
                  <a:pt x="270" y="240"/>
                  <a:pt x="270" y="239"/>
                </a:cubicBezTo>
                <a:cubicBezTo>
                  <a:pt x="219" y="108"/>
                  <a:pt x="192" y="42"/>
                  <a:pt x="190" y="40"/>
                </a:cubicBezTo>
                <a:cubicBezTo>
                  <a:pt x="186" y="35"/>
                  <a:pt x="171" y="32"/>
                  <a:pt x="146" y="32"/>
                </a:cubicBezTo>
                <a:lnTo>
                  <a:pt x="126" y="32"/>
                </a:lnTo>
                <a:cubicBezTo>
                  <a:pt x="123" y="29"/>
                  <a:pt x="121" y="27"/>
                  <a:pt x="121" y="26"/>
                </a:cubicBezTo>
                <a:cubicBezTo>
                  <a:pt x="121" y="25"/>
                  <a:pt x="122" y="21"/>
                  <a:pt x="123" y="13"/>
                </a:cubicBezTo>
                <a:cubicBezTo>
                  <a:pt x="125" y="7"/>
                  <a:pt x="127" y="2"/>
                  <a:pt x="130" y="0"/>
                </a:cubicBezTo>
                <a:lnTo>
                  <a:pt x="139" y="0"/>
                </a:lnTo>
                <a:cubicBezTo>
                  <a:pt x="156" y="1"/>
                  <a:pt x="184" y="1"/>
                  <a:pt x="225" y="1"/>
                </a:cubicBezTo>
                <a:cubicBezTo>
                  <a:pt x="240" y="1"/>
                  <a:pt x="255" y="1"/>
                  <a:pt x="268" y="1"/>
                </a:cubicBezTo>
                <a:cubicBezTo>
                  <a:pt x="281" y="1"/>
                  <a:pt x="291" y="1"/>
                  <a:pt x="299" y="0"/>
                </a:cubicBezTo>
                <a:cubicBezTo>
                  <a:pt x="307" y="0"/>
                  <a:pt x="312" y="0"/>
                  <a:pt x="313" y="0"/>
                </a:cubicBezTo>
                <a:cubicBezTo>
                  <a:pt x="321" y="0"/>
                  <a:pt x="325" y="3"/>
                  <a:pt x="325" y="8"/>
                </a:cubicBezTo>
                <a:cubicBezTo>
                  <a:pt x="325" y="8"/>
                  <a:pt x="324" y="12"/>
                  <a:pt x="323" y="17"/>
                </a:cubicBezTo>
                <a:cubicBezTo>
                  <a:pt x="322" y="24"/>
                  <a:pt x="320" y="28"/>
                  <a:pt x="319" y="30"/>
                </a:cubicBezTo>
                <a:cubicBezTo>
                  <a:pt x="317" y="31"/>
                  <a:pt x="313" y="32"/>
                  <a:pt x="307" y="32"/>
                </a:cubicBezTo>
                <a:cubicBezTo>
                  <a:pt x="293" y="33"/>
                  <a:pt x="280" y="37"/>
                  <a:pt x="270" y="44"/>
                </a:cubicBezTo>
                <a:lnTo>
                  <a:pt x="323" y="179"/>
                </a:lnTo>
                <a:lnTo>
                  <a:pt x="360" y="138"/>
                </a:lnTo>
                <a:cubicBezTo>
                  <a:pt x="409" y="85"/>
                  <a:pt x="434" y="56"/>
                  <a:pt x="434" y="51"/>
                </a:cubicBezTo>
                <a:cubicBezTo>
                  <a:pt x="434" y="42"/>
                  <a:pt x="428" y="36"/>
                  <a:pt x="417" y="33"/>
                </a:cubicBezTo>
                <a:cubicBezTo>
                  <a:pt x="415" y="33"/>
                  <a:pt x="412" y="33"/>
                  <a:pt x="408" y="32"/>
                </a:cubicBezTo>
                <a:cubicBezTo>
                  <a:pt x="401" y="32"/>
                  <a:pt x="397" y="29"/>
                  <a:pt x="397" y="24"/>
                </a:cubicBezTo>
                <a:cubicBezTo>
                  <a:pt x="397" y="23"/>
                  <a:pt x="398" y="19"/>
                  <a:pt x="399" y="13"/>
                </a:cubicBezTo>
                <a:cubicBezTo>
                  <a:pt x="401" y="7"/>
                  <a:pt x="403" y="2"/>
                  <a:pt x="406" y="0"/>
                </a:cubicBezTo>
                <a:lnTo>
                  <a:pt x="414" y="0"/>
                </a:lnTo>
                <a:cubicBezTo>
                  <a:pt x="415" y="0"/>
                  <a:pt x="421" y="0"/>
                  <a:pt x="432" y="0"/>
                </a:cubicBezTo>
                <a:cubicBezTo>
                  <a:pt x="443" y="0"/>
                  <a:pt x="455" y="0"/>
                  <a:pt x="469" y="1"/>
                </a:cubicBezTo>
                <a:cubicBezTo>
                  <a:pt x="483" y="2"/>
                  <a:pt x="493" y="2"/>
                  <a:pt x="498" y="2"/>
                </a:cubicBezTo>
                <a:cubicBezTo>
                  <a:pt x="540" y="2"/>
                  <a:pt x="563" y="1"/>
                  <a:pt x="567" y="0"/>
                </a:cubicBezTo>
                <a:lnTo>
                  <a:pt x="573" y="0"/>
                </a:lnTo>
                <a:cubicBezTo>
                  <a:pt x="576" y="3"/>
                  <a:pt x="578" y="5"/>
                  <a:pt x="578" y="7"/>
                </a:cubicBezTo>
                <a:cubicBezTo>
                  <a:pt x="577" y="19"/>
                  <a:pt x="574" y="27"/>
                  <a:pt x="569" y="32"/>
                </a:cubicBezTo>
                <a:lnTo>
                  <a:pt x="558" y="32"/>
                </a:lnTo>
                <a:cubicBezTo>
                  <a:pt x="542" y="32"/>
                  <a:pt x="528" y="34"/>
                  <a:pt x="515" y="38"/>
                </a:cubicBezTo>
                <a:cubicBezTo>
                  <a:pt x="503" y="42"/>
                  <a:pt x="493" y="46"/>
                  <a:pt x="487" y="50"/>
                </a:cubicBezTo>
                <a:cubicBezTo>
                  <a:pt x="480" y="54"/>
                  <a:pt x="475" y="58"/>
                  <a:pt x="470" y="63"/>
                </a:cubicBezTo>
                <a:lnTo>
                  <a:pt x="462" y="69"/>
                </a:lnTo>
                <a:cubicBezTo>
                  <a:pt x="462" y="68"/>
                  <a:pt x="440" y="93"/>
                  <a:pt x="396" y="141"/>
                </a:cubicBezTo>
                <a:lnTo>
                  <a:pt x="335" y="209"/>
                </a:lnTo>
                <a:cubicBezTo>
                  <a:pt x="335" y="210"/>
                  <a:pt x="343" y="229"/>
                  <a:pt x="357" y="265"/>
                </a:cubicBezTo>
                <a:cubicBezTo>
                  <a:pt x="371" y="302"/>
                  <a:pt x="387" y="340"/>
                  <a:pt x="402" y="378"/>
                </a:cubicBezTo>
                <a:cubicBezTo>
                  <a:pt x="418" y="417"/>
                  <a:pt x="427" y="437"/>
                  <a:pt x="428" y="439"/>
                </a:cubicBezTo>
                <a:cubicBezTo>
                  <a:pt x="433" y="443"/>
                  <a:pt x="447" y="445"/>
                  <a:pt x="471" y="445"/>
                </a:cubicBezTo>
                <a:cubicBezTo>
                  <a:pt x="487" y="445"/>
                  <a:pt x="495" y="448"/>
                  <a:pt x="495" y="452"/>
                </a:cubicBezTo>
                <a:cubicBezTo>
                  <a:pt x="495" y="453"/>
                  <a:pt x="495" y="456"/>
                  <a:pt x="494" y="462"/>
                </a:cubicBezTo>
                <a:cubicBezTo>
                  <a:pt x="492" y="469"/>
                  <a:pt x="490" y="473"/>
                  <a:pt x="489" y="475"/>
                </a:cubicBezTo>
                <a:cubicBezTo>
                  <a:pt x="488" y="476"/>
                  <a:pt x="484" y="477"/>
                  <a:pt x="479" y="477"/>
                </a:cubicBezTo>
                <a:cubicBezTo>
                  <a:pt x="478" y="477"/>
                  <a:pt x="470" y="477"/>
                  <a:pt x="456" y="477"/>
                </a:cubicBezTo>
                <a:cubicBezTo>
                  <a:pt x="442" y="477"/>
                  <a:pt x="421" y="477"/>
                  <a:pt x="394" y="476"/>
                </a:cubicBezTo>
                <a:cubicBezTo>
                  <a:pt x="366" y="476"/>
                  <a:pt x="344" y="476"/>
                  <a:pt x="329" y="476"/>
                </a:cubicBezTo>
                <a:cubicBezTo>
                  <a:pt x="314" y="476"/>
                  <a:pt x="306" y="476"/>
                  <a:pt x="305" y="477"/>
                </a:cubicBezTo>
                <a:cubicBezTo>
                  <a:pt x="297" y="477"/>
                  <a:pt x="293" y="475"/>
                  <a:pt x="293" y="471"/>
                </a:cubicBezTo>
                <a:cubicBezTo>
                  <a:pt x="293" y="470"/>
                  <a:pt x="293" y="467"/>
                  <a:pt x="294" y="460"/>
                </a:cubicBezTo>
                <a:cubicBezTo>
                  <a:pt x="295" y="455"/>
                  <a:pt x="296" y="452"/>
                  <a:pt x="297" y="450"/>
                </a:cubicBezTo>
                <a:cubicBezTo>
                  <a:pt x="298" y="449"/>
                  <a:pt x="299" y="447"/>
                  <a:pt x="300" y="447"/>
                </a:cubicBezTo>
                <a:cubicBezTo>
                  <a:pt x="302" y="446"/>
                  <a:pt x="304" y="446"/>
                  <a:pt x="307" y="445"/>
                </a:cubicBezTo>
                <a:cubicBezTo>
                  <a:pt x="309" y="445"/>
                  <a:pt x="313" y="445"/>
                  <a:pt x="318" y="445"/>
                </a:cubicBezTo>
                <a:cubicBezTo>
                  <a:pt x="323" y="445"/>
                  <a:pt x="329" y="443"/>
                  <a:pt x="336" y="440"/>
                </a:cubicBezTo>
                <a:cubicBezTo>
                  <a:pt x="344" y="436"/>
                  <a:pt x="348" y="434"/>
                  <a:pt x="348" y="433"/>
                </a:cubicBezTo>
                <a:cubicBezTo>
                  <a:pt x="347" y="433"/>
                  <a:pt x="336" y="406"/>
                  <a:pt x="315" y="351"/>
                </a:cubicBezTo>
                <a:lnTo>
                  <a:pt x="282" y="269"/>
                </a:lnTo>
                <a:cubicBezTo>
                  <a:pt x="195" y="364"/>
                  <a:pt x="150" y="414"/>
                  <a:pt x="147" y="419"/>
                </a:cubicBezTo>
                <a:cubicBezTo>
                  <a:pt x="146" y="423"/>
                  <a:pt x="145" y="425"/>
                  <a:pt x="145" y="427"/>
                </a:cubicBezTo>
                <a:cubicBezTo>
                  <a:pt x="145" y="436"/>
                  <a:pt x="151" y="442"/>
                  <a:pt x="165" y="445"/>
                </a:cubicBezTo>
                <a:cubicBezTo>
                  <a:pt x="165" y="445"/>
                  <a:pt x="167" y="445"/>
                  <a:pt x="169" y="445"/>
                </a:cubicBezTo>
                <a:cubicBezTo>
                  <a:pt x="171" y="445"/>
                  <a:pt x="173" y="445"/>
                  <a:pt x="173" y="445"/>
                </a:cubicBezTo>
                <a:cubicBezTo>
                  <a:pt x="175" y="445"/>
                  <a:pt x="176" y="445"/>
                  <a:pt x="176" y="445"/>
                </a:cubicBezTo>
                <a:cubicBezTo>
                  <a:pt x="177" y="445"/>
                  <a:pt x="177" y="446"/>
                  <a:pt x="178" y="446"/>
                </a:cubicBezTo>
                <a:cubicBezTo>
                  <a:pt x="179" y="447"/>
                  <a:pt x="180" y="447"/>
                  <a:pt x="180" y="448"/>
                </a:cubicBezTo>
                <a:cubicBezTo>
                  <a:pt x="181" y="449"/>
                  <a:pt x="181" y="451"/>
                  <a:pt x="181" y="453"/>
                </a:cubicBezTo>
                <a:cubicBezTo>
                  <a:pt x="181" y="457"/>
                  <a:pt x="181" y="461"/>
                  <a:pt x="180" y="464"/>
                </a:cubicBezTo>
                <a:cubicBezTo>
                  <a:pt x="178" y="470"/>
                  <a:pt x="177" y="474"/>
                  <a:pt x="175" y="475"/>
                </a:cubicBezTo>
                <a:cubicBezTo>
                  <a:pt x="174" y="476"/>
                  <a:pt x="171" y="476"/>
                  <a:pt x="165" y="477"/>
                </a:cubicBezTo>
                <a:cubicBezTo>
                  <a:pt x="164" y="477"/>
                  <a:pt x="159" y="477"/>
                  <a:pt x="152" y="477"/>
                </a:cubicBezTo>
                <a:cubicBezTo>
                  <a:pt x="145" y="477"/>
                  <a:pt x="135" y="477"/>
                  <a:pt x="122" y="476"/>
                </a:cubicBezTo>
                <a:cubicBezTo>
                  <a:pt x="109" y="476"/>
                  <a:pt x="96" y="476"/>
                  <a:pt x="81" y="476"/>
                </a:cubicBezTo>
                <a:cubicBezTo>
                  <a:pt x="45" y="476"/>
                  <a:pt x="21" y="477"/>
                  <a:pt x="11" y="478"/>
                </a:cubicBez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469" name=""/>
          <p:cNvSpPr/>
          <p:nvPr/>
        </p:nvSpPr>
        <p:spPr>
          <a:xfrm>
            <a:off x="5735160" y="1634040"/>
            <a:ext cx="167760" cy="59400"/>
          </a:xfrm>
          <a:custGeom>
            <a:avLst/>
            <a:gdLst/>
            <a:ahLst/>
            <a:rect l="0" t="0" r="r" b="b"/>
            <a:pathLst>
              <a:path w="466" h="165">
                <a:moveTo>
                  <a:pt x="0" y="14"/>
                </a:moveTo>
                <a:cubicBezTo>
                  <a:pt x="0" y="8"/>
                  <a:pt x="3" y="4"/>
                  <a:pt x="10" y="0"/>
                </a:cubicBezTo>
                <a:lnTo>
                  <a:pt x="455" y="0"/>
                </a:lnTo>
                <a:cubicBezTo>
                  <a:pt x="462" y="4"/>
                  <a:pt x="466" y="9"/>
                  <a:pt x="466" y="14"/>
                </a:cubicBezTo>
                <a:cubicBezTo>
                  <a:pt x="466" y="19"/>
                  <a:pt x="463" y="24"/>
                  <a:pt x="456" y="28"/>
                </a:cubicBezTo>
                <a:lnTo>
                  <a:pt x="234" y="28"/>
                </a:lnTo>
                <a:lnTo>
                  <a:pt x="11" y="28"/>
                </a:lnTo>
                <a:cubicBezTo>
                  <a:pt x="3" y="26"/>
                  <a:pt x="0" y="21"/>
                  <a:pt x="0" y="14"/>
                </a:cubicBezTo>
                <a:moveTo>
                  <a:pt x="0" y="151"/>
                </a:moveTo>
                <a:cubicBezTo>
                  <a:pt x="0" y="144"/>
                  <a:pt x="3" y="139"/>
                  <a:pt x="11" y="137"/>
                </a:cubicBezTo>
                <a:lnTo>
                  <a:pt x="456" y="137"/>
                </a:lnTo>
                <a:cubicBezTo>
                  <a:pt x="463" y="141"/>
                  <a:pt x="466" y="146"/>
                  <a:pt x="466" y="151"/>
                </a:cubicBezTo>
                <a:cubicBezTo>
                  <a:pt x="466" y="157"/>
                  <a:pt x="462" y="161"/>
                  <a:pt x="455" y="165"/>
                </a:cubicBezTo>
                <a:lnTo>
                  <a:pt x="10" y="165"/>
                </a:lnTo>
                <a:cubicBezTo>
                  <a:pt x="3" y="161"/>
                  <a:pt x="0" y="157"/>
                  <a:pt x="0" y="151"/>
                </a:cubicBez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470" name=""/>
          <p:cNvSpPr/>
          <p:nvPr/>
        </p:nvSpPr>
        <p:spPr>
          <a:xfrm>
            <a:off x="6048360" y="1361880"/>
            <a:ext cx="68040" cy="603720"/>
          </a:xfrm>
          <a:custGeom>
            <a:avLst/>
            <a:gdLst/>
            <a:ahLst/>
            <a:rect l="0" t="0" r="r" b="b"/>
            <a:pathLst>
              <a:path w="189" h="1677">
                <a:moveTo>
                  <a:pt x="0" y="1677"/>
                </a:moveTo>
                <a:lnTo>
                  <a:pt x="0" y="0"/>
                </a:lnTo>
                <a:lnTo>
                  <a:pt x="189" y="0"/>
                </a:lnTo>
                <a:lnTo>
                  <a:pt x="189" y="44"/>
                </a:lnTo>
                <a:lnTo>
                  <a:pt x="44" y="44"/>
                </a:lnTo>
                <a:lnTo>
                  <a:pt x="44" y="1633"/>
                </a:lnTo>
                <a:lnTo>
                  <a:pt x="189" y="1633"/>
                </a:lnTo>
                <a:lnTo>
                  <a:pt x="189" y="1677"/>
                </a:lnTo>
                <a:lnTo>
                  <a:pt x="0" y="1677"/>
                </a:ln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471" name=""/>
          <p:cNvSpPr/>
          <p:nvPr/>
        </p:nvSpPr>
        <p:spPr>
          <a:xfrm>
            <a:off x="6140160" y="1383120"/>
            <a:ext cx="86760" cy="167760"/>
          </a:xfrm>
          <a:custGeom>
            <a:avLst/>
            <a:gdLst/>
            <a:ahLst/>
            <a:rect l="0" t="0" r="r" b="b"/>
            <a:pathLst>
              <a:path w="241" h="466">
                <a:moveTo>
                  <a:pt x="90" y="61"/>
                </a:moveTo>
                <a:lnTo>
                  <a:pt x="81" y="65"/>
                </a:lnTo>
                <a:cubicBezTo>
                  <a:pt x="75" y="67"/>
                  <a:pt x="65" y="69"/>
                  <a:pt x="53" y="72"/>
                </a:cubicBezTo>
                <a:cubicBezTo>
                  <a:pt x="41" y="74"/>
                  <a:pt x="28" y="76"/>
                  <a:pt x="13" y="77"/>
                </a:cubicBezTo>
                <a:lnTo>
                  <a:pt x="0" y="77"/>
                </a:lnTo>
                <a:lnTo>
                  <a:pt x="0" y="44"/>
                </a:lnTo>
                <a:lnTo>
                  <a:pt x="13" y="44"/>
                </a:lnTo>
                <a:cubicBezTo>
                  <a:pt x="35" y="43"/>
                  <a:pt x="55" y="40"/>
                  <a:pt x="74" y="34"/>
                </a:cubicBezTo>
                <a:cubicBezTo>
                  <a:pt x="92" y="28"/>
                  <a:pt x="106" y="22"/>
                  <a:pt x="114" y="17"/>
                </a:cubicBezTo>
                <a:cubicBezTo>
                  <a:pt x="121" y="12"/>
                  <a:pt x="128" y="7"/>
                  <a:pt x="133" y="2"/>
                </a:cubicBezTo>
                <a:cubicBezTo>
                  <a:pt x="134" y="0"/>
                  <a:pt x="137" y="0"/>
                  <a:pt x="142" y="0"/>
                </a:cubicBezTo>
                <a:cubicBezTo>
                  <a:pt x="146" y="0"/>
                  <a:pt x="150" y="1"/>
                  <a:pt x="154" y="4"/>
                </a:cubicBezTo>
                <a:lnTo>
                  <a:pt x="154" y="214"/>
                </a:lnTo>
                <a:lnTo>
                  <a:pt x="154" y="423"/>
                </a:lnTo>
                <a:cubicBezTo>
                  <a:pt x="157" y="426"/>
                  <a:pt x="160" y="429"/>
                  <a:pt x="163" y="429"/>
                </a:cubicBezTo>
                <a:cubicBezTo>
                  <a:pt x="165" y="430"/>
                  <a:pt x="171" y="431"/>
                  <a:pt x="179" y="432"/>
                </a:cubicBezTo>
                <a:cubicBezTo>
                  <a:pt x="188" y="433"/>
                  <a:pt x="203" y="434"/>
                  <a:pt x="223" y="434"/>
                </a:cubicBezTo>
                <a:lnTo>
                  <a:pt x="241" y="434"/>
                </a:lnTo>
                <a:lnTo>
                  <a:pt x="241" y="466"/>
                </a:lnTo>
                <a:lnTo>
                  <a:pt x="233" y="466"/>
                </a:lnTo>
                <a:cubicBezTo>
                  <a:pt x="223" y="464"/>
                  <a:pt x="186" y="464"/>
                  <a:pt x="122" y="464"/>
                </a:cubicBezTo>
                <a:cubicBezTo>
                  <a:pt x="58" y="464"/>
                  <a:pt x="21" y="464"/>
                  <a:pt x="11" y="466"/>
                </a:cubicBezTo>
                <a:lnTo>
                  <a:pt x="3" y="466"/>
                </a:lnTo>
                <a:lnTo>
                  <a:pt x="3" y="434"/>
                </a:lnTo>
                <a:lnTo>
                  <a:pt x="21" y="434"/>
                </a:lnTo>
                <a:cubicBezTo>
                  <a:pt x="31" y="434"/>
                  <a:pt x="40" y="434"/>
                  <a:pt x="48" y="434"/>
                </a:cubicBezTo>
                <a:cubicBezTo>
                  <a:pt x="55" y="434"/>
                  <a:pt x="61" y="433"/>
                  <a:pt x="65" y="433"/>
                </a:cubicBezTo>
                <a:cubicBezTo>
                  <a:pt x="69" y="432"/>
                  <a:pt x="73" y="432"/>
                  <a:pt x="76" y="431"/>
                </a:cubicBezTo>
                <a:cubicBezTo>
                  <a:pt x="80" y="430"/>
                  <a:pt x="82" y="429"/>
                  <a:pt x="82" y="429"/>
                </a:cubicBezTo>
                <a:cubicBezTo>
                  <a:pt x="82" y="429"/>
                  <a:pt x="84" y="428"/>
                  <a:pt x="86" y="426"/>
                </a:cubicBezTo>
                <a:cubicBezTo>
                  <a:pt x="89" y="424"/>
                  <a:pt x="90" y="423"/>
                  <a:pt x="90" y="423"/>
                </a:cubicBezTo>
                <a:lnTo>
                  <a:pt x="90" y="61"/>
                </a:ln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472" name=""/>
          <p:cNvSpPr/>
          <p:nvPr/>
        </p:nvSpPr>
        <p:spPr>
          <a:xfrm>
            <a:off x="6508800" y="1383120"/>
            <a:ext cx="100800" cy="167760"/>
          </a:xfrm>
          <a:custGeom>
            <a:avLst/>
            <a:gdLst/>
            <a:ahLst/>
            <a:rect l="0" t="0" r="r" b="b"/>
            <a:pathLst>
              <a:path w="280" h="466">
                <a:moveTo>
                  <a:pt x="41" y="166"/>
                </a:moveTo>
                <a:cubicBezTo>
                  <a:pt x="29" y="166"/>
                  <a:pt x="19" y="162"/>
                  <a:pt x="11" y="154"/>
                </a:cubicBezTo>
                <a:cubicBezTo>
                  <a:pt x="4" y="145"/>
                  <a:pt x="0" y="135"/>
                  <a:pt x="0" y="123"/>
                </a:cubicBezTo>
                <a:cubicBezTo>
                  <a:pt x="0" y="89"/>
                  <a:pt x="12" y="60"/>
                  <a:pt x="37" y="36"/>
                </a:cubicBezTo>
                <a:cubicBezTo>
                  <a:pt x="62" y="12"/>
                  <a:pt x="92" y="0"/>
                  <a:pt x="130" y="0"/>
                </a:cubicBezTo>
                <a:cubicBezTo>
                  <a:pt x="173" y="0"/>
                  <a:pt x="208" y="13"/>
                  <a:pt x="236" y="39"/>
                </a:cubicBezTo>
                <a:cubicBezTo>
                  <a:pt x="265" y="65"/>
                  <a:pt x="279" y="99"/>
                  <a:pt x="280" y="141"/>
                </a:cubicBezTo>
                <a:cubicBezTo>
                  <a:pt x="280" y="161"/>
                  <a:pt x="275" y="180"/>
                  <a:pt x="266" y="198"/>
                </a:cubicBezTo>
                <a:cubicBezTo>
                  <a:pt x="256" y="216"/>
                  <a:pt x="245" y="232"/>
                  <a:pt x="232" y="246"/>
                </a:cubicBezTo>
                <a:cubicBezTo>
                  <a:pt x="219" y="259"/>
                  <a:pt x="201" y="277"/>
                  <a:pt x="176" y="297"/>
                </a:cubicBezTo>
                <a:cubicBezTo>
                  <a:pt x="160" y="312"/>
                  <a:pt x="136" y="333"/>
                  <a:pt x="105" y="362"/>
                </a:cubicBezTo>
                <a:lnTo>
                  <a:pt x="64" y="401"/>
                </a:lnTo>
                <a:lnTo>
                  <a:pt x="117" y="402"/>
                </a:lnTo>
                <a:cubicBezTo>
                  <a:pt x="191" y="402"/>
                  <a:pt x="230" y="400"/>
                  <a:pt x="235" y="398"/>
                </a:cubicBezTo>
                <a:cubicBezTo>
                  <a:pt x="238" y="397"/>
                  <a:pt x="244" y="376"/>
                  <a:pt x="252" y="336"/>
                </a:cubicBezTo>
                <a:lnTo>
                  <a:pt x="252" y="334"/>
                </a:lnTo>
                <a:lnTo>
                  <a:pt x="280" y="334"/>
                </a:lnTo>
                <a:lnTo>
                  <a:pt x="280" y="336"/>
                </a:lnTo>
                <a:cubicBezTo>
                  <a:pt x="279" y="337"/>
                  <a:pt x="276" y="358"/>
                  <a:pt x="271" y="399"/>
                </a:cubicBezTo>
                <a:cubicBezTo>
                  <a:pt x="265" y="440"/>
                  <a:pt x="262" y="462"/>
                  <a:pt x="260" y="464"/>
                </a:cubicBezTo>
                <a:lnTo>
                  <a:pt x="260" y="466"/>
                </a:lnTo>
                <a:lnTo>
                  <a:pt x="0" y="466"/>
                </a:lnTo>
                <a:lnTo>
                  <a:pt x="0" y="453"/>
                </a:lnTo>
                <a:lnTo>
                  <a:pt x="0" y="444"/>
                </a:lnTo>
                <a:cubicBezTo>
                  <a:pt x="0" y="441"/>
                  <a:pt x="1" y="437"/>
                  <a:pt x="4" y="434"/>
                </a:cubicBezTo>
                <a:cubicBezTo>
                  <a:pt x="7" y="430"/>
                  <a:pt x="14" y="422"/>
                  <a:pt x="25" y="409"/>
                </a:cubicBezTo>
                <a:cubicBezTo>
                  <a:pt x="39" y="394"/>
                  <a:pt x="50" y="381"/>
                  <a:pt x="60" y="370"/>
                </a:cubicBezTo>
                <a:cubicBezTo>
                  <a:pt x="64" y="365"/>
                  <a:pt x="72" y="357"/>
                  <a:pt x="84" y="344"/>
                </a:cubicBezTo>
                <a:cubicBezTo>
                  <a:pt x="95" y="332"/>
                  <a:pt x="103" y="323"/>
                  <a:pt x="108" y="318"/>
                </a:cubicBezTo>
                <a:cubicBezTo>
                  <a:pt x="112" y="314"/>
                  <a:pt x="119" y="306"/>
                  <a:pt x="128" y="295"/>
                </a:cubicBezTo>
                <a:cubicBezTo>
                  <a:pt x="138" y="285"/>
                  <a:pt x="145" y="277"/>
                  <a:pt x="148" y="272"/>
                </a:cubicBezTo>
                <a:cubicBezTo>
                  <a:pt x="152" y="267"/>
                  <a:pt x="157" y="260"/>
                  <a:pt x="164" y="251"/>
                </a:cubicBezTo>
                <a:cubicBezTo>
                  <a:pt x="171" y="242"/>
                  <a:pt x="176" y="234"/>
                  <a:pt x="179" y="228"/>
                </a:cubicBezTo>
                <a:cubicBezTo>
                  <a:pt x="182" y="222"/>
                  <a:pt x="185" y="216"/>
                  <a:pt x="190" y="208"/>
                </a:cubicBezTo>
                <a:cubicBezTo>
                  <a:pt x="194" y="201"/>
                  <a:pt x="197" y="193"/>
                  <a:pt x="199" y="186"/>
                </a:cubicBezTo>
                <a:cubicBezTo>
                  <a:pt x="201" y="178"/>
                  <a:pt x="202" y="171"/>
                  <a:pt x="204" y="165"/>
                </a:cubicBezTo>
                <a:cubicBezTo>
                  <a:pt x="205" y="158"/>
                  <a:pt x="206" y="151"/>
                  <a:pt x="206" y="142"/>
                </a:cubicBezTo>
                <a:cubicBezTo>
                  <a:pt x="206" y="112"/>
                  <a:pt x="198" y="86"/>
                  <a:pt x="182" y="65"/>
                </a:cubicBezTo>
                <a:cubicBezTo>
                  <a:pt x="166" y="43"/>
                  <a:pt x="143" y="33"/>
                  <a:pt x="113" y="33"/>
                </a:cubicBezTo>
                <a:cubicBezTo>
                  <a:pt x="98" y="33"/>
                  <a:pt x="84" y="36"/>
                  <a:pt x="73" y="44"/>
                </a:cubicBezTo>
                <a:cubicBezTo>
                  <a:pt x="61" y="52"/>
                  <a:pt x="53" y="60"/>
                  <a:pt x="48" y="67"/>
                </a:cubicBezTo>
                <a:cubicBezTo>
                  <a:pt x="44" y="75"/>
                  <a:pt x="41" y="79"/>
                  <a:pt x="41" y="81"/>
                </a:cubicBezTo>
                <a:cubicBezTo>
                  <a:pt x="41" y="81"/>
                  <a:pt x="42" y="81"/>
                  <a:pt x="45" y="81"/>
                </a:cubicBezTo>
                <a:cubicBezTo>
                  <a:pt x="53" y="81"/>
                  <a:pt x="62" y="85"/>
                  <a:pt x="71" y="91"/>
                </a:cubicBezTo>
                <a:cubicBezTo>
                  <a:pt x="79" y="98"/>
                  <a:pt x="84" y="108"/>
                  <a:pt x="84" y="124"/>
                </a:cubicBezTo>
                <a:cubicBezTo>
                  <a:pt x="84" y="136"/>
                  <a:pt x="80" y="146"/>
                  <a:pt x="73" y="154"/>
                </a:cubicBezTo>
                <a:cubicBezTo>
                  <a:pt x="65" y="162"/>
                  <a:pt x="55" y="166"/>
                  <a:pt x="41" y="166"/>
                </a:cubicBez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473" name=""/>
          <p:cNvSpPr/>
          <p:nvPr/>
        </p:nvSpPr>
        <p:spPr>
          <a:xfrm>
            <a:off x="6129720" y="1735200"/>
            <a:ext cx="104760" cy="173160"/>
          </a:xfrm>
          <a:custGeom>
            <a:avLst/>
            <a:gdLst/>
            <a:ahLst/>
            <a:rect l="0" t="0" r="r" b="b"/>
            <a:pathLst>
              <a:path w="291" h="481">
                <a:moveTo>
                  <a:pt x="59" y="141"/>
                </a:moveTo>
                <a:cubicBezTo>
                  <a:pt x="47" y="141"/>
                  <a:pt x="37" y="137"/>
                  <a:pt x="30" y="129"/>
                </a:cubicBezTo>
                <a:cubicBezTo>
                  <a:pt x="23" y="121"/>
                  <a:pt x="19" y="111"/>
                  <a:pt x="19" y="99"/>
                </a:cubicBezTo>
                <a:cubicBezTo>
                  <a:pt x="19" y="73"/>
                  <a:pt x="30" y="50"/>
                  <a:pt x="52" y="30"/>
                </a:cubicBezTo>
                <a:cubicBezTo>
                  <a:pt x="75" y="10"/>
                  <a:pt x="102" y="0"/>
                  <a:pt x="133" y="0"/>
                </a:cubicBezTo>
                <a:cubicBezTo>
                  <a:pt x="150" y="0"/>
                  <a:pt x="160" y="0"/>
                  <a:pt x="164" y="1"/>
                </a:cubicBezTo>
                <a:cubicBezTo>
                  <a:pt x="200" y="6"/>
                  <a:pt x="226" y="19"/>
                  <a:pt x="244" y="38"/>
                </a:cubicBezTo>
                <a:cubicBezTo>
                  <a:pt x="262" y="57"/>
                  <a:pt x="271" y="78"/>
                  <a:pt x="272" y="100"/>
                </a:cubicBezTo>
                <a:cubicBezTo>
                  <a:pt x="272" y="124"/>
                  <a:pt x="264" y="148"/>
                  <a:pt x="248" y="170"/>
                </a:cubicBezTo>
                <a:cubicBezTo>
                  <a:pt x="232" y="193"/>
                  <a:pt x="210" y="211"/>
                  <a:pt x="183" y="221"/>
                </a:cubicBezTo>
                <a:lnTo>
                  <a:pt x="180" y="222"/>
                </a:lnTo>
                <a:cubicBezTo>
                  <a:pt x="180" y="223"/>
                  <a:pt x="183" y="224"/>
                  <a:pt x="187" y="225"/>
                </a:cubicBezTo>
                <a:cubicBezTo>
                  <a:pt x="191" y="225"/>
                  <a:pt x="198" y="228"/>
                  <a:pt x="207" y="231"/>
                </a:cubicBezTo>
                <a:cubicBezTo>
                  <a:pt x="216" y="234"/>
                  <a:pt x="225" y="239"/>
                  <a:pt x="234" y="245"/>
                </a:cubicBezTo>
                <a:cubicBezTo>
                  <a:pt x="272" y="270"/>
                  <a:pt x="291" y="303"/>
                  <a:pt x="291" y="343"/>
                </a:cubicBezTo>
                <a:cubicBezTo>
                  <a:pt x="291" y="380"/>
                  <a:pt x="276" y="412"/>
                  <a:pt x="247" y="440"/>
                </a:cubicBezTo>
                <a:cubicBezTo>
                  <a:pt x="219" y="467"/>
                  <a:pt x="182" y="481"/>
                  <a:pt x="137" y="481"/>
                </a:cubicBezTo>
                <a:cubicBezTo>
                  <a:pt x="100" y="481"/>
                  <a:pt x="67" y="471"/>
                  <a:pt x="40" y="451"/>
                </a:cubicBezTo>
                <a:cubicBezTo>
                  <a:pt x="13" y="431"/>
                  <a:pt x="0" y="405"/>
                  <a:pt x="0" y="375"/>
                </a:cubicBezTo>
                <a:cubicBezTo>
                  <a:pt x="0" y="362"/>
                  <a:pt x="4" y="351"/>
                  <a:pt x="13" y="343"/>
                </a:cubicBezTo>
                <a:cubicBezTo>
                  <a:pt x="21" y="335"/>
                  <a:pt x="31" y="331"/>
                  <a:pt x="44" y="331"/>
                </a:cubicBezTo>
                <a:cubicBezTo>
                  <a:pt x="57" y="331"/>
                  <a:pt x="68" y="335"/>
                  <a:pt x="76" y="343"/>
                </a:cubicBezTo>
                <a:cubicBezTo>
                  <a:pt x="84" y="352"/>
                  <a:pt x="89" y="362"/>
                  <a:pt x="89" y="375"/>
                </a:cubicBezTo>
                <a:cubicBezTo>
                  <a:pt x="89" y="380"/>
                  <a:pt x="88" y="384"/>
                  <a:pt x="87" y="389"/>
                </a:cubicBezTo>
                <a:cubicBezTo>
                  <a:pt x="85" y="393"/>
                  <a:pt x="84" y="397"/>
                  <a:pt x="82" y="400"/>
                </a:cubicBezTo>
                <a:cubicBezTo>
                  <a:pt x="80" y="403"/>
                  <a:pt x="77" y="406"/>
                  <a:pt x="74" y="408"/>
                </a:cubicBezTo>
                <a:cubicBezTo>
                  <a:pt x="71" y="410"/>
                  <a:pt x="68" y="412"/>
                  <a:pt x="66" y="414"/>
                </a:cubicBezTo>
                <a:cubicBezTo>
                  <a:pt x="63" y="415"/>
                  <a:pt x="61" y="416"/>
                  <a:pt x="59" y="417"/>
                </a:cubicBezTo>
                <a:cubicBezTo>
                  <a:pt x="56" y="417"/>
                  <a:pt x="54" y="418"/>
                  <a:pt x="53" y="419"/>
                </a:cubicBezTo>
                <a:lnTo>
                  <a:pt x="50" y="419"/>
                </a:lnTo>
                <a:cubicBezTo>
                  <a:pt x="74" y="440"/>
                  <a:pt x="103" y="451"/>
                  <a:pt x="137" y="451"/>
                </a:cubicBezTo>
                <a:cubicBezTo>
                  <a:pt x="162" y="451"/>
                  <a:pt x="183" y="438"/>
                  <a:pt x="196" y="414"/>
                </a:cubicBezTo>
                <a:cubicBezTo>
                  <a:pt x="204" y="398"/>
                  <a:pt x="208" y="375"/>
                  <a:pt x="208" y="343"/>
                </a:cubicBezTo>
                <a:lnTo>
                  <a:pt x="208" y="329"/>
                </a:lnTo>
                <a:cubicBezTo>
                  <a:pt x="208" y="285"/>
                  <a:pt x="193" y="255"/>
                  <a:pt x="162" y="241"/>
                </a:cubicBezTo>
                <a:cubicBezTo>
                  <a:pt x="155" y="238"/>
                  <a:pt x="141" y="236"/>
                  <a:pt x="119" y="236"/>
                </a:cubicBezTo>
                <a:lnTo>
                  <a:pt x="90" y="235"/>
                </a:lnTo>
                <a:lnTo>
                  <a:pt x="88" y="234"/>
                </a:lnTo>
                <a:cubicBezTo>
                  <a:pt x="87" y="232"/>
                  <a:pt x="87" y="228"/>
                  <a:pt x="87" y="222"/>
                </a:cubicBezTo>
                <a:cubicBezTo>
                  <a:pt x="87" y="214"/>
                  <a:pt x="88" y="209"/>
                  <a:pt x="92" y="209"/>
                </a:cubicBezTo>
                <a:cubicBezTo>
                  <a:pt x="105" y="209"/>
                  <a:pt x="119" y="208"/>
                  <a:pt x="133" y="205"/>
                </a:cubicBezTo>
                <a:cubicBezTo>
                  <a:pt x="148" y="203"/>
                  <a:pt x="163" y="193"/>
                  <a:pt x="177" y="176"/>
                </a:cubicBezTo>
                <a:cubicBezTo>
                  <a:pt x="190" y="159"/>
                  <a:pt x="196" y="133"/>
                  <a:pt x="196" y="98"/>
                </a:cubicBezTo>
                <a:lnTo>
                  <a:pt x="196" y="92"/>
                </a:lnTo>
                <a:cubicBezTo>
                  <a:pt x="196" y="66"/>
                  <a:pt x="188" y="47"/>
                  <a:pt x="172" y="37"/>
                </a:cubicBezTo>
                <a:cubicBezTo>
                  <a:pt x="161" y="31"/>
                  <a:pt x="150" y="27"/>
                  <a:pt x="138" y="27"/>
                </a:cubicBezTo>
                <a:cubicBezTo>
                  <a:pt x="123" y="27"/>
                  <a:pt x="110" y="30"/>
                  <a:pt x="97" y="35"/>
                </a:cubicBezTo>
                <a:cubicBezTo>
                  <a:pt x="84" y="40"/>
                  <a:pt x="76" y="45"/>
                  <a:pt x="70" y="51"/>
                </a:cubicBezTo>
                <a:cubicBezTo>
                  <a:pt x="65" y="57"/>
                  <a:pt x="63" y="59"/>
                  <a:pt x="63" y="59"/>
                </a:cubicBezTo>
                <a:lnTo>
                  <a:pt x="65" y="59"/>
                </a:lnTo>
                <a:cubicBezTo>
                  <a:pt x="66" y="60"/>
                  <a:pt x="68" y="60"/>
                  <a:pt x="70" y="61"/>
                </a:cubicBezTo>
                <a:cubicBezTo>
                  <a:pt x="73" y="61"/>
                  <a:pt x="75" y="62"/>
                  <a:pt x="77" y="64"/>
                </a:cubicBezTo>
                <a:cubicBezTo>
                  <a:pt x="80" y="66"/>
                  <a:pt x="83" y="68"/>
                  <a:pt x="86" y="69"/>
                </a:cubicBezTo>
                <a:cubicBezTo>
                  <a:pt x="89" y="71"/>
                  <a:pt x="91" y="73"/>
                  <a:pt x="93" y="77"/>
                </a:cubicBezTo>
                <a:cubicBezTo>
                  <a:pt x="94" y="81"/>
                  <a:pt x="96" y="84"/>
                  <a:pt x="98" y="87"/>
                </a:cubicBezTo>
                <a:cubicBezTo>
                  <a:pt x="101" y="91"/>
                  <a:pt x="101" y="95"/>
                  <a:pt x="101" y="101"/>
                </a:cubicBezTo>
                <a:cubicBezTo>
                  <a:pt x="101" y="112"/>
                  <a:pt x="97" y="121"/>
                  <a:pt x="91" y="129"/>
                </a:cubicBezTo>
                <a:cubicBezTo>
                  <a:pt x="84" y="136"/>
                  <a:pt x="74" y="141"/>
                  <a:pt x="59" y="141"/>
                </a:cubicBez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474" name=""/>
          <p:cNvSpPr/>
          <p:nvPr/>
        </p:nvSpPr>
        <p:spPr>
          <a:xfrm>
            <a:off x="6503400" y="1732320"/>
            <a:ext cx="111600" cy="170280"/>
          </a:xfrm>
          <a:custGeom>
            <a:avLst/>
            <a:gdLst/>
            <a:ahLst/>
            <a:rect l="0" t="0" r="r" b="b"/>
            <a:pathLst>
              <a:path w="310" h="473">
                <a:moveTo>
                  <a:pt x="304" y="473"/>
                </a:moveTo>
                <a:cubicBezTo>
                  <a:pt x="295" y="472"/>
                  <a:pt x="265" y="471"/>
                  <a:pt x="214" y="471"/>
                </a:cubicBezTo>
                <a:cubicBezTo>
                  <a:pt x="160" y="471"/>
                  <a:pt x="128" y="472"/>
                  <a:pt x="120" y="473"/>
                </a:cubicBezTo>
                <a:lnTo>
                  <a:pt x="114" y="473"/>
                </a:lnTo>
                <a:lnTo>
                  <a:pt x="114" y="441"/>
                </a:lnTo>
                <a:lnTo>
                  <a:pt x="135" y="441"/>
                </a:lnTo>
                <a:cubicBezTo>
                  <a:pt x="145" y="441"/>
                  <a:pt x="151" y="441"/>
                  <a:pt x="154" y="441"/>
                </a:cubicBezTo>
                <a:cubicBezTo>
                  <a:pt x="158" y="441"/>
                  <a:pt x="162" y="441"/>
                  <a:pt x="166" y="440"/>
                </a:cubicBezTo>
                <a:cubicBezTo>
                  <a:pt x="171" y="439"/>
                  <a:pt x="174" y="438"/>
                  <a:pt x="176" y="436"/>
                </a:cubicBezTo>
                <a:cubicBezTo>
                  <a:pt x="178" y="435"/>
                  <a:pt x="179" y="433"/>
                  <a:pt x="181" y="431"/>
                </a:cubicBezTo>
                <a:cubicBezTo>
                  <a:pt x="181" y="430"/>
                  <a:pt x="182" y="417"/>
                  <a:pt x="182" y="393"/>
                </a:cubicBezTo>
                <a:lnTo>
                  <a:pt x="182" y="358"/>
                </a:lnTo>
                <a:lnTo>
                  <a:pt x="0" y="358"/>
                </a:lnTo>
                <a:lnTo>
                  <a:pt x="0" y="326"/>
                </a:lnTo>
                <a:lnTo>
                  <a:pt x="106" y="165"/>
                </a:lnTo>
                <a:cubicBezTo>
                  <a:pt x="177" y="56"/>
                  <a:pt x="213" y="2"/>
                  <a:pt x="214" y="1"/>
                </a:cubicBezTo>
                <a:cubicBezTo>
                  <a:pt x="215" y="0"/>
                  <a:pt x="220" y="0"/>
                  <a:pt x="229" y="0"/>
                </a:cubicBezTo>
                <a:lnTo>
                  <a:pt x="242" y="0"/>
                </a:lnTo>
                <a:lnTo>
                  <a:pt x="246" y="4"/>
                </a:lnTo>
                <a:lnTo>
                  <a:pt x="246" y="326"/>
                </a:lnTo>
                <a:lnTo>
                  <a:pt x="310" y="326"/>
                </a:lnTo>
                <a:lnTo>
                  <a:pt x="310" y="358"/>
                </a:lnTo>
                <a:lnTo>
                  <a:pt x="246" y="358"/>
                </a:lnTo>
                <a:lnTo>
                  <a:pt x="246" y="394"/>
                </a:lnTo>
                <a:cubicBezTo>
                  <a:pt x="246" y="413"/>
                  <a:pt x="246" y="424"/>
                  <a:pt x="246" y="427"/>
                </a:cubicBezTo>
                <a:cubicBezTo>
                  <a:pt x="246" y="431"/>
                  <a:pt x="247" y="433"/>
                  <a:pt x="250" y="436"/>
                </a:cubicBezTo>
                <a:cubicBezTo>
                  <a:pt x="254" y="439"/>
                  <a:pt x="267" y="441"/>
                  <a:pt x="290" y="441"/>
                </a:cubicBezTo>
                <a:lnTo>
                  <a:pt x="310" y="441"/>
                </a:lnTo>
                <a:lnTo>
                  <a:pt x="310" y="473"/>
                </a:lnTo>
                <a:lnTo>
                  <a:pt x="304" y="473"/>
                </a:lnTo>
                <a:moveTo>
                  <a:pt x="186" y="326"/>
                </a:moveTo>
                <a:lnTo>
                  <a:pt x="186" y="92"/>
                </a:lnTo>
                <a:lnTo>
                  <a:pt x="33" y="325"/>
                </a:lnTo>
                <a:lnTo>
                  <a:pt x="109" y="326"/>
                </a:lnTo>
                <a:lnTo>
                  <a:pt x="186" y="326"/>
                </a:ln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475" name=""/>
          <p:cNvSpPr/>
          <p:nvPr/>
        </p:nvSpPr>
        <p:spPr>
          <a:xfrm>
            <a:off x="6624720" y="1361880"/>
            <a:ext cx="68040" cy="603720"/>
          </a:xfrm>
          <a:custGeom>
            <a:avLst/>
            <a:gdLst/>
            <a:ahLst/>
            <a:rect l="0" t="0" r="r" b="b"/>
            <a:pathLst>
              <a:path w="189" h="1677">
                <a:moveTo>
                  <a:pt x="0" y="44"/>
                </a:moveTo>
                <a:lnTo>
                  <a:pt x="0" y="0"/>
                </a:lnTo>
                <a:lnTo>
                  <a:pt x="189" y="0"/>
                </a:lnTo>
                <a:lnTo>
                  <a:pt x="189" y="1677"/>
                </a:lnTo>
                <a:lnTo>
                  <a:pt x="0" y="1677"/>
                </a:lnTo>
                <a:lnTo>
                  <a:pt x="0" y="1633"/>
                </a:lnTo>
                <a:lnTo>
                  <a:pt x="146" y="1633"/>
                </a:lnTo>
                <a:lnTo>
                  <a:pt x="146" y="44"/>
                </a:lnTo>
                <a:lnTo>
                  <a:pt x="0" y="44"/>
                </a:ln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476" name=""/>
          <p:cNvSpPr txBox="1"/>
          <p:nvPr/>
        </p:nvSpPr>
        <p:spPr>
          <a:xfrm>
            <a:off x="571320" y="902880"/>
            <a:ext cx="610200" cy="305280"/>
          </a:xfrm>
          <a:prstGeom prst="rect">
            <a:avLst/>
          </a:prstGeom>
          <a:noFill/>
          <a:ln w="0">
            <a:noFill/>
          </a:ln>
        </p:spPr>
        <p:txBody>
          <a:bodyPr wrap="none" lIns="0" rIns="0" tIns="0" bIns="0" anchor="t">
            <a:spAutoFit/>
          </a:bodyPr>
          <a:p>
            <a:r>
              <a:rPr b="1" lang="zh-CN" sz="2400" strike="noStrike" u="none">
                <a:solidFill>
                  <a:srgbClr val="434343"/>
                </a:solidFill>
                <a:effectLst/>
                <a:uFillTx/>
                <a:latin typeface="HiraMinProN-W6"/>
                <a:ea typeface="HiraMinProN-W6"/>
              </a:rPr>
              <a:t>実例</a:t>
            </a:r>
            <a:endParaRPr b="0" lang="en-US" sz="2400" strike="noStrike" u="none">
              <a:solidFill>
                <a:srgbClr val="000000"/>
              </a:solidFill>
              <a:effectLst/>
              <a:uFillTx/>
              <a:latin typeface="Times New Roman"/>
            </a:endParaRPr>
          </a:p>
        </p:txBody>
      </p:sp>
      <p:sp>
        <p:nvSpPr>
          <p:cNvPr id="477" name=""/>
          <p:cNvSpPr txBox="1"/>
          <p:nvPr/>
        </p:nvSpPr>
        <p:spPr>
          <a:xfrm>
            <a:off x="628560" y="2084400"/>
            <a:ext cx="249120" cy="274680"/>
          </a:xfrm>
          <a:prstGeom prst="rect">
            <a:avLst/>
          </a:prstGeom>
          <a:noFill/>
          <a:ln w="0">
            <a:noFill/>
          </a:ln>
        </p:spPr>
        <p:txBody>
          <a:bodyPr wrap="none" lIns="0" rIns="0" tIns="0" bIns="0" anchor="t">
            <a:spAutoFit/>
          </a:bodyPr>
          <a:p>
            <a:r>
              <a:rPr b="0" lang="en-US" sz="1950" strike="noStrike" u="none">
                <a:solidFill>
                  <a:srgbClr val="434343"/>
                </a:solidFill>
                <a:effectLst/>
                <a:uFillTx/>
                <a:latin typeface="Times New Roman"/>
                <a:ea typeface="Times New Roman"/>
              </a:rPr>
              <a:t>1. </a:t>
            </a:r>
            <a:endParaRPr b="0" lang="en-US" sz="1950" strike="noStrike" u="none">
              <a:solidFill>
                <a:srgbClr val="000000"/>
              </a:solidFill>
              <a:effectLst/>
              <a:uFillTx/>
              <a:latin typeface="Times New Roman"/>
            </a:endParaRPr>
          </a:p>
        </p:txBody>
      </p:sp>
      <p:sp>
        <p:nvSpPr>
          <p:cNvPr id="478" name=""/>
          <p:cNvSpPr txBox="1"/>
          <p:nvPr/>
        </p:nvSpPr>
        <p:spPr>
          <a:xfrm>
            <a:off x="876240" y="2040480"/>
            <a:ext cx="994320" cy="248760"/>
          </a:xfrm>
          <a:prstGeom prst="rect">
            <a:avLst/>
          </a:prstGeom>
          <a:noFill/>
          <a:ln w="0">
            <a:noFill/>
          </a:ln>
        </p:spPr>
        <p:txBody>
          <a:bodyPr wrap="none" lIns="0" rIns="0" tIns="0" bIns="0" anchor="t">
            <a:spAutoFit/>
          </a:bodyPr>
          <a:p>
            <a:r>
              <a:rPr b="0" lang="zh-CN" sz="1950" strike="noStrike" u="none">
                <a:solidFill>
                  <a:srgbClr val="434343"/>
                </a:solidFill>
                <a:effectLst/>
                <a:uFillTx/>
                <a:latin typeface="HiraMinProN-W3"/>
                <a:ea typeface="HiraMinProN-W3"/>
              </a:rPr>
              <a:t>畳み込み</a:t>
            </a:r>
            <a:endParaRPr b="0" lang="en-US" sz="1950" strike="noStrike" u="none">
              <a:solidFill>
                <a:srgbClr val="000000"/>
              </a:solidFill>
              <a:effectLst/>
              <a:uFillTx/>
              <a:latin typeface="Times New Roman"/>
            </a:endParaRPr>
          </a:p>
        </p:txBody>
      </p:sp>
      <p:sp>
        <p:nvSpPr>
          <p:cNvPr id="479" name=""/>
          <p:cNvSpPr txBox="1"/>
          <p:nvPr/>
        </p:nvSpPr>
        <p:spPr>
          <a:xfrm>
            <a:off x="1866960" y="2084400"/>
            <a:ext cx="247320" cy="274680"/>
          </a:xfrm>
          <a:prstGeom prst="rect">
            <a:avLst/>
          </a:prstGeom>
          <a:noFill/>
          <a:ln w="0">
            <a:noFill/>
          </a:ln>
        </p:spPr>
        <p:txBody>
          <a:bodyPr wrap="none" lIns="0" rIns="0" tIns="0" bIns="0" anchor="t">
            <a:spAutoFit/>
          </a:bodyPr>
          <a:p>
            <a:r>
              <a:rPr b="0" lang="en-US" sz="1950" strike="noStrike" u="none">
                <a:solidFill>
                  <a:srgbClr val="434343"/>
                </a:solidFill>
                <a:effectLst/>
                <a:uFillTx/>
                <a:latin typeface="Times New Roman"/>
                <a:ea typeface="Times New Roman"/>
              </a:rPr>
              <a:t> (</a:t>
            </a:r>
            <a:endParaRPr b="0" lang="en-US" sz="1950" strike="noStrike" u="none">
              <a:solidFill>
                <a:srgbClr val="000000"/>
              </a:solidFill>
              <a:effectLst/>
              <a:uFillTx/>
              <a:latin typeface="Times New Roman"/>
            </a:endParaRPr>
          </a:p>
        </p:txBody>
      </p:sp>
      <p:sp>
        <p:nvSpPr>
          <p:cNvPr id="480" name=""/>
          <p:cNvSpPr txBox="1"/>
          <p:nvPr/>
        </p:nvSpPr>
        <p:spPr>
          <a:xfrm>
            <a:off x="2011320" y="2040480"/>
            <a:ext cx="1491120" cy="248760"/>
          </a:xfrm>
          <a:prstGeom prst="rect">
            <a:avLst/>
          </a:prstGeom>
          <a:noFill/>
          <a:ln w="0">
            <a:noFill/>
          </a:ln>
        </p:spPr>
        <p:txBody>
          <a:bodyPr wrap="none" lIns="0" rIns="0" tIns="0" bIns="0" anchor="t">
            <a:spAutoFit/>
          </a:bodyPr>
          <a:p>
            <a:r>
              <a:rPr b="0" lang="zh-CN" sz="1950" strike="noStrike" u="none">
                <a:solidFill>
                  <a:srgbClr val="434343"/>
                </a:solidFill>
                <a:effectLst/>
                <a:uFillTx/>
                <a:latin typeface="HiraMinProN-W3"/>
                <a:ea typeface="HiraMinProN-W3"/>
              </a:rPr>
              <a:t>チャネル数は</a:t>
            </a:r>
            <a:endParaRPr b="0" lang="en-US" sz="1950" strike="noStrike" u="none">
              <a:solidFill>
                <a:srgbClr val="000000"/>
              </a:solidFill>
              <a:effectLst/>
              <a:uFillTx/>
              <a:latin typeface="Times New Roman"/>
            </a:endParaRPr>
          </a:p>
        </p:txBody>
      </p:sp>
      <p:sp>
        <p:nvSpPr>
          <p:cNvPr id="481" name=""/>
          <p:cNvSpPr/>
          <p:nvPr/>
        </p:nvSpPr>
        <p:spPr>
          <a:xfrm>
            <a:off x="3557880" y="2193840"/>
            <a:ext cx="103320" cy="114120"/>
          </a:xfrm>
          <a:custGeom>
            <a:avLst/>
            <a:gdLst/>
            <a:ahLst/>
            <a:rect l="0" t="0" r="r" b="b"/>
            <a:pathLst>
              <a:path w="287" h="317">
                <a:moveTo>
                  <a:pt x="0" y="109"/>
                </a:moveTo>
                <a:cubicBezTo>
                  <a:pt x="1" y="108"/>
                  <a:pt x="1" y="106"/>
                  <a:pt x="2" y="104"/>
                </a:cubicBezTo>
                <a:cubicBezTo>
                  <a:pt x="2" y="101"/>
                  <a:pt x="3" y="96"/>
                  <a:pt x="5" y="88"/>
                </a:cubicBezTo>
                <a:cubicBezTo>
                  <a:pt x="7" y="80"/>
                  <a:pt x="9" y="73"/>
                  <a:pt x="12" y="66"/>
                </a:cubicBezTo>
                <a:cubicBezTo>
                  <a:pt x="15" y="59"/>
                  <a:pt x="18" y="51"/>
                  <a:pt x="22" y="43"/>
                </a:cubicBezTo>
                <a:cubicBezTo>
                  <a:pt x="27" y="34"/>
                  <a:pt x="31" y="27"/>
                  <a:pt x="36" y="22"/>
                </a:cubicBezTo>
                <a:cubicBezTo>
                  <a:pt x="42" y="16"/>
                  <a:pt x="48" y="11"/>
                  <a:pt x="55" y="6"/>
                </a:cubicBezTo>
                <a:cubicBezTo>
                  <a:pt x="62" y="1"/>
                  <a:pt x="69" y="-1"/>
                  <a:pt x="78" y="0"/>
                </a:cubicBezTo>
                <a:cubicBezTo>
                  <a:pt x="91" y="0"/>
                  <a:pt x="103" y="3"/>
                  <a:pt x="113" y="8"/>
                </a:cubicBezTo>
                <a:cubicBezTo>
                  <a:pt x="123" y="14"/>
                  <a:pt x="131" y="19"/>
                  <a:pt x="135" y="24"/>
                </a:cubicBezTo>
                <a:cubicBezTo>
                  <a:pt x="139" y="28"/>
                  <a:pt x="142" y="33"/>
                  <a:pt x="143" y="38"/>
                </a:cubicBezTo>
                <a:cubicBezTo>
                  <a:pt x="143" y="40"/>
                  <a:pt x="144" y="42"/>
                  <a:pt x="145" y="42"/>
                </a:cubicBezTo>
                <a:cubicBezTo>
                  <a:pt x="145" y="42"/>
                  <a:pt x="147" y="40"/>
                  <a:pt x="150" y="37"/>
                </a:cubicBezTo>
                <a:cubicBezTo>
                  <a:pt x="173" y="13"/>
                  <a:pt x="198" y="1"/>
                  <a:pt x="228" y="1"/>
                </a:cubicBezTo>
                <a:lnTo>
                  <a:pt x="230" y="1"/>
                </a:lnTo>
                <a:cubicBezTo>
                  <a:pt x="253" y="1"/>
                  <a:pt x="270" y="10"/>
                  <a:pt x="281" y="29"/>
                </a:cubicBezTo>
                <a:cubicBezTo>
                  <a:pt x="285" y="38"/>
                  <a:pt x="287" y="47"/>
                  <a:pt x="287" y="55"/>
                </a:cubicBezTo>
                <a:cubicBezTo>
                  <a:pt x="287" y="70"/>
                  <a:pt x="284" y="81"/>
                  <a:pt x="278" y="90"/>
                </a:cubicBezTo>
                <a:cubicBezTo>
                  <a:pt x="272" y="98"/>
                  <a:pt x="265" y="103"/>
                  <a:pt x="259" y="106"/>
                </a:cubicBezTo>
                <a:cubicBezTo>
                  <a:pt x="253" y="108"/>
                  <a:pt x="248" y="109"/>
                  <a:pt x="242" y="108"/>
                </a:cubicBezTo>
                <a:cubicBezTo>
                  <a:pt x="232" y="108"/>
                  <a:pt x="224" y="106"/>
                  <a:pt x="219" y="101"/>
                </a:cubicBezTo>
                <a:cubicBezTo>
                  <a:pt x="213" y="96"/>
                  <a:pt x="210" y="89"/>
                  <a:pt x="210" y="81"/>
                </a:cubicBezTo>
                <a:cubicBezTo>
                  <a:pt x="210" y="57"/>
                  <a:pt x="223" y="42"/>
                  <a:pt x="250" y="35"/>
                </a:cubicBezTo>
                <a:cubicBezTo>
                  <a:pt x="240" y="29"/>
                  <a:pt x="231" y="26"/>
                  <a:pt x="224" y="26"/>
                </a:cubicBezTo>
                <a:cubicBezTo>
                  <a:pt x="198" y="26"/>
                  <a:pt x="174" y="43"/>
                  <a:pt x="152" y="78"/>
                </a:cubicBezTo>
                <a:cubicBezTo>
                  <a:pt x="148" y="86"/>
                  <a:pt x="144" y="94"/>
                  <a:pt x="142" y="102"/>
                </a:cubicBezTo>
                <a:cubicBezTo>
                  <a:pt x="140" y="109"/>
                  <a:pt x="132" y="140"/>
                  <a:pt x="118" y="194"/>
                </a:cubicBezTo>
                <a:cubicBezTo>
                  <a:pt x="102" y="260"/>
                  <a:pt x="93" y="294"/>
                  <a:pt x="91" y="298"/>
                </a:cubicBezTo>
                <a:cubicBezTo>
                  <a:pt x="85" y="311"/>
                  <a:pt x="75" y="317"/>
                  <a:pt x="61" y="317"/>
                </a:cubicBezTo>
                <a:cubicBezTo>
                  <a:pt x="55" y="317"/>
                  <a:pt x="50" y="316"/>
                  <a:pt x="46" y="313"/>
                </a:cubicBezTo>
                <a:cubicBezTo>
                  <a:pt x="42" y="310"/>
                  <a:pt x="40" y="307"/>
                  <a:pt x="39" y="305"/>
                </a:cubicBezTo>
                <a:cubicBezTo>
                  <a:pt x="37" y="302"/>
                  <a:pt x="37" y="300"/>
                  <a:pt x="37" y="298"/>
                </a:cubicBezTo>
                <a:cubicBezTo>
                  <a:pt x="37" y="292"/>
                  <a:pt x="46" y="252"/>
                  <a:pt x="65" y="178"/>
                </a:cubicBezTo>
                <a:cubicBezTo>
                  <a:pt x="84" y="104"/>
                  <a:pt x="93" y="61"/>
                  <a:pt x="93" y="53"/>
                </a:cubicBezTo>
                <a:cubicBezTo>
                  <a:pt x="93" y="35"/>
                  <a:pt x="87" y="26"/>
                  <a:pt x="75" y="26"/>
                </a:cubicBezTo>
                <a:cubicBezTo>
                  <a:pt x="65" y="26"/>
                  <a:pt x="57" y="32"/>
                  <a:pt x="50" y="45"/>
                </a:cubicBezTo>
                <a:cubicBezTo>
                  <a:pt x="43" y="58"/>
                  <a:pt x="37" y="74"/>
                  <a:pt x="33" y="89"/>
                </a:cubicBezTo>
                <a:cubicBezTo>
                  <a:pt x="29" y="104"/>
                  <a:pt x="26" y="113"/>
                  <a:pt x="25" y="114"/>
                </a:cubicBezTo>
                <a:cubicBezTo>
                  <a:pt x="24" y="115"/>
                  <a:pt x="21" y="115"/>
                  <a:pt x="14" y="115"/>
                </a:cubicBezTo>
                <a:lnTo>
                  <a:pt x="4" y="115"/>
                </a:lnTo>
                <a:cubicBezTo>
                  <a:pt x="2" y="113"/>
                  <a:pt x="0" y="111"/>
                  <a:pt x="0" y="109"/>
                </a:cubicBez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482" name=""/>
          <p:cNvSpPr/>
          <p:nvPr/>
        </p:nvSpPr>
        <p:spPr>
          <a:xfrm>
            <a:off x="3683160" y="2095200"/>
            <a:ext cx="71280" cy="118800"/>
          </a:xfrm>
          <a:custGeom>
            <a:avLst/>
            <a:gdLst/>
            <a:ahLst/>
            <a:rect l="0" t="0" r="r" b="b"/>
            <a:pathLst>
              <a:path w="198" h="330">
                <a:moveTo>
                  <a:pt x="29" y="117"/>
                </a:moveTo>
                <a:cubicBezTo>
                  <a:pt x="20" y="117"/>
                  <a:pt x="13" y="114"/>
                  <a:pt x="8" y="108"/>
                </a:cubicBezTo>
                <a:cubicBezTo>
                  <a:pt x="3" y="103"/>
                  <a:pt x="0" y="95"/>
                  <a:pt x="0" y="87"/>
                </a:cubicBezTo>
                <a:cubicBezTo>
                  <a:pt x="0" y="63"/>
                  <a:pt x="9" y="43"/>
                  <a:pt x="26" y="26"/>
                </a:cubicBezTo>
                <a:cubicBezTo>
                  <a:pt x="44" y="9"/>
                  <a:pt x="66" y="0"/>
                  <a:pt x="92" y="0"/>
                </a:cubicBezTo>
                <a:cubicBezTo>
                  <a:pt x="122" y="0"/>
                  <a:pt x="147" y="10"/>
                  <a:pt x="167" y="28"/>
                </a:cubicBezTo>
                <a:cubicBezTo>
                  <a:pt x="187" y="46"/>
                  <a:pt x="198" y="70"/>
                  <a:pt x="198" y="100"/>
                </a:cubicBezTo>
                <a:cubicBezTo>
                  <a:pt x="198" y="114"/>
                  <a:pt x="195" y="127"/>
                  <a:pt x="188" y="140"/>
                </a:cubicBezTo>
                <a:cubicBezTo>
                  <a:pt x="182" y="153"/>
                  <a:pt x="174" y="164"/>
                  <a:pt x="164" y="174"/>
                </a:cubicBezTo>
                <a:cubicBezTo>
                  <a:pt x="155" y="183"/>
                  <a:pt x="142" y="195"/>
                  <a:pt x="125" y="210"/>
                </a:cubicBezTo>
                <a:cubicBezTo>
                  <a:pt x="113" y="220"/>
                  <a:pt x="97" y="236"/>
                  <a:pt x="76" y="257"/>
                </a:cubicBezTo>
                <a:lnTo>
                  <a:pt x="45" y="284"/>
                </a:lnTo>
                <a:lnTo>
                  <a:pt x="84" y="285"/>
                </a:lnTo>
                <a:cubicBezTo>
                  <a:pt x="136" y="285"/>
                  <a:pt x="163" y="284"/>
                  <a:pt x="166" y="282"/>
                </a:cubicBezTo>
                <a:cubicBezTo>
                  <a:pt x="169" y="282"/>
                  <a:pt x="173" y="267"/>
                  <a:pt x="178" y="237"/>
                </a:cubicBezTo>
                <a:lnTo>
                  <a:pt x="178" y="236"/>
                </a:lnTo>
                <a:lnTo>
                  <a:pt x="198" y="236"/>
                </a:lnTo>
                <a:lnTo>
                  <a:pt x="198" y="237"/>
                </a:lnTo>
                <a:cubicBezTo>
                  <a:pt x="198" y="238"/>
                  <a:pt x="196" y="254"/>
                  <a:pt x="192" y="283"/>
                </a:cubicBezTo>
                <a:cubicBezTo>
                  <a:pt x="188" y="312"/>
                  <a:pt x="185" y="327"/>
                  <a:pt x="184" y="329"/>
                </a:cubicBezTo>
                <a:lnTo>
                  <a:pt x="184" y="330"/>
                </a:lnTo>
                <a:lnTo>
                  <a:pt x="0" y="330"/>
                </a:lnTo>
                <a:lnTo>
                  <a:pt x="0" y="321"/>
                </a:lnTo>
                <a:lnTo>
                  <a:pt x="0" y="315"/>
                </a:lnTo>
                <a:cubicBezTo>
                  <a:pt x="0" y="313"/>
                  <a:pt x="1" y="310"/>
                  <a:pt x="3" y="307"/>
                </a:cubicBezTo>
                <a:cubicBezTo>
                  <a:pt x="5" y="305"/>
                  <a:pt x="10" y="299"/>
                  <a:pt x="18" y="290"/>
                </a:cubicBezTo>
                <a:cubicBezTo>
                  <a:pt x="27" y="280"/>
                  <a:pt x="36" y="270"/>
                  <a:pt x="43" y="263"/>
                </a:cubicBezTo>
                <a:cubicBezTo>
                  <a:pt x="45" y="259"/>
                  <a:pt x="51" y="253"/>
                  <a:pt x="60" y="243"/>
                </a:cubicBezTo>
                <a:cubicBezTo>
                  <a:pt x="69" y="234"/>
                  <a:pt x="74" y="228"/>
                  <a:pt x="77" y="225"/>
                </a:cubicBezTo>
                <a:cubicBezTo>
                  <a:pt x="80" y="222"/>
                  <a:pt x="85" y="216"/>
                  <a:pt x="91" y="209"/>
                </a:cubicBezTo>
                <a:cubicBezTo>
                  <a:pt x="98" y="201"/>
                  <a:pt x="103" y="196"/>
                  <a:pt x="105" y="192"/>
                </a:cubicBezTo>
                <a:cubicBezTo>
                  <a:pt x="108" y="188"/>
                  <a:pt x="112" y="183"/>
                  <a:pt x="117" y="177"/>
                </a:cubicBezTo>
                <a:cubicBezTo>
                  <a:pt x="121" y="171"/>
                  <a:pt x="125" y="166"/>
                  <a:pt x="127" y="161"/>
                </a:cubicBezTo>
                <a:cubicBezTo>
                  <a:pt x="129" y="157"/>
                  <a:pt x="131" y="152"/>
                  <a:pt x="134" y="147"/>
                </a:cubicBezTo>
                <a:cubicBezTo>
                  <a:pt x="137" y="142"/>
                  <a:pt x="139" y="136"/>
                  <a:pt x="141" y="131"/>
                </a:cubicBezTo>
                <a:cubicBezTo>
                  <a:pt x="142" y="126"/>
                  <a:pt x="143" y="121"/>
                  <a:pt x="144" y="116"/>
                </a:cubicBezTo>
                <a:cubicBezTo>
                  <a:pt x="145" y="112"/>
                  <a:pt x="146" y="106"/>
                  <a:pt x="146" y="100"/>
                </a:cubicBezTo>
                <a:cubicBezTo>
                  <a:pt x="146" y="79"/>
                  <a:pt x="140" y="61"/>
                  <a:pt x="129" y="46"/>
                </a:cubicBezTo>
                <a:cubicBezTo>
                  <a:pt x="118" y="31"/>
                  <a:pt x="102" y="24"/>
                  <a:pt x="81" y="24"/>
                </a:cubicBezTo>
                <a:cubicBezTo>
                  <a:pt x="70" y="24"/>
                  <a:pt x="61" y="26"/>
                  <a:pt x="51" y="32"/>
                </a:cubicBezTo>
                <a:cubicBezTo>
                  <a:pt x="43" y="38"/>
                  <a:pt x="37" y="43"/>
                  <a:pt x="34" y="48"/>
                </a:cubicBezTo>
                <a:cubicBezTo>
                  <a:pt x="31" y="54"/>
                  <a:pt x="29" y="57"/>
                  <a:pt x="29" y="58"/>
                </a:cubicBezTo>
                <a:cubicBezTo>
                  <a:pt x="29" y="58"/>
                  <a:pt x="30" y="58"/>
                  <a:pt x="32" y="58"/>
                </a:cubicBezTo>
                <a:cubicBezTo>
                  <a:pt x="38" y="58"/>
                  <a:pt x="44" y="60"/>
                  <a:pt x="50" y="65"/>
                </a:cubicBezTo>
                <a:cubicBezTo>
                  <a:pt x="56" y="70"/>
                  <a:pt x="60" y="77"/>
                  <a:pt x="60" y="88"/>
                </a:cubicBezTo>
                <a:cubicBezTo>
                  <a:pt x="60" y="96"/>
                  <a:pt x="57" y="103"/>
                  <a:pt x="51" y="108"/>
                </a:cubicBezTo>
                <a:cubicBezTo>
                  <a:pt x="46" y="114"/>
                  <a:pt x="39" y="117"/>
                  <a:pt x="29" y="117"/>
                </a:cubicBez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483" name=""/>
          <p:cNvSpPr txBox="1"/>
          <p:nvPr/>
        </p:nvSpPr>
        <p:spPr>
          <a:xfrm>
            <a:off x="3487320" y="2084400"/>
            <a:ext cx="247320" cy="274680"/>
          </a:xfrm>
          <a:prstGeom prst="rect">
            <a:avLst/>
          </a:prstGeom>
          <a:noFill/>
          <a:ln w="0">
            <a:noFill/>
          </a:ln>
        </p:spPr>
        <p:txBody>
          <a:bodyPr wrap="none" lIns="0" rIns="0" tIns="0" bIns="0" anchor="t">
            <a:spAutoFit/>
          </a:bodyPr>
          <a:p>
            <a:r>
              <a:rPr b="0" lang="en-US" sz="1950" strike="noStrike" u="none">
                <a:solidFill>
                  <a:srgbClr val="434343"/>
                </a:solidFill>
                <a:effectLst/>
                <a:uFillTx/>
                <a:latin typeface="Times New Roman"/>
                <a:ea typeface="Times New Roman"/>
              </a:rPr>
              <a:t> </a:t>
            </a:r>
            <a:endParaRPr b="0" lang="en-US" sz="1950" strike="noStrike" u="none">
              <a:solidFill>
                <a:srgbClr val="000000"/>
              </a:solidFill>
              <a:effectLst/>
              <a:uFillTx/>
              <a:latin typeface="Times New Roman"/>
            </a:endParaRPr>
          </a:p>
        </p:txBody>
      </p:sp>
      <p:sp>
        <p:nvSpPr>
          <p:cNvPr id="484" name=""/>
          <p:cNvSpPr txBox="1"/>
          <p:nvPr/>
        </p:nvSpPr>
        <p:spPr>
          <a:xfrm>
            <a:off x="3772440" y="2084400"/>
            <a:ext cx="247320" cy="274680"/>
          </a:xfrm>
          <a:prstGeom prst="rect">
            <a:avLst/>
          </a:prstGeom>
          <a:noFill/>
          <a:ln w="0">
            <a:noFill/>
          </a:ln>
        </p:spPr>
        <p:txBody>
          <a:bodyPr wrap="none" lIns="0" rIns="0" tIns="0" bIns="0" anchor="t">
            <a:spAutoFit/>
          </a:bodyPr>
          <a:p>
            <a:r>
              <a:rPr b="0" lang="en-US" sz="1950" strike="noStrike" u="none">
                <a:solidFill>
                  <a:srgbClr val="434343"/>
                </a:solidFill>
                <a:effectLst/>
                <a:uFillTx/>
                <a:latin typeface="Times New Roman"/>
                <a:ea typeface="Times New Roman"/>
              </a:rPr>
              <a:t> </a:t>
            </a:r>
            <a:endParaRPr b="0" lang="en-US" sz="1950" strike="noStrike" u="none">
              <a:solidFill>
                <a:srgbClr val="000000"/>
              </a:solidFill>
              <a:effectLst/>
              <a:uFillTx/>
              <a:latin typeface="Times New Roman"/>
            </a:endParaRPr>
          </a:p>
        </p:txBody>
      </p:sp>
      <p:sp>
        <p:nvSpPr>
          <p:cNvPr id="485" name=""/>
          <p:cNvSpPr txBox="1"/>
          <p:nvPr/>
        </p:nvSpPr>
        <p:spPr>
          <a:xfrm>
            <a:off x="3834360" y="2040480"/>
            <a:ext cx="249120" cy="248760"/>
          </a:xfrm>
          <a:prstGeom prst="rect">
            <a:avLst/>
          </a:prstGeom>
          <a:noFill/>
          <a:ln w="0">
            <a:noFill/>
          </a:ln>
        </p:spPr>
        <p:txBody>
          <a:bodyPr wrap="none" lIns="0" rIns="0" tIns="0" bIns="0" anchor="t">
            <a:spAutoFit/>
          </a:bodyPr>
          <a:p>
            <a:r>
              <a:rPr b="0" lang="zh-CN" sz="1950" strike="noStrike" u="none">
                <a:solidFill>
                  <a:srgbClr val="434343"/>
                </a:solidFill>
                <a:effectLst/>
                <a:uFillTx/>
                <a:latin typeface="HiraMinProN-W3"/>
                <a:ea typeface="HiraMinProN-W3"/>
              </a:rPr>
              <a:t>倍</a:t>
            </a:r>
            <a:endParaRPr b="0" lang="en-US" sz="1950" strike="noStrike" u="none">
              <a:solidFill>
                <a:srgbClr val="000000"/>
              </a:solidFill>
              <a:effectLst/>
              <a:uFillTx/>
              <a:latin typeface="Times New Roman"/>
            </a:endParaRPr>
          </a:p>
        </p:txBody>
      </p:sp>
      <p:sp>
        <p:nvSpPr>
          <p:cNvPr id="486" name=""/>
          <p:cNvSpPr/>
          <p:nvPr/>
        </p:nvSpPr>
        <p:spPr>
          <a:xfrm>
            <a:off x="4506120" y="2679480"/>
            <a:ext cx="181080" cy="171360"/>
          </a:xfrm>
          <a:custGeom>
            <a:avLst/>
            <a:gdLst/>
            <a:ahLst/>
            <a:rect l="0" t="0" r="r" b="b"/>
            <a:pathLst>
              <a:path w="503" h="476">
                <a:moveTo>
                  <a:pt x="12" y="475"/>
                </a:moveTo>
                <a:cubicBezTo>
                  <a:pt x="4" y="475"/>
                  <a:pt x="0" y="473"/>
                  <a:pt x="0" y="468"/>
                </a:cubicBezTo>
                <a:cubicBezTo>
                  <a:pt x="0" y="467"/>
                  <a:pt x="1" y="464"/>
                  <a:pt x="2" y="458"/>
                </a:cubicBezTo>
                <a:cubicBezTo>
                  <a:pt x="4" y="451"/>
                  <a:pt x="6" y="447"/>
                  <a:pt x="8" y="446"/>
                </a:cubicBezTo>
                <a:cubicBezTo>
                  <a:pt x="10" y="445"/>
                  <a:pt x="15" y="444"/>
                  <a:pt x="24" y="444"/>
                </a:cubicBezTo>
                <a:cubicBezTo>
                  <a:pt x="37" y="444"/>
                  <a:pt x="50" y="443"/>
                  <a:pt x="66" y="441"/>
                </a:cubicBezTo>
                <a:cubicBezTo>
                  <a:pt x="72" y="440"/>
                  <a:pt x="77" y="437"/>
                  <a:pt x="79" y="433"/>
                </a:cubicBezTo>
                <a:cubicBezTo>
                  <a:pt x="80" y="431"/>
                  <a:pt x="97" y="364"/>
                  <a:pt x="129" y="236"/>
                </a:cubicBezTo>
                <a:cubicBezTo>
                  <a:pt x="161" y="107"/>
                  <a:pt x="177" y="42"/>
                  <a:pt x="178" y="40"/>
                </a:cubicBezTo>
                <a:cubicBezTo>
                  <a:pt x="178" y="37"/>
                  <a:pt x="177" y="35"/>
                  <a:pt x="175" y="35"/>
                </a:cubicBezTo>
                <a:cubicBezTo>
                  <a:pt x="171" y="34"/>
                  <a:pt x="159" y="33"/>
                  <a:pt x="138" y="32"/>
                </a:cubicBezTo>
                <a:lnTo>
                  <a:pt x="116" y="32"/>
                </a:lnTo>
                <a:cubicBezTo>
                  <a:pt x="113" y="29"/>
                  <a:pt x="112" y="27"/>
                  <a:pt x="112" y="26"/>
                </a:cubicBezTo>
                <a:cubicBezTo>
                  <a:pt x="112" y="25"/>
                  <a:pt x="112" y="21"/>
                  <a:pt x="113" y="14"/>
                </a:cubicBezTo>
                <a:cubicBezTo>
                  <a:pt x="115" y="7"/>
                  <a:pt x="118" y="2"/>
                  <a:pt x="120" y="0"/>
                </a:cubicBezTo>
                <a:lnTo>
                  <a:pt x="498" y="0"/>
                </a:lnTo>
                <a:cubicBezTo>
                  <a:pt x="501" y="2"/>
                  <a:pt x="503" y="4"/>
                  <a:pt x="503" y="8"/>
                </a:cubicBezTo>
                <a:cubicBezTo>
                  <a:pt x="503" y="10"/>
                  <a:pt x="500" y="36"/>
                  <a:pt x="494" y="86"/>
                </a:cubicBezTo>
                <a:cubicBezTo>
                  <a:pt x="487" y="136"/>
                  <a:pt x="484" y="161"/>
                  <a:pt x="484" y="163"/>
                </a:cubicBezTo>
                <a:cubicBezTo>
                  <a:pt x="483" y="166"/>
                  <a:pt x="478" y="167"/>
                  <a:pt x="470" y="167"/>
                </a:cubicBezTo>
                <a:lnTo>
                  <a:pt x="461" y="167"/>
                </a:lnTo>
                <a:cubicBezTo>
                  <a:pt x="458" y="165"/>
                  <a:pt x="457" y="162"/>
                  <a:pt x="457" y="158"/>
                </a:cubicBezTo>
                <a:cubicBezTo>
                  <a:pt x="457" y="158"/>
                  <a:pt x="457" y="152"/>
                  <a:pt x="459" y="142"/>
                </a:cubicBezTo>
                <a:cubicBezTo>
                  <a:pt x="460" y="131"/>
                  <a:pt x="461" y="119"/>
                  <a:pt x="461" y="105"/>
                </a:cubicBezTo>
                <a:cubicBezTo>
                  <a:pt x="461" y="91"/>
                  <a:pt x="459" y="79"/>
                  <a:pt x="456" y="70"/>
                </a:cubicBezTo>
                <a:cubicBezTo>
                  <a:pt x="453" y="62"/>
                  <a:pt x="448" y="54"/>
                  <a:pt x="443" y="49"/>
                </a:cubicBezTo>
                <a:cubicBezTo>
                  <a:pt x="437" y="43"/>
                  <a:pt x="428" y="39"/>
                  <a:pt x="417" y="38"/>
                </a:cubicBezTo>
                <a:cubicBezTo>
                  <a:pt x="405" y="36"/>
                  <a:pt x="393" y="34"/>
                  <a:pt x="381" y="33"/>
                </a:cubicBezTo>
                <a:cubicBezTo>
                  <a:pt x="369" y="31"/>
                  <a:pt x="352" y="31"/>
                  <a:pt x="331" y="32"/>
                </a:cubicBezTo>
                <a:lnTo>
                  <a:pt x="315" y="32"/>
                </a:lnTo>
                <a:cubicBezTo>
                  <a:pt x="277" y="32"/>
                  <a:pt x="255" y="33"/>
                  <a:pt x="253" y="34"/>
                </a:cubicBezTo>
                <a:cubicBezTo>
                  <a:pt x="251" y="35"/>
                  <a:pt x="249" y="37"/>
                  <a:pt x="248" y="40"/>
                </a:cubicBezTo>
                <a:cubicBezTo>
                  <a:pt x="248" y="40"/>
                  <a:pt x="240" y="71"/>
                  <a:pt x="224" y="131"/>
                </a:cubicBezTo>
                <a:lnTo>
                  <a:pt x="202" y="221"/>
                </a:lnTo>
                <a:lnTo>
                  <a:pt x="240" y="221"/>
                </a:lnTo>
                <a:cubicBezTo>
                  <a:pt x="242" y="221"/>
                  <a:pt x="247" y="221"/>
                  <a:pt x="256" y="221"/>
                </a:cubicBezTo>
                <a:cubicBezTo>
                  <a:pt x="267" y="221"/>
                  <a:pt x="273" y="221"/>
                  <a:pt x="277" y="221"/>
                </a:cubicBezTo>
                <a:cubicBezTo>
                  <a:pt x="281" y="220"/>
                  <a:pt x="286" y="219"/>
                  <a:pt x="292" y="218"/>
                </a:cubicBezTo>
                <a:cubicBezTo>
                  <a:pt x="299" y="217"/>
                  <a:pt x="305" y="216"/>
                  <a:pt x="309" y="214"/>
                </a:cubicBezTo>
                <a:cubicBezTo>
                  <a:pt x="314" y="211"/>
                  <a:pt x="318" y="208"/>
                  <a:pt x="321" y="205"/>
                </a:cubicBezTo>
                <a:cubicBezTo>
                  <a:pt x="327" y="200"/>
                  <a:pt x="332" y="192"/>
                  <a:pt x="336" y="182"/>
                </a:cubicBezTo>
                <a:cubicBezTo>
                  <a:pt x="341" y="172"/>
                  <a:pt x="344" y="163"/>
                  <a:pt x="345" y="156"/>
                </a:cubicBezTo>
                <a:cubicBezTo>
                  <a:pt x="347" y="148"/>
                  <a:pt x="349" y="143"/>
                  <a:pt x="349" y="143"/>
                </a:cubicBezTo>
                <a:cubicBezTo>
                  <a:pt x="350" y="141"/>
                  <a:pt x="355" y="139"/>
                  <a:pt x="362" y="139"/>
                </a:cubicBezTo>
                <a:lnTo>
                  <a:pt x="371" y="139"/>
                </a:lnTo>
                <a:cubicBezTo>
                  <a:pt x="374" y="142"/>
                  <a:pt x="376" y="144"/>
                  <a:pt x="376" y="146"/>
                </a:cubicBezTo>
                <a:cubicBezTo>
                  <a:pt x="376" y="148"/>
                  <a:pt x="368" y="178"/>
                  <a:pt x="354" y="238"/>
                </a:cubicBezTo>
                <a:cubicBezTo>
                  <a:pt x="339" y="298"/>
                  <a:pt x="332" y="328"/>
                  <a:pt x="330" y="330"/>
                </a:cubicBezTo>
                <a:cubicBezTo>
                  <a:pt x="329" y="333"/>
                  <a:pt x="325" y="335"/>
                  <a:pt x="316" y="335"/>
                </a:cubicBezTo>
                <a:lnTo>
                  <a:pt x="308" y="335"/>
                </a:lnTo>
                <a:cubicBezTo>
                  <a:pt x="305" y="332"/>
                  <a:pt x="303" y="329"/>
                  <a:pt x="303" y="327"/>
                </a:cubicBezTo>
                <a:cubicBezTo>
                  <a:pt x="303" y="325"/>
                  <a:pt x="304" y="320"/>
                  <a:pt x="306" y="311"/>
                </a:cubicBezTo>
                <a:cubicBezTo>
                  <a:pt x="309" y="302"/>
                  <a:pt x="310" y="293"/>
                  <a:pt x="310" y="283"/>
                </a:cubicBezTo>
                <a:cubicBezTo>
                  <a:pt x="310" y="270"/>
                  <a:pt x="305" y="261"/>
                  <a:pt x="296" y="258"/>
                </a:cubicBezTo>
                <a:cubicBezTo>
                  <a:pt x="287" y="255"/>
                  <a:pt x="266" y="253"/>
                  <a:pt x="233" y="253"/>
                </a:cubicBezTo>
                <a:lnTo>
                  <a:pt x="194" y="253"/>
                </a:lnTo>
                <a:lnTo>
                  <a:pt x="172" y="342"/>
                </a:lnTo>
                <a:cubicBezTo>
                  <a:pt x="157" y="401"/>
                  <a:pt x="150" y="431"/>
                  <a:pt x="150" y="434"/>
                </a:cubicBezTo>
                <a:cubicBezTo>
                  <a:pt x="150" y="440"/>
                  <a:pt x="170" y="444"/>
                  <a:pt x="212" y="444"/>
                </a:cubicBezTo>
                <a:lnTo>
                  <a:pt x="229" y="444"/>
                </a:lnTo>
                <a:cubicBezTo>
                  <a:pt x="232" y="446"/>
                  <a:pt x="233" y="448"/>
                  <a:pt x="233" y="448"/>
                </a:cubicBezTo>
                <a:cubicBezTo>
                  <a:pt x="233" y="449"/>
                  <a:pt x="233" y="454"/>
                  <a:pt x="232" y="462"/>
                </a:cubicBezTo>
                <a:cubicBezTo>
                  <a:pt x="230" y="468"/>
                  <a:pt x="228" y="473"/>
                  <a:pt x="225" y="476"/>
                </a:cubicBezTo>
                <a:lnTo>
                  <a:pt x="213" y="476"/>
                </a:lnTo>
                <a:cubicBezTo>
                  <a:pt x="194" y="475"/>
                  <a:pt x="159" y="474"/>
                  <a:pt x="108" y="474"/>
                </a:cubicBezTo>
                <a:cubicBezTo>
                  <a:pt x="77" y="474"/>
                  <a:pt x="54" y="474"/>
                  <a:pt x="39" y="474"/>
                </a:cubicBezTo>
                <a:cubicBezTo>
                  <a:pt x="23" y="474"/>
                  <a:pt x="14" y="475"/>
                  <a:pt x="12" y="475"/>
                </a:cubicBez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487" name=""/>
          <p:cNvSpPr/>
          <p:nvPr/>
        </p:nvSpPr>
        <p:spPr>
          <a:xfrm>
            <a:off x="4675320" y="2769840"/>
            <a:ext cx="75240" cy="122400"/>
          </a:xfrm>
          <a:custGeom>
            <a:avLst/>
            <a:gdLst/>
            <a:ahLst/>
            <a:rect l="0" t="0" r="r" b="b"/>
            <a:pathLst>
              <a:path w="209" h="340">
                <a:moveTo>
                  <a:pt x="28" y="40"/>
                </a:moveTo>
                <a:cubicBezTo>
                  <a:pt x="46" y="13"/>
                  <a:pt x="72" y="0"/>
                  <a:pt x="104" y="0"/>
                </a:cubicBezTo>
                <a:cubicBezTo>
                  <a:pt x="119" y="0"/>
                  <a:pt x="135" y="4"/>
                  <a:pt x="151" y="12"/>
                </a:cubicBezTo>
                <a:cubicBezTo>
                  <a:pt x="168" y="21"/>
                  <a:pt x="181" y="36"/>
                  <a:pt x="190" y="58"/>
                </a:cubicBezTo>
                <a:cubicBezTo>
                  <a:pt x="203" y="85"/>
                  <a:pt x="209" y="123"/>
                  <a:pt x="209" y="170"/>
                </a:cubicBezTo>
                <a:cubicBezTo>
                  <a:pt x="209" y="221"/>
                  <a:pt x="202" y="260"/>
                  <a:pt x="188" y="288"/>
                </a:cubicBezTo>
                <a:cubicBezTo>
                  <a:pt x="181" y="302"/>
                  <a:pt x="172" y="313"/>
                  <a:pt x="160" y="322"/>
                </a:cubicBezTo>
                <a:cubicBezTo>
                  <a:pt x="148" y="330"/>
                  <a:pt x="138" y="335"/>
                  <a:pt x="129" y="337"/>
                </a:cubicBezTo>
                <a:cubicBezTo>
                  <a:pt x="121" y="339"/>
                  <a:pt x="112" y="340"/>
                  <a:pt x="104" y="340"/>
                </a:cubicBezTo>
                <a:cubicBezTo>
                  <a:pt x="95" y="340"/>
                  <a:pt x="87" y="339"/>
                  <a:pt x="78" y="337"/>
                </a:cubicBezTo>
                <a:cubicBezTo>
                  <a:pt x="70" y="335"/>
                  <a:pt x="60" y="330"/>
                  <a:pt x="48" y="322"/>
                </a:cubicBezTo>
                <a:cubicBezTo>
                  <a:pt x="37" y="313"/>
                  <a:pt x="28" y="302"/>
                  <a:pt x="21" y="288"/>
                </a:cubicBezTo>
                <a:cubicBezTo>
                  <a:pt x="7" y="260"/>
                  <a:pt x="0" y="221"/>
                  <a:pt x="0" y="170"/>
                </a:cubicBezTo>
                <a:cubicBezTo>
                  <a:pt x="0" y="113"/>
                  <a:pt x="9" y="70"/>
                  <a:pt x="28" y="40"/>
                </a:cubicBezTo>
                <a:moveTo>
                  <a:pt x="139" y="34"/>
                </a:moveTo>
                <a:cubicBezTo>
                  <a:pt x="129" y="23"/>
                  <a:pt x="118" y="18"/>
                  <a:pt x="104" y="18"/>
                </a:cubicBezTo>
                <a:cubicBezTo>
                  <a:pt x="90" y="18"/>
                  <a:pt x="78" y="23"/>
                  <a:pt x="69" y="34"/>
                </a:cubicBezTo>
                <a:cubicBezTo>
                  <a:pt x="60" y="42"/>
                  <a:pt x="55" y="54"/>
                  <a:pt x="52" y="69"/>
                </a:cubicBezTo>
                <a:cubicBezTo>
                  <a:pt x="50" y="84"/>
                  <a:pt x="48" y="116"/>
                  <a:pt x="48" y="164"/>
                </a:cubicBezTo>
                <a:cubicBezTo>
                  <a:pt x="48" y="216"/>
                  <a:pt x="50" y="250"/>
                  <a:pt x="52" y="267"/>
                </a:cubicBezTo>
                <a:cubicBezTo>
                  <a:pt x="55" y="284"/>
                  <a:pt x="61" y="297"/>
                  <a:pt x="70" y="307"/>
                </a:cubicBezTo>
                <a:cubicBezTo>
                  <a:pt x="79" y="317"/>
                  <a:pt x="91" y="322"/>
                  <a:pt x="104" y="322"/>
                </a:cubicBezTo>
                <a:cubicBezTo>
                  <a:pt x="117" y="322"/>
                  <a:pt x="128" y="317"/>
                  <a:pt x="138" y="307"/>
                </a:cubicBezTo>
                <a:cubicBezTo>
                  <a:pt x="147" y="297"/>
                  <a:pt x="153" y="283"/>
                  <a:pt x="155" y="264"/>
                </a:cubicBezTo>
                <a:cubicBezTo>
                  <a:pt x="159" y="246"/>
                  <a:pt x="160" y="213"/>
                  <a:pt x="160" y="164"/>
                </a:cubicBezTo>
                <a:cubicBezTo>
                  <a:pt x="160" y="116"/>
                  <a:pt x="159" y="85"/>
                  <a:pt x="155" y="70"/>
                </a:cubicBezTo>
                <a:cubicBezTo>
                  <a:pt x="153" y="55"/>
                  <a:pt x="147" y="43"/>
                  <a:pt x="139" y="34"/>
                </a:cubicBez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488" name=""/>
          <p:cNvSpPr/>
          <p:nvPr/>
        </p:nvSpPr>
        <p:spPr>
          <a:xfrm>
            <a:off x="4853520" y="2757960"/>
            <a:ext cx="168120" cy="59400"/>
          </a:xfrm>
          <a:custGeom>
            <a:avLst/>
            <a:gdLst/>
            <a:ahLst/>
            <a:rect l="0" t="0" r="r" b="b"/>
            <a:pathLst>
              <a:path w="467" h="165">
                <a:moveTo>
                  <a:pt x="0" y="14"/>
                </a:moveTo>
                <a:cubicBezTo>
                  <a:pt x="0" y="8"/>
                  <a:pt x="4" y="4"/>
                  <a:pt x="10" y="0"/>
                </a:cubicBezTo>
                <a:lnTo>
                  <a:pt x="456" y="0"/>
                </a:lnTo>
                <a:cubicBezTo>
                  <a:pt x="463" y="4"/>
                  <a:pt x="467" y="9"/>
                  <a:pt x="467" y="14"/>
                </a:cubicBezTo>
                <a:cubicBezTo>
                  <a:pt x="467" y="19"/>
                  <a:pt x="463" y="24"/>
                  <a:pt x="457" y="28"/>
                </a:cubicBezTo>
                <a:lnTo>
                  <a:pt x="234" y="28"/>
                </a:lnTo>
                <a:lnTo>
                  <a:pt x="12" y="28"/>
                </a:lnTo>
                <a:cubicBezTo>
                  <a:pt x="4" y="26"/>
                  <a:pt x="0" y="21"/>
                  <a:pt x="0" y="14"/>
                </a:cubicBezTo>
                <a:moveTo>
                  <a:pt x="0" y="151"/>
                </a:moveTo>
                <a:cubicBezTo>
                  <a:pt x="0" y="144"/>
                  <a:pt x="4" y="139"/>
                  <a:pt x="12" y="137"/>
                </a:cubicBezTo>
                <a:lnTo>
                  <a:pt x="457" y="137"/>
                </a:lnTo>
                <a:cubicBezTo>
                  <a:pt x="463" y="142"/>
                  <a:pt x="467" y="146"/>
                  <a:pt x="467" y="151"/>
                </a:cubicBezTo>
                <a:cubicBezTo>
                  <a:pt x="467" y="157"/>
                  <a:pt x="463" y="162"/>
                  <a:pt x="456" y="165"/>
                </a:cubicBezTo>
                <a:lnTo>
                  <a:pt x="10" y="165"/>
                </a:lnTo>
                <a:cubicBezTo>
                  <a:pt x="4" y="162"/>
                  <a:pt x="0" y="157"/>
                  <a:pt x="0" y="151"/>
                </a:cubicBez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489" name=""/>
          <p:cNvSpPr/>
          <p:nvPr/>
        </p:nvSpPr>
        <p:spPr>
          <a:xfrm>
            <a:off x="5112720" y="2679480"/>
            <a:ext cx="181080" cy="171360"/>
          </a:xfrm>
          <a:custGeom>
            <a:avLst/>
            <a:gdLst/>
            <a:ahLst/>
            <a:rect l="0" t="0" r="r" b="b"/>
            <a:pathLst>
              <a:path w="503" h="476">
                <a:moveTo>
                  <a:pt x="12" y="475"/>
                </a:moveTo>
                <a:cubicBezTo>
                  <a:pt x="4" y="475"/>
                  <a:pt x="0" y="473"/>
                  <a:pt x="0" y="468"/>
                </a:cubicBezTo>
                <a:cubicBezTo>
                  <a:pt x="0" y="467"/>
                  <a:pt x="1" y="464"/>
                  <a:pt x="2" y="458"/>
                </a:cubicBezTo>
                <a:cubicBezTo>
                  <a:pt x="4" y="451"/>
                  <a:pt x="6" y="447"/>
                  <a:pt x="8" y="446"/>
                </a:cubicBezTo>
                <a:cubicBezTo>
                  <a:pt x="10" y="445"/>
                  <a:pt x="15" y="444"/>
                  <a:pt x="24" y="444"/>
                </a:cubicBezTo>
                <a:cubicBezTo>
                  <a:pt x="37" y="444"/>
                  <a:pt x="51" y="443"/>
                  <a:pt x="66" y="441"/>
                </a:cubicBezTo>
                <a:cubicBezTo>
                  <a:pt x="72" y="440"/>
                  <a:pt x="78" y="437"/>
                  <a:pt x="80" y="433"/>
                </a:cubicBezTo>
                <a:cubicBezTo>
                  <a:pt x="81" y="431"/>
                  <a:pt x="98" y="364"/>
                  <a:pt x="130" y="236"/>
                </a:cubicBezTo>
                <a:cubicBezTo>
                  <a:pt x="162" y="107"/>
                  <a:pt x="178" y="42"/>
                  <a:pt x="179" y="40"/>
                </a:cubicBezTo>
                <a:cubicBezTo>
                  <a:pt x="179" y="37"/>
                  <a:pt x="178" y="35"/>
                  <a:pt x="176" y="35"/>
                </a:cubicBezTo>
                <a:cubicBezTo>
                  <a:pt x="172" y="34"/>
                  <a:pt x="160" y="33"/>
                  <a:pt x="139" y="32"/>
                </a:cubicBezTo>
                <a:lnTo>
                  <a:pt x="117" y="32"/>
                </a:lnTo>
                <a:cubicBezTo>
                  <a:pt x="114" y="29"/>
                  <a:pt x="113" y="27"/>
                  <a:pt x="113" y="26"/>
                </a:cubicBezTo>
                <a:cubicBezTo>
                  <a:pt x="113" y="25"/>
                  <a:pt x="114" y="21"/>
                  <a:pt x="114" y="14"/>
                </a:cubicBezTo>
                <a:cubicBezTo>
                  <a:pt x="116" y="7"/>
                  <a:pt x="119" y="2"/>
                  <a:pt x="121" y="0"/>
                </a:cubicBezTo>
                <a:lnTo>
                  <a:pt x="498" y="0"/>
                </a:lnTo>
                <a:cubicBezTo>
                  <a:pt x="501" y="2"/>
                  <a:pt x="503" y="4"/>
                  <a:pt x="503" y="8"/>
                </a:cubicBezTo>
                <a:cubicBezTo>
                  <a:pt x="503" y="10"/>
                  <a:pt x="500" y="36"/>
                  <a:pt x="494" y="86"/>
                </a:cubicBezTo>
                <a:cubicBezTo>
                  <a:pt x="488" y="136"/>
                  <a:pt x="484" y="161"/>
                  <a:pt x="484" y="163"/>
                </a:cubicBezTo>
                <a:cubicBezTo>
                  <a:pt x="483" y="166"/>
                  <a:pt x="478" y="167"/>
                  <a:pt x="470" y="167"/>
                </a:cubicBezTo>
                <a:lnTo>
                  <a:pt x="462" y="167"/>
                </a:lnTo>
                <a:cubicBezTo>
                  <a:pt x="458" y="165"/>
                  <a:pt x="457" y="162"/>
                  <a:pt x="457" y="158"/>
                </a:cubicBezTo>
                <a:cubicBezTo>
                  <a:pt x="457" y="158"/>
                  <a:pt x="457" y="152"/>
                  <a:pt x="459" y="142"/>
                </a:cubicBezTo>
                <a:cubicBezTo>
                  <a:pt x="460" y="131"/>
                  <a:pt x="461" y="119"/>
                  <a:pt x="461" y="105"/>
                </a:cubicBezTo>
                <a:cubicBezTo>
                  <a:pt x="461" y="91"/>
                  <a:pt x="459" y="79"/>
                  <a:pt x="456" y="70"/>
                </a:cubicBezTo>
                <a:cubicBezTo>
                  <a:pt x="453" y="62"/>
                  <a:pt x="448" y="54"/>
                  <a:pt x="443" y="49"/>
                </a:cubicBezTo>
                <a:cubicBezTo>
                  <a:pt x="437" y="43"/>
                  <a:pt x="428" y="39"/>
                  <a:pt x="417" y="38"/>
                </a:cubicBezTo>
                <a:cubicBezTo>
                  <a:pt x="405" y="36"/>
                  <a:pt x="393" y="34"/>
                  <a:pt x="381" y="33"/>
                </a:cubicBezTo>
                <a:cubicBezTo>
                  <a:pt x="369" y="31"/>
                  <a:pt x="352" y="31"/>
                  <a:pt x="331" y="32"/>
                </a:cubicBezTo>
                <a:lnTo>
                  <a:pt x="315" y="32"/>
                </a:lnTo>
                <a:cubicBezTo>
                  <a:pt x="277" y="32"/>
                  <a:pt x="256" y="33"/>
                  <a:pt x="254" y="34"/>
                </a:cubicBezTo>
                <a:cubicBezTo>
                  <a:pt x="252" y="35"/>
                  <a:pt x="250" y="37"/>
                  <a:pt x="249" y="40"/>
                </a:cubicBezTo>
                <a:cubicBezTo>
                  <a:pt x="249" y="40"/>
                  <a:pt x="241" y="71"/>
                  <a:pt x="225" y="131"/>
                </a:cubicBezTo>
                <a:lnTo>
                  <a:pt x="203" y="221"/>
                </a:lnTo>
                <a:lnTo>
                  <a:pt x="242" y="221"/>
                </a:lnTo>
                <a:cubicBezTo>
                  <a:pt x="243" y="221"/>
                  <a:pt x="248" y="221"/>
                  <a:pt x="258" y="221"/>
                </a:cubicBezTo>
                <a:cubicBezTo>
                  <a:pt x="267" y="221"/>
                  <a:pt x="273" y="221"/>
                  <a:pt x="277" y="221"/>
                </a:cubicBezTo>
                <a:cubicBezTo>
                  <a:pt x="281" y="220"/>
                  <a:pt x="286" y="219"/>
                  <a:pt x="293" y="218"/>
                </a:cubicBezTo>
                <a:cubicBezTo>
                  <a:pt x="299" y="217"/>
                  <a:pt x="305" y="216"/>
                  <a:pt x="309" y="214"/>
                </a:cubicBezTo>
                <a:cubicBezTo>
                  <a:pt x="314" y="211"/>
                  <a:pt x="318" y="208"/>
                  <a:pt x="321" y="205"/>
                </a:cubicBezTo>
                <a:cubicBezTo>
                  <a:pt x="327" y="200"/>
                  <a:pt x="332" y="192"/>
                  <a:pt x="337" y="182"/>
                </a:cubicBezTo>
                <a:cubicBezTo>
                  <a:pt x="341" y="172"/>
                  <a:pt x="344" y="163"/>
                  <a:pt x="346" y="156"/>
                </a:cubicBezTo>
                <a:cubicBezTo>
                  <a:pt x="347" y="148"/>
                  <a:pt x="349" y="143"/>
                  <a:pt x="349" y="143"/>
                </a:cubicBezTo>
                <a:cubicBezTo>
                  <a:pt x="350" y="141"/>
                  <a:pt x="355" y="139"/>
                  <a:pt x="362" y="139"/>
                </a:cubicBezTo>
                <a:lnTo>
                  <a:pt x="371" y="139"/>
                </a:lnTo>
                <a:cubicBezTo>
                  <a:pt x="374" y="142"/>
                  <a:pt x="376" y="144"/>
                  <a:pt x="376" y="146"/>
                </a:cubicBezTo>
                <a:cubicBezTo>
                  <a:pt x="376" y="148"/>
                  <a:pt x="368" y="178"/>
                  <a:pt x="354" y="238"/>
                </a:cubicBezTo>
                <a:cubicBezTo>
                  <a:pt x="340" y="298"/>
                  <a:pt x="332" y="328"/>
                  <a:pt x="330" y="330"/>
                </a:cubicBezTo>
                <a:cubicBezTo>
                  <a:pt x="329" y="333"/>
                  <a:pt x="325" y="335"/>
                  <a:pt x="316" y="335"/>
                </a:cubicBezTo>
                <a:lnTo>
                  <a:pt x="308" y="335"/>
                </a:lnTo>
                <a:cubicBezTo>
                  <a:pt x="305" y="332"/>
                  <a:pt x="303" y="329"/>
                  <a:pt x="303" y="327"/>
                </a:cubicBezTo>
                <a:cubicBezTo>
                  <a:pt x="303" y="325"/>
                  <a:pt x="304" y="320"/>
                  <a:pt x="306" y="311"/>
                </a:cubicBezTo>
                <a:cubicBezTo>
                  <a:pt x="309" y="302"/>
                  <a:pt x="310" y="293"/>
                  <a:pt x="310" y="283"/>
                </a:cubicBezTo>
                <a:cubicBezTo>
                  <a:pt x="310" y="270"/>
                  <a:pt x="305" y="261"/>
                  <a:pt x="296" y="258"/>
                </a:cubicBezTo>
                <a:cubicBezTo>
                  <a:pt x="287" y="255"/>
                  <a:pt x="266" y="253"/>
                  <a:pt x="234" y="253"/>
                </a:cubicBezTo>
                <a:lnTo>
                  <a:pt x="195" y="253"/>
                </a:lnTo>
                <a:lnTo>
                  <a:pt x="173" y="342"/>
                </a:lnTo>
                <a:cubicBezTo>
                  <a:pt x="158" y="401"/>
                  <a:pt x="151" y="431"/>
                  <a:pt x="151" y="434"/>
                </a:cubicBezTo>
                <a:cubicBezTo>
                  <a:pt x="151" y="440"/>
                  <a:pt x="171" y="444"/>
                  <a:pt x="213" y="444"/>
                </a:cubicBezTo>
                <a:lnTo>
                  <a:pt x="230" y="444"/>
                </a:lnTo>
                <a:cubicBezTo>
                  <a:pt x="233" y="446"/>
                  <a:pt x="235" y="448"/>
                  <a:pt x="235" y="448"/>
                </a:cubicBezTo>
                <a:cubicBezTo>
                  <a:pt x="235" y="449"/>
                  <a:pt x="234" y="454"/>
                  <a:pt x="233" y="462"/>
                </a:cubicBezTo>
                <a:cubicBezTo>
                  <a:pt x="231" y="468"/>
                  <a:pt x="229" y="473"/>
                  <a:pt x="226" y="476"/>
                </a:cubicBezTo>
                <a:lnTo>
                  <a:pt x="214" y="476"/>
                </a:lnTo>
                <a:cubicBezTo>
                  <a:pt x="195" y="475"/>
                  <a:pt x="160" y="474"/>
                  <a:pt x="109" y="474"/>
                </a:cubicBezTo>
                <a:cubicBezTo>
                  <a:pt x="79" y="474"/>
                  <a:pt x="55" y="474"/>
                  <a:pt x="39" y="474"/>
                </a:cubicBezTo>
                <a:cubicBezTo>
                  <a:pt x="23" y="474"/>
                  <a:pt x="14" y="475"/>
                  <a:pt x="12" y="475"/>
                </a:cubicBez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490" name=""/>
          <p:cNvSpPr/>
          <p:nvPr/>
        </p:nvSpPr>
        <p:spPr>
          <a:xfrm>
            <a:off x="5289840" y="2769840"/>
            <a:ext cx="61560" cy="118440"/>
          </a:xfrm>
          <a:custGeom>
            <a:avLst/>
            <a:gdLst/>
            <a:ahLst/>
            <a:rect l="0" t="0" r="r" b="b"/>
            <a:pathLst>
              <a:path w="171" h="329">
                <a:moveTo>
                  <a:pt x="64" y="44"/>
                </a:moveTo>
                <a:lnTo>
                  <a:pt x="57" y="47"/>
                </a:lnTo>
                <a:cubicBezTo>
                  <a:pt x="53" y="48"/>
                  <a:pt x="46" y="50"/>
                  <a:pt x="38" y="51"/>
                </a:cubicBezTo>
                <a:cubicBezTo>
                  <a:pt x="29" y="53"/>
                  <a:pt x="20" y="54"/>
                  <a:pt x="9" y="55"/>
                </a:cubicBezTo>
                <a:lnTo>
                  <a:pt x="0" y="55"/>
                </a:lnTo>
                <a:lnTo>
                  <a:pt x="0" y="32"/>
                </a:lnTo>
                <a:lnTo>
                  <a:pt x="9" y="32"/>
                </a:lnTo>
                <a:cubicBezTo>
                  <a:pt x="25" y="32"/>
                  <a:pt x="39" y="29"/>
                  <a:pt x="52" y="25"/>
                </a:cubicBezTo>
                <a:cubicBezTo>
                  <a:pt x="65" y="21"/>
                  <a:pt x="74" y="17"/>
                  <a:pt x="80" y="12"/>
                </a:cubicBezTo>
                <a:cubicBezTo>
                  <a:pt x="85" y="8"/>
                  <a:pt x="90" y="5"/>
                  <a:pt x="95" y="1"/>
                </a:cubicBezTo>
                <a:cubicBezTo>
                  <a:pt x="95" y="0"/>
                  <a:pt x="97" y="0"/>
                  <a:pt x="100" y="0"/>
                </a:cubicBezTo>
                <a:cubicBezTo>
                  <a:pt x="103" y="0"/>
                  <a:pt x="106" y="1"/>
                  <a:pt x="109" y="3"/>
                </a:cubicBezTo>
                <a:lnTo>
                  <a:pt x="109" y="151"/>
                </a:lnTo>
                <a:lnTo>
                  <a:pt x="109" y="299"/>
                </a:lnTo>
                <a:cubicBezTo>
                  <a:pt x="112" y="302"/>
                  <a:pt x="114" y="303"/>
                  <a:pt x="115" y="304"/>
                </a:cubicBezTo>
                <a:cubicBezTo>
                  <a:pt x="117" y="304"/>
                  <a:pt x="121" y="305"/>
                  <a:pt x="127" y="306"/>
                </a:cubicBezTo>
                <a:cubicBezTo>
                  <a:pt x="133" y="306"/>
                  <a:pt x="144" y="307"/>
                  <a:pt x="158" y="307"/>
                </a:cubicBezTo>
                <a:lnTo>
                  <a:pt x="171" y="307"/>
                </a:lnTo>
                <a:lnTo>
                  <a:pt x="171" y="329"/>
                </a:lnTo>
                <a:lnTo>
                  <a:pt x="165" y="329"/>
                </a:lnTo>
                <a:cubicBezTo>
                  <a:pt x="158" y="328"/>
                  <a:pt x="132" y="328"/>
                  <a:pt x="86" y="328"/>
                </a:cubicBezTo>
                <a:cubicBezTo>
                  <a:pt x="41" y="328"/>
                  <a:pt x="15" y="328"/>
                  <a:pt x="8" y="329"/>
                </a:cubicBezTo>
                <a:lnTo>
                  <a:pt x="2" y="329"/>
                </a:lnTo>
                <a:lnTo>
                  <a:pt x="2" y="307"/>
                </a:lnTo>
                <a:lnTo>
                  <a:pt x="15" y="307"/>
                </a:lnTo>
                <a:cubicBezTo>
                  <a:pt x="22" y="307"/>
                  <a:pt x="29" y="307"/>
                  <a:pt x="34" y="307"/>
                </a:cubicBezTo>
                <a:cubicBezTo>
                  <a:pt x="39" y="307"/>
                  <a:pt x="43" y="307"/>
                  <a:pt x="46" y="306"/>
                </a:cubicBezTo>
                <a:cubicBezTo>
                  <a:pt x="49" y="306"/>
                  <a:pt x="52" y="305"/>
                  <a:pt x="54" y="305"/>
                </a:cubicBezTo>
                <a:cubicBezTo>
                  <a:pt x="56" y="304"/>
                  <a:pt x="58" y="304"/>
                  <a:pt x="58" y="304"/>
                </a:cubicBezTo>
                <a:cubicBezTo>
                  <a:pt x="58" y="304"/>
                  <a:pt x="59" y="303"/>
                  <a:pt x="61" y="301"/>
                </a:cubicBezTo>
                <a:cubicBezTo>
                  <a:pt x="63" y="300"/>
                  <a:pt x="64" y="299"/>
                  <a:pt x="64" y="299"/>
                </a:cubicBezTo>
                <a:lnTo>
                  <a:pt x="64" y="44"/>
                </a:ln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491" name=""/>
          <p:cNvSpPr/>
          <p:nvPr/>
        </p:nvSpPr>
        <p:spPr>
          <a:xfrm>
            <a:off x="5460480" y="2757960"/>
            <a:ext cx="167760" cy="59400"/>
          </a:xfrm>
          <a:custGeom>
            <a:avLst/>
            <a:gdLst/>
            <a:ahLst/>
            <a:rect l="0" t="0" r="r" b="b"/>
            <a:pathLst>
              <a:path w="466" h="165">
                <a:moveTo>
                  <a:pt x="0" y="14"/>
                </a:moveTo>
                <a:cubicBezTo>
                  <a:pt x="0" y="8"/>
                  <a:pt x="3" y="4"/>
                  <a:pt x="9" y="0"/>
                </a:cubicBezTo>
                <a:lnTo>
                  <a:pt x="455" y="0"/>
                </a:lnTo>
                <a:cubicBezTo>
                  <a:pt x="462" y="4"/>
                  <a:pt x="466" y="9"/>
                  <a:pt x="466" y="14"/>
                </a:cubicBezTo>
                <a:cubicBezTo>
                  <a:pt x="466" y="19"/>
                  <a:pt x="462" y="24"/>
                  <a:pt x="456" y="28"/>
                </a:cubicBezTo>
                <a:lnTo>
                  <a:pt x="233" y="28"/>
                </a:lnTo>
                <a:lnTo>
                  <a:pt x="11" y="28"/>
                </a:lnTo>
                <a:cubicBezTo>
                  <a:pt x="3" y="26"/>
                  <a:pt x="0" y="21"/>
                  <a:pt x="0" y="14"/>
                </a:cubicBezTo>
                <a:moveTo>
                  <a:pt x="0" y="151"/>
                </a:moveTo>
                <a:cubicBezTo>
                  <a:pt x="0" y="144"/>
                  <a:pt x="3" y="139"/>
                  <a:pt x="11" y="137"/>
                </a:cubicBezTo>
                <a:lnTo>
                  <a:pt x="456" y="137"/>
                </a:lnTo>
                <a:cubicBezTo>
                  <a:pt x="462" y="142"/>
                  <a:pt x="466" y="146"/>
                  <a:pt x="466" y="151"/>
                </a:cubicBezTo>
                <a:cubicBezTo>
                  <a:pt x="466" y="157"/>
                  <a:pt x="462" y="162"/>
                  <a:pt x="455" y="165"/>
                </a:cubicBezTo>
                <a:lnTo>
                  <a:pt x="9" y="165"/>
                </a:lnTo>
                <a:cubicBezTo>
                  <a:pt x="3" y="162"/>
                  <a:pt x="0" y="157"/>
                  <a:pt x="0" y="151"/>
                </a:cubicBez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492" name=""/>
          <p:cNvSpPr/>
          <p:nvPr/>
        </p:nvSpPr>
        <p:spPr>
          <a:xfrm>
            <a:off x="5719320" y="2679480"/>
            <a:ext cx="181080" cy="171360"/>
          </a:xfrm>
          <a:custGeom>
            <a:avLst/>
            <a:gdLst/>
            <a:ahLst/>
            <a:rect l="0" t="0" r="r" b="b"/>
            <a:pathLst>
              <a:path w="503" h="476">
                <a:moveTo>
                  <a:pt x="12" y="475"/>
                </a:moveTo>
                <a:cubicBezTo>
                  <a:pt x="4" y="475"/>
                  <a:pt x="0" y="473"/>
                  <a:pt x="0" y="468"/>
                </a:cubicBezTo>
                <a:cubicBezTo>
                  <a:pt x="0" y="467"/>
                  <a:pt x="1" y="464"/>
                  <a:pt x="3" y="458"/>
                </a:cubicBezTo>
                <a:cubicBezTo>
                  <a:pt x="4" y="451"/>
                  <a:pt x="6" y="447"/>
                  <a:pt x="8" y="446"/>
                </a:cubicBezTo>
                <a:cubicBezTo>
                  <a:pt x="10" y="445"/>
                  <a:pt x="15" y="444"/>
                  <a:pt x="24" y="444"/>
                </a:cubicBezTo>
                <a:cubicBezTo>
                  <a:pt x="37" y="444"/>
                  <a:pt x="51" y="443"/>
                  <a:pt x="66" y="441"/>
                </a:cubicBezTo>
                <a:cubicBezTo>
                  <a:pt x="73" y="440"/>
                  <a:pt x="77" y="437"/>
                  <a:pt x="79" y="433"/>
                </a:cubicBezTo>
                <a:cubicBezTo>
                  <a:pt x="80" y="431"/>
                  <a:pt x="97" y="364"/>
                  <a:pt x="129" y="236"/>
                </a:cubicBezTo>
                <a:cubicBezTo>
                  <a:pt x="161" y="107"/>
                  <a:pt x="177" y="42"/>
                  <a:pt x="178" y="40"/>
                </a:cubicBezTo>
                <a:cubicBezTo>
                  <a:pt x="178" y="37"/>
                  <a:pt x="177" y="35"/>
                  <a:pt x="175" y="35"/>
                </a:cubicBezTo>
                <a:cubicBezTo>
                  <a:pt x="171" y="34"/>
                  <a:pt x="159" y="33"/>
                  <a:pt x="138" y="32"/>
                </a:cubicBezTo>
                <a:lnTo>
                  <a:pt x="116" y="32"/>
                </a:lnTo>
                <a:cubicBezTo>
                  <a:pt x="114" y="29"/>
                  <a:pt x="112" y="27"/>
                  <a:pt x="112" y="26"/>
                </a:cubicBezTo>
                <a:cubicBezTo>
                  <a:pt x="112" y="25"/>
                  <a:pt x="113" y="21"/>
                  <a:pt x="114" y="14"/>
                </a:cubicBezTo>
                <a:cubicBezTo>
                  <a:pt x="115" y="7"/>
                  <a:pt x="118" y="2"/>
                  <a:pt x="121" y="0"/>
                </a:cubicBezTo>
                <a:lnTo>
                  <a:pt x="498" y="0"/>
                </a:lnTo>
                <a:cubicBezTo>
                  <a:pt x="501" y="2"/>
                  <a:pt x="503" y="4"/>
                  <a:pt x="503" y="8"/>
                </a:cubicBezTo>
                <a:cubicBezTo>
                  <a:pt x="503" y="10"/>
                  <a:pt x="500" y="36"/>
                  <a:pt x="494" y="86"/>
                </a:cubicBezTo>
                <a:cubicBezTo>
                  <a:pt x="488" y="136"/>
                  <a:pt x="484" y="161"/>
                  <a:pt x="484" y="163"/>
                </a:cubicBezTo>
                <a:cubicBezTo>
                  <a:pt x="483" y="166"/>
                  <a:pt x="478" y="167"/>
                  <a:pt x="470" y="167"/>
                </a:cubicBezTo>
                <a:lnTo>
                  <a:pt x="462" y="167"/>
                </a:lnTo>
                <a:cubicBezTo>
                  <a:pt x="458" y="165"/>
                  <a:pt x="457" y="162"/>
                  <a:pt x="457" y="158"/>
                </a:cubicBezTo>
                <a:cubicBezTo>
                  <a:pt x="457" y="158"/>
                  <a:pt x="457" y="152"/>
                  <a:pt x="459" y="142"/>
                </a:cubicBezTo>
                <a:cubicBezTo>
                  <a:pt x="460" y="131"/>
                  <a:pt x="461" y="119"/>
                  <a:pt x="461" y="105"/>
                </a:cubicBezTo>
                <a:cubicBezTo>
                  <a:pt x="461" y="91"/>
                  <a:pt x="459" y="79"/>
                  <a:pt x="456" y="70"/>
                </a:cubicBezTo>
                <a:cubicBezTo>
                  <a:pt x="453" y="62"/>
                  <a:pt x="448" y="54"/>
                  <a:pt x="443" y="49"/>
                </a:cubicBezTo>
                <a:cubicBezTo>
                  <a:pt x="437" y="43"/>
                  <a:pt x="429" y="39"/>
                  <a:pt x="417" y="38"/>
                </a:cubicBezTo>
                <a:cubicBezTo>
                  <a:pt x="405" y="36"/>
                  <a:pt x="392" y="34"/>
                  <a:pt x="380" y="33"/>
                </a:cubicBezTo>
                <a:cubicBezTo>
                  <a:pt x="368" y="31"/>
                  <a:pt x="351" y="31"/>
                  <a:pt x="330" y="32"/>
                </a:cubicBezTo>
                <a:lnTo>
                  <a:pt x="314" y="32"/>
                </a:lnTo>
                <a:cubicBezTo>
                  <a:pt x="276" y="32"/>
                  <a:pt x="256" y="33"/>
                  <a:pt x="253" y="34"/>
                </a:cubicBezTo>
                <a:cubicBezTo>
                  <a:pt x="251" y="35"/>
                  <a:pt x="249" y="37"/>
                  <a:pt x="248" y="40"/>
                </a:cubicBezTo>
                <a:cubicBezTo>
                  <a:pt x="248" y="40"/>
                  <a:pt x="240" y="71"/>
                  <a:pt x="225" y="131"/>
                </a:cubicBezTo>
                <a:lnTo>
                  <a:pt x="202" y="221"/>
                </a:lnTo>
                <a:lnTo>
                  <a:pt x="241" y="221"/>
                </a:lnTo>
                <a:cubicBezTo>
                  <a:pt x="242" y="221"/>
                  <a:pt x="247" y="221"/>
                  <a:pt x="257" y="221"/>
                </a:cubicBezTo>
                <a:cubicBezTo>
                  <a:pt x="266" y="221"/>
                  <a:pt x="273" y="221"/>
                  <a:pt x="276" y="221"/>
                </a:cubicBezTo>
                <a:cubicBezTo>
                  <a:pt x="280" y="220"/>
                  <a:pt x="285" y="219"/>
                  <a:pt x="292" y="218"/>
                </a:cubicBezTo>
                <a:cubicBezTo>
                  <a:pt x="298" y="217"/>
                  <a:pt x="304" y="216"/>
                  <a:pt x="308" y="214"/>
                </a:cubicBezTo>
                <a:cubicBezTo>
                  <a:pt x="313" y="211"/>
                  <a:pt x="317" y="208"/>
                  <a:pt x="320" y="205"/>
                </a:cubicBezTo>
                <a:cubicBezTo>
                  <a:pt x="326" y="200"/>
                  <a:pt x="331" y="192"/>
                  <a:pt x="336" y="182"/>
                </a:cubicBezTo>
                <a:cubicBezTo>
                  <a:pt x="340" y="172"/>
                  <a:pt x="343" y="163"/>
                  <a:pt x="345" y="156"/>
                </a:cubicBezTo>
                <a:cubicBezTo>
                  <a:pt x="347" y="148"/>
                  <a:pt x="348" y="143"/>
                  <a:pt x="348" y="143"/>
                </a:cubicBezTo>
                <a:cubicBezTo>
                  <a:pt x="350" y="141"/>
                  <a:pt x="354" y="139"/>
                  <a:pt x="361" y="139"/>
                </a:cubicBezTo>
                <a:lnTo>
                  <a:pt x="370" y="139"/>
                </a:lnTo>
                <a:cubicBezTo>
                  <a:pt x="373" y="142"/>
                  <a:pt x="375" y="144"/>
                  <a:pt x="375" y="146"/>
                </a:cubicBezTo>
                <a:cubicBezTo>
                  <a:pt x="375" y="148"/>
                  <a:pt x="368" y="178"/>
                  <a:pt x="353" y="238"/>
                </a:cubicBezTo>
                <a:cubicBezTo>
                  <a:pt x="339" y="298"/>
                  <a:pt x="331" y="328"/>
                  <a:pt x="329" y="330"/>
                </a:cubicBezTo>
                <a:cubicBezTo>
                  <a:pt x="328" y="333"/>
                  <a:pt x="324" y="335"/>
                  <a:pt x="315" y="335"/>
                </a:cubicBezTo>
                <a:lnTo>
                  <a:pt x="307" y="335"/>
                </a:lnTo>
                <a:cubicBezTo>
                  <a:pt x="304" y="332"/>
                  <a:pt x="302" y="329"/>
                  <a:pt x="302" y="327"/>
                </a:cubicBezTo>
                <a:cubicBezTo>
                  <a:pt x="302" y="325"/>
                  <a:pt x="303" y="320"/>
                  <a:pt x="306" y="311"/>
                </a:cubicBezTo>
                <a:cubicBezTo>
                  <a:pt x="308" y="302"/>
                  <a:pt x="309" y="293"/>
                  <a:pt x="309" y="283"/>
                </a:cubicBezTo>
                <a:cubicBezTo>
                  <a:pt x="309" y="270"/>
                  <a:pt x="304" y="261"/>
                  <a:pt x="295" y="258"/>
                </a:cubicBezTo>
                <a:cubicBezTo>
                  <a:pt x="286" y="255"/>
                  <a:pt x="265" y="253"/>
                  <a:pt x="233" y="253"/>
                </a:cubicBezTo>
                <a:lnTo>
                  <a:pt x="195" y="253"/>
                </a:lnTo>
                <a:lnTo>
                  <a:pt x="172" y="342"/>
                </a:lnTo>
                <a:cubicBezTo>
                  <a:pt x="157" y="401"/>
                  <a:pt x="150" y="431"/>
                  <a:pt x="150" y="434"/>
                </a:cubicBezTo>
                <a:cubicBezTo>
                  <a:pt x="150" y="440"/>
                  <a:pt x="171" y="444"/>
                  <a:pt x="212" y="444"/>
                </a:cubicBezTo>
                <a:lnTo>
                  <a:pt x="229" y="444"/>
                </a:lnTo>
                <a:cubicBezTo>
                  <a:pt x="232" y="446"/>
                  <a:pt x="234" y="448"/>
                  <a:pt x="234" y="448"/>
                </a:cubicBezTo>
                <a:cubicBezTo>
                  <a:pt x="234" y="449"/>
                  <a:pt x="233" y="454"/>
                  <a:pt x="232" y="462"/>
                </a:cubicBezTo>
                <a:cubicBezTo>
                  <a:pt x="230" y="468"/>
                  <a:pt x="228" y="473"/>
                  <a:pt x="225" y="476"/>
                </a:cubicBezTo>
                <a:lnTo>
                  <a:pt x="213" y="476"/>
                </a:lnTo>
                <a:cubicBezTo>
                  <a:pt x="194" y="475"/>
                  <a:pt x="159" y="474"/>
                  <a:pt x="108" y="474"/>
                </a:cubicBezTo>
                <a:cubicBezTo>
                  <a:pt x="78" y="474"/>
                  <a:pt x="55" y="474"/>
                  <a:pt x="39" y="474"/>
                </a:cubicBezTo>
                <a:cubicBezTo>
                  <a:pt x="23" y="474"/>
                  <a:pt x="14" y="475"/>
                  <a:pt x="12" y="475"/>
                </a:cubicBez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493" name=""/>
          <p:cNvSpPr/>
          <p:nvPr/>
        </p:nvSpPr>
        <p:spPr>
          <a:xfrm>
            <a:off x="5890680" y="2769840"/>
            <a:ext cx="71280" cy="118440"/>
          </a:xfrm>
          <a:custGeom>
            <a:avLst/>
            <a:gdLst/>
            <a:ahLst/>
            <a:rect l="0" t="0" r="r" b="b"/>
            <a:pathLst>
              <a:path w="198" h="329">
                <a:moveTo>
                  <a:pt x="30" y="118"/>
                </a:moveTo>
                <a:cubicBezTo>
                  <a:pt x="21" y="118"/>
                  <a:pt x="14" y="115"/>
                  <a:pt x="8" y="109"/>
                </a:cubicBezTo>
                <a:cubicBezTo>
                  <a:pt x="2" y="103"/>
                  <a:pt x="0" y="96"/>
                  <a:pt x="0" y="87"/>
                </a:cubicBezTo>
                <a:cubicBezTo>
                  <a:pt x="0" y="64"/>
                  <a:pt x="9" y="43"/>
                  <a:pt x="27" y="26"/>
                </a:cubicBezTo>
                <a:cubicBezTo>
                  <a:pt x="44" y="8"/>
                  <a:pt x="66" y="0"/>
                  <a:pt x="92" y="0"/>
                </a:cubicBezTo>
                <a:cubicBezTo>
                  <a:pt x="122" y="0"/>
                  <a:pt x="147" y="9"/>
                  <a:pt x="167" y="28"/>
                </a:cubicBezTo>
                <a:cubicBezTo>
                  <a:pt x="187" y="47"/>
                  <a:pt x="197" y="71"/>
                  <a:pt x="198" y="100"/>
                </a:cubicBezTo>
                <a:cubicBezTo>
                  <a:pt x="198" y="114"/>
                  <a:pt x="194" y="128"/>
                  <a:pt x="188" y="140"/>
                </a:cubicBezTo>
                <a:cubicBezTo>
                  <a:pt x="181" y="153"/>
                  <a:pt x="173" y="164"/>
                  <a:pt x="164" y="174"/>
                </a:cubicBezTo>
                <a:cubicBezTo>
                  <a:pt x="155" y="183"/>
                  <a:pt x="142" y="196"/>
                  <a:pt x="124" y="210"/>
                </a:cubicBezTo>
                <a:cubicBezTo>
                  <a:pt x="113" y="221"/>
                  <a:pt x="96" y="236"/>
                  <a:pt x="75" y="256"/>
                </a:cubicBezTo>
                <a:lnTo>
                  <a:pt x="46" y="284"/>
                </a:lnTo>
                <a:lnTo>
                  <a:pt x="83" y="284"/>
                </a:lnTo>
                <a:cubicBezTo>
                  <a:pt x="135" y="284"/>
                  <a:pt x="163" y="283"/>
                  <a:pt x="166" y="282"/>
                </a:cubicBezTo>
                <a:cubicBezTo>
                  <a:pt x="168" y="281"/>
                  <a:pt x="172" y="266"/>
                  <a:pt x="178" y="238"/>
                </a:cubicBezTo>
                <a:lnTo>
                  <a:pt x="178" y="236"/>
                </a:lnTo>
                <a:lnTo>
                  <a:pt x="198" y="236"/>
                </a:lnTo>
                <a:lnTo>
                  <a:pt x="198" y="238"/>
                </a:lnTo>
                <a:cubicBezTo>
                  <a:pt x="197" y="239"/>
                  <a:pt x="195" y="254"/>
                  <a:pt x="191" y="283"/>
                </a:cubicBezTo>
                <a:cubicBezTo>
                  <a:pt x="187" y="311"/>
                  <a:pt x="185" y="327"/>
                  <a:pt x="184" y="328"/>
                </a:cubicBezTo>
                <a:lnTo>
                  <a:pt x="184" y="329"/>
                </a:lnTo>
                <a:lnTo>
                  <a:pt x="0" y="329"/>
                </a:lnTo>
                <a:lnTo>
                  <a:pt x="0" y="320"/>
                </a:lnTo>
                <a:lnTo>
                  <a:pt x="0" y="314"/>
                </a:lnTo>
                <a:cubicBezTo>
                  <a:pt x="0" y="312"/>
                  <a:pt x="1" y="309"/>
                  <a:pt x="4" y="307"/>
                </a:cubicBezTo>
                <a:cubicBezTo>
                  <a:pt x="5" y="304"/>
                  <a:pt x="10" y="298"/>
                  <a:pt x="18" y="289"/>
                </a:cubicBezTo>
                <a:cubicBezTo>
                  <a:pt x="28" y="279"/>
                  <a:pt x="36" y="270"/>
                  <a:pt x="43" y="262"/>
                </a:cubicBezTo>
                <a:cubicBezTo>
                  <a:pt x="46" y="259"/>
                  <a:pt x="52" y="252"/>
                  <a:pt x="60" y="244"/>
                </a:cubicBezTo>
                <a:cubicBezTo>
                  <a:pt x="68" y="235"/>
                  <a:pt x="74" y="229"/>
                  <a:pt x="77" y="225"/>
                </a:cubicBezTo>
                <a:cubicBezTo>
                  <a:pt x="80" y="222"/>
                  <a:pt x="84" y="217"/>
                  <a:pt x="91" y="209"/>
                </a:cubicBezTo>
                <a:cubicBezTo>
                  <a:pt x="97" y="201"/>
                  <a:pt x="102" y="196"/>
                  <a:pt x="105" y="192"/>
                </a:cubicBezTo>
                <a:cubicBezTo>
                  <a:pt x="107" y="189"/>
                  <a:pt x="111" y="184"/>
                  <a:pt x="116" y="177"/>
                </a:cubicBezTo>
                <a:cubicBezTo>
                  <a:pt x="121" y="171"/>
                  <a:pt x="124" y="166"/>
                  <a:pt x="126" y="162"/>
                </a:cubicBezTo>
                <a:cubicBezTo>
                  <a:pt x="128" y="157"/>
                  <a:pt x="131" y="153"/>
                  <a:pt x="134" y="147"/>
                </a:cubicBezTo>
                <a:cubicBezTo>
                  <a:pt x="137" y="142"/>
                  <a:pt x="139" y="137"/>
                  <a:pt x="140" y="131"/>
                </a:cubicBezTo>
                <a:cubicBezTo>
                  <a:pt x="142" y="126"/>
                  <a:pt x="143" y="121"/>
                  <a:pt x="144" y="117"/>
                </a:cubicBezTo>
                <a:cubicBezTo>
                  <a:pt x="145" y="112"/>
                  <a:pt x="145" y="107"/>
                  <a:pt x="145" y="100"/>
                </a:cubicBezTo>
                <a:cubicBezTo>
                  <a:pt x="145" y="80"/>
                  <a:pt x="140" y="62"/>
                  <a:pt x="128" y="47"/>
                </a:cubicBezTo>
                <a:cubicBezTo>
                  <a:pt x="117" y="31"/>
                  <a:pt x="101" y="24"/>
                  <a:pt x="81" y="24"/>
                </a:cubicBezTo>
                <a:cubicBezTo>
                  <a:pt x="70" y="24"/>
                  <a:pt x="60" y="27"/>
                  <a:pt x="52" y="32"/>
                </a:cubicBezTo>
                <a:cubicBezTo>
                  <a:pt x="44" y="38"/>
                  <a:pt x="38" y="43"/>
                  <a:pt x="35" y="49"/>
                </a:cubicBezTo>
                <a:cubicBezTo>
                  <a:pt x="31" y="54"/>
                  <a:pt x="30" y="57"/>
                  <a:pt x="30" y="58"/>
                </a:cubicBezTo>
                <a:lnTo>
                  <a:pt x="32" y="58"/>
                </a:lnTo>
                <a:cubicBezTo>
                  <a:pt x="38" y="58"/>
                  <a:pt x="44" y="61"/>
                  <a:pt x="50" y="65"/>
                </a:cubicBezTo>
                <a:cubicBezTo>
                  <a:pt x="57" y="70"/>
                  <a:pt x="60" y="77"/>
                  <a:pt x="60" y="88"/>
                </a:cubicBezTo>
                <a:cubicBezTo>
                  <a:pt x="60" y="96"/>
                  <a:pt x="57" y="103"/>
                  <a:pt x="52" y="109"/>
                </a:cubicBezTo>
                <a:cubicBezTo>
                  <a:pt x="47" y="114"/>
                  <a:pt x="39" y="117"/>
                  <a:pt x="30" y="118"/>
                </a:cubicBez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494" name=""/>
          <p:cNvSpPr/>
          <p:nvPr/>
        </p:nvSpPr>
        <p:spPr>
          <a:xfrm>
            <a:off x="6067080" y="2757960"/>
            <a:ext cx="167760" cy="59400"/>
          </a:xfrm>
          <a:custGeom>
            <a:avLst/>
            <a:gdLst/>
            <a:ahLst/>
            <a:rect l="0" t="0" r="r" b="b"/>
            <a:pathLst>
              <a:path w="466" h="165">
                <a:moveTo>
                  <a:pt x="0" y="14"/>
                </a:moveTo>
                <a:cubicBezTo>
                  <a:pt x="0" y="8"/>
                  <a:pt x="3" y="4"/>
                  <a:pt x="10" y="0"/>
                </a:cubicBezTo>
                <a:lnTo>
                  <a:pt x="455" y="0"/>
                </a:lnTo>
                <a:cubicBezTo>
                  <a:pt x="462" y="4"/>
                  <a:pt x="466" y="9"/>
                  <a:pt x="466" y="14"/>
                </a:cubicBezTo>
                <a:cubicBezTo>
                  <a:pt x="466" y="19"/>
                  <a:pt x="463" y="24"/>
                  <a:pt x="456" y="28"/>
                </a:cubicBezTo>
                <a:lnTo>
                  <a:pt x="234" y="28"/>
                </a:lnTo>
                <a:lnTo>
                  <a:pt x="11" y="28"/>
                </a:lnTo>
                <a:cubicBezTo>
                  <a:pt x="3" y="26"/>
                  <a:pt x="0" y="21"/>
                  <a:pt x="0" y="14"/>
                </a:cubicBezTo>
                <a:moveTo>
                  <a:pt x="0" y="151"/>
                </a:moveTo>
                <a:cubicBezTo>
                  <a:pt x="0" y="144"/>
                  <a:pt x="3" y="139"/>
                  <a:pt x="11" y="137"/>
                </a:cubicBezTo>
                <a:lnTo>
                  <a:pt x="456" y="137"/>
                </a:lnTo>
                <a:cubicBezTo>
                  <a:pt x="463" y="142"/>
                  <a:pt x="466" y="146"/>
                  <a:pt x="466" y="151"/>
                </a:cubicBezTo>
                <a:cubicBezTo>
                  <a:pt x="466" y="157"/>
                  <a:pt x="462" y="162"/>
                  <a:pt x="455" y="165"/>
                </a:cubicBezTo>
                <a:lnTo>
                  <a:pt x="10" y="165"/>
                </a:lnTo>
                <a:cubicBezTo>
                  <a:pt x="3" y="162"/>
                  <a:pt x="0" y="157"/>
                  <a:pt x="0" y="151"/>
                </a:cubicBez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495" name=""/>
          <p:cNvSpPr/>
          <p:nvPr/>
        </p:nvSpPr>
        <p:spPr>
          <a:xfrm>
            <a:off x="6326280" y="2679480"/>
            <a:ext cx="180720" cy="171360"/>
          </a:xfrm>
          <a:custGeom>
            <a:avLst/>
            <a:gdLst/>
            <a:ahLst/>
            <a:rect l="0" t="0" r="r" b="b"/>
            <a:pathLst>
              <a:path w="502" h="476">
                <a:moveTo>
                  <a:pt x="11" y="475"/>
                </a:moveTo>
                <a:cubicBezTo>
                  <a:pt x="4" y="475"/>
                  <a:pt x="0" y="473"/>
                  <a:pt x="0" y="468"/>
                </a:cubicBezTo>
                <a:cubicBezTo>
                  <a:pt x="0" y="467"/>
                  <a:pt x="0" y="464"/>
                  <a:pt x="2" y="458"/>
                </a:cubicBezTo>
                <a:cubicBezTo>
                  <a:pt x="4" y="451"/>
                  <a:pt x="5" y="447"/>
                  <a:pt x="7" y="446"/>
                </a:cubicBezTo>
                <a:cubicBezTo>
                  <a:pt x="9" y="445"/>
                  <a:pt x="14" y="444"/>
                  <a:pt x="23" y="444"/>
                </a:cubicBezTo>
                <a:cubicBezTo>
                  <a:pt x="36" y="444"/>
                  <a:pt x="50" y="443"/>
                  <a:pt x="65" y="441"/>
                </a:cubicBezTo>
                <a:cubicBezTo>
                  <a:pt x="72" y="440"/>
                  <a:pt x="76" y="437"/>
                  <a:pt x="78" y="433"/>
                </a:cubicBezTo>
                <a:cubicBezTo>
                  <a:pt x="79" y="431"/>
                  <a:pt x="96" y="364"/>
                  <a:pt x="128" y="236"/>
                </a:cubicBezTo>
                <a:cubicBezTo>
                  <a:pt x="160" y="107"/>
                  <a:pt x="176" y="42"/>
                  <a:pt x="177" y="40"/>
                </a:cubicBezTo>
                <a:cubicBezTo>
                  <a:pt x="177" y="37"/>
                  <a:pt x="176" y="35"/>
                  <a:pt x="174" y="35"/>
                </a:cubicBezTo>
                <a:cubicBezTo>
                  <a:pt x="170" y="34"/>
                  <a:pt x="158" y="33"/>
                  <a:pt x="137" y="32"/>
                </a:cubicBezTo>
                <a:lnTo>
                  <a:pt x="115" y="32"/>
                </a:lnTo>
                <a:cubicBezTo>
                  <a:pt x="113" y="29"/>
                  <a:pt x="111" y="27"/>
                  <a:pt x="111" y="26"/>
                </a:cubicBezTo>
                <a:cubicBezTo>
                  <a:pt x="111" y="25"/>
                  <a:pt x="112" y="21"/>
                  <a:pt x="113" y="14"/>
                </a:cubicBezTo>
                <a:cubicBezTo>
                  <a:pt x="115" y="7"/>
                  <a:pt x="117" y="2"/>
                  <a:pt x="120" y="0"/>
                </a:cubicBezTo>
                <a:lnTo>
                  <a:pt x="497" y="0"/>
                </a:lnTo>
                <a:cubicBezTo>
                  <a:pt x="500" y="2"/>
                  <a:pt x="502" y="4"/>
                  <a:pt x="502" y="8"/>
                </a:cubicBezTo>
                <a:cubicBezTo>
                  <a:pt x="502" y="10"/>
                  <a:pt x="499" y="36"/>
                  <a:pt x="493" y="86"/>
                </a:cubicBezTo>
                <a:cubicBezTo>
                  <a:pt x="487" y="136"/>
                  <a:pt x="484" y="161"/>
                  <a:pt x="483" y="163"/>
                </a:cubicBezTo>
                <a:cubicBezTo>
                  <a:pt x="482" y="166"/>
                  <a:pt x="478" y="167"/>
                  <a:pt x="469" y="167"/>
                </a:cubicBezTo>
                <a:lnTo>
                  <a:pt x="461" y="167"/>
                </a:lnTo>
                <a:cubicBezTo>
                  <a:pt x="457" y="165"/>
                  <a:pt x="456" y="162"/>
                  <a:pt x="456" y="158"/>
                </a:cubicBezTo>
                <a:cubicBezTo>
                  <a:pt x="456" y="158"/>
                  <a:pt x="457" y="152"/>
                  <a:pt x="458" y="142"/>
                </a:cubicBezTo>
                <a:cubicBezTo>
                  <a:pt x="459" y="131"/>
                  <a:pt x="460" y="119"/>
                  <a:pt x="460" y="105"/>
                </a:cubicBezTo>
                <a:cubicBezTo>
                  <a:pt x="460" y="91"/>
                  <a:pt x="458" y="79"/>
                  <a:pt x="455" y="70"/>
                </a:cubicBezTo>
                <a:cubicBezTo>
                  <a:pt x="452" y="62"/>
                  <a:pt x="447" y="54"/>
                  <a:pt x="442" y="49"/>
                </a:cubicBezTo>
                <a:cubicBezTo>
                  <a:pt x="436" y="43"/>
                  <a:pt x="428" y="39"/>
                  <a:pt x="416" y="38"/>
                </a:cubicBezTo>
                <a:cubicBezTo>
                  <a:pt x="404" y="36"/>
                  <a:pt x="393" y="34"/>
                  <a:pt x="380" y="33"/>
                </a:cubicBezTo>
                <a:cubicBezTo>
                  <a:pt x="368" y="31"/>
                  <a:pt x="352" y="31"/>
                  <a:pt x="330" y="32"/>
                </a:cubicBezTo>
                <a:lnTo>
                  <a:pt x="314" y="32"/>
                </a:lnTo>
                <a:cubicBezTo>
                  <a:pt x="276" y="32"/>
                  <a:pt x="256" y="33"/>
                  <a:pt x="253" y="34"/>
                </a:cubicBezTo>
                <a:cubicBezTo>
                  <a:pt x="251" y="35"/>
                  <a:pt x="249" y="37"/>
                  <a:pt x="248" y="40"/>
                </a:cubicBezTo>
                <a:cubicBezTo>
                  <a:pt x="248" y="40"/>
                  <a:pt x="240" y="71"/>
                  <a:pt x="225" y="131"/>
                </a:cubicBezTo>
                <a:lnTo>
                  <a:pt x="201" y="221"/>
                </a:lnTo>
                <a:lnTo>
                  <a:pt x="241" y="221"/>
                </a:lnTo>
                <a:cubicBezTo>
                  <a:pt x="242" y="221"/>
                  <a:pt x="248" y="221"/>
                  <a:pt x="257" y="221"/>
                </a:cubicBezTo>
                <a:cubicBezTo>
                  <a:pt x="266" y="221"/>
                  <a:pt x="273" y="221"/>
                  <a:pt x="276" y="221"/>
                </a:cubicBezTo>
                <a:cubicBezTo>
                  <a:pt x="280" y="220"/>
                  <a:pt x="285" y="219"/>
                  <a:pt x="292" y="218"/>
                </a:cubicBezTo>
                <a:cubicBezTo>
                  <a:pt x="298" y="217"/>
                  <a:pt x="304" y="216"/>
                  <a:pt x="309" y="214"/>
                </a:cubicBezTo>
                <a:cubicBezTo>
                  <a:pt x="313" y="211"/>
                  <a:pt x="317" y="208"/>
                  <a:pt x="320" y="205"/>
                </a:cubicBezTo>
                <a:cubicBezTo>
                  <a:pt x="326" y="200"/>
                  <a:pt x="332" y="192"/>
                  <a:pt x="336" y="182"/>
                </a:cubicBezTo>
                <a:cubicBezTo>
                  <a:pt x="340" y="172"/>
                  <a:pt x="343" y="163"/>
                  <a:pt x="345" y="156"/>
                </a:cubicBezTo>
                <a:cubicBezTo>
                  <a:pt x="347" y="148"/>
                  <a:pt x="348" y="143"/>
                  <a:pt x="348" y="143"/>
                </a:cubicBezTo>
                <a:cubicBezTo>
                  <a:pt x="350" y="141"/>
                  <a:pt x="354" y="139"/>
                  <a:pt x="362" y="139"/>
                </a:cubicBezTo>
                <a:lnTo>
                  <a:pt x="370" y="139"/>
                </a:lnTo>
                <a:cubicBezTo>
                  <a:pt x="373" y="142"/>
                  <a:pt x="375" y="144"/>
                  <a:pt x="375" y="146"/>
                </a:cubicBezTo>
                <a:cubicBezTo>
                  <a:pt x="375" y="148"/>
                  <a:pt x="368" y="178"/>
                  <a:pt x="353" y="238"/>
                </a:cubicBezTo>
                <a:cubicBezTo>
                  <a:pt x="339" y="298"/>
                  <a:pt x="331" y="328"/>
                  <a:pt x="329" y="330"/>
                </a:cubicBezTo>
                <a:cubicBezTo>
                  <a:pt x="329" y="333"/>
                  <a:pt x="324" y="335"/>
                  <a:pt x="316" y="335"/>
                </a:cubicBezTo>
                <a:lnTo>
                  <a:pt x="307" y="335"/>
                </a:lnTo>
                <a:cubicBezTo>
                  <a:pt x="304" y="332"/>
                  <a:pt x="302" y="329"/>
                  <a:pt x="302" y="327"/>
                </a:cubicBezTo>
                <a:cubicBezTo>
                  <a:pt x="302" y="325"/>
                  <a:pt x="303" y="320"/>
                  <a:pt x="306" y="311"/>
                </a:cubicBezTo>
                <a:cubicBezTo>
                  <a:pt x="308" y="302"/>
                  <a:pt x="309" y="293"/>
                  <a:pt x="309" y="283"/>
                </a:cubicBezTo>
                <a:cubicBezTo>
                  <a:pt x="309" y="270"/>
                  <a:pt x="305" y="261"/>
                  <a:pt x="295" y="258"/>
                </a:cubicBezTo>
                <a:cubicBezTo>
                  <a:pt x="286" y="255"/>
                  <a:pt x="265" y="253"/>
                  <a:pt x="233" y="253"/>
                </a:cubicBezTo>
                <a:lnTo>
                  <a:pt x="194" y="253"/>
                </a:lnTo>
                <a:lnTo>
                  <a:pt x="171" y="342"/>
                </a:lnTo>
                <a:cubicBezTo>
                  <a:pt x="156" y="401"/>
                  <a:pt x="149" y="431"/>
                  <a:pt x="149" y="434"/>
                </a:cubicBezTo>
                <a:cubicBezTo>
                  <a:pt x="149" y="440"/>
                  <a:pt x="170" y="444"/>
                  <a:pt x="211" y="444"/>
                </a:cubicBezTo>
                <a:lnTo>
                  <a:pt x="230" y="444"/>
                </a:lnTo>
                <a:cubicBezTo>
                  <a:pt x="232" y="446"/>
                  <a:pt x="234" y="448"/>
                  <a:pt x="234" y="448"/>
                </a:cubicBezTo>
                <a:cubicBezTo>
                  <a:pt x="234" y="449"/>
                  <a:pt x="233" y="454"/>
                  <a:pt x="232" y="462"/>
                </a:cubicBezTo>
                <a:cubicBezTo>
                  <a:pt x="231" y="468"/>
                  <a:pt x="228" y="473"/>
                  <a:pt x="225" y="476"/>
                </a:cubicBezTo>
                <a:lnTo>
                  <a:pt x="214" y="476"/>
                </a:lnTo>
                <a:cubicBezTo>
                  <a:pt x="193" y="475"/>
                  <a:pt x="158" y="474"/>
                  <a:pt x="107" y="474"/>
                </a:cubicBezTo>
                <a:cubicBezTo>
                  <a:pt x="77" y="474"/>
                  <a:pt x="54" y="474"/>
                  <a:pt x="38" y="474"/>
                </a:cubicBezTo>
                <a:cubicBezTo>
                  <a:pt x="22" y="474"/>
                  <a:pt x="13" y="475"/>
                  <a:pt x="11" y="475"/>
                </a:cubicBez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496" name=""/>
          <p:cNvSpPr/>
          <p:nvPr/>
        </p:nvSpPr>
        <p:spPr>
          <a:xfrm>
            <a:off x="6495840" y="2769840"/>
            <a:ext cx="74160" cy="122400"/>
          </a:xfrm>
          <a:custGeom>
            <a:avLst/>
            <a:gdLst/>
            <a:ahLst/>
            <a:rect l="0" t="0" r="r" b="b"/>
            <a:pathLst>
              <a:path w="206" h="340">
                <a:moveTo>
                  <a:pt x="43" y="100"/>
                </a:moveTo>
                <a:cubicBezTo>
                  <a:pt x="34" y="100"/>
                  <a:pt x="27" y="97"/>
                  <a:pt x="22" y="91"/>
                </a:cubicBezTo>
                <a:cubicBezTo>
                  <a:pt x="17" y="86"/>
                  <a:pt x="14" y="79"/>
                  <a:pt x="14" y="70"/>
                </a:cubicBezTo>
                <a:cubicBezTo>
                  <a:pt x="14" y="52"/>
                  <a:pt x="22" y="36"/>
                  <a:pt x="38" y="21"/>
                </a:cubicBezTo>
                <a:cubicBezTo>
                  <a:pt x="54" y="7"/>
                  <a:pt x="73" y="0"/>
                  <a:pt x="95" y="0"/>
                </a:cubicBezTo>
                <a:cubicBezTo>
                  <a:pt x="107" y="0"/>
                  <a:pt x="114" y="0"/>
                  <a:pt x="117" y="1"/>
                </a:cubicBezTo>
                <a:cubicBezTo>
                  <a:pt x="141" y="5"/>
                  <a:pt x="160" y="13"/>
                  <a:pt x="173" y="27"/>
                </a:cubicBezTo>
                <a:cubicBezTo>
                  <a:pt x="185" y="40"/>
                  <a:pt x="192" y="55"/>
                  <a:pt x="192" y="71"/>
                </a:cubicBezTo>
                <a:cubicBezTo>
                  <a:pt x="192" y="88"/>
                  <a:pt x="187" y="104"/>
                  <a:pt x="175" y="121"/>
                </a:cubicBezTo>
                <a:cubicBezTo>
                  <a:pt x="164" y="137"/>
                  <a:pt x="149" y="148"/>
                  <a:pt x="129" y="156"/>
                </a:cubicBezTo>
                <a:lnTo>
                  <a:pt x="128" y="157"/>
                </a:lnTo>
                <a:cubicBezTo>
                  <a:pt x="128" y="157"/>
                  <a:pt x="129" y="157"/>
                  <a:pt x="132" y="158"/>
                </a:cubicBezTo>
                <a:cubicBezTo>
                  <a:pt x="135" y="159"/>
                  <a:pt x="140" y="160"/>
                  <a:pt x="146" y="163"/>
                </a:cubicBezTo>
                <a:cubicBezTo>
                  <a:pt x="153" y="165"/>
                  <a:pt x="159" y="168"/>
                  <a:pt x="165" y="173"/>
                </a:cubicBezTo>
                <a:cubicBezTo>
                  <a:pt x="192" y="190"/>
                  <a:pt x="206" y="213"/>
                  <a:pt x="206" y="242"/>
                </a:cubicBezTo>
                <a:cubicBezTo>
                  <a:pt x="206" y="268"/>
                  <a:pt x="195" y="292"/>
                  <a:pt x="175" y="311"/>
                </a:cubicBezTo>
                <a:cubicBezTo>
                  <a:pt x="155" y="331"/>
                  <a:pt x="129" y="340"/>
                  <a:pt x="97" y="340"/>
                </a:cubicBezTo>
                <a:cubicBezTo>
                  <a:pt x="71" y="340"/>
                  <a:pt x="48" y="333"/>
                  <a:pt x="29" y="319"/>
                </a:cubicBezTo>
                <a:cubicBezTo>
                  <a:pt x="9" y="305"/>
                  <a:pt x="0" y="287"/>
                  <a:pt x="0" y="264"/>
                </a:cubicBezTo>
                <a:cubicBezTo>
                  <a:pt x="0" y="255"/>
                  <a:pt x="3" y="248"/>
                  <a:pt x="9" y="242"/>
                </a:cubicBezTo>
                <a:cubicBezTo>
                  <a:pt x="16" y="236"/>
                  <a:pt x="23" y="233"/>
                  <a:pt x="32" y="233"/>
                </a:cubicBezTo>
                <a:cubicBezTo>
                  <a:pt x="41" y="233"/>
                  <a:pt x="49" y="236"/>
                  <a:pt x="55" y="242"/>
                </a:cubicBezTo>
                <a:cubicBezTo>
                  <a:pt x="60" y="248"/>
                  <a:pt x="63" y="255"/>
                  <a:pt x="63" y="264"/>
                </a:cubicBezTo>
                <a:cubicBezTo>
                  <a:pt x="63" y="268"/>
                  <a:pt x="63" y="271"/>
                  <a:pt x="62" y="275"/>
                </a:cubicBezTo>
                <a:cubicBezTo>
                  <a:pt x="61" y="278"/>
                  <a:pt x="60" y="281"/>
                  <a:pt x="58" y="283"/>
                </a:cubicBezTo>
                <a:cubicBezTo>
                  <a:pt x="57" y="285"/>
                  <a:pt x="55" y="287"/>
                  <a:pt x="53" y="289"/>
                </a:cubicBezTo>
                <a:cubicBezTo>
                  <a:pt x="51" y="291"/>
                  <a:pt x="49" y="292"/>
                  <a:pt x="47" y="293"/>
                </a:cubicBezTo>
                <a:cubicBezTo>
                  <a:pt x="45" y="294"/>
                  <a:pt x="44" y="295"/>
                  <a:pt x="42" y="295"/>
                </a:cubicBezTo>
                <a:cubicBezTo>
                  <a:pt x="41" y="295"/>
                  <a:pt x="39" y="296"/>
                  <a:pt x="38" y="296"/>
                </a:cubicBezTo>
                <a:lnTo>
                  <a:pt x="36" y="297"/>
                </a:lnTo>
                <a:cubicBezTo>
                  <a:pt x="53" y="312"/>
                  <a:pt x="73" y="319"/>
                  <a:pt x="97" y="319"/>
                </a:cubicBezTo>
                <a:cubicBezTo>
                  <a:pt x="116" y="319"/>
                  <a:pt x="129" y="310"/>
                  <a:pt x="138" y="293"/>
                </a:cubicBezTo>
                <a:cubicBezTo>
                  <a:pt x="144" y="282"/>
                  <a:pt x="147" y="264"/>
                  <a:pt x="147" y="242"/>
                </a:cubicBezTo>
                <a:lnTo>
                  <a:pt x="147" y="232"/>
                </a:lnTo>
                <a:cubicBezTo>
                  <a:pt x="147" y="201"/>
                  <a:pt x="136" y="180"/>
                  <a:pt x="115" y="169"/>
                </a:cubicBezTo>
                <a:cubicBezTo>
                  <a:pt x="110" y="167"/>
                  <a:pt x="100" y="166"/>
                  <a:pt x="85" y="166"/>
                </a:cubicBezTo>
                <a:lnTo>
                  <a:pt x="64" y="166"/>
                </a:lnTo>
                <a:lnTo>
                  <a:pt x="63" y="165"/>
                </a:lnTo>
                <a:cubicBezTo>
                  <a:pt x="62" y="164"/>
                  <a:pt x="62" y="161"/>
                  <a:pt x="62" y="157"/>
                </a:cubicBezTo>
                <a:cubicBezTo>
                  <a:pt x="62" y="151"/>
                  <a:pt x="63" y="148"/>
                  <a:pt x="66" y="148"/>
                </a:cubicBezTo>
                <a:cubicBezTo>
                  <a:pt x="75" y="148"/>
                  <a:pt x="85" y="147"/>
                  <a:pt x="95" y="145"/>
                </a:cubicBezTo>
                <a:cubicBezTo>
                  <a:pt x="106" y="144"/>
                  <a:pt x="116" y="137"/>
                  <a:pt x="125" y="125"/>
                </a:cubicBezTo>
                <a:cubicBezTo>
                  <a:pt x="134" y="112"/>
                  <a:pt x="139" y="94"/>
                  <a:pt x="139" y="69"/>
                </a:cubicBezTo>
                <a:lnTo>
                  <a:pt x="139" y="65"/>
                </a:lnTo>
                <a:cubicBezTo>
                  <a:pt x="139" y="47"/>
                  <a:pt x="133" y="34"/>
                  <a:pt x="122" y="26"/>
                </a:cubicBezTo>
                <a:cubicBezTo>
                  <a:pt x="114" y="22"/>
                  <a:pt x="107" y="19"/>
                  <a:pt x="98" y="19"/>
                </a:cubicBezTo>
                <a:cubicBezTo>
                  <a:pt x="88" y="19"/>
                  <a:pt x="78" y="21"/>
                  <a:pt x="69" y="25"/>
                </a:cubicBezTo>
                <a:cubicBezTo>
                  <a:pt x="60" y="28"/>
                  <a:pt x="54" y="32"/>
                  <a:pt x="51" y="36"/>
                </a:cubicBezTo>
                <a:cubicBezTo>
                  <a:pt x="47" y="40"/>
                  <a:pt x="45" y="42"/>
                  <a:pt x="45" y="42"/>
                </a:cubicBezTo>
                <a:lnTo>
                  <a:pt x="47" y="42"/>
                </a:lnTo>
                <a:cubicBezTo>
                  <a:pt x="48" y="42"/>
                  <a:pt x="49" y="43"/>
                  <a:pt x="51" y="43"/>
                </a:cubicBezTo>
                <a:cubicBezTo>
                  <a:pt x="52" y="43"/>
                  <a:pt x="54" y="44"/>
                  <a:pt x="56" y="46"/>
                </a:cubicBezTo>
                <a:cubicBezTo>
                  <a:pt x="57" y="47"/>
                  <a:pt x="59" y="48"/>
                  <a:pt x="61" y="49"/>
                </a:cubicBezTo>
                <a:cubicBezTo>
                  <a:pt x="64" y="50"/>
                  <a:pt x="65" y="52"/>
                  <a:pt x="66" y="54"/>
                </a:cubicBezTo>
                <a:cubicBezTo>
                  <a:pt x="67" y="57"/>
                  <a:pt x="69" y="60"/>
                  <a:pt x="70" y="62"/>
                </a:cubicBezTo>
                <a:cubicBezTo>
                  <a:pt x="72" y="64"/>
                  <a:pt x="72" y="67"/>
                  <a:pt x="72" y="72"/>
                </a:cubicBezTo>
                <a:cubicBezTo>
                  <a:pt x="72" y="79"/>
                  <a:pt x="70" y="85"/>
                  <a:pt x="65" y="91"/>
                </a:cubicBezTo>
                <a:cubicBezTo>
                  <a:pt x="60" y="97"/>
                  <a:pt x="53" y="100"/>
                  <a:pt x="43" y="100"/>
                </a:cubicBez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497" name=""/>
          <p:cNvSpPr/>
          <p:nvPr/>
        </p:nvSpPr>
        <p:spPr>
          <a:xfrm>
            <a:off x="6673680" y="2757960"/>
            <a:ext cx="167760" cy="59400"/>
          </a:xfrm>
          <a:custGeom>
            <a:avLst/>
            <a:gdLst/>
            <a:ahLst/>
            <a:rect l="0" t="0" r="r" b="b"/>
            <a:pathLst>
              <a:path w="466" h="165">
                <a:moveTo>
                  <a:pt x="0" y="14"/>
                </a:moveTo>
                <a:cubicBezTo>
                  <a:pt x="0" y="8"/>
                  <a:pt x="3" y="4"/>
                  <a:pt x="10" y="0"/>
                </a:cubicBezTo>
                <a:lnTo>
                  <a:pt x="456" y="0"/>
                </a:lnTo>
                <a:cubicBezTo>
                  <a:pt x="463" y="4"/>
                  <a:pt x="466" y="9"/>
                  <a:pt x="466" y="14"/>
                </a:cubicBezTo>
                <a:cubicBezTo>
                  <a:pt x="466" y="19"/>
                  <a:pt x="463" y="24"/>
                  <a:pt x="456" y="28"/>
                </a:cubicBezTo>
                <a:lnTo>
                  <a:pt x="233" y="28"/>
                </a:lnTo>
                <a:lnTo>
                  <a:pt x="11" y="28"/>
                </a:lnTo>
                <a:cubicBezTo>
                  <a:pt x="4" y="26"/>
                  <a:pt x="0" y="21"/>
                  <a:pt x="0" y="14"/>
                </a:cubicBezTo>
                <a:moveTo>
                  <a:pt x="0" y="151"/>
                </a:moveTo>
                <a:cubicBezTo>
                  <a:pt x="0" y="144"/>
                  <a:pt x="4" y="139"/>
                  <a:pt x="11" y="137"/>
                </a:cubicBezTo>
                <a:lnTo>
                  <a:pt x="456" y="137"/>
                </a:lnTo>
                <a:cubicBezTo>
                  <a:pt x="463" y="142"/>
                  <a:pt x="466" y="146"/>
                  <a:pt x="466" y="151"/>
                </a:cubicBezTo>
                <a:cubicBezTo>
                  <a:pt x="466" y="157"/>
                  <a:pt x="463" y="162"/>
                  <a:pt x="456" y="165"/>
                </a:cubicBezTo>
                <a:lnTo>
                  <a:pt x="10" y="165"/>
                </a:lnTo>
                <a:cubicBezTo>
                  <a:pt x="3" y="162"/>
                  <a:pt x="0" y="157"/>
                  <a:pt x="0" y="151"/>
                </a:cubicBez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498" name=""/>
          <p:cNvSpPr/>
          <p:nvPr/>
        </p:nvSpPr>
        <p:spPr>
          <a:xfrm>
            <a:off x="6987240" y="2485800"/>
            <a:ext cx="67680" cy="603720"/>
          </a:xfrm>
          <a:custGeom>
            <a:avLst/>
            <a:gdLst/>
            <a:ahLst/>
            <a:rect l="0" t="0" r="r" b="b"/>
            <a:pathLst>
              <a:path w="188" h="1677">
                <a:moveTo>
                  <a:pt x="0" y="1677"/>
                </a:moveTo>
                <a:lnTo>
                  <a:pt x="0" y="0"/>
                </a:lnTo>
                <a:lnTo>
                  <a:pt x="188" y="0"/>
                </a:lnTo>
                <a:lnTo>
                  <a:pt x="188" y="44"/>
                </a:lnTo>
                <a:lnTo>
                  <a:pt x="43" y="44"/>
                </a:lnTo>
                <a:lnTo>
                  <a:pt x="43" y="1633"/>
                </a:lnTo>
                <a:lnTo>
                  <a:pt x="188" y="1633"/>
                </a:lnTo>
                <a:lnTo>
                  <a:pt x="188" y="1677"/>
                </a:lnTo>
                <a:lnTo>
                  <a:pt x="0" y="1677"/>
                </a:ln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499" name=""/>
          <p:cNvSpPr/>
          <p:nvPr/>
        </p:nvSpPr>
        <p:spPr>
          <a:xfrm>
            <a:off x="7078680" y="2507040"/>
            <a:ext cx="86760" cy="167760"/>
          </a:xfrm>
          <a:custGeom>
            <a:avLst/>
            <a:gdLst/>
            <a:ahLst/>
            <a:rect l="0" t="0" r="r" b="b"/>
            <a:pathLst>
              <a:path w="241" h="466">
                <a:moveTo>
                  <a:pt x="90" y="61"/>
                </a:moveTo>
                <a:lnTo>
                  <a:pt x="81" y="65"/>
                </a:lnTo>
                <a:cubicBezTo>
                  <a:pt x="75" y="67"/>
                  <a:pt x="66" y="69"/>
                  <a:pt x="53" y="72"/>
                </a:cubicBezTo>
                <a:cubicBezTo>
                  <a:pt x="41" y="74"/>
                  <a:pt x="28" y="76"/>
                  <a:pt x="13" y="77"/>
                </a:cubicBezTo>
                <a:lnTo>
                  <a:pt x="0" y="77"/>
                </a:lnTo>
                <a:lnTo>
                  <a:pt x="0" y="44"/>
                </a:lnTo>
                <a:lnTo>
                  <a:pt x="13" y="44"/>
                </a:lnTo>
                <a:cubicBezTo>
                  <a:pt x="35" y="44"/>
                  <a:pt x="55" y="40"/>
                  <a:pt x="74" y="34"/>
                </a:cubicBezTo>
                <a:cubicBezTo>
                  <a:pt x="92" y="28"/>
                  <a:pt x="105" y="22"/>
                  <a:pt x="113" y="17"/>
                </a:cubicBezTo>
                <a:cubicBezTo>
                  <a:pt x="120" y="12"/>
                  <a:pt x="127" y="7"/>
                  <a:pt x="132" y="2"/>
                </a:cubicBezTo>
                <a:cubicBezTo>
                  <a:pt x="133" y="0"/>
                  <a:pt x="136" y="0"/>
                  <a:pt x="142" y="0"/>
                </a:cubicBezTo>
                <a:cubicBezTo>
                  <a:pt x="146" y="0"/>
                  <a:pt x="150" y="1"/>
                  <a:pt x="154" y="4"/>
                </a:cubicBezTo>
                <a:lnTo>
                  <a:pt x="154" y="213"/>
                </a:lnTo>
                <a:lnTo>
                  <a:pt x="154" y="423"/>
                </a:lnTo>
                <a:cubicBezTo>
                  <a:pt x="158" y="427"/>
                  <a:pt x="160" y="429"/>
                  <a:pt x="163" y="430"/>
                </a:cubicBezTo>
                <a:cubicBezTo>
                  <a:pt x="165" y="430"/>
                  <a:pt x="171" y="431"/>
                  <a:pt x="179" y="432"/>
                </a:cubicBezTo>
                <a:cubicBezTo>
                  <a:pt x="188" y="433"/>
                  <a:pt x="203" y="434"/>
                  <a:pt x="223" y="434"/>
                </a:cubicBezTo>
                <a:lnTo>
                  <a:pt x="241" y="434"/>
                </a:lnTo>
                <a:lnTo>
                  <a:pt x="241" y="466"/>
                </a:lnTo>
                <a:lnTo>
                  <a:pt x="233" y="466"/>
                </a:lnTo>
                <a:cubicBezTo>
                  <a:pt x="223" y="464"/>
                  <a:pt x="186" y="464"/>
                  <a:pt x="121" y="464"/>
                </a:cubicBezTo>
                <a:cubicBezTo>
                  <a:pt x="58" y="464"/>
                  <a:pt x="21" y="464"/>
                  <a:pt x="12" y="466"/>
                </a:cubicBezTo>
                <a:lnTo>
                  <a:pt x="3" y="466"/>
                </a:lnTo>
                <a:lnTo>
                  <a:pt x="3" y="434"/>
                </a:lnTo>
                <a:lnTo>
                  <a:pt x="21" y="434"/>
                </a:lnTo>
                <a:cubicBezTo>
                  <a:pt x="32" y="434"/>
                  <a:pt x="40" y="434"/>
                  <a:pt x="48" y="434"/>
                </a:cubicBezTo>
                <a:cubicBezTo>
                  <a:pt x="55" y="434"/>
                  <a:pt x="61" y="434"/>
                  <a:pt x="65" y="433"/>
                </a:cubicBezTo>
                <a:cubicBezTo>
                  <a:pt x="70" y="433"/>
                  <a:pt x="73" y="432"/>
                  <a:pt x="77" y="431"/>
                </a:cubicBezTo>
                <a:cubicBezTo>
                  <a:pt x="80" y="430"/>
                  <a:pt x="82" y="430"/>
                  <a:pt x="82" y="430"/>
                </a:cubicBezTo>
                <a:cubicBezTo>
                  <a:pt x="83" y="430"/>
                  <a:pt x="84" y="428"/>
                  <a:pt x="86" y="426"/>
                </a:cubicBezTo>
                <a:cubicBezTo>
                  <a:pt x="89" y="424"/>
                  <a:pt x="90" y="423"/>
                  <a:pt x="90" y="423"/>
                </a:cubicBezTo>
                <a:lnTo>
                  <a:pt x="90" y="61"/>
                </a:ln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500" name=""/>
          <p:cNvSpPr/>
          <p:nvPr/>
        </p:nvSpPr>
        <p:spPr>
          <a:xfrm>
            <a:off x="7447320" y="2507040"/>
            <a:ext cx="100800" cy="167760"/>
          </a:xfrm>
          <a:custGeom>
            <a:avLst/>
            <a:gdLst/>
            <a:ahLst/>
            <a:rect l="0" t="0" r="r" b="b"/>
            <a:pathLst>
              <a:path w="280" h="466">
                <a:moveTo>
                  <a:pt x="42" y="165"/>
                </a:moveTo>
                <a:cubicBezTo>
                  <a:pt x="30" y="165"/>
                  <a:pt x="19" y="161"/>
                  <a:pt x="11" y="153"/>
                </a:cubicBezTo>
                <a:cubicBezTo>
                  <a:pt x="4" y="144"/>
                  <a:pt x="0" y="134"/>
                  <a:pt x="0" y="122"/>
                </a:cubicBezTo>
                <a:cubicBezTo>
                  <a:pt x="0" y="89"/>
                  <a:pt x="12" y="60"/>
                  <a:pt x="38" y="36"/>
                </a:cubicBezTo>
                <a:cubicBezTo>
                  <a:pt x="63" y="12"/>
                  <a:pt x="94" y="0"/>
                  <a:pt x="130" y="0"/>
                </a:cubicBezTo>
                <a:cubicBezTo>
                  <a:pt x="173" y="0"/>
                  <a:pt x="208" y="13"/>
                  <a:pt x="236" y="39"/>
                </a:cubicBezTo>
                <a:cubicBezTo>
                  <a:pt x="265" y="65"/>
                  <a:pt x="279" y="99"/>
                  <a:pt x="280" y="140"/>
                </a:cubicBezTo>
                <a:cubicBezTo>
                  <a:pt x="280" y="160"/>
                  <a:pt x="275" y="179"/>
                  <a:pt x="266" y="197"/>
                </a:cubicBezTo>
                <a:cubicBezTo>
                  <a:pt x="256" y="216"/>
                  <a:pt x="245" y="231"/>
                  <a:pt x="232" y="246"/>
                </a:cubicBezTo>
                <a:cubicBezTo>
                  <a:pt x="219" y="259"/>
                  <a:pt x="201" y="277"/>
                  <a:pt x="176" y="298"/>
                </a:cubicBezTo>
                <a:cubicBezTo>
                  <a:pt x="160" y="312"/>
                  <a:pt x="136" y="333"/>
                  <a:pt x="107" y="362"/>
                </a:cubicBezTo>
                <a:lnTo>
                  <a:pt x="65" y="401"/>
                </a:lnTo>
                <a:lnTo>
                  <a:pt x="118" y="402"/>
                </a:lnTo>
                <a:cubicBezTo>
                  <a:pt x="192" y="402"/>
                  <a:pt x="230" y="400"/>
                  <a:pt x="235" y="398"/>
                </a:cubicBezTo>
                <a:cubicBezTo>
                  <a:pt x="238" y="397"/>
                  <a:pt x="244" y="376"/>
                  <a:pt x="252" y="336"/>
                </a:cubicBezTo>
                <a:lnTo>
                  <a:pt x="252" y="334"/>
                </a:lnTo>
                <a:lnTo>
                  <a:pt x="280" y="334"/>
                </a:lnTo>
                <a:lnTo>
                  <a:pt x="280" y="336"/>
                </a:lnTo>
                <a:cubicBezTo>
                  <a:pt x="279" y="337"/>
                  <a:pt x="276" y="359"/>
                  <a:pt x="271" y="400"/>
                </a:cubicBezTo>
                <a:cubicBezTo>
                  <a:pt x="265" y="440"/>
                  <a:pt x="262" y="462"/>
                  <a:pt x="260" y="464"/>
                </a:cubicBezTo>
                <a:lnTo>
                  <a:pt x="260" y="466"/>
                </a:lnTo>
                <a:lnTo>
                  <a:pt x="0" y="466"/>
                </a:lnTo>
                <a:lnTo>
                  <a:pt x="0" y="453"/>
                </a:lnTo>
                <a:lnTo>
                  <a:pt x="0" y="444"/>
                </a:lnTo>
                <a:cubicBezTo>
                  <a:pt x="0" y="441"/>
                  <a:pt x="2" y="437"/>
                  <a:pt x="4" y="434"/>
                </a:cubicBezTo>
                <a:cubicBezTo>
                  <a:pt x="7" y="430"/>
                  <a:pt x="14" y="422"/>
                  <a:pt x="26" y="409"/>
                </a:cubicBezTo>
                <a:cubicBezTo>
                  <a:pt x="40" y="394"/>
                  <a:pt x="51" y="381"/>
                  <a:pt x="61" y="370"/>
                </a:cubicBezTo>
                <a:cubicBezTo>
                  <a:pt x="65" y="366"/>
                  <a:pt x="73" y="357"/>
                  <a:pt x="85" y="344"/>
                </a:cubicBezTo>
                <a:cubicBezTo>
                  <a:pt x="97" y="332"/>
                  <a:pt x="104" y="323"/>
                  <a:pt x="109" y="319"/>
                </a:cubicBezTo>
                <a:cubicBezTo>
                  <a:pt x="113" y="314"/>
                  <a:pt x="120" y="306"/>
                  <a:pt x="129" y="295"/>
                </a:cubicBezTo>
                <a:cubicBezTo>
                  <a:pt x="138" y="285"/>
                  <a:pt x="145" y="277"/>
                  <a:pt x="148" y="272"/>
                </a:cubicBezTo>
                <a:cubicBezTo>
                  <a:pt x="152" y="267"/>
                  <a:pt x="158" y="260"/>
                  <a:pt x="165" y="251"/>
                </a:cubicBezTo>
                <a:cubicBezTo>
                  <a:pt x="172" y="241"/>
                  <a:pt x="176" y="233"/>
                  <a:pt x="179" y="227"/>
                </a:cubicBezTo>
                <a:cubicBezTo>
                  <a:pt x="182" y="221"/>
                  <a:pt x="186" y="215"/>
                  <a:pt x="190" y="207"/>
                </a:cubicBezTo>
                <a:cubicBezTo>
                  <a:pt x="194" y="200"/>
                  <a:pt x="197" y="192"/>
                  <a:pt x="199" y="185"/>
                </a:cubicBezTo>
                <a:cubicBezTo>
                  <a:pt x="201" y="177"/>
                  <a:pt x="202" y="170"/>
                  <a:pt x="204" y="164"/>
                </a:cubicBezTo>
                <a:cubicBezTo>
                  <a:pt x="205" y="157"/>
                  <a:pt x="206" y="150"/>
                  <a:pt x="206" y="141"/>
                </a:cubicBezTo>
                <a:cubicBezTo>
                  <a:pt x="206" y="112"/>
                  <a:pt x="198" y="86"/>
                  <a:pt x="182" y="65"/>
                </a:cubicBezTo>
                <a:cubicBezTo>
                  <a:pt x="166" y="43"/>
                  <a:pt x="144" y="33"/>
                  <a:pt x="114" y="33"/>
                </a:cubicBezTo>
                <a:cubicBezTo>
                  <a:pt x="99" y="33"/>
                  <a:pt x="85" y="37"/>
                  <a:pt x="74" y="44"/>
                </a:cubicBezTo>
                <a:cubicBezTo>
                  <a:pt x="62" y="52"/>
                  <a:pt x="54" y="60"/>
                  <a:pt x="49" y="68"/>
                </a:cubicBezTo>
                <a:cubicBezTo>
                  <a:pt x="45" y="75"/>
                  <a:pt x="42" y="79"/>
                  <a:pt x="42" y="81"/>
                </a:cubicBezTo>
                <a:cubicBezTo>
                  <a:pt x="42" y="81"/>
                  <a:pt x="44" y="81"/>
                  <a:pt x="46" y="81"/>
                </a:cubicBezTo>
                <a:cubicBezTo>
                  <a:pt x="54" y="81"/>
                  <a:pt x="63" y="85"/>
                  <a:pt x="72" y="91"/>
                </a:cubicBezTo>
                <a:cubicBezTo>
                  <a:pt x="81" y="98"/>
                  <a:pt x="85" y="108"/>
                  <a:pt x="85" y="123"/>
                </a:cubicBezTo>
                <a:cubicBezTo>
                  <a:pt x="85" y="135"/>
                  <a:pt x="81" y="145"/>
                  <a:pt x="74" y="153"/>
                </a:cubicBezTo>
                <a:cubicBezTo>
                  <a:pt x="66" y="161"/>
                  <a:pt x="56" y="165"/>
                  <a:pt x="42" y="165"/>
                </a:cubicBez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501" name=""/>
          <p:cNvSpPr/>
          <p:nvPr/>
        </p:nvSpPr>
        <p:spPr>
          <a:xfrm>
            <a:off x="7068240" y="2859120"/>
            <a:ext cx="104760" cy="173160"/>
          </a:xfrm>
          <a:custGeom>
            <a:avLst/>
            <a:gdLst/>
            <a:ahLst/>
            <a:rect l="0" t="0" r="r" b="b"/>
            <a:pathLst>
              <a:path w="291" h="481">
                <a:moveTo>
                  <a:pt x="59" y="141"/>
                </a:moveTo>
                <a:cubicBezTo>
                  <a:pt x="47" y="141"/>
                  <a:pt x="37" y="137"/>
                  <a:pt x="30" y="129"/>
                </a:cubicBezTo>
                <a:cubicBezTo>
                  <a:pt x="23" y="121"/>
                  <a:pt x="19" y="111"/>
                  <a:pt x="19" y="99"/>
                </a:cubicBezTo>
                <a:cubicBezTo>
                  <a:pt x="19" y="73"/>
                  <a:pt x="30" y="50"/>
                  <a:pt x="52" y="30"/>
                </a:cubicBezTo>
                <a:cubicBezTo>
                  <a:pt x="75" y="10"/>
                  <a:pt x="102" y="0"/>
                  <a:pt x="133" y="0"/>
                </a:cubicBezTo>
                <a:cubicBezTo>
                  <a:pt x="150" y="0"/>
                  <a:pt x="160" y="0"/>
                  <a:pt x="165" y="1"/>
                </a:cubicBezTo>
                <a:cubicBezTo>
                  <a:pt x="200" y="6"/>
                  <a:pt x="226" y="19"/>
                  <a:pt x="244" y="38"/>
                </a:cubicBezTo>
                <a:cubicBezTo>
                  <a:pt x="262" y="57"/>
                  <a:pt x="272" y="78"/>
                  <a:pt x="272" y="100"/>
                </a:cubicBezTo>
                <a:cubicBezTo>
                  <a:pt x="272" y="124"/>
                  <a:pt x="264" y="148"/>
                  <a:pt x="248" y="171"/>
                </a:cubicBezTo>
                <a:cubicBezTo>
                  <a:pt x="232" y="193"/>
                  <a:pt x="211" y="210"/>
                  <a:pt x="183" y="220"/>
                </a:cubicBezTo>
                <a:lnTo>
                  <a:pt x="181" y="221"/>
                </a:lnTo>
                <a:cubicBezTo>
                  <a:pt x="181" y="222"/>
                  <a:pt x="183" y="223"/>
                  <a:pt x="187" y="224"/>
                </a:cubicBezTo>
                <a:cubicBezTo>
                  <a:pt x="191" y="225"/>
                  <a:pt x="198" y="227"/>
                  <a:pt x="207" y="230"/>
                </a:cubicBezTo>
                <a:cubicBezTo>
                  <a:pt x="216" y="233"/>
                  <a:pt x="225" y="238"/>
                  <a:pt x="234" y="245"/>
                </a:cubicBezTo>
                <a:cubicBezTo>
                  <a:pt x="272" y="269"/>
                  <a:pt x="291" y="302"/>
                  <a:pt x="291" y="342"/>
                </a:cubicBezTo>
                <a:cubicBezTo>
                  <a:pt x="291" y="379"/>
                  <a:pt x="276" y="411"/>
                  <a:pt x="248" y="439"/>
                </a:cubicBezTo>
                <a:cubicBezTo>
                  <a:pt x="219" y="467"/>
                  <a:pt x="182" y="481"/>
                  <a:pt x="137" y="481"/>
                </a:cubicBezTo>
                <a:cubicBezTo>
                  <a:pt x="100" y="481"/>
                  <a:pt x="68" y="471"/>
                  <a:pt x="41" y="451"/>
                </a:cubicBezTo>
                <a:cubicBezTo>
                  <a:pt x="14" y="430"/>
                  <a:pt x="0" y="404"/>
                  <a:pt x="0" y="374"/>
                </a:cubicBezTo>
                <a:cubicBezTo>
                  <a:pt x="0" y="361"/>
                  <a:pt x="4" y="350"/>
                  <a:pt x="13" y="342"/>
                </a:cubicBezTo>
                <a:cubicBezTo>
                  <a:pt x="21" y="334"/>
                  <a:pt x="32" y="330"/>
                  <a:pt x="44" y="330"/>
                </a:cubicBezTo>
                <a:cubicBezTo>
                  <a:pt x="57" y="330"/>
                  <a:pt x="68" y="334"/>
                  <a:pt x="76" y="342"/>
                </a:cubicBezTo>
                <a:cubicBezTo>
                  <a:pt x="85" y="351"/>
                  <a:pt x="89" y="361"/>
                  <a:pt x="89" y="374"/>
                </a:cubicBezTo>
                <a:cubicBezTo>
                  <a:pt x="89" y="379"/>
                  <a:pt x="88" y="384"/>
                  <a:pt x="87" y="388"/>
                </a:cubicBezTo>
                <a:cubicBezTo>
                  <a:pt x="85" y="392"/>
                  <a:pt x="84" y="396"/>
                  <a:pt x="82" y="399"/>
                </a:cubicBezTo>
                <a:cubicBezTo>
                  <a:pt x="80" y="402"/>
                  <a:pt x="77" y="405"/>
                  <a:pt x="74" y="407"/>
                </a:cubicBezTo>
                <a:cubicBezTo>
                  <a:pt x="71" y="410"/>
                  <a:pt x="68" y="411"/>
                  <a:pt x="66" y="413"/>
                </a:cubicBezTo>
                <a:cubicBezTo>
                  <a:pt x="63" y="414"/>
                  <a:pt x="61" y="415"/>
                  <a:pt x="59" y="416"/>
                </a:cubicBezTo>
                <a:cubicBezTo>
                  <a:pt x="56" y="416"/>
                  <a:pt x="55" y="417"/>
                  <a:pt x="53" y="418"/>
                </a:cubicBezTo>
                <a:lnTo>
                  <a:pt x="50" y="418"/>
                </a:lnTo>
                <a:cubicBezTo>
                  <a:pt x="74" y="439"/>
                  <a:pt x="103" y="451"/>
                  <a:pt x="137" y="451"/>
                </a:cubicBezTo>
                <a:cubicBezTo>
                  <a:pt x="164" y="451"/>
                  <a:pt x="183" y="438"/>
                  <a:pt x="196" y="413"/>
                </a:cubicBezTo>
                <a:cubicBezTo>
                  <a:pt x="204" y="397"/>
                  <a:pt x="208" y="374"/>
                  <a:pt x="208" y="342"/>
                </a:cubicBezTo>
                <a:lnTo>
                  <a:pt x="208" y="328"/>
                </a:lnTo>
                <a:cubicBezTo>
                  <a:pt x="208" y="284"/>
                  <a:pt x="193" y="255"/>
                  <a:pt x="162" y="240"/>
                </a:cubicBezTo>
                <a:cubicBezTo>
                  <a:pt x="155" y="237"/>
                  <a:pt x="141" y="235"/>
                  <a:pt x="119" y="235"/>
                </a:cubicBezTo>
                <a:lnTo>
                  <a:pt x="90" y="234"/>
                </a:lnTo>
                <a:lnTo>
                  <a:pt x="88" y="233"/>
                </a:lnTo>
                <a:cubicBezTo>
                  <a:pt x="87" y="231"/>
                  <a:pt x="87" y="228"/>
                  <a:pt x="87" y="221"/>
                </a:cubicBezTo>
                <a:cubicBezTo>
                  <a:pt x="87" y="213"/>
                  <a:pt x="89" y="209"/>
                  <a:pt x="92" y="209"/>
                </a:cubicBezTo>
                <a:cubicBezTo>
                  <a:pt x="105" y="209"/>
                  <a:pt x="119" y="208"/>
                  <a:pt x="133" y="205"/>
                </a:cubicBezTo>
                <a:cubicBezTo>
                  <a:pt x="149" y="203"/>
                  <a:pt x="164" y="193"/>
                  <a:pt x="177" y="176"/>
                </a:cubicBezTo>
                <a:cubicBezTo>
                  <a:pt x="190" y="159"/>
                  <a:pt x="197" y="133"/>
                  <a:pt x="197" y="98"/>
                </a:cubicBezTo>
                <a:lnTo>
                  <a:pt x="197" y="92"/>
                </a:lnTo>
                <a:cubicBezTo>
                  <a:pt x="197" y="66"/>
                  <a:pt x="188" y="47"/>
                  <a:pt x="172" y="37"/>
                </a:cubicBezTo>
                <a:cubicBezTo>
                  <a:pt x="161" y="31"/>
                  <a:pt x="150" y="27"/>
                  <a:pt x="138" y="27"/>
                </a:cubicBezTo>
                <a:cubicBezTo>
                  <a:pt x="123" y="27"/>
                  <a:pt x="110" y="30"/>
                  <a:pt x="97" y="35"/>
                </a:cubicBezTo>
                <a:cubicBezTo>
                  <a:pt x="85" y="40"/>
                  <a:pt x="76" y="46"/>
                  <a:pt x="71" y="51"/>
                </a:cubicBezTo>
                <a:cubicBezTo>
                  <a:pt x="65" y="57"/>
                  <a:pt x="63" y="59"/>
                  <a:pt x="63" y="59"/>
                </a:cubicBezTo>
                <a:lnTo>
                  <a:pt x="65" y="59"/>
                </a:lnTo>
                <a:cubicBezTo>
                  <a:pt x="66" y="60"/>
                  <a:pt x="68" y="60"/>
                  <a:pt x="71" y="61"/>
                </a:cubicBezTo>
                <a:cubicBezTo>
                  <a:pt x="73" y="61"/>
                  <a:pt x="75" y="63"/>
                  <a:pt x="78" y="64"/>
                </a:cubicBezTo>
                <a:cubicBezTo>
                  <a:pt x="80" y="66"/>
                  <a:pt x="83" y="68"/>
                  <a:pt x="86" y="69"/>
                </a:cubicBezTo>
                <a:cubicBezTo>
                  <a:pt x="89" y="71"/>
                  <a:pt x="92" y="73"/>
                  <a:pt x="93" y="77"/>
                </a:cubicBezTo>
                <a:cubicBezTo>
                  <a:pt x="94" y="81"/>
                  <a:pt x="96" y="84"/>
                  <a:pt x="99" y="87"/>
                </a:cubicBezTo>
                <a:cubicBezTo>
                  <a:pt x="101" y="91"/>
                  <a:pt x="102" y="95"/>
                  <a:pt x="101" y="101"/>
                </a:cubicBezTo>
                <a:cubicBezTo>
                  <a:pt x="101" y="112"/>
                  <a:pt x="97" y="121"/>
                  <a:pt x="91" y="129"/>
                </a:cubicBezTo>
                <a:cubicBezTo>
                  <a:pt x="84" y="137"/>
                  <a:pt x="74" y="141"/>
                  <a:pt x="59" y="141"/>
                </a:cubicBez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502" name=""/>
          <p:cNvSpPr/>
          <p:nvPr/>
        </p:nvSpPr>
        <p:spPr>
          <a:xfrm>
            <a:off x="7441920" y="2856240"/>
            <a:ext cx="111600" cy="170640"/>
          </a:xfrm>
          <a:custGeom>
            <a:avLst/>
            <a:gdLst/>
            <a:ahLst/>
            <a:rect l="0" t="0" r="r" b="b"/>
            <a:pathLst>
              <a:path w="310" h="474">
                <a:moveTo>
                  <a:pt x="304" y="474"/>
                </a:moveTo>
                <a:cubicBezTo>
                  <a:pt x="295" y="472"/>
                  <a:pt x="265" y="471"/>
                  <a:pt x="214" y="471"/>
                </a:cubicBezTo>
                <a:cubicBezTo>
                  <a:pt x="159" y="471"/>
                  <a:pt x="128" y="472"/>
                  <a:pt x="119" y="474"/>
                </a:cubicBezTo>
                <a:lnTo>
                  <a:pt x="113" y="474"/>
                </a:lnTo>
                <a:lnTo>
                  <a:pt x="113" y="441"/>
                </a:lnTo>
                <a:lnTo>
                  <a:pt x="135" y="441"/>
                </a:lnTo>
                <a:cubicBezTo>
                  <a:pt x="144" y="441"/>
                  <a:pt x="150" y="441"/>
                  <a:pt x="153" y="441"/>
                </a:cubicBezTo>
                <a:cubicBezTo>
                  <a:pt x="157" y="441"/>
                  <a:pt x="161" y="441"/>
                  <a:pt x="165" y="440"/>
                </a:cubicBezTo>
                <a:cubicBezTo>
                  <a:pt x="170" y="439"/>
                  <a:pt x="173" y="438"/>
                  <a:pt x="175" y="437"/>
                </a:cubicBezTo>
                <a:cubicBezTo>
                  <a:pt x="177" y="435"/>
                  <a:pt x="179" y="433"/>
                  <a:pt x="180" y="431"/>
                </a:cubicBezTo>
                <a:cubicBezTo>
                  <a:pt x="180" y="430"/>
                  <a:pt x="181" y="417"/>
                  <a:pt x="181" y="393"/>
                </a:cubicBezTo>
                <a:lnTo>
                  <a:pt x="181" y="358"/>
                </a:lnTo>
                <a:lnTo>
                  <a:pt x="0" y="358"/>
                </a:lnTo>
                <a:lnTo>
                  <a:pt x="0" y="325"/>
                </a:lnTo>
                <a:lnTo>
                  <a:pt x="105" y="164"/>
                </a:lnTo>
                <a:cubicBezTo>
                  <a:pt x="176" y="56"/>
                  <a:pt x="214" y="2"/>
                  <a:pt x="214" y="1"/>
                </a:cubicBezTo>
                <a:cubicBezTo>
                  <a:pt x="215" y="0"/>
                  <a:pt x="220" y="0"/>
                  <a:pt x="229" y="0"/>
                </a:cubicBezTo>
                <a:lnTo>
                  <a:pt x="242" y="0"/>
                </a:lnTo>
                <a:lnTo>
                  <a:pt x="246" y="4"/>
                </a:lnTo>
                <a:lnTo>
                  <a:pt x="246" y="325"/>
                </a:lnTo>
                <a:lnTo>
                  <a:pt x="310" y="325"/>
                </a:lnTo>
                <a:lnTo>
                  <a:pt x="310" y="358"/>
                </a:lnTo>
                <a:lnTo>
                  <a:pt x="246" y="358"/>
                </a:lnTo>
                <a:lnTo>
                  <a:pt x="246" y="394"/>
                </a:lnTo>
                <a:cubicBezTo>
                  <a:pt x="246" y="413"/>
                  <a:pt x="246" y="424"/>
                  <a:pt x="246" y="427"/>
                </a:cubicBezTo>
                <a:cubicBezTo>
                  <a:pt x="246" y="431"/>
                  <a:pt x="247" y="433"/>
                  <a:pt x="250" y="436"/>
                </a:cubicBezTo>
                <a:cubicBezTo>
                  <a:pt x="254" y="439"/>
                  <a:pt x="267" y="441"/>
                  <a:pt x="290" y="441"/>
                </a:cubicBezTo>
                <a:lnTo>
                  <a:pt x="310" y="441"/>
                </a:lnTo>
                <a:lnTo>
                  <a:pt x="310" y="474"/>
                </a:lnTo>
                <a:lnTo>
                  <a:pt x="304" y="474"/>
                </a:lnTo>
                <a:moveTo>
                  <a:pt x="185" y="325"/>
                </a:moveTo>
                <a:lnTo>
                  <a:pt x="185" y="92"/>
                </a:lnTo>
                <a:lnTo>
                  <a:pt x="32" y="324"/>
                </a:lnTo>
                <a:lnTo>
                  <a:pt x="108" y="325"/>
                </a:lnTo>
                <a:lnTo>
                  <a:pt x="185" y="325"/>
                </a:ln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503" name=""/>
          <p:cNvSpPr/>
          <p:nvPr/>
        </p:nvSpPr>
        <p:spPr>
          <a:xfrm>
            <a:off x="7563240" y="2485800"/>
            <a:ext cx="68040" cy="603720"/>
          </a:xfrm>
          <a:custGeom>
            <a:avLst/>
            <a:gdLst/>
            <a:ahLst/>
            <a:rect l="0" t="0" r="r" b="b"/>
            <a:pathLst>
              <a:path w="189" h="1677">
                <a:moveTo>
                  <a:pt x="0" y="44"/>
                </a:moveTo>
                <a:lnTo>
                  <a:pt x="0" y="0"/>
                </a:lnTo>
                <a:lnTo>
                  <a:pt x="189" y="0"/>
                </a:lnTo>
                <a:lnTo>
                  <a:pt x="189" y="1677"/>
                </a:lnTo>
                <a:lnTo>
                  <a:pt x="0" y="1677"/>
                </a:lnTo>
                <a:lnTo>
                  <a:pt x="0" y="1633"/>
                </a:lnTo>
                <a:lnTo>
                  <a:pt x="146" y="1633"/>
                </a:lnTo>
                <a:lnTo>
                  <a:pt x="146" y="44"/>
                </a:lnTo>
                <a:lnTo>
                  <a:pt x="0" y="44"/>
                </a:ln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504" name=""/>
          <p:cNvSpPr txBox="1"/>
          <p:nvPr/>
        </p:nvSpPr>
        <p:spPr>
          <a:xfrm>
            <a:off x="4082040" y="2084400"/>
            <a:ext cx="247320" cy="274680"/>
          </a:xfrm>
          <a:prstGeom prst="rect">
            <a:avLst/>
          </a:prstGeom>
          <a:noFill/>
          <a:ln w="0">
            <a:noFill/>
          </a:ln>
        </p:spPr>
        <p:txBody>
          <a:bodyPr wrap="none" lIns="0" rIns="0" tIns="0" bIns="0" anchor="t">
            <a:spAutoFit/>
          </a:bodyPr>
          <a:p>
            <a:r>
              <a:rPr b="0" lang="en-US" sz="1950" strike="noStrike" u="none">
                <a:solidFill>
                  <a:srgbClr val="434343"/>
                </a:solidFill>
                <a:effectLst/>
                <a:uFillTx/>
                <a:latin typeface="Times New Roman"/>
                <a:ea typeface="Times New Roman"/>
              </a:rPr>
              <a:t>)</a:t>
            </a:r>
            <a:endParaRPr b="0" lang="en-US" sz="1950" strike="noStrike" u="none">
              <a:solidFill>
                <a:srgbClr val="000000"/>
              </a:solidFill>
              <a:effectLst/>
              <a:uFillTx/>
              <a:latin typeface="Times New Roman"/>
            </a:endParaRPr>
          </a:p>
        </p:txBody>
      </p:sp>
      <p:sp>
        <p:nvSpPr>
          <p:cNvPr id="505" name=""/>
          <p:cNvSpPr txBox="1"/>
          <p:nvPr/>
        </p:nvSpPr>
        <p:spPr>
          <a:xfrm>
            <a:off x="628560" y="3208320"/>
            <a:ext cx="1539720" cy="274680"/>
          </a:xfrm>
          <a:prstGeom prst="rect">
            <a:avLst/>
          </a:prstGeom>
          <a:noFill/>
          <a:ln w="0">
            <a:noFill/>
          </a:ln>
        </p:spPr>
        <p:txBody>
          <a:bodyPr wrap="none" lIns="0" rIns="0" tIns="0" bIns="0" anchor="t">
            <a:spAutoFit/>
          </a:bodyPr>
          <a:p>
            <a:r>
              <a:rPr b="0" lang="en-US" sz="1950" strike="noStrike" u="none">
                <a:solidFill>
                  <a:srgbClr val="434343"/>
                </a:solidFill>
                <a:effectLst/>
                <a:uFillTx/>
                <a:latin typeface="Times New Roman"/>
                <a:ea typeface="Times New Roman"/>
              </a:rPr>
              <a:t>2. Pixel Shufﬂe</a:t>
            </a:r>
            <a:endParaRPr b="0" lang="en-US" sz="1950" strike="noStrike" u="none">
              <a:solidFill>
                <a:srgbClr val="000000"/>
              </a:solidFill>
              <a:effectLst/>
              <a:uFillTx/>
              <a:latin typeface="Times New Roman"/>
            </a:endParaRPr>
          </a:p>
        </p:txBody>
      </p:sp>
      <p:sp>
        <p:nvSpPr>
          <p:cNvPr id="506" name=""/>
          <p:cNvSpPr txBox="1"/>
          <p:nvPr/>
        </p:nvSpPr>
        <p:spPr>
          <a:xfrm>
            <a:off x="2162880" y="3164400"/>
            <a:ext cx="249120" cy="248760"/>
          </a:xfrm>
          <a:prstGeom prst="rect">
            <a:avLst/>
          </a:prstGeom>
          <a:noFill/>
          <a:ln w="0">
            <a:noFill/>
          </a:ln>
        </p:spPr>
        <p:txBody>
          <a:bodyPr wrap="none" lIns="0" rIns="0" tIns="0" bIns="0" anchor="t">
            <a:spAutoFit/>
          </a:bodyPr>
          <a:p>
            <a:r>
              <a:rPr b="0" lang="zh-CN" sz="1950" strike="noStrike" u="none">
                <a:solidFill>
                  <a:srgbClr val="434343"/>
                </a:solidFill>
                <a:effectLst/>
                <a:uFillTx/>
                <a:latin typeface="HiraMinProN-W3"/>
                <a:ea typeface="HiraMinProN-W3"/>
              </a:rPr>
              <a:t>（</a:t>
            </a:r>
            <a:endParaRPr b="0" lang="en-US" sz="1950" strike="noStrike" u="none">
              <a:solidFill>
                <a:srgbClr val="000000"/>
              </a:solidFill>
              <a:effectLst/>
              <a:uFillTx/>
              <a:latin typeface="Times New Roman"/>
            </a:endParaRPr>
          </a:p>
        </p:txBody>
      </p:sp>
      <p:sp>
        <p:nvSpPr>
          <p:cNvPr id="507" name=""/>
          <p:cNvSpPr txBox="1"/>
          <p:nvPr/>
        </p:nvSpPr>
        <p:spPr>
          <a:xfrm>
            <a:off x="2410560" y="3208320"/>
            <a:ext cx="347760" cy="274680"/>
          </a:xfrm>
          <a:prstGeom prst="rect">
            <a:avLst/>
          </a:prstGeom>
          <a:noFill/>
          <a:ln w="0">
            <a:noFill/>
          </a:ln>
        </p:spPr>
        <p:txBody>
          <a:bodyPr wrap="none" lIns="0" rIns="0" tIns="0" bIns="0" anchor="t">
            <a:spAutoFit/>
          </a:bodyPr>
          <a:p>
            <a:r>
              <a:rPr b="0" lang="en-US" sz="1950" strike="noStrike" u="none">
                <a:solidFill>
                  <a:srgbClr val="434343"/>
                </a:solidFill>
                <a:effectLst/>
                <a:uFillTx/>
                <a:latin typeface="Times New Roman"/>
                <a:ea typeface="Times New Roman"/>
              </a:rPr>
              <a:t>r=2</a:t>
            </a:r>
            <a:endParaRPr b="0" lang="en-US" sz="1950" strike="noStrike" u="none">
              <a:solidFill>
                <a:srgbClr val="000000"/>
              </a:solidFill>
              <a:effectLst/>
              <a:uFillTx/>
              <a:latin typeface="Times New Roman"/>
            </a:endParaRPr>
          </a:p>
        </p:txBody>
      </p:sp>
      <p:sp>
        <p:nvSpPr>
          <p:cNvPr id="508" name=""/>
          <p:cNvSpPr/>
          <p:nvPr/>
        </p:nvSpPr>
        <p:spPr>
          <a:xfrm>
            <a:off x="4653000" y="4154760"/>
            <a:ext cx="207720" cy="171720"/>
          </a:xfrm>
          <a:custGeom>
            <a:avLst/>
            <a:gdLst/>
            <a:ahLst/>
            <a:rect l="0" t="0" r="r" b="b"/>
            <a:pathLst>
              <a:path w="577" h="477">
                <a:moveTo>
                  <a:pt x="11" y="477"/>
                </a:moveTo>
                <a:lnTo>
                  <a:pt x="9" y="477"/>
                </a:lnTo>
                <a:cubicBezTo>
                  <a:pt x="3" y="477"/>
                  <a:pt x="0" y="475"/>
                  <a:pt x="0" y="470"/>
                </a:cubicBezTo>
                <a:cubicBezTo>
                  <a:pt x="0" y="468"/>
                  <a:pt x="0" y="464"/>
                  <a:pt x="2" y="459"/>
                </a:cubicBezTo>
                <a:cubicBezTo>
                  <a:pt x="3" y="452"/>
                  <a:pt x="5" y="448"/>
                  <a:pt x="7" y="447"/>
                </a:cubicBezTo>
                <a:cubicBezTo>
                  <a:pt x="8" y="447"/>
                  <a:pt x="12" y="446"/>
                  <a:pt x="20" y="445"/>
                </a:cubicBezTo>
                <a:cubicBezTo>
                  <a:pt x="61" y="444"/>
                  <a:pt x="92" y="432"/>
                  <a:pt x="115" y="409"/>
                </a:cubicBezTo>
                <a:cubicBezTo>
                  <a:pt x="120" y="404"/>
                  <a:pt x="147" y="375"/>
                  <a:pt x="196" y="321"/>
                </a:cubicBezTo>
                <a:cubicBezTo>
                  <a:pt x="245" y="267"/>
                  <a:pt x="270" y="240"/>
                  <a:pt x="269" y="239"/>
                </a:cubicBezTo>
                <a:cubicBezTo>
                  <a:pt x="219" y="108"/>
                  <a:pt x="192" y="42"/>
                  <a:pt x="190" y="40"/>
                </a:cubicBezTo>
                <a:cubicBezTo>
                  <a:pt x="186" y="35"/>
                  <a:pt x="171" y="32"/>
                  <a:pt x="146" y="32"/>
                </a:cubicBezTo>
                <a:lnTo>
                  <a:pt x="126" y="32"/>
                </a:lnTo>
                <a:cubicBezTo>
                  <a:pt x="123" y="29"/>
                  <a:pt x="122" y="27"/>
                  <a:pt x="122" y="26"/>
                </a:cubicBezTo>
                <a:cubicBezTo>
                  <a:pt x="122" y="25"/>
                  <a:pt x="123" y="21"/>
                  <a:pt x="123" y="13"/>
                </a:cubicBezTo>
                <a:cubicBezTo>
                  <a:pt x="125" y="7"/>
                  <a:pt x="128" y="2"/>
                  <a:pt x="130" y="0"/>
                </a:cubicBezTo>
                <a:lnTo>
                  <a:pt x="140" y="0"/>
                </a:lnTo>
                <a:cubicBezTo>
                  <a:pt x="156" y="0"/>
                  <a:pt x="184" y="1"/>
                  <a:pt x="225" y="1"/>
                </a:cubicBezTo>
                <a:cubicBezTo>
                  <a:pt x="240" y="1"/>
                  <a:pt x="254" y="1"/>
                  <a:pt x="267" y="1"/>
                </a:cubicBezTo>
                <a:cubicBezTo>
                  <a:pt x="280" y="1"/>
                  <a:pt x="291" y="1"/>
                  <a:pt x="299" y="0"/>
                </a:cubicBezTo>
                <a:cubicBezTo>
                  <a:pt x="307" y="0"/>
                  <a:pt x="311" y="0"/>
                  <a:pt x="313" y="0"/>
                </a:cubicBezTo>
                <a:cubicBezTo>
                  <a:pt x="321" y="0"/>
                  <a:pt x="325" y="3"/>
                  <a:pt x="325" y="8"/>
                </a:cubicBezTo>
                <a:cubicBezTo>
                  <a:pt x="325" y="8"/>
                  <a:pt x="324" y="11"/>
                  <a:pt x="323" y="17"/>
                </a:cubicBezTo>
                <a:cubicBezTo>
                  <a:pt x="321" y="24"/>
                  <a:pt x="320" y="28"/>
                  <a:pt x="318" y="30"/>
                </a:cubicBezTo>
                <a:cubicBezTo>
                  <a:pt x="317" y="31"/>
                  <a:pt x="313" y="32"/>
                  <a:pt x="307" y="32"/>
                </a:cubicBezTo>
                <a:cubicBezTo>
                  <a:pt x="293" y="33"/>
                  <a:pt x="280" y="37"/>
                  <a:pt x="269" y="44"/>
                </a:cubicBezTo>
                <a:lnTo>
                  <a:pt x="323" y="180"/>
                </a:lnTo>
                <a:lnTo>
                  <a:pt x="360" y="139"/>
                </a:lnTo>
                <a:cubicBezTo>
                  <a:pt x="409" y="85"/>
                  <a:pt x="434" y="56"/>
                  <a:pt x="434" y="51"/>
                </a:cubicBezTo>
                <a:cubicBezTo>
                  <a:pt x="434" y="42"/>
                  <a:pt x="428" y="36"/>
                  <a:pt x="417" y="33"/>
                </a:cubicBezTo>
                <a:cubicBezTo>
                  <a:pt x="414" y="33"/>
                  <a:pt x="411" y="33"/>
                  <a:pt x="408" y="32"/>
                </a:cubicBezTo>
                <a:cubicBezTo>
                  <a:pt x="401" y="32"/>
                  <a:pt x="397" y="29"/>
                  <a:pt x="397" y="24"/>
                </a:cubicBezTo>
                <a:cubicBezTo>
                  <a:pt x="397" y="23"/>
                  <a:pt x="398" y="19"/>
                  <a:pt x="399" y="13"/>
                </a:cubicBezTo>
                <a:cubicBezTo>
                  <a:pt x="400" y="7"/>
                  <a:pt x="403" y="2"/>
                  <a:pt x="406" y="0"/>
                </a:cubicBezTo>
                <a:lnTo>
                  <a:pt x="414" y="0"/>
                </a:lnTo>
                <a:cubicBezTo>
                  <a:pt x="414" y="0"/>
                  <a:pt x="420" y="0"/>
                  <a:pt x="431" y="0"/>
                </a:cubicBezTo>
                <a:cubicBezTo>
                  <a:pt x="443" y="0"/>
                  <a:pt x="455" y="0"/>
                  <a:pt x="469" y="1"/>
                </a:cubicBezTo>
                <a:cubicBezTo>
                  <a:pt x="483" y="2"/>
                  <a:pt x="493" y="2"/>
                  <a:pt x="498" y="2"/>
                </a:cubicBezTo>
                <a:cubicBezTo>
                  <a:pt x="540" y="2"/>
                  <a:pt x="563" y="1"/>
                  <a:pt x="567" y="0"/>
                </a:cubicBezTo>
                <a:lnTo>
                  <a:pt x="572" y="0"/>
                </a:lnTo>
                <a:cubicBezTo>
                  <a:pt x="576" y="3"/>
                  <a:pt x="577" y="5"/>
                  <a:pt x="577" y="7"/>
                </a:cubicBezTo>
                <a:cubicBezTo>
                  <a:pt x="576" y="19"/>
                  <a:pt x="574" y="27"/>
                  <a:pt x="569" y="32"/>
                </a:cubicBezTo>
                <a:lnTo>
                  <a:pt x="558" y="32"/>
                </a:lnTo>
                <a:cubicBezTo>
                  <a:pt x="542" y="32"/>
                  <a:pt x="528" y="34"/>
                  <a:pt x="515" y="38"/>
                </a:cubicBezTo>
                <a:cubicBezTo>
                  <a:pt x="503" y="42"/>
                  <a:pt x="493" y="46"/>
                  <a:pt x="487" y="50"/>
                </a:cubicBezTo>
                <a:cubicBezTo>
                  <a:pt x="480" y="54"/>
                  <a:pt x="474" y="58"/>
                  <a:pt x="470" y="62"/>
                </a:cubicBezTo>
                <a:lnTo>
                  <a:pt x="462" y="69"/>
                </a:lnTo>
                <a:cubicBezTo>
                  <a:pt x="462" y="68"/>
                  <a:pt x="440" y="92"/>
                  <a:pt x="396" y="142"/>
                </a:cubicBezTo>
                <a:lnTo>
                  <a:pt x="335" y="209"/>
                </a:lnTo>
                <a:cubicBezTo>
                  <a:pt x="335" y="210"/>
                  <a:pt x="342" y="228"/>
                  <a:pt x="357" y="265"/>
                </a:cubicBezTo>
                <a:cubicBezTo>
                  <a:pt x="371" y="302"/>
                  <a:pt x="386" y="340"/>
                  <a:pt x="402" y="378"/>
                </a:cubicBezTo>
                <a:cubicBezTo>
                  <a:pt x="418" y="417"/>
                  <a:pt x="427" y="437"/>
                  <a:pt x="428" y="438"/>
                </a:cubicBezTo>
                <a:cubicBezTo>
                  <a:pt x="433" y="443"/>
                  <a:pt x="447" y="445"/>
                  <a:pt x="471" y="445"/>
                </a:cubicBezTo>
                <a:cubicBezTo>
                  <a:pt x="487" y="445"/>
                  <a:pt x="495" y="447"/>
                  <a:pt x="495" y="452"/>
                </a:cubicBezTo>
                <a:cubicBezTo>
                  <a:pt x="495" y="453"/>
                  <a:pt x="494" y="456"/>
                  <a:pt x="494" y="461"/>
                </a:cubicBezTo>
                <a:cubicBezTo>
                  <a:pt x="492" y="469"/>
                  <a:pt x="490" y="473"/>
                  <a:pt x="489" y="475"/>
                </a:cubicBezTo>
                <a:cubicBezTo>
                  <a:pt x="487" y="476"/>
                  <a:pt x="484" y="477"/>
                  <a:pt x="479" y="477"/>
                </a:cubicBezTo>
                <a:cubicBezTo>
                  <a:pt x="477" y="477"/>
                  <a:pt x="470" y="477"/>
                  <a:pt x="456" y="477"/>
                </a:cubicBezTo>
                <a:cubicBezTo>
                  <a:pt x="442" y="477"/>
                  <a:pt x="421" y="477"/>
                  <a:pt x="394" y="476"/>
                </a:cubicBezTo>
                <a:cubicBezTo>
                  <a:pt x="365" y="476"/>
                  <a:pt x="344" y="476"/>
                  <a:pt x="329" y="476"/>
                </a:cubicBezTo>
                <a:cubicBezTo>
                  <a:pt x="314" y="476"/>
                  <a:pt x="306" y="476"/>
                  <a:pt x="304" y="477"/>
                </a:cubicBezTo>
                <a:cubicBezTo>
                  <a:pt x="296" y="477"/>
                  <a:pt x="292" y="475"/>
                  <a:pt x="292" y="471"/>
                </a:cubicBezTo>
                <a:cubicBezTo>
                  <a:pt x="292" y="470"/>
                  <a:pt x="293" y="467"/>
                  <a:pt x="294" y="460"/>
                </a:cubicBezTo>
                <a:cubicBezTo>
                  <a:pt x="295" y="455"/>
                  <a:pt x="296" y="452"/>
                  <a:pt x="297" y="450"/>
                </a:cubicBezTo>
                <a:cubicBezTo>
                  <a:pt x="298" y="448"/>
                  <a:pt x="299" y="447"/>
                  <a:pt x="300" y="447"/>
                </a:cubicBezTo>
                <a:cubicBezTo>
                  <a:pt x="302" y="446"/>
                  <a:pt x="304" y="446"/>
                  <a:pt x="306" y="445"/>
                </a:cubicBezTo>
                <a:cubicBezTo>
                  <a:pt x="309" y="445"/>
                  <a:pt x="313" y="445"/>
                  <a:pt x="318" y="445"/>
                </a:cubicBezTo>
                <a:cubicBezTo>
                  <a:pt x="322" y="445"/>
                  <a:pt x="328" y="443"/>
                  <a:pt x="336" y="440"/>
                </a:cubicBezTo>
                <a:cubicBezTo>
                  <a:pt x="344" y="436"/>
                  <a:pt x="348" y="434"/>
                  <a:pt x="348" y="433"/>
                </a:cubicBezTo>
                <a:cubicBezTo>
                  <a:pt x="347" y="433"/>
                  <a:pt x="336" y="406"/>
                  <a:pt x="315" y="351"/>
                </a:cubicBezTo>
                <a:lnTo>
                  <a:pt x="282" y="269"/>
                </a:lnTo>
                <a:cubicBezTo>
                  <a:pt x="194" y="364"/>
                  <a:pt x="150" y="414"/>
                  <a:pt x="147" y="419"/>
                </a:cubicBezTo>
                <a:cubicBezTo>
                  <a:pt x="145" y="423"/>
                  <a:pt x="144" y="425"/>
                  <a:pt x="144" y="427"/>
                </a:cubicBezTo>
                <a:cubicBezTo>
                  <a:pt x="144" y="436"/>
                  <a:pt x="151" y="442"/>
                  <a:pt x="165" y="445"/>
                </a:cubicBezTo>
                <a:cubicBezTo>
                  <a:pt x="165" y="445"/>
                  <a:pt x="167" y="445"/>
                  <a:pt x="169" y="445"/>
                </a:cubicBezTo>
                <a:cubicBezTo>
                  <a:pt x="171" y="445"/>
                  <a:pt x="173" y="445"/>
                  <a:pt x="173" y="445"/>
                </a:cubicBezTo>
                <a:cubicBezTo>
                  <a:pt x="174" y="445"/>
                  <a:pt x="175" y="445"/>
                  <a:pt x="176" y="445"/>
                </a:cubicBezTo>
                <a:cubicBezTo>
                  <a:pt x="176" y="445"/>
                  <a:pt x="177" y="446"/>
                  <a:pt x="178" y="446"/>
                </a:cubicBezTo>
                <a:cubicBezTo>
                  <a:pt x="179" y="447"/>
                  <a:pt x="180" y="447"/>
                  <a:pt x="180" y="448"/>
                </a:cubicBezTo>
                <a:cubicBezTo>
                  <a:pt x="180" y="449"/>
                  <a:pt x="181" y="451"/>
                  <a:pt x="181" y="453"/>
                </a:cubicBezTo>
                <a:cubicBezTo>
                  <a:pt x="181" y="457"/>
                  <a:pt x="180" y="461"/>
                  <a:pt x="179" y="464"/>
                </a:cubicBezTo>
                <a:cubicBezTo>
                  <a:pt x="178" y="470"/>
                  <a:pt x="177" y="474"/>
                  <a:pt x="175" y="475"/>
                </a:cubicBezTo>
                <a:cubicBezTo>
                  <a:pt x="174" y="476"/>
                  <a:pt x="170" y="476"/>
                  <a:pt x="165" y="477"/>
                </a:cubicBezTo>
                <a:cubicBezTo>
                  <a:pt x="163" y="477"/>
                  <a:pt x="159" y="477"/>
                  <a:pt x="152" y="477"/>
                </a:cubicBezTo>
                <a:cubicBezTo>
                  <a:pt x="145" y="477"/>
                  <a:pt x="135" y="477"/>
                  <a:pt x="123" y="476"/>
                </a:cubicBezTo>
                <a:cubicBezTo>
                  <a:pt x="110" y="476"/>
                  <a:pt x="96" y="476"/>
                  <a:pt x="82" y="476"/>
                </a:cubicBezTo>
                <a:cubicBezTo>
                  <a:pt x="45" y="476"/>
                  <a:pt x="21" y="477"/>
                  <a:pt x="11" y="477"/>
                </a:cubicBez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509" name=""/>
          <p:cNvSpPr/>
          <p:nvPr/>
        </p:nvSpPr>
        <p:spPr>
          <a:xfrm>
            <a:off x="4869720" y="4285440"/>
            <a:ext cx="69480" cy="81000"/>
          </a:xfrm>
          <a:custGeom>
            <a:avLst/>
            <a:gdLst/>
            <a:ahLst/>
            <a:rect l="0" t="0" r="r" b="b"/>
            <a:pathLst>
              <a:path w="193" h="225">
                <a:moveTo>
                  <a:pt x="0" y="136"/>
                </a:moveTo>
                <a:cubicBezTo>
                  <a:pt x="0" y="118"/>
                  <a:pt x="3" y="100"/>
                  <a:pt x="9" y="85"/>
                </a:cubicBezTo>
                <a:cubicBezTo>
                  <a:pt x="17" y="69"/>
                  <a:pt x="25" y="57"/>
                  <a:pt x="34" y="46"/>
                </a:cubicBezTo>
                <a:cubicBezTo>
                  <a:pt x="44" y="36"/>
                  <a:pt x="55" y="28"/>
                  <a:pt x="68" y="20"/>
                </a:cubicBezTo>
                <a:cubicBezTo>
                  <a:pt x="80" y="13"/>
                  <a:pt x="91" y="8"/>
                  <a:pt x="102" y="4"/>
                </a:cubicBezTo>
                <a:cubicBezTo>
                  <a:pt x="113" y="1"/>
                  <a:pt x="123" y="0"/>
                  <a:pt x="133" y="0"/>
                </a:cubicBezTo>
                <a:lnTo>
                  <a:pt x="135" y="0"/>
                </a:lnTo>
                <a:cubicBezTo>
                  <a:pt x="150" y="0"/>
                  <a:pt x="162" y="4"/>
                  <a:pt x="173" y="11"/>
                </a:cubicBezTo>
                <a:cubicBezTo>
                  <a:pt x="184" y="18"/>
                  <a:pt x="190" y="30"/>
                  <a:pt x="190" y="44"/>
                </a:cubicBezTo>
                <a:cubicBezTo>
                  <a:pt x="190" y="74"/>
                  <a:pt x="171" y="93"/>
                  <a:pt x="135" y="102"/>
                </a:cubicBezTo>
                <a:cubicBezTo>
                  <a:pt x="119" y="107"/>
                  <a:pt x="97" y="109"/>
                  <a:pt x="69" y="109"/>
                </a:cubicBezTo>
                <a:cubicBezTo>
                  <a:pt x="56" y="109"/>
                  <a:pt x="50" y="109"/>
                  <a:pt x="50" y="110"/>
                </a:cubicBezTo>
                <a:cubicBezTo>
                  <a:pt x="50" y="111"/>
                  <a:pt x="49" y="117"/>
                  <a:pt x="47" y="127"/>
                </a:cubicBezTo>
                <a:cubicBezTo>
                  <a:pt x="45" y="138"/>
                  <a:pt x="44" y="148"/>
                  <a:pt x="43" y="156"/>
                </a:cubicBezTo>
                <a:cubicBezTo>
                  <a:pt x="43" y="172"/>
                  <a:pt x="47" y="184"/>
                  <a:pt x="54" y="193"/>
                </a:cubicBezTo>
                <a:cubicBezTo>
                  <a:pt x="61" y="201"/>
                  <a:pt x="71" y="206"/>
                  <a:pt x="85" y="206"/>
                </a:cubicBezTo>
                <a:cubicBezTo>
                  <a:pt x="99" y="207"/>
                  <a:pt x="114" y="204"/>
                  <a:pt x="131" y="197"/>
                </a:cubicBezTo>
                <a:cubicBezTo>
                  <a:pt x="148" y="190"/>
                  <a:pt x="163" y="180"/>
                  <a:pt x="176" y="164"/>
                </a:cubicBezTo>
                <a:cubicBezTo>
                  <a:pt x="179" y="161"/>
                  <a:pt x="181" y="160"/>
                  <a:pt x="182" y="160"/>
                </a:cubicBezTo>
                <a:cubicBezTo>
                  <a:pt x="183" y="160"/>
                  <a:pt x="186" y="161"/>
                  <a:pt x="189" y="164"/>
                </a:cubicBezTo>
                <a:cubicBezTo>
                  <a:pt x="191" y="167"/>
                  <a:pt x="193" y="169"/>
                  <a:pt x="193" y="171"/>
                </a:cubicBezTo>
                <a:cubicBezTo>
                  <a:pt x="194" y="173"/>
                  <a:pt x="192" y="175"/>
                  <a:pt x="189" y="179"/>
                </a:cubicBezTo>
                <a:cubicBezTo>
                  <a:pt x="186" y="182"/>
                  <a:pt x="181" y="187"/>
                  <a:pt x="174" y="192"/>
                </a:cubicBezTo>
                <a:cubicBezTo>
                  <a:pt x="168" y="197"/>
                  <a:pt x="160" y="202"/>
                  <a:pt x="151" y="207"/>
                </a:cubicBezTo>
                <a:cubicBezTo>
                  <a:pt x="143" y="212"/>
                  <a:pt x="133" y="216"/>
                  <a:pt x="120" y="220"/>
                </a:cubicBezTo>
                <a:cubicBezTo>
                  <a:pt x="108" y="223"/>
                  <a:pt x="96" y="225"/>
                  <a:pt x="83" y="225"/>
                </a:cubicBezTo>
                <a:cubicBezTo>
                  <a:pt x="57" y="225"/>
                  <a:pt x="37" y="216"/>
                  <a:pt x="23" y="199"/>
                </a:cubicBezTo>
                <a:cubicBezTo>
                  <a:pt x="7" y="181"/>
                  <a:pt x="0" y="160"/>
                  <a:pt x="0" y="136"/>
                </a:cubicBezTo>
                <a:moveTo>
                  <a:pt x="166" y="45"/>
                </a:moveTo>
                <a:cubicBezTo>
                  <a:pt x="164" y="28"/>
                  <a:pt x="153" y="18"/>
                  <a:pt x="132" y="18"/>
                </a:cubicBezTo>
                <a:cubicBezTo>
                  <a:pt x="121" y="18"/>
                  <a:pt x="111" y="21"/>
                  <a:pt x="102" y="25"/>
                </a:cubicBezTo>
                <a:cubicBezTo>
                  <a:pt x="93" y="31"/>
                  <a:pt x="85" y="36"/>
                  <a:pt x="80" y="43"/>
                </a:cubicBezTo>
                <a:cubicBezTo>
                  <a:pt x="74" y="50"/>
                  <a:pt x="70" y="56"/>
                  <a:pt x="66" y="63"/>
                </a:cubicBezTo>
                <a:cubicBezTo>
                  <a:pt x="62" y="70"/>
                  <a:pt x="59" y="76"/>
                  <a:pt x="58" y="81"/>
                </a:cubicBezTo>
                <a:cubicBezTo>
                  <a:pt x="56" y="86"/>
                  <a:pt x="56" y="89"/>
                  <a:pt x="55" y="90"/>
                </a:cubicBezTo>
                <a:cubicBezTo>
                  <a:pt x="55" y="91"/>
                  <a:pt x="59" y="91"/>
                  <a:pt x="65" y="91"/>
                </a:cubicBezTo>
                <a:cubicBezTo>
                  <a:pt x="102" y="91"/>
                  <a:pt x="128" y="87"/>
                  <a:pt x="143" y="79"/>
                </a:cubicBezTo>
                <a:cubicBezTo>
                  <a:pt x="158" y="71"/>
                  <a:pt x="165" y="60"/>
                  <a:pt x="166" y="45"/>
                </a:cubicBez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510" name=""/>
          <p:cNvSpPr/>
          <p:nvPr/>
        </p:nvSpPr>
        <p:spPr>
          <a:xfrm>
            <a:off x="4951800" y="4285440"/>
            <a:ext cx="86760" cy="81000"/>
          </a:xfrm>
          <a:custGeom>
            <a:avLst/>
            <a:gdLst/>
            <a:ahLst/>
            <a:rect l="0" t="0" r="r" b="b"/>
            <a:pathLst>
              <a:path w="241" h="225">
                <a:moveTo>
                  <a:pt x="8" y="77"/>
                </a:moveTo>
                <a:cubicBezTo>
                  <a:pt x="11" y="63"/>
                  <a:pt x="20" y="47"/>
                  <a:pt x="35" y="29"/>
                </a:cubicBezTo>
                <a:cubicBezTo>
                  <a:pt x="52" y="10"/>
                  <a:pt x="71" y="0"/>
                  <a:pt x="93" y="0"/>
                </a:cubicBezTo>
                <a:cubicBezTo>
                  <a:pt x="105" y="0"/>
                  <a:pt x="115" y="3"/>
                  <a:pt x="125" y="9"/>
                </a:cubicBezTo>
                <a:cubicBezTo>
                  <a:pt x="134" y="15"/>
                  <a:pt x="142" y="22"/>
                  <a:pt x="146" y="32"/>
                </a:cubicBezTo>
                <a:cubicBezTo>
                  <a:pt x="160" y="10"/>
                  <a:pt x="177" y="0"/>
                  <a:pt x="196" y="0"/>
                </a:cubicBezTo>
                <a:cubicBezTo>
                  <a:pt x="208" y="0"/>
                  <a:pt x="219" y="4"/>
                  <a:pt x="228" y="11"/>
                </a:cubicBezTo>
                <a:cubicBezTo>
                  <a:pt x="237" y="18"/>
                  <a:pt x="241" y="29"/>
                  <a:pt x="241" y="41"/>
                </a:cubicBezTo>
                <a:cubicBezTo>
                  <a:pt x="241" y="51"/>
                  <a:pt x="239" y="58"/>
                  <a:pt x="235" y="64"/>
                </a:cubicBezTo>
                <a:cubicBezTo>
                  <a:pt x="230" y="70"/>
                  <a:pt x="225" y="74"/>
                  <a:pt x="221" y="75"/>
                </a:cubicBezTo>
                <a:cubicBezTo>
                  <a:pt x="217" y="76"/>
                  <a:pt x="213" y="77"/>
                  <a:pt x="210" y="77"/>
                </a:cubicBezTo>
                <a:cubicBezTo>
                  <a:pt x="204" y="77"/>
                  <a:pt x="199" y="75"/>
                  <a:pt x="195" y="72"/>
                </a:cubicBezTo>
                <a:cubicBezTo>
                  <a:pt x="191" y="68"/>
                  <a:pt x="189" y="63"/>
                  <a:pt x="189" y="57"/>
                </a:cubicBezTo>
                <a:cubicBezTo>
                  <a:pt x="189" y="42"/>
                  <a:pt x="197" y="32"/>
                  <a:pt x="213" y="25"/>
                </a:cubicBezTo>
                <a:cubicBezTo>
                  <a:pt x="210" y="21"/>
                  <a:pt x="203" y="19"/>
                  <a:pt x="194" y="19"/>
                </a:cubicBezTo>
                <a:cubicBezTo>
                  <a:pt x="189" y="19"/>
                  <a:pt x="186" y="19"/>
                  <a:pt x="184" y="20"/>
                </a:cubicBezTo>
                <a:cubicBezTo>
                  <a:pt x="172" y="25"/>
                  <a:pt x="162" y="37"/>
                  <a:pt x="157" y="53"/>
                </a:cubicBezTo>
                <a:cubicBezTo>
                  <a:pt x="137" y="126"/>
                  <a:pt x="127" y="169"/>
                  <a:pt x="127" y="181"/>
                </a:cubicBezTo>
                <a:cubicBezTo>
                  <a:pt x="127" y="190"/>
                  <a:pt x="130" y="197"/>
                  <a:pt x="135" y="200"/>
                </a:cubicBezTo>
                <a:cubicBezTo>
                  <a:pt x="140" y="204"/>
                  <a:pt x="146" y="206"/>
                  <a:pt x="152" y="206"/>
                </a:cubicBezTo>
                <a:cubicBezTo>
                  <a:pt x="164" y="206"/>
                  <a:pt x="176" y="201"/>
                  <a:pt x="188" y="190"/>
                </a:cubicBezTo>
                <a:cubicBezTo>
                  <a:pt x="200" y="179"/>
                  <a:pt x="208" y="166"/>
                  <a:pt x="212" y="150"/>
                </a:cubicBezTo>
                <a:cubicBezTo>
                  <a:pt x="213" y="147"/>
                  <a:pt x="214" y="145"/>
                  <a:pt x="215" y="145"/>
                </a:cubicBezTo>
                <a:cubicBezTo>
                  <a:pt x="216" y="144"/>
                  <a:pt x="219" y="144"/>
                  <a:pt x="223" y="144"/>
                </a:cubicBezTo>
                <a:lnTo>
                  <a:pt x="225" y="144"/>
                </a:lnTo>
                <a:cubicBezTo>
                  <a:pt x="230" y="144"/>
                  <a:pt x="233" y="145"/>
                  <a:pt x="233" y="148"/>
                </a:cubicBezTo>
                <a:cubicBezTo>
                  <a:pt x="233" y="148"/>
                  <a:pt x="232" y="150"/>
                  <a:pt x="232" y="153"/>
                </a:cubicBezTo>
                <a:cubicBezTo>
                  <a:pt x="226" y="172"/>
                  <a:pt x="216" y="188"/>
                  <a:pt x="201" y="203"/>
                </a:cubicBezTo>
                <a:cubicBezTo>
                  <a:pt x="186" y="217"/>
                  <a:pt x="168" y="225"/>
                  <a:pt x="148" y="225"/>
                </a:cubicBezTo>
                <a:cubicBezTo>
                  <a:pt x="125" y="225"/>
                  <a:pt x="108" y="214"/>
                  <a:pt x="96" y="194"/>
                </a:cubicBezTo>
                <a:cubicBezTo>
                  <a:pt x="82" y="214"/>
                  <a:pt x="67" y="224"/>
                  <a:pt x="49" y="224"/>
                </a:cubicBezTo>
                <a:lnTo>
                  <a:pt x="46" y="224"/>
                </a:lnTo>
                <a:cubicBezTo>
                  <a:pt x="29" y="224"/>
                  <a:pt x="18" y="220"/>
                  <a:pt x="11" y="211"/>
                </a:cubicBezTo>
                <a:cubicBezTo>
                  <a:pt x="4" y="203"/>
                  <a:pt x="0" y="194"/>
                  <a:pt x="0" y="184"/>
                </a:cubicBezTo>
                <a:cubicBezTo>
                  <a:pt x="0" y="174"/>
                  <a:pt x="3" y="165"/>
                  <a:pt x="9" y="159"/>
                </a:cubicBezTo>
                <a:cubicBezTo>
                  <a:pt x="16" y="152"/>
                  <a:pt x="23" y="149"/>
                  <a:pt x="32" y="149"/>
                </a:cubicBezTo>
                <a:cubicBezTo>
                  <a:pt x="47" y="149"/>
                  <a:pt x="54" y="156"/>
                  <a:pt x="54" y="169"/>
                </a:cubicBezTo>
                <a:cubicBezTo>
                  <a:pt x="54" y="176"/>
                  <a:pt x="52" y="182"/>
                  <a:pt x="48" y="187"/>
                </a:cubicBezTo>
                <a:cubicBezTo>
                  <a:pt x="43" y="192"/>
                  <a:pt x="39" y="195"/>
                  <a:pt x="36" y="197"/>
                </a:cubicBezTo>
                <a:cubicBezTo>
                  <a:pt x="32" y="198"/>
                  <a:pt x="30" y="199"/>
                  <a:pt x="29" y="199"/>
                </a:cubicBezTo>
                <a:lnTo>
                  <a:pt x="28" y="200"/>
                </a:lnTo>
                <a:cubicBezTo>
                  <a:pt x="28" y="200"/>
                  <a:pt x="29" y="200"/>
                  <a:pt x="31" y="201"/>
                </a:cubicBezTo>
                <a:cubicBezTo>
                  <a:pt x="33" y="202"/>
                  <a:pt x="35" y="204"/>
                  <a:pt x="39" y="205"/>
                </a:cubicBezTo>
                <a:cubicBezTo>
                  <a:pt x="42" y="206"/>
                  <a:pt x="45" y="207"/>
                  <a:pt x="49" y="206"/>
                </a:cubicBezTo>
                <a:cubicBezTo>
                  <a:pt x="61" y="206"/>
                  <a:pt x="71" y="199"/>
                  <a:pt x="80" y="184"/>
                </a:cubicBezTo>
                <a:cubicBezTo>
                  <a:pt x="82" y="179"/>
                  <a:pt x="86" y="168"/>
                  <a:pt x="91" y="151"/>
                </a:cubicBezTo>
                <a:cubicBezTo>
                  <a:pt x="95" y="134"/>
                  <a:pt x="100" y="116"/>
                  <a:pt x="105" y="97"/>
                </a:cubicBezTo>
                <a:cubicBezTo>
                  <a:pt x="109" y="79"/>
                  <a:pt x="112" y="68"/>
                  <a:pt x="113" y="65"/>
                </a:cubicBezTo>
                <a:cubicBezTo>
                  <a:pt x="114" y="56"/>
                  <a:pt x="115" y="49"/>
                  <a:pt x="115" y="45"/>
                </a:cubicBezTo>
                <a:cubicBezTo>
                  <a:pt x="115" y="36"/>
                  <a:pt x="113" y="30"/>
                  <a:pt x="108" y="25"/>
                </a:cubicBezTo>
                <a:cubicBezTo>
                  <a:pt x="103" y="21"/>
                  <a:pt x="97" y="19"/>
                  <a:pt x="91" y="19"/>
                </a:cubicBezTo>
                <a:cubicBezTo>
                  <a:pt x="78" y="19"/>
                  <a:pt x="65" y="24"/>
                  <a:pt x="54" y="36"/>
                </a:cubicBezTo>
                <a:cubicBezTo>
                  <a:pt x="41" y="46"/>
                  <a:pt x="33" y="60"/>
                  <a:pt x="29" y="76"/>
                </a:cubicBezTo>
                <a:cubicBezTo>
                  <a:pt x="28" y="79"/>
                  <a:pt x="27" y="81"/>
                  <a:pt x="26" y="81"/>
                </a:cubicBezTo>
                <a:cubicBezTo>
                  <a:pt x="25" y="81"/>
                  <a:pt x="23" y="82"/>
                  <a:pt x="18" y="82"/>
                </a:cubicBezTo>
                <a:lnTo>
                  <a:pt x="11" y="82"/>
                </a:lnTo>
                <a:cubicBezTo>
                  <a:pt x="9" y="80"/>
                  <a:pt x="8" y="78"/>
                  <a:pt x="8" y="77"/>
                </a:cubicBez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511" name=""/>
          <p:cNvSpPr/>
          <p:nvPr/>
        </p:nvSpPr>
        <p:spPr>
          <a:xfrm>
            <a:off x="5040360" y="4285440"/>
            <a:ext cx="95760" cy="113400"/>
          </a:xfrm>
          <a:custGeom>
            <a:avLst/>
            <a:gdLst/>
            <a:ahLst/>
            <a:rect l="0" t="0" r="r" b="b"/>
            <a:pathLst>
              <a:path w="266" h="315">
                <a:moveTo>
                  <a:pt x="30" y="77"/>
                </a:moveTo>
                <a:cubicBezTo>
                  <a:pt x="31" y="76"/>
                  <a:pt x="31" y="74"/>
                  <a:pt x="31" y="73"/>
                </a:cubicBezTo>
                <a:cubicBezTo>
                  <a:pt x="32" y="71"/>
                  <a:pt x="33" y="67"/>
                  <a:pt x="34" y="62"/>
                </a:cubicBezTo>
                <a:cubicBezTo>
                  <a:pt x="35" y="56"/>
                  <a:pt x="37" y="51"/>
                  <a:pt x="39" y="46"/>
                </a:cubicBezTo>
                <a:cubicBezTo>
                  <a:pt x="41" y="42"/>
                  <a:pt x="43" y="36"/>
                  <a:pt x="46" y="30"/>
                </a:cubicBezTo>
                <a:cubicBezTo>
                  <a:pt x="49" y="24"/>
                  <a:pt x="53" y="19"/>
                  <a:pt x="56" y="15"/>
                </a:cubicBezTo>
                <a:cubicBezTo>
                  <a:pt x="60" y="12"/>
                  <a:pt x="64" y="8"/>
                  <a:pt x="69" y="4"/>
                </a:cubicBezTo>
                <a:cubicBezTo>
                  <a:pt x="74" y="1"/>
                  <a:pt x="79" y="-1"/>
                  <a:pt x="85" y="0"/>
                </a:cubicBezTo>
                <a:cubicBezTo>
                  <a:pt x="110" y="0"/>
                  <a:pt x="127" y="11"/>
                  <a:pt x="134" y="32"/>
                </a:cubicBezTo>
                <a:lnTo>
                  <a:pt x="139" y="27"/>
                </a:lnTo>
                <a:cubicBezTo>
                  <a:pt x="159" y="9"/>
                  <a:pt x="178" y="0"/>
                  <a:pt x="197" y="0"/>
                </a:cubicBezTo>
                <a:cubicBezTo>
                  <a:pt x="218" y="0"/>
                  <a:pt x="235" y="8"/>
                  <a:pt x="247" y="23"/>
                </a:cubicBezTo>
                <a:cubicBezTo>
                  <a:pt x="259" y="39"/>
                  <a:pt x="266" y="57"/>
                  <a:pt x="266" y="80"/>
                </a:cubicBezTo>
                <a:cubicBezTo>
                  <a:pt x="266" y="115"/>
                  <a:pt x="253" y="148"/>
                  <a:pt x="228" y="178"/>
                </a:cubicBezTo>
                <a:cubicBezTo>
                  <a:pt x="203" y="209"/>
                  <a:pt x="175" y="224"/>
                  <a:pt x="143" y="224"/>
                </a:cubicBezTo>
                <a:cubicBezTo>
                  <a:pt x="136" y="224"/>
                  <a:pt x="129" y="223"/>
                  <a:pt x="124" y="221"/>
                </a:cubicBezTo>
                <a:cubicBezTo>
                  <a:pt x="119" y="220"/>
                  <a:pt x="115" y="217"/>
                  <a:pt x="111" y="214"/>
                </a:cubicBezTo>
                <a:cubicBezTo>
                  <a:pt x="108" y="211"/>
                  <a:pt x="104" y="208"/>
                  <a:pt x="102" y="205"/>
                </a:cubicBezTo>
                <a:lnTo>
                  <a:pt x="99" y="201"/>
                </a:lnTo>
                <a:cubicBezTo>
                  <a:pt x="98" y="202"/>
                  <a:pt x="95" y="216"/>
                  <a:pt x="88" y="244"/>
                </a:cubicBezTo>
                <a:cubicBezTo>
                  <a:pt x="81" y="273"/>
                  <a:pt x="77" y="287"/>
                  <a:pt x="77" y="287"/>
                </a:cubicBezTo>
                <a:cubicBezTo>
                  <a:pt x="77" y="289"/>
                  <a:pt x="79" y="291"/>
                  <a:pt x="81" y="291"/>
                </a:cubicBezTo>
                <a:cubicBezTo>
                  <a:pt x="84" y="291"/>
                  <a:pt x="90" y="292"/>
                  <a:pt x="100" y="292"/>
                </a:cubicBezTo>
                <a:lnTo>
                  <a:pt x="112" y="292"/>
                </a:lnTo>
                <a:cubicBezTo>
                  <a:pt x="114" y="295"/>
                  <a:pt x="115" y="296"/>
                  <a:pt x="115" y="297"/>
                </a:cubicBezTo>
                <a:cubicBezTo>
                  <a:pt x="115" y="297"/>
                  <a:pt x="114" y="300"/>
                  <a:pt x="113" y="306"/>
                </a:cubicBezTo>
                <a:cubicBezTo>
                  <a:pt x="112" y="310"/>
                  <a:pt x="111" y="312"/>
                  <a:pt x="110" y="313"/>
                </a:cubicBezTo>
                <a:cubicBezTo>
                  <a:pt x="109" y="314"/>
                  <a:pt x="107" y="315"/>
                  <a:pt x="104" y="315"/>
                </a:cubicBezTo>
                <a:cubicBezTo>
                  <a:pt x="103" y="315"/>
                  <a:pt x="102" y="315"/>
                  <a:pt x="99" y="315"/>
                </a:cubicBezTo>
                <a:cubicBezTo>
                  <a:pt x="96" y="315"/>
                  <a:pt x="90" y="315"/>
                  <a:pt x="82" y="315"/>
                </a:cubicBezTo>
                <a:cubicBezTo>
                  <a:pt x="74" y="314"/>
                  <a:pt x="63" y="314"/>
                  <a:pt x="51" y="314"/>
                </a:cubicBezTo>
                <a:cubicBezTo>
                  <a:pt x="28" y="314"/>
                  <a:pt x="14" y="314"/>
                  <a:pt x="7" y="315"/>
                </a:cubicBezTo>
                <a:lnTo>
                  <a:pt x="3" y="315"/>
                </a:lnTo>
                <a:cubicBezTo>
                  <a:pt x="1" y="313"/>
                  <a:pt x="0" y="311"/>
                  <a:pt x="0" y="310"/>
                </a:cubicBezTo>
                <a:cubicBezTo>
                  <a:pt x="1" y="301"/>
                  <a:pt x="3" y="295"/>
                  <a:pt x="6" y="292"/>
                </a:cubicBezTo>
                <a:lnTo>
                  <a:pt x="16" y="292"/>
                </a:lnTo>
                <a:cubicBezTo>
                  <a:pt x="27" y="292"/>
                  <a:pt x="34" y="290"/>
                  <a:pt x="35" y="286"/>
                </a:cubicBezTo>
                <a:cubicBezTo>
                  <a:pt x="36" y="284"/>
                  <a:pt x="46" y="245"/>
                  <a:pt x="66" y="167"/>
                </a:cubicBezTo>
                <a:cubicBezTo>
                  <a:pt x="85" y="91"/>
                  <a:pt x="95" y="50"/>
                  <a:pt x="96" y="45"/>
                </a:cubicBezTo>
                <a:cubicBezTo>
                  <a:pt x="96" y="44"/>
                  <a:pt x="96" y="41"/>
                  <a:pt x="96" y="39"/>
                </a:cubicBezTo>
                <a:cubicBezTo>
                  <a:pt x="96" y="25"/>
                  <a:pt x="92" y="18"/>
                  <a:pt x="84" y="18"/>
                </a:cubicBezTo>
                <a:cubicBezTo>
                  <a:pt x="77" y="18"/>
                  <a:pt x="70" y="23"/>
                  <a:pt x="66" y="32"/>
                </a:cubicBezTo>
                <a:cubicBezTo>
                  <a:pt x="61" y="41"/>
                  <a:pt x="57" y="51"/>
                  <a:pt x="54" y="62"/>
                </a:cubicBezTo>
                <a:cubicBezTo>
                  <a:pt x="52" y="73"/>
                  <a:pt x="50" y="79"/>
                  <a:pt x="48" y="80"/>
                </a:cubicBezTo>
                <a:cubicBezTo>
                  <a:pt x="48" y="81"/>
                  <a:pt x="45" y="81"/>
                  <a:pt x="40" y="81"/>
                </a:cubicBezTo>
                <a:lnTo>
                  <a:pt x="33" y="81"/>
                </a:lnTo>
                <a:cubicBezTo>
                  <a:pt x="31" y="79"/>
                  <a:pt x="30" y="78"/>
                  <a:pt x="30" y="77"/>
                </a:cubicBezTo>
                <a:moveTo>
                  <a:pt x="107" y="168"/>
                </a:moveTo>
                <a:cubicBezTo>
                  <a:pt x="114" y="194"/>
                  <a:pt x="127" y="206"/>
                  <a:pt x="145" y="206"/>
                </a:cubicBezTo>
                <a:cubicBezTo>
                  <a:pt x="154" y="206"/>
                  <a:pt x="164" y="203"/>
                  <a:pt x="173" y="195"/>
                </a:cubicBezTo>
                <a:cubicBezTo>
                  <a:pt x="182" y="187"/>
                  <a:pt x="190" y="177"/>
                  <a:pt x="196" y="165"/>
                </a:cubicBezTo>
                <a:cubicBezTo>
                  <a:pt x="202" y="154"/>
                  <a:pt x="208" y="136"/>
                  <a:pt x="214" y="112"/>
                </a:cubicBezTo>
                <a:cubicBezTo>
                  <a:pt x="220" y="88"/>
                  <a:pt x="223" y="70"/>
                  <a:pt x="223" y="58"/>
                </a:cubicBezTo>
                <a:lnTo>
                  <a:pt x="223" y="55"/>
                </a:lnTo>
                <a:cubicBezTo>
                  <a:pt x="223" y="30"/>
                  <a:pt x="213" y="18"/>
                  <a:pt x="193" y="18"/>
                </a:cubicBezTo>
                <a:cubicBezTo>
                  <a:pt x="189" y="18"/>
                  <a:pt x="186" y="19"/>
                  <a:pt x="182" y="20"/>
                </a:cubicBezTo>
                <a:cubicBezTo>
                  <a:pt x="178" y="21"/>
                  <a:pt x="175" y="22"/>
                  <a:pt x="171" y="24"/>
                </a:cubicBezTo>
                <a:cubicBezTo>
                  <a:pt x="168" y="26"/>
                  <a:pt x="164" y="28"/>
                  <a:pt x="161" y="31"/>
                </a:cubicBezTo>
                <a:cubicBezTo>
                  <a:pt x="158" y="33"/>
                  <a:pt x="156" y="35"/>
                  <a:pt x="153" y="38"/>
                </a:cubicBezTo>
                <a:cubicBezTo>
                  <a:pt x="150" y="41"/>
                  <a:pt x="148" y="43"/>
                  <a:pt x="146" y="45"/>
                </a:cubicBezTo>
                <a:cubicBezTo>
                  <a:pt x="143" y="48"/>
                  <a:pt x="141" y="50"/>
                  <a:pt x="140" y="52"/>
                </a:cubicBezTo>
                <a:cubicBezTo>
                  <a:pt x="139" y="55"/>
                  <a:pt x="137" y="56"/>
                  <a:pt x="136" y="57"/>
                </a:cubicBezTo>
                <a:lnTo>
                  <a:pt x="135" y="59"/>
                </a:lnTo>
                <a:cubicBezTo>
                  <a:pt x="135" y="60"/>
                  <a:pt x="134" y="62"/>
                  <a:pt x="133" y="66"/>
                </a:cubicBezTo>
                <a:cubicBezTo>
                  <a:pt x="132" y="70"/>
                  <a:pt x="130" y="78"/>
                  <a:pt x="128" y="88"/>
                </a:cubicBezTo>
                <a:cubicBezTo>
                  <a:pt x="125" y="98"/>
                  <a:pt x="122" y="107"/>
                  <a:pt x="120" y="114"/>
                </a:cubicBezTo>
                <a:cubicBezTo>
                  <a:pt x="111" y="148"/>
                  <a:pt x="107" y="167"/>
                  <a:pt x="107" y="168"/>
                </a:cubicBez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512" name=""/>
          <p:cNvSpPr/>
          <p:nvPr/>
        </p:nvSpPr>
        <p:spPr>
          <a:xfrm>
            <a:off x="5142600" y="4285800"/>
            <a:ext cx="84240" cy="80280"/>
          </a:xfrm>
          <a:custGeom>
            <a:avLst/>
            <a:gdLst/>
            <a:ahLst/>
            <a:rect l="0" t="0" r="r" b="b"/>
            <a:pathLst>
              <a:path w="234" h="223">
                <a:moveTo>
                  <a:pt x="0" y="140"/>
                </a:moveTo>
                <a:cubicBezTo>
                  <a:pt x="0" y="106"/>
                  <a:pt x="12" y="75"/>
                  <a:pt x="37" y="45"/>
                </a:cubicBezTo>
                <a:cubicBezTo>
                  <a:pt x="63" y="15"/>
                  <a:pt x="91" y="0"/>
                  <a:pt x="123" y="0"/>
                </a:cubicBezTo>
                <a:cubicBezTo>
                  <a:pt x="140" y="0"/>
                  <a:pt x="154" y="8"/>
                  <a:pt x="167" y="24"/>
                </a:cubicBezTo>
                <a:cubicBezTo>
                  <a:pt x="172" y="14"/>
                  <a:pt x="180" y="9"/>
                  <a:pt x="190" y="9"/>
                </a:cubicBezTo>
                <a:cubicBezTo>
                  <a:pt x="194" y="9"/>
                  <a:pt x="198" y="10"/>
                  <a:pt x="201" y="13"/>
                </a:cubicBezTo>
                <a:cubicBezTo>
                  <a:pt x="205" y="15"/>
                  <a:pt x="206" y="19"/>
                  <a:pt x="206" y="23"/>
                </a:cubicBezTo>
                <a:cubicBezTo>
                  <a:pt x="206" y="27"/>
                  <a:pt x="200" y="53"/>
                  <a:pt x="188" y="102"/>
                </a:cubicBezTo>
                <a:cubicBezTo>
                  <a:pt x="176" y="150"/>
                  <a:pt x="169" y="177"/>
                  <a:pt x="169" y="184"/>
                </a:cubicBezTo>
                <a:cubicBezTo>
                  <a:pt x="169" y="192"/>
                  <a:pt x="170" y="198"/>
                  <a:pt x="173" y="201"/>
                </a:cubicBezTo>
                <a:cubicBezTo>
                  <a:pt x="175" y="204"/>
                  <a:pt x="178" y="205"/>
                  <a:pt x="183" y="205"/>
                </a:cubicBezTo>
                <a:cubicBezTo>
                  <a:pt x="186" y="205"/>
                  <a:pt x="189" y="204"/>
                  <a:pt x="193" y="201"/>
                </a:cubicBezTo>
                <a:cubicBezTo>
                  <a:pt x="200" y="193"/>
                  <a:pt x="207" y="178"/>
                  <a:pt x="213" y="153"/>
                </a:cubicBezTo>
                <a:cubicBezTo>
                  <a:pt x="215" y="146"/>
                  <a:pt x="217" y="143"/>
                  <a:pt x="218" y="142"/>
                </a:cubicBezTo>
                <a:cubicBezTo>
                  <a:pt x="219" y="142"/>
                  <a:pt x="220" y="142"/>
                  <a:pt x="223" y="142"/>
                </a:cubicBezTo>
                <a:lnTo>
                  <a:pt x="225" y="142"/>
                </a:lnTo>
                <a:cubicBezTo>
                  <a:pt x="231" y="142"/>
                  <a:pt x="234" y="143"/>
                  <a:pt x="234" y="146"/>
                </a:cubicBezTo>
                <a:cubicBezTo>
                  <a:pt x="234" y="148"/>
                  <a:pt x="233" y="153"/>
                  <a:pt x="232" y="159"/>
                </a:cubicBezTo>
                <a:cubicBezTo>
                  <a:pt x="230" y="166"/>
                  <a:pt x="227" y="175"/>
                  <a:pt x="222" y="186"/>
                </a:cubicBezTo>
                <a:cubicBezTo>
                  <a:pt x="217" y="198"/>
                  <a:pt x="212" y="206"/>
                  <a:pt x="206" y="212"/>
                </a:cubicBezTo>
                <a:cubicBezTo>
                  <a:pt x="202" y="216"/>
                  <a:pt x="197" y="220"/>
                  <a:pt x="190" y="222"/>
                </a:cubicBezTo>
                <a:cubicBezTo>
                  <a:pt x="188" y="223"/>
                  <a:pt x="184" y="223"/>
                  <a:pt x="179" y="223"/>
                </a:cubicBezTo>
                <a:cubicBezTo>
                  <a:pt x="167" y="223"/>
                  <a:pt x="158" y="221"/>
                  <a:pt x="150" y="216"/>
                </a:cubicBezTo>
                <a:cubicBezTo>
                  <a:pt x="143" y="211"/>
                  <a:pt x="138" y="206"/>
                  <a:pt x="136" y="200"/>
                </a:cubicBezTo>
                <a:lnTo>
                  <a:pt x="133" y="192"/>
                </a:lnTo>
                <a:cubicBezTo>
                  <a:pt x="132" y="192"/>
                  <a:pt x="132" y="192"/>
                  <a:pt x="131" y="193"/>
                </a:cubicBezTo>
                <a:cubicBezTo>
                  <a:pt x="130" y="193"/>
                  <a:pt x="129" y="195"/>
                  <a:pt x="129" y="196"/>
                </a:cubicBezTo>
                <a:cubicBezTo>
                  <a:pt x="109" y="214"/>
                  <a:pt x="89" y="223"/>
                  <a:pt x="69" y="223"/>
                </a:cubicBezTo>
                <a:cubicBezTo>
                  <a:pt x="51" y="223"/>
                  <a:pt x="34" y="217"/>
                  <a:pt x="21" y="203"/>
                </a:cubicBezTo>
                <a:cubicBezTo>
                  <a:pt x="7" y="189"/>
                  <a:pt x="0" y="168"/>
                  <a:pt x="0" y="140"/>
                </a:cubicBezTo>
                <a:moveTo>
                  <a:pt x="158" y="55"/>
                </a:moveTo>
                <a:cubicBezTo>
                  <a:pt x="158" y="53"/>
                  <a:pt x="157" y="50"/>
                  <a:pt x="155" y="44"/>
                </a:cubicBezTo>
                <a:cubicBezTo>
                  <a:pt x="154" y="39"/>
                  <a:pt x="150" y="33"/>
                  <a:pt x="144" y="27"/>
                </a:cubicBezTo>
                <a:cubicBezTo>
                  <a:pt x="138" y="21"/>
                  <a:pt x="130" y="18"/>
                  <a:pt x="121" y="17"/>
                </a:cubicBezTo>
                <a:cubicBezTo>
                  <a:pt x="110" y="17"/>
                  <a:pt x="99" y="22"/>
                  <a:pt x="88" y="33"/>
                </a:cubicBezTo>
                <a:cubicBezTo>
                  <a:pt x="78" y="43"/>
                  <a:pt x="69" y="56"/>
                  <a:pt x="63" y="73"/>
                </a:cubicBezTo>
                <a:cubicBezTo>
                  <a:pt x="54" y="99"/>
                  <a:pt x="47" y="126"/>
                  <a:pt x="42" y="154"/>
                </a:cubicBezTo>
                <a:cubicBezTo>
                  <a:pt x="42" y="155"/>
                  <a:pt x="42" y="156"/>
                  <a:pt x="42" y="159"/>
                </a:cubicBezTo>
                <a:cubicBezTo>
                  <a:pt x="42" y="162"/>
                  <a:pt x="42" y="164"/>
                  <a:pt x="42" y="165"/>
                </a:cubicBezTo>
                <a:cubicBezTo>
                  <a:pt x="42" y="180"/>
                  <a:pt x="46" y="190"/>
                  <a:pt x="52" y="197"/>
                </a:cubicBezTo>
                <a:cubicBezTo>
                  <a:pt x="58" y="202"/>
                  <a:pt x="65" y="205"/>
                  <a:pt x="73" y="205"/>
                </a:cubicBezTo>
                <a:cubicBezTo>
                  <a:pt x="85" y="205"/>
                  <a:pt x="98" y="200"/>
                  <a:pt x="110" y="188"/>
                </a:cubicBezTo>
                <a:cubicBezTo>
                  <a:pt x="122" y="177"/>
                  <a:pt x="129" y="169"/>
                  <a:pt x="132" y="163"/>
                </a:cubicBezTo>
                <a:cubicBezTo>
                  <a:pt x="132" y="162"/>
                  <a:pt x="137" y="144"/>
                  <a:pt x="145" y="110"/>
                </a:cubicBezTo>
                <a:cubicBezTo>
                  <a:pt x="153" y="76"/>
                  <a:pt x="157" y="58"/>
                  <a:pt x="158" y="55"/>
                </a:cubicBez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513" name=""/>
          <p:cNvSpPr/>
          <p:nvPr/>
        </p:nvSpPr>
        <p:spPr>
          <a:xfrm>
            <a:off x="5234400" y="4285440"/>
            <a:ext cx="99720" cy="81000"/>
          </a:xfrm>
          <a:custGeom>
            <a:avLst/>
            <a:gdLst/>
            <a:ahLst/>
            <a:rect l="0" t="0" r="r" b="b"/>
            <a:pathLst>
              <a:path w="277" h="225">
                <a:moveTo>
                  <a:pt x="0" y="78"/>
                </a:moveTo>
                <a:cubicBezTo>
                  <a:pt x="0" y="76"/>
                  <a:pt x="1" y="73"/>
                  <a:pt x="2" y="70"/>
                </a:cubicBezTo>
                <a:cubicBezTo>
                  <a:pt x="2" y="66"/>
                  <a:pt x="4" y="60"/>
                  <a:pt x="7" y="51"/>
                </a:cubicBezTo>
                <a:cubicBezTo>
                  <a:pt x="11" y="42"/>
                  <a:pt x="14" y="34"/>
                  <a:pt x="17" y="28"/>
                </a:cubicBezTo>
                <a:cubicBezTo>
                  <a:pt x="21" y="20"/>
                  <a:pt x="26" y="14"/>
                  <a:pt x="34" y="8"/>
                </a:cubicBezTo>
                <a:cubicBezTo>
                  <a:pt x="41" y="2"/>
                  <a:pt x="49" y="0"/>
                  <a:pt x="56" y="0"/>
                </a:cubicBezTo>
                <a:cubicBezTo>
                  <a:pt x="68" y="0"/>
                  <a:pt x="78" y="3"/>
                  <a:pt x="86" y="9"/>
                </a:cubicBezTo>
                <a:cubicBezTo>
                  <a:pt x="94" y="15"/>
                  <a:pt x="99" y="20"/>
                  <a:pt x="101" y="26"/>
                </a:cubicBezTo>
                <a:cubicBezTo>
                  <a:pt x="103" y="32"/>
                  <a:pt x="104" y="35"/>
                  <a:pt x="104" y="37"/>
                </a:cubicBezTo>
                <a:cubicBezTo>
                  <a:pt x="104" y="38"/>
                  <a:pt x="104" y="38"/>
                  <a:pt x="104" y="38"/>
                </a:cubicBezTo>
                <a:lnTo>
                  <a:pt x="110" y="33"/>
                </a:lnTo>
                <a:cubicBezTo>
                  <a:pt x="130" y="11"/>
                  <a:pt x="153" y="0"/>
                  <a:pt x="179" y="0"/>
                </a:cubicBezTo>
                <a:cubicBezTo>
                  <a:pt x="197" y="0"/>
                  <a:pt x="211" y="4"/>
                  <a:pt x="222" y="13"/>
                </a:cubicBezTo>
                <a:cubicBezTo>
                  <a:pt x="233" y="22"/>
                  <a:pt x="239" y="36"/>
                  <a:pt x="239" y="53"/>
                </a:cubicBezTo>
                <a:cubicBezTo>
                  <a:pt x="239" y="70"/>
                  <a:pt x="233" y="96"/>
                  <a:pt x="220" y="131"/>
                </a:cubicBezTo>
                <a:cubicBezTo>
                  <a:pt x="207" y="165"/>
                  <a:pt x="201" y="186"/>
                  <a:pt x="201" y="194"/>
                </a:cubicBezTo>
                <a:cubicBezTo>
                  <a:pt x="201" y="202"/>
                  <a:pt x="204" y="206"/>
                  <a:pt x="210" y="206"/>
                </a:cubicBezTo>
                <a:cubicBezTo>
                  <a:pt x="212" y="206"/>
                  <a:pt x="213" y="206"/>
                  <a:pt x="214" y="206"/>
                </a:cubicBezTo>
                <a:cubicBezTo>
                  <a:pt x="224" y="204"/>
                  <a:pt x="232" y="198"/>
                  <a:pt x="240" y="187"/>
                </a:cubicBezTo>
                <a:cubicBezTo>
                  <a:pt x="248" y="176"/>
                  <a:pt x="253" y="163"/>
                  <a:pt x="257" y="148"/>
                </a:cubicBezTo>
                <a:cubicBezTo>
                  <a:pt x="258" y="145"/>
                  <a:pt x="261" y="144"/>
                  <a:pt x="267" y="144"/>
                </a:cubicBezTo>
                <a:cubicBezTo>
                  <a:pt x="274" y="144"/>
                  <a:pt x="277" y="145"/>
                  <a:pt x="277" y="148"/>
                </a:cubicBezTo>
                <a:cubicBezTo>
                  <a:pt x="277" y="148"/>
                  <a:pt x="276" y="150"/>
                  <a:pt x="275" y="155"/>
                </a:cubicBezTo>
                <a:cubicBezTo>
                  <a:pt x="272" y="165"/>
                  <a:pt x="269" y="174"/>
                  <a:pt x="264" y="183"/>
                </a:cubicBezTo>
                <a:cubicBezTo>
                  <a:pt x="260" y="192"/>
                  <a:pt x="252" y="202"/>
                  <a:pt x="241" y="211"/>
                </a:cubicBezTo>
                <a:cubicBezTo>
                  <a:pt x="231" y="220"/>
                  <a:pt x="220" y="225"/>
                  <a:pt x="207" y="224"/>
                </a:cubicBezTo>
                <a:cubicBezTo>
                  <a:pt x="192" y="224"/>
                  <a:pt x="181" y="220"/>
                  <a:pt x="174" y="211"/>
                </a:cubicBezTo>
                <a:cubicBezTo>
                  <a:pt x="166" y="202"/>
                  <a:pt x="162" y="193"/>
                  <a:pt x="162" y="183"/>
                </a:cubicBezTo>
                <a:cubicBezTo>
                  <a:pt x="162" y="177"/>
                  <a:pt x="168" y="157"/>
                  <a:pt x="181" y="124"/>
                </a:cubicBezTo>
                <a:cubicBezTo>
                  <a:pt x="193" y="91"/>
                  <a:pt x="199" y="66"/>
                  <a:pt x="200" y="49"/>
                </a:cubicBezTo>
                <a:cubicBezTo>
                  <a:pt x="200" y="29"/>
                  <a:pt x="192" y="19"/>
                  <a:pt x="178" y="19"/>
                </a:cubicBezTo>
                <a:lnTo>
                  <a:pt x="175" y="19"/>
                </a:lnTo>
                <a:cubicBezTo>
                  <a:pt x="146" y="19"/>
                  <a:pt x="122" y="36"/>
                  <a:pt x="103" y="70"/>
                </a:cubicBezTo>
                <a:lnTo>
                  <a:pt x="99" y="76"/>
                </a:lnTo>
                <a:lnTo>
                  <a:pt x="83" y="142"/>
                </a:lnTo>
                <a:cubicBezTo>
                  <a:pt x="72" y="185"/>
                  <a:pt x="66" y="208"/>
                  <a:pt x="64" y="211"/>
                </a:cubicBezTo>
                <a:cubicBezTo>
                  <a:pt x="60" y="220"/>
                  <a:pt x="53" y="225"/>
                  <a:pt x="43" y="225"/>
                </a:cubicBezTo>
                <a:cubicBezTo>
                  <a:pt x="39" y="225"/>
                  <a:pt x="35" y="224"/>
                  <a:pt x="33" y="222"/>
                </a:cubicBezTo>
                <a:cubicBezTo>
                  <a:pt x="30" y="220"/>
                  <a:pt x="28" y="218"/>
                  <a:pt x="27" y="216"/>
                </a:cubicBezTo>
                <a:cubicBezTo>
                  <a:pt x="26" y="214"/>
                  <a:pt x="26" y="212"/>
                  <a:pt x="26" y="211"/>
                </a:cubicBezTo>
                <a:cubicBezTo>
                  <a:pt x="26" y="207"/>
                  <a:pt x="32" y="180"/>
                  <a:pt x="45" y="130"/>
                </a:cubicBezTo>
                <a:cubicBezTo>
                  <a:pt x="57" y="81"/>
                  <a:pt x="64" y="54"/>
                  <a:pt x="65" y="50"/>
                </a:cubicBezTo>
                <a:cubicBezTo>
                  <a:pt x="65" y="48"/>
                  <a:pt x="65" y="44"/>
                  <a:pt x="65" y="39"/>
                </a:cubicBezTo>
                <a:cubicBezTo>
                  <a:pt x="65" y="25"/>
                  <a:pt x="61" y="18"/>
                  <a:pt x="53" y="18"/>
                </a:cubicBezTo>
                <a:cubicBezTo>
                  <a:pt x="41" y="18"/>
                  <a:pt x="30" y="36"/>
                  <a:pt x="22" y="69"/>
                </a:cubicBezTo>
                <a:cubicBezTo>
                  <a:pt x="20" y="75"/>
                  <a:pt x="19" y="79"/>
                  <a:pt x="19" y="79"/>
                </a:cubicBezTo>
                <a:cubicBezTo>
                  <a:pt x="19" y="81"/>
                  <a:pt x="16" y="82"/>
                  <a:pt x="10" y="82"/>
                </a:cubicBezTo>
                <a:lnTo>
                  <a:pt x="3" y="82"/>
                </a:lnTo>
                <a:cubicBezTo>
                  <a:pt x="1" y="80"/>
                  <a:pt x="0" y="79"/>
                  <a:pt x="0" y="78"/>
                </a:cubicBez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514" name=""/>
          <p:cNvSpPr/>
          <p:nvPr/>
        </p:nvSpPr>
        <p:spPr>
          <a:xfrm>
            <a:off x="5343120" y="4240800"/>
            <a:ext cx="87480" cy="125280"/>
          </a:xfrm>
          <a:custGeom>
            <a:avLst/>
            <a:gdLst/>
            <a:ahLst/>
            <a:rect l="0" t="0" r="r" b="b"/>
            <a:pathLst>
              <a:path w="243" h="348">
                <a:moveTo>
                  <a:pt x="165" y="5"/>
                </a:moveTo>
                <a:cubicBezTo>
                  <a:pt x="165" y="5"/>
                  <a:pt x="177" y="4"/>
                  <a:pt x="200" y="3"/>
                </a:cubicBezTo>
                <a:cubicBezTo>
                  <a:pt x="225" y="1"/>
                  <a:pt x="237" y="0"/>
                  <a:pt x="237" y="0"/>
                </a:cubicBezTo>
                <a:cubicBezTo>
                  <a:pt x="241" y="0"/>
                  <a:pt x="243" y="1"/>
                  <a:pt x="243" y="4"/>
                </a:cubicBezTo>
                <a:cubicBezTo>
                  <a:pt x="243" y="6"/>
                  <a:pt x="231" y="56"/>
                  <a:pt x="206" y="153"/>
                </a:cubicBezTo>
                <a:cubicBezTo>
                  <a:pt x="182" y="251"/>
                  <a:pt x="170" y="300"/>
                  <a:pt x="169" y="302"/>
                </a:cubicBezTo>
                <a:cubicBezTo>
                  <a:pt x="168" y="304"/>
                  <a:pt x="168" y="307"/>
                  <a:pt x="169" y="310"/>
                </a:cubicBezTo>
                <a:cubicBezTo>
                  <a:pt x="169" y="324"/>
                  <a:pt x="173" y="330"/>
                  <a:pt x="182" y="330"/>
                </a:cubicBezTo>
                <a:cubicBezTo>
                  <a:pt x="185" y="330"/>
                  <a:pt x="189" y="329"/>
                  <a:pt x="192" y="326"/>
                </a:cubicBezTo>
                <a:cubicBezTo>
                  <a:pt x="199" y="319"/>
                  <a:pt x="206" y="304"/>
                  <a:pt x="213" y="279"/>
                </a:cubicBezTo>
                <a:cubicBezTo>
                  <a:pt x="214" y="272"/>
                  <a:pt x="216" y="269"/>
                  <a:pt x="217" y="268"/>
                </a:cubicBezTo>
                <a:cubicBezTo>
                  <a:pt x="218" y="268"/>
                  <a:pt x="220" y="268"/>
                  <a:pt x="223" y="268"/>
                </a:cubicBezTo>
                <a:lnTo>
                  <a:pt x="225" y="268"/>
                </a:lnTo>
                <a:lnTo>
                  <a:pt x="227" y="268"/>
                </a:lnTo>
                <a:cubicBezTo>
                  <a:pt x="232" y="268"/>
                  <a:pt x="235" y="269"/>
                  <a:pt x="235" y="272"/>
                </a:cubicBezTo>
                <a:cubicBezTo>
                  <a:pt x="235" y="273"/>
                  <a:pt x="234" y="276"/>
                  <a:pt x="233" y="280"/>
                </a:cubicBezTo>
                <a:cubicBezTo>
                  <a:pt x="229" y="296"/>
                  <a:pt x="224" y="309"/>
                  <a:pt x="217" y="320"/>
                </a:cubicBezTo>
                <a:cubicBezTo>
                  <a:pt x="212" y="330"/>
                  <a:pt x="207" y="336"/>
                  <a:pt x="204" y="339"/>
                </a:cubicBezTo>
                <a:cubicBezTo>
                  <a:pt x="200" y="342"/>
                  <a:pt x="195" y="345"/>
                  <a:pt x="190" y="347"/>
                </a:cubicBezTo>
                <a:cubicBezTo>
                  <a:pt x="187" y="348"/>
                  <a:pt x="183" y="348"/>
                  <a:pt x="178" y="348"/>
                </a:cubicBezTo>
                <a:cubicBezTo>
                  <a:pt x="167" y="348"/>
                  <a:pt x="157" y="346"/>
                  <a:pt x="150" y="341"/>
                </a:cubicBezTo>
                <a:cubicBezTo>
                  <a:pt x="142" y="336"/>
                  <a:pt x="137" y="331"/>
                  <a:pt x="135" y="325"/>
                </a:cubicBezTo>
                <a:lnTo>
                  <a:pt x="132" y="318"/>
                </a:lnTo>
                <a:cubicBezTo>
                  <a:pt x="132" y="318"/>
                  <a:pt x="131" y="318"/>
                  <a:pt x="130" y="319"/>
                </a:cubicBezTo>
                <a:cubicBezTo>
                  <a:pt x="129" y="319"/>
                  <a:pt x="129" y="320"/>
                  <a:pt x="128" y="321"/>
                </a:cubicBezTo>
                <a:cubicBezTo>
                  <a:pt x="109" y="339"/>
                  <a:pt x="89" y="348"/>
                  <a:pt x="69" y="348"/>
                </a:cubicBezTo>
                <a:cubicBezTo>
                  <a:pt x="51" y="348"/>
                  <a:pt x="35" y="342"/>
                  <a:pt x="21" y="328"/>
                </a:cubicBezTo>
                <a:cubicBezTo>
                  <a:pt x="7" y="315"/>
                  <a:pt x="0" y="294"/>
                  <a:pt x="0" y="266"/>
                </a:cubicBezTo>
                <a:cubicBezTo>
                  <a:pt x="0" y="250"/>
                  <a:pt x="3" y="234"/>
                  <a:pt x="10" y="217"/>
                </a:cubicBezTo>
                <a:cubicBezTo>
                  <a:pt x="17" y="201"/>
                  <a:pt x="25" y="186"/>
                  <a:pt x="34" y="174"/>
                </a:cubicBezTo>
                <a:cubicBezTo>
                  <a:pt x="49" y="155"/>
                  <a:pt x="65" y="142"/>
                  <a:pt x="80" y="135"/>
                </a:cubicBezTo>
                <a:cubicBezTo>
                  <a:pt x="96" y="128"/>
                  <a:pt x="110" y="124"/>
                  <a:pt x="122" y="124"/>
                </a:cubicBezTo>
                <a:cubicBezTo>
                  <a:pt x="141" y="124"/>
                  <a:pt x="154" y="131"/>
                  <a:pt x="164" y="145"/>
                </a:cubicBezTo>
                <a:cubicBezTo>
                  <a:pt x="165" y="147"/>
                  <a:pt x="166" y="147"/>
                  <a:pt x="166" y="147"/>
                </a:cubicBezTo>
                <a:cubicBezTo>
                  <a:pt x="166" y="145"/>
                  <a:pt x="171" y="127"/>
                  <a:pt x="179" y="93"/>
                </a:cubicBezTo>
                <a:cubicBezTo>
                  <a:pt x="188" y="58"/>
                  <a:pt x="193" y="40"/>
                  <a:pt x="193" y="38"/>
                </a:cubicBezTo>
                <a:cubicBezTo>
                  <a:pt x="193" y="34"/>
                  <a:pt x="192" y="31"/>
                  <a:pt x="190" y="30"/>
                </a:cubicBezTo>
                <a:cubicBezTo>
                  <a:pt x="187" y="29"/>
                  <a:pt x="181" y="28"/>
                  <a:pt x="171" y="28"/>
                </a:cubicBezTo>
                <a:lnTo>
                  <a:pt x="160" y="28"/>
                </a:lnTo>
                <a:cubicBezTo>
                  <a:pt x="158" y="26"/>
                  <a:pt x="157" y="24"/>
                  <a:pt x="157" y="24"/>
                </a:cubicBezTo>
                <a:cubicBezTo>
                  <a:pt x="157" y="23"/>
                  <a:pt x="158" y="20"/>
                  <a:pt x="158" y="14"/>
                </a:cubicBezTo>
                <a:cubicBezTo>
                  <a:pt x="160" y="8"/>
                  <a:pt x="162" y="5"/>
                  <a:pt x="165" y="5"/>
                </a:cubicBezTo>
                <a:moveTo>
                  <a:pt x="158" y="181"/>
                </a:moveTo>
                <a:cubicBezTo>
                  <a:pt x="150" y="155"/>
                  <a:pt x="138" y="142"/>
                  <a:pt x="121" y="142"/>
                </a:cubicBezTo>
                <a:cubicBezTo>
                  <a:pt x="109" y="142"/>
                  <a:pt x="98" y="147"/>
                  <a:pt x="88" y="158"/>
                </a:cubicBezTo>
                <a:cubicBezTo>
                  <a:pt x="77" y="168"/>
                  <a:pt x="69" y="181"/>
                  <a:pt x="63" y="199"/>
                </a:cubicBezTo>
                <a:cubicBezTo>
                  <a:pt x="53" y="225"/>
                  <a:pt x="47" y="252"/>
                  <a:pt x="43" y="280"/>
                </a:cubicBezTo>
                <a:cubicBezTo>
                  <a:pt x="43" y="281"/>
                  <a:pt x="43" y="282"/>
                  <a:pt x="43" y="285"/>
                </a:cubicBezTo>
                <a:cubicBezTo>
                  <a:pt x="43" y="288"/>
                  <a:pt x="43" y="290"/>
                  <a:pt x="42" y="291"/>
                </a:cubicBezTo>
                <a:cubicBezTo>
                  <a:pt x="42" y="306"/>
                  <a:pt x="45" y="316"/>
                  <a:pt x="51" y="322"/>
                </a:cubicBezTo>
                <a:cubicBezTo>
                  <a:pt x="57" y="327"/>
                  <a:pt x="64" y="330"/>
                  <a:pt x="72" y="330"/>
                </a:cubicBezTo>
                <a:cubicBezTo>
                  <a:pt x="90" y="330"/>
                  <a:pt x="108" y="319"/>
                  <a:pt x="127" y="295"/>
                </a:cubicBezTo>
                <a:lnTo>
                  <a:pt x="131" y="289"/>
                </a:lnTo>
                <a:lnTo>
                  <a:pt x="158" y="181"/>
                </a:ln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515" name=""/>
          <p:cNvSpPr/>
          <p:nvPr/>
        </p:nvSpPr>
        <p:spPr>
          <a:xfrm>
            <a:off x="5436720" y="4285440"/>
            <a:ext cx="69480" cy="81000"/>
          </a:xfrm>
          <a:custGeom>
            <a:avLst/>
            <a:gdLst/>
            <a:ahLst/>
            <a:rect l="0" t="0" r="r" b="b"/>
            <a:pathLst>
              <a:path w="193" h="225">
                <a:moveTo>
                  <a:pt x="0" y="136"/>
                </a:moveTo>
                <a:cubicBezTo>
                  <a:pt x="0" y="118"/>
                  <a:pt x="3" y="100"/>
                  <a:pt x="9" y="85"/>
                </a:cubicBezTo>
                <a:cubicBezTo>
                  <a:pt x="16" y="69"/>
                  <a:pt x="24" y="57"/>
                  <a:pt x="33" y="46"/>
                </a:cubicBezTo>
                <a:cubicBezTo>
                  <a:pt x="43" y="36"/>
                  <a:pt x="54" y="28"/>
                  <a:pt x="67" y="20"/>
                </a:cubicBezTo>
                <a:cubicBezTo>
                  <a:pt x="79" y="13"/>
                  <a:pt x="90" y="8"/>
                  <a:pt x="101" y="4"/>
                </a:cubicBezTo>
                <a:cubicBezTo>
                  <a:pt x="112" y="1"/>
                  <a:pt x="122" y="0"/>
                  <a:pt x="132" y="0"/>
                </a:cubicBezTo>
                <a:lnTo>
                  <a:pt x="134" y="0"/>
                </a:lnTo>
                <a:cubicBezTo>
                  <a:pt x="149" y="0"/>
                  <a:pt x="161" y="4"/>
                  <a:pt x="173" y="11"/>
                </a:cubicBezTo>
                <a:cubicBezTo>
                  <a:pt x="184" y="18"/>
                  <a:pt x="190" y="30"/>
                  <a:pt x="190" y="44"/>
                </a:cubicBezTo>
                <a:cubicBezTo>
                  <a:pt x="190" y="74"/>
                  <a:pt x="171" y="93"/>
                  <a:pt x="134" y="102"/>
                </a:cubicBezTo>
                <a:cubicBezTo>
                  <a:pt x="118" y="107"/>
                  <a:pt x="96" y="109"/>
                  <a:pt x="68" y="109"/>
                </a:cubicBezTo>
                <a:cubicBezTo>
                  <a:pt x="55" y="109"/>
                  <a:pt x="49" y="109"/>
                  <a:pt x="49" y="110"/>
                </a:cubicBezTo>
                <a:cubicBezTo>
                  <a:pt x="49" y="111"/>
                  <a:pt x="48" y="117"/>
                  <a:pt x="46" y="127"/>
                </a:cubicBezTo>
                <a:cubicBezTo>
                  <a:pt x="44" y="138"/>
                  <a:pt x="43" y="148"/>
                  <a:pt x="42" y="156"/>
                </a:cubicBezTo>
                <a:cubicBezTo>
                  <a:pt x="42" y="172"/>
                  <a:pt x="46" y="184"/>
                  <a:pt x="53" y="193"/>
                </a:cubicBezTo>
                <a:cubicBezTo>
                  <a:pt x="60" y="201"/>
                  <a:pt x="70" y="206"/>
                  <a:pt x="84" y="206"/>
                </a:cubicBezTo>
                <a:cubicBezTo>
                  <a:pt x="98" y="207"/>
                  <a:pt x="113" y="204"/>
                  <a:pt x="130" y="197"/>
                </a:cubicBezTo>
                <a:cubicBezTo>
                  <a:pt x="147" y="190"/>
                  <a:pt x="162" y="180"/>
                  <a:pt x="176" y="164"/>
                </a:cubicBezTo>
                <a:cubicBezTo>
                  <a:pt x="179" y="161"/>
                  <a:pt x="181" y="160"/>
                  <a:pt x="182" y="160"/>
                </a:cubicBezTo>
                <a:cubicBezTo>
                  <a:pt x="183" y="160"/>
                  <a:pt x="186" y="161"/>
                  <a:pt x="189" y="164"/>
                </a:cubicBezTo>
                <a:cubicBezTo>
                  <a:pt x="191" y="167"/>
                  <a:pt x="193" y="169"/>
                  <a:pt x="193" y="171"/>
                </a:cubicBezTo>
                <a:cubicBezTo>
                  <a:pt x="194" y="173"/>
                  <a:pt x="192" y="175"/>
                  <a:pt x="189" y="179"/>
                </a:cubicBezTo>
                <a:cubicBezTo>
                  <a:pt x="186" y="182"/>
                  <a:pt x="181" y="187"/>
                  <a:pt x="174" y="192"/>
                </a:cubicBezTo>
                <a:cubicBezTo>
                  <a:pt x="168" y="197"/>
                  <a:pt x="159" y="202"/>
                  <a:pt x="150" y="207"/>
                </a:cubicBezTo>
                <a:cubicBezTo>
                  <a:pt x="142" y="212"/>
                  <a:pt x="132" y="216"/>
                  <a:pt x="119" y="220"/>
                </a:cubicBezTo>
                <a:cubicBezTo>
                  <a:pt x="107" y="223"/>
                  <a:pt x="95" y="225"/>
                  <a:pt x="82" y="225"/>
                </a:cubicBezTo>
                <a:cubicBezTo>
                  <a:pt x="56" y="225"/>
                  <a:pt x="36" y="216"/>
                  <a:pt x="22" y="199"/>
                </a:cubicBezTo>
                <a:cubicBezTo>
                  <a:pt x="7" y="181"/>
                  <a:pt x="0" y="160"/>
                  <a:pt x="0" y="136"/>
                </a:cubicBezTo>
                <a:moveTo>
                  <a:pt x="166" y="45"/>
                </a:moveTo>
                <a:cubicBezTo>
                  <a:pt x="164" y="28"/>
                  <a:pt x="152" y="18"/>
                  <a:pt x="131" y="18"/>
                </a:cubicBezTo>
                <a:cubicBezTo>
                  <a:pt x="120" y="18"/>
                  <a:pt x="110" y="21"/>
                  <a:pt x="101" y="25"/>
                </a:cubicBezTo>
                <a:cubicBezTo>
                  <a:pt x="92" y="31"/>
                  <a:pt x="85" y="36"/>
                  <a:pt x="79" y="43"/>
                </a:cubicBezTo>
                <a:cubicBezTo>
                  <a:pt x="73" y="50"/>
                  <a:pt x="69" y="56"/>
                  <a:pt x="65" y="63"/>
                </a:cubicBezTo>
                <a:cubicBezTo>
                  <a:pt x="61" y="70"/>
                  <a:pt x="58" y="76"/>
                  <a:pt x="57" y="81"/>
                </a:cubicBezTo>
                <a:cubicBezTo>
                  <a:pt x="55" y="86"/>
                  <a:pt x="55" y="89"/>
                  <a:pt x="54" y="90"/>
                </a:cubicBezTo>
                <a:cubicBezTo>
                  <a:pt x="54" y="91"/>
                  <a:pt x="58" y="91"/>
                  <a:pt x="64" y="91"/>
                </a:cubicBezTo>
                <a:cubicBezTo>
                  <a:pt x="101" y="91"/>
                  <a:pt x="127" y="87"/>
                  <a:pt x="142" y="79"/>
                </a:cubicBezTo>
                <a:cubicBezTo>
                  <a:pt x="157" y="71"/>
                  <a:pt x="165" y="60"/>
                  <a:pt x="166" y="45"/>
                </a:cubicBez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516" name=""/>
          <p:cNvSpPr/>
          <p:nvPr/>
        </p:nvSpPr>
        <p:spPr>
          <a:xfrm>
            <a:off x="5518440" y="4240800"/>
            <a:ext cx="87480" cy="125280"/>
          </a:xfrm>
          <a:custGeom>
            <a:avLst/>
            <a:gdLst/>
            <a:ahLst/>
            <a:rect l="0" t="0" r="r" b="b"/>
            <a:pathLst>
              <a:path w="243" h="348">
                <a:moveTo>
                  <a:pt x="164" y="5"/>
                </a:moveTo>
                <a:cubicBezTo>
                  <a:pt x="165" y="5"/>
                  <a:pt x="177" y="4"/>
                  <a:pt x="200" y="3"/>
                </a:cubicBezTo>
                <a:cubicBezTo>
                  <a:pt x="224" y="1"/>
                  <a:pt x="236" y="0"/>
                  <a:pt x="237" y="0"/>
                </a:cubicBezTo>
                <a:cubicBezTo>
                  <a:pt x="241" y="0"/>
                  <a:pt x="243" y="1"/>
                  <a:pt x="243" y="4"/>
                </a:cubicBezTo>
                <a:cubicBezTo>
                  <a:pt x="243" y="6"/>
                  <a:pt x="231" y="56"/>
                  <a:pt x="206" y="153"/>
                </a:cubicBezTo>
                <a:cubicBezTo>
                  <a:pt x="182" y="251"/>
                  <a:pt x="170" y="300"/>
                  <a:pt x="169" y="302"/>
                </a:cubicBezTo>
                <a:cubicBezTo>
                  <a:pt x="168" y="304"/>
                  <a:pt x="168" y="307"/>
                  <a:pt x="168" y="310"/>
                </a:cubicBezTo>
                <a:cubicBezTo>
                  <a:pt x="168" y="324"/>
                  <a:pt x="173" y="330"/>
                  <a:pt x="182" y="330"/>
                </a:cubicBezTo>
                <a:cubicBezTo>
                  <a:pt x="185" y="330"/>
                  <a:pt x="188" y="329"/>
                  <a:pt x="192" y="326"/>
                </a:cubicBezTo>
                <a:cubicBezTo>
                  <a:pt x="199" y="319"/>
                  <a:pt x="206" y="304"/>
                  <a:pt x="212" y="279"/>
                </a:cubicBezTo>
                <a:cubicBezTo>
                  <a:pt x="214" y="272"/>
                  <a:pt x="217" y="269"/>
                  <a:pt x="218" y="268"/>
                </a:cubicBezTo>
                <a:cubicBezTo>
                  <a:pt x="219" y="268"/>
                  <a:pt x="221" y="268"/>
                  <a:pt x="223" y="268"/>
                </a:cubicBezTo>
                <a:lnTo>
                  <a:pt x="225" y="268"/>
                </a:lnTo>
                <a:lnTo>
                  <a:pt x="227" y="268"/>
                </a:lnTo>
                <a:cubicBezTo>
                  <a:pt x="232" y="268"/>
                  <a:pt x="235" y="269"/>
                  <a:pt x="235" y="272"/>
                </a:cubicBezTo>
                <a:cubicBezTo>
                  <a:pt x="235" y="273"/>
                  <a:pt x="234" y="276"/>
                  <a:pt x="233" y="280"/>
                </a:cubicBezTo>
                <a:cubicBezTo>
                  <a:pt x="229" y="296"/>
                  <a:pt x="224" y="309"/>
                  <a:pt x="218" y="320"/>
                </a:cubicBezTo>
                <a:cubicBezTo>
                  <a:pt x="212" y="330"/>
                  <a:pt x="207" y="336"/>
                  <a:pt x="203" y="339"/>
                </a:cubicBezTo>
                <a:cubicBezTo>
                  <a:pt x="200" y="342"/>
                  <a:pt x="195" y="345"/>
                  <a:pt x="190" y="347"/>
                </a:cubicBezTo>
                <a:cubicBezTo>
                  <a:pt x="187" y="348"/>
                  <a:pt x="183" y="348"/>
                  <a:pt x="178" y="348"/>
                </a:cubicBezTo>
                <a:cubicBezTo>
                  <a:pt x="167" y="348"/>
                  <a:pt x="157" y="346"/>
                  <a:pt x="150" y="341"/>
                </a:cubicBezTo>
                <a:cubicBezTo>
                  <a:pt x="142" y="336"/>
                  <a:pt x="137" y="331"/>
                  <a:pt x="135" y="325"/>
                </a:cubicBezTo>
                <a:lnTo>
                  <a:pt x="132" y="318"/>
                </a:lnTo>
                <a:cubicBezTo>
                  <a:pt x="132" y="318"/>
                  <a:pt x="131" y="318"/>
                  <a:pt x="130" y="319"/>
                </a:cubicBezTo>
                <a:cubicBezTo>
                  <a:pt x="129" y="319"/>
                  <a:pt x="129" y="320"/>
                  <a:pt x="128" y="321"/>
                </a:cubicBezTo>
                <a:cubicBezTo>
                  <a:pt x="108" y="339"/>
                  <a:pt x="89" y="348"/>
                  <a:pt x="69" y="348"/>
                </a:cubicBezTo>
                <a:cubicBezTo>
                  <a:pt x="51" y="348"/>
                  <a:pt x="35" y="342"/>
                  <a:pt x="21" y="328"/>
                </a:cubicBezTo>
                <a:cubicBezTo>
                  <a:pt x="7" y="315"/>
                  <a:pt x="0" y="294"/>
                  <a:pt x="0" y="266"/>
                </a:cubicBezTo>
                <a:cubicBezTo>
                  <a:pt x="0" y="250"/>
                  <a:pt x="3" y="234"/>
                  <a:pt x="10" y="217"/>
                </a:cubicBezTo>
                <a:cubicBezTo>
                  <a:pt x="16" y="201"/>
                  <a:pt x="24" y="186"/>
                  <a:pt x="34" y="174"/>
                </a:cubicBezTo>
                <a:cubicBezTo>
                  <a:pt x="49" y="155"/>
                  <a:pt x="65" y="142"/>
                  <a:pt x="80" y="135"/>
                </a:cubicBezTo>
                <a:cubicBezTo>
                  <a:pt x="95" y="128"/>
                  <a:pt x="109" y="124"/>
                  <a:pt x="122" y="124"/>
                </a:cubicBezTo>
                <a:cubicBezTo>
                  <a:pt x="140" y="124"/>
                  <a:pt x="154" y="131"/>
                  <a:pt x="163" y="145"/>
                </a:cubicBezTo>
                <a:cubicBezTo>
                  <a:pt x="165" y="147"/>
                  <a:pt x="166" y="147"/>
                  <a:pt x="166" y="147"/>
                </a:cubicBezTo>
                <a:cubicBezTo>
                  <a:pt x="166" y="145"/>
                  <a:pt x="171" y="127"/>
                  <a:pt x="179" y="93"/>
                </a:cubicBezTo>
                <a:cubicBezTo>
                  <a:pt x="188" y="58"/>
                  <a:pt x="192" y="40"/>
                  <a:pt x="193" y="38"/>
                </a:cubicBezTo>
                <a:cubicBezTo>
                  <a:pt x="193" y="34"/>
                  <a:pt x="192" y="31"/>
                  <a:pt x="190" y="30"/>
                </a:cubicBezTo>
                <a:cubicBezTo>
                  <a:pt x="187" y="29"/>
                  <a:pt x="181" y="28"/>
                  <a:pt x="170" y="28"/>
                </a:cubicBezTo>
                <a:lnTo>
                  <a:pt x="160" y="28"/>
                </a:lnTo>
                <a:cubicBezTo>
                  <a:pt x="158" y="26"/>
                  <a:pt x="157" y="24"/>
                  <a:pt x="157" y="24"/>
                </a:cubicBezTo>
                <a:cubicBezTo>
                  <a:pt x="157" y="23"/>
                  <a:pt x="157" y="20"/>
                  <a:pt x="158" y="14"/>
                </a:cubicBezTo>
                <a:cubicBezTo>
                  <a:pt x="160" y="8"/>
                  <a:pt x="162" y="5"/>
                  <a:pt x="164" y="5"/>
                </a:cubicBezTo>
                <a:moveTo>
                  <a:pt x="158" y="181"/>
                </a:moveTo>
                <a:cubicBezTo>
                  <a:pt x="150" y="155"/>
                  <a:pt x="138" y="142"/>
                  <a:pt x="120" y="142"/>
                </a:cubicBezTo>
                <a:cubicBezTo>
                  <a:pt x="109" y="142"/>
                  <a:pt x="98" y="147"/>
                  <a:pt x="87" y="158"/>
                </a:cubicBezTo>
                <a:cubicBezTo>
                  <a:pt x="77" y="168"/>
                  <a:pt x="69" y="181"/>
                  <a:pt x="63" y="199"/>
                </a:cubicBezTo>
                <a:cubicBezTo>
                  <a:pt x="53" y="225"/>
                  <a:pt x="46" y="252"/>
                  <a:pt x="42" y="280"/>
                </a:cubicBezTo>
                <a:cubicBezTo>
                  <a:pt x="42" y="281"/>
                  <a:pt x="42" y="282"/>
                  <a:pt x="42" y="285"/>
                </a:cubicBezTo>
                <a:cubicBezTo>
                  <a:pt x="42" y="288"/>
                  <a:pt x="42" y="290"/>
                  <a:pt x="42" y="291"/>
                </a:cubicBezTo>
                <a:cubicBezTo>
                  <a:pt x="42" y="306"/>
                  <a:pt x="45" y="316"/>
                  <a:pt x="51" y="322"/>
                </a:cubicBezTo>
                <a:cubicBezTo>
                  <a:pt x="57" y="327"/>
                  <a:pt x="64" y="330"/>
                  <a:pt x="72" y="330"/>
                </a:cubicBezTo>
                <a:cubicBezTo>
                  <a:pt x="90" y="330"/>
                  <a:pt x="108" y="319"/>
                  <a:pt x="127" y="295"/>
                </a:cubicBezTo>
                <a:lnTo>
                  <a:pt x="131" y="289"/>
                </a:lnTo>
                <a:lnTo>
                  <a:pt x="158" y="181"/>
                </a:ln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517" name=""/>
          <p:cNvSpPr/>
          <p:nvPr/>
        </p:nvSpPr>
        <p:spPr>
          <a:xfrm>
            <a:off x="5701680" y="4233960"/>
            <a:ext cx="167760" cy="59400"/>
          </a:xfrm>
          <a:custGeom>
            <a:avLst/>
            <a:gdLst/>
            <a:ahLst/>
            <a:rect l="0" t="0" r="r" b="b"/>
            <a:pathLst>
              <a:path w="466" h="165">
                <a:moveTo>
                  <a:pt x="0" y="14"/>
                </a:moveTo>
                <a:cubicBezTo>
                  <a:pt x="0" y="8"/>
                  <a:pt x="3" y="3"/>
                  <a:pt x="10" y="0"/>
                </a:cubicBezTo>
                <a:lnTo>
                  <a:pt x="455" y="0"/>
                </a:lnTo>
                <a:cubicBezTo>
                  <a:pt x="462" y="4"/>
                  <a:pt x="466" y="9"/>
                  <a:pt x="466" y="14"/>
                </a:cubicBezTo>
                <a:cubicBezTo>
                  <a:pt x="466" y="19"/>
                  <a:pt x="463" y="24"/>
                  <a:pt x="456" y="27"/>
                </a:cubicBezTo>
                <a:lnTo>
                  <a:pt x="234" y="28"/>
                </a:lnTo>
                <a:lnTo>
                  <a:pt x="11" y="28"/>
                </a:lnTo>
                <a:cubicBezTo>
                  <a:pt x="4" y="26"/>
                  <a:pt x="0" y="21"/>
                  <a:pt x="0" y="14"/>
                </a:cubicBezTo>
                <a:moveTo>
                  <a:pt x="0" y="151"/>
                </a:moveTo>
                <a:cubicBezTo>
                  <a:pt x="0" y="144"/>
                  <a:pt x="4" y="139"/>
                  <a:pt x="11" y="137"/>
                </a:cubicBezTo>
                <a:lnTo>
                  <a:pt x="456" y="137"/>
                </a:lnTo>
                <a:cubicBezTo>
                  <a:pt x="463" y="141"/>
                  <a:pt x="466" y="146"/>
                  <a:pt x="466" y="151"/>
                </a:cubicBezTo>
                <a:cubicBezTo>
                  <a:pt x="466" y="157"/>
                  <a:pt x="462" y="161"/>
                  <a:pt x="455" y="165"/>
                </a:cubicBezTo>
                <a:lnTo>
                  <a:pt x="10" y="165"/>
                </a:lnTo>
                <a:cubicBezTo>
                  <a:pt x="3" y="161"/>
                  <a:pt x="0" y="157"/>
                  <a:pt x="0" y="151"/>
                </a:cubicBez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518" name=""/>
          <p:cNvSpPr/>
          <p:nvPr/>
        </p:nvSpPr>
        <p:spPr>
          <a:xfrm>
            <a:off x="6033240" y="3609720"/>
            <a:ext cx="87480" cy="452880"/>
          </a:xfrm>
          <a:custGeom>
            <a:avLst/>
            <a:gdLst/>
            <a:ahLst/>
            <a:rect l="0" t="0" r="r" b="b"/>
            <a:pathLst>
              <a:path w="243" h="1258">
                <a:moveTo>
                  <a:pt x="0" y="1258"/>
                </a:moveTo>
                <a:lnTo>
                  <a:pt x="0" y="0"/>
                </a:lnTo>
                <a:lnTo>
                  <a:pt x="243" y="0"/>
                </a:lnTo>
                <a:lnTo>
                  <a:pt x="243" y="59"/>
                </a:lnTo>
                <a:lnTo>
                  <a:pt x="58" y="59"/>
                </a:lnTo>
                <a:lnTo>
                  <a:pt x="58" y="1258"/>
                </a:lnTo>
                <a:lnTo>
                  <a:pt x="0" y="1258"/>
                </a:ln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519" name=""/>
          <p:cNvSpPr/>
          <p:nvPr/>
        </p:nvSpPr>
        <p:spPr>
          <a:xfrm>
            <a:off x="6033240" y="4464720"/>
            <a:ext cx="87480" cy="452880"/>
          </a:xfrm>
          <a:custGeom>
            <a:avLst/>
            <a:gdLst/>
            <a:ahLst/>
            <a:rect l="0" t="0" r="r" b="b"/>
            <a:pathLst>
              <a:path w="243" h="1258">
                <a:moveTo>
                  <a:pt x="0" y="1258"/>
                </a:moveTo>
                <a:lnTo>
                  <a:pt x="0" y="0"/>
                </a:lnTo>
                <a:lnTo>
                  <a:pt x="58" y="0"/>
                </a:lnTo>
                <a:lnTo>
                  <a:pt x="58" y="1199"/>
                </a:lnTo>
                <a:lnTo>
                  <a:pt x="243" y="1199"/>
                </a:lnTo>
                <a:lnTo>
                  <a:pt x="243" y="1258"/>
                </a:lnTo>
                <a:lnTo>
                  <a:pt x="0" y="1258"/>
                </a:ln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520" name=""/>
          <p:cNvSpPr/>
          <p:nvPr/>
        </p:nvSpPr>
        <p:spPr>
          <a:xfrm>
            <a:off x="6033240" y="4037040"/>
            <a:ext cx="21240" cy="453240"/>
          </a:xfrm>
          <a:custGeom>
            <a:avLst/>
            <a:gdLst/>
            <a:ahLst/>
            <a:rect l="0" t="0" r="r" b="b"/>
            <a:pathLst>
              <a:path w="59" h="1259">
                <a:moveTo>
                  <a:pt x="0" y="0"/>
                </a:moveTo>
                <a:lnTo>
                  <a:pt x="59" y="0"/>
                </a:lnTo>
                <a:lnTo>
                  <a:pt x="59" y="1259"/>
                </a:lnTo>
                <a:lnTo>
                  <a:pt x="0" y="1259"/>
                </a:lnTo>
                <a:lnTo>
                  <a:pt x="0" y="0"/>
                </a:ln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521" name=""/>
          <p:cNvSpPr/>
          <p:nvPr/>
        </p:nvSpPr>
        <p:spPr>
          <a:xfrm>
            <a:off x="6141600" y="3630960"/>
            <a:ext cx="86760" cy="167760"/>
          </a:xfrm>
          <a:custGeom>
            <a:avLst/>
            <a:gdLst/>
            <a:ahLst/>
            <a:rect l="0" t="0" r="r" b="b"/>
            <a:pathLst>
              <a:path w="241" h="466">
                <a:moveTo>
                  <a:pt x="91" y="61"/>
                </a:moveTo>
                <a:lnTo>
                  <a:pt x="81" y="65"/>
                </a:lnTo>
                <a:cubicBezTo>
                  <a:pt x="75" y="67"/>
                  <a:pt x="66" y="69"/>
                  <a:pt x="53" y="72"/>
                </a:cubicBezTo>
                <a:cubicBezTo>
                  <a:pt x="41" y="74"/>
                  <a:pt x="28" y="76"/>
                  <a:pt x="13" y="77"/>
                </a:cubicBezTo>
                <a:lnTo>
                  <a:pt x="0" y="77"/>
                </a:lnTo>
                <a:lnTo>
                  <a:pt x="0" y="45"/>
                </a:lnTo>
                <a:lnTo>
                  <a:pt x="13" y="45"/>
                </a:lnTo>
                <a:cubicBezTo>
                  <a:pt x="35" y="44"/>
                  <a:pt x="55" y="40"/>
                  <a:pt x="74" y="34"/>
                </a:cubicBezTo>
                <a:cubicBezTo>
                  <a:pt x="92" y="28"/>
                  <a:pt x="106" y="22"/>
                  <a:pt x="114" y="17"/>
                </a:cubicBezTo>
                <a:cubicBezTo>
                  <a:pt x="121" y="12"/>
                  <a:pt x="128" y="7"/>
                  <a:pt x="133" y="2"/>
                </a:cubicBezTo>
                <a:cubicBezTo>
                  <a:pt x="134" y="1"/>
                  <a:pt x="137" y="0"/>
                  <a:pt x="142" y="0"/>
                </a:cubicBezTo>
                <a:cubicBezTo>
                  <a:pt x="146" y="0"/>
                  <a:pt x="150" y="1"/>
                  <a:pt x="154" y="4"/>
                </a:cubicBezTo>
                <a:lnTo>
                  <a:pt x="154" y="213"/>
                </a:lnTo>
                <a:lnTo>
                  <a:pt x="154" y="423"/>
                </a:lnTo>
                <a:cubicBezTo>
                  <a:pt x="158" y="427"/>
                  <a:pt x="160" y="429"/>
                  <a:pt x="163" y="430"/>
                </a:cubicBezTo>
                <a:cubicBezTo>
                  <a:pt x="165" y="431"/>
                  <a:pt x="171" y="432"/>
                  <a:pt x="179" y="432"/>
                </a:cubicBezTo>
                <a:cubicBezTo>
                  <a:pt x="188" y="433"/>
                  <a:pt x="203" y="434"/>
                  <a:pt x="223" y="434"/>
                </a:cubicBezTo>
                <a:lnTo>
                  <a:pt x="241" y="434"/>
                </a:lnTo>
                <a:lnTo>
                  <a:pt x="241" y="466"/>
                </a:lnTo>
                <a:lnTo>
                  <a:pt x="233" y="466"/>
                </a:lnTo>
                <a:cubicBezTo>
                  <a:pt x="223" y="465"/>
                  <a:pt x="186" y="464"/>
                  <a:pt x="122" y="464"/>
                </a:cubicBezTo>
                <a:cubicBezTo>
                  <a:pt x="58" y="464"/>
                  <a:pt x="21" y="465"/>
                  <a:pt x="12" y="466"/>
                </a:cubicBezTo>
                <a:lnTo>
                  <a:pt x="3" y="466"/>
                </a:lnTo>
                <a:lnTo>
                  <a:pt x="3" y="434"/>
                </a:lnTo>
                <a:lnTo>
                  <a:pt x="21" y="434"/>
                </a:lnTo>
                <a:cubicBezTo>
                  <a:pt x="32" y="434"/>
                  <a:pt x="40" y="434"/>
                  <a:pt x="48" y="434"/>
                </a:cubicBezTo>
                <a:cubicBezTo>
                  <a:pt x="55" y="434"/>
                  <a:pt x="61" y="434"/>
                  <a:pt x="65" y="433"/>
                </a:cubicBezTo>
                <a:cubicBezTo>
                  <a:pt x="70" y="433"/>
                  <a:pt x="73" y="432"/>
                  <a:pt x="77" y="431"/>
                </a:cubicBezTo>
                <a:cubicBezTo>
                  <a:pt x="80" y="430"/>
                  <a:pt x="82" y="430"/>
                  <a:pt x="82" y="430"/>
                </a:cubicBezTo>
                <a:cubicBezTo>
                  <a:pt x="83" y="430"/>
                  <a:pt x="84" y="428"/>
                  <a:pt x="86" y="426"/>
                </a:cubicBezTo>
                <a:cubicBezTo>
                  <a:pt x="89" y="424"/>
                  <a:pt x="90" y="423"/>
                  <a:pt x="91" y="423"/>
                </a:cubicBezTo>
                <a:lnTo>
                  <a:pt x="91" y="61"/>
                </a:ln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522" name=""/>
          <p:cNvSpPr/>
          <p:nvPr/>
        </p:nvSpPr>
        <p:spPr>
          <a:xfrm>
            <a:off x="6518520" y="3630960"/>
            <a:ext cx="86760" cy="167760"/>
          </a:xfrm>
          <a:custGeom>
            <a:avLst/>
            <a:gdLst/>
            <a:ahLst/>
            <a:rect l="0" t="0" r="r" b="b"/>
            <a:pathLst>
              <a:path w="241" h="466">
                <a:moveTo>
                  <a:pt x="92" y="61"/>
                </a:moveTo>
                <a:lnTo>
                  <a:pt x="83" y="65"/>
                </a:lnTo>
                <a:cubicBezTo>
                  <a:pt x="76" y="67"/>
                  <a:pt x="67" y="69"/>
                  <a:pt x="55" y="72"/>
                </a:cubicBezTo>
                <a:cubicBezTo>
                  <a:pt x="43" y="74"/>
                  <a:pt x="29" y="76"/>
                  <a:pt x="15" y="77"/>
                </a:cubicBezTo>
                <a:lnTo>
                  <a:pt x="0" y="77"/>
                </a:lnTo>
                <a:lnTo>
                  <a:pt x="0" y="45"/>
                </a:lnTo>
                <a:lnTo>
                  <a:pt x="15" y="45"/>
                </a:lnTo>
                <a:cubicBezTo>
                  <a:pt x="36" y="44"/>
                  <a:pt x="57" y="40"/>
                  <a:pt x="75" y="34"/>
                </a:cubicBezTo>
                <a:cubicBezTo>
                  <a:pt x="94" y="28"/>
                  <a:pt x="107" y="22"/>
                  <a:pt x="114" y="17"/>
                </a:cubicBezTo>
                <a:cubicBezTo>
                  <a:pt x="122" y="12"/>
                  <a:pt x="128" y="7"/>
                  <a:pt x="134" y="2"/>
                </a:cubicBezTo>
                <a:cubicBezTo>
                  <a:pt x="135" y="1"/>
                  <a:pt x="138" y="0"/>
                  <a:pt x="142" y="0"/>
                </a:cubicBezTo>
                <a:cubicBezTo>
                  <a:pt x="147" y="0"/>
                  <a:pt x="150" y="1"/>
                  <a:pt x="154" y="4"/>
                </a:cubicBezTo>
                <a:lnTo>
                  <a:pt x="154" y="213"/>
                </a:lnTo>
                <a:lnTo>
                  <a:pt x="155" y="423"/>
                </a:lnTo>
                <a:cubicBezTo>
                  <a:pt x="158" y="427"/>
                  <a:pt x="161" y="429"/>
                  <a:pt x="163" y="430"/>
                </a:cubicBezTo>
                <a:cubicBezTo>
                  <a:pt x="166" y="431"/>
                  <a:pt x="171" y="432"/>
                  <a:pt x="180" y="432"/>
                </a:cubicBezTo>
                <a:cubicBezTo>
                  <a:pt x="189" y="433"/>
                  <a:pt x="203" y="434"/>
                  <a:pt x="223" y="434"/>
                </a:cubicBezTo>
                <a:lnTo>
                  <a:pt x="241" y="434"/>
                </a:lnTo>
                <a:lnTo>
                  <a:pt x="241" y="466"/>
                </a:lnTo>
                <a:lnTo>
                  <a:pt x="234" y="466"/>
                </a:lnTo>
                <a:cubicBezTo>
                  <a:pt x="224" y="465"/>
                  <a:pt x="187" y="464"/>
                  <a:pt x="123" y="464"/>
                </a:cubicBezTo>
                <a:cubicBezTo>
                  <a:pt x="59" y="464"/>
                  <a:pt x="23" y="465"/>
                  <a:pt x="12" y="466"/>
                </a:cubicBezTo>
                <a:lnTo>
                  <a:pt x="4" y="466"/>
                </a:lnTo>
                <a:lnTo>
                  <a:pt x="4" y="434"/>
                </a:lnTo>
                <a:lnTo>
                  <a:pt x="23" y="434"/>
                </a:lnTo>
                <a:cubicBezTo>
                  <a:pt x="33" y="434"/>
                  <a:pt x="42" y="434"/>
                  <a:pt x="49" y="434"/>
                </a:cubicBezTo>
                <a:cubicBezTo>
                  <a:pt x="57" y="434"/>
                  <a:pt x="63" y="434"/>
                  <a:pt x="67" y="433"/>
                </a:cubicBezTo>
                <a:cubicBezTo>
                  <a:pt x="71" y="433"/>
                  <a:pt x="75" y="432"/>
                  <a:pt x="78" y="431"/>
                </a:cubicBezTo>
                <a:cubicBezTo>
                  <a:pt x="81" y="430"/>
                  <a:pt x="83" y="430"/>
                  <a:pt x="84" y="430"/>
                </a:cubicBezTo>
                <a:cubicBezTo>
                  <a:pt x="84" y="430"/>
                  <a:pt x="86" y="428"/>
                  <a:pt x="88" y="426"/>
                </a:cubicBezTo>
                <a:cubicBezTo>
                  <a:pt x="90" y="424"/>
                  <a:pt x="92" y="423"/>
                  <a:pt x="92" y="423"/>
                </a:cubicBezTo>
                <a:lnTo>
                  <a:pt x="92" y="61"/>
                </a:ln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523" name=""/>
          <p:cNvSpPr/>
          <p:nvPr/>
        </p:nvSpPr>
        <p:spPr>
          <a:xfrm>
            <a:off x="6887520" y="3630960"/>
            <a:ext cx="100440" cy="167760"/>
          </a:xfrm>
          <a:custGeom>
            <a:avLst/>
            <a:gdLst/>
            <a:ahLst/>
            <a:rect l="0" t="0" r="r" b="b"/>
            <a:pathLst>
              <a:path w="279" h="466">
                <a:moveTo>
                  <a:pt x="41" y="165"/>
                </a:moveTo>
                <a:cubicBezTo>
                  <a:pt x="28" y="165"/>
                  <a:pt x="18" y="161"/>
                  <a:pt x="11" y="153"/>
                </a:cubicBezTo>
                <a:cubicBezTo>
                  <a:pt x="3" y="144"/>
                  <a:pt x="0" y="134"/>
                  <a:pt x="0" y="122"/>
                </a:cubicBezTo>
                <a:cubicBezTo>
                  <a:pt x="0" y="89"/>
                  <a:pt x="12" y="60"/>
                  <a:pt x="37" y="36"/>
                </a:cubicBezTo>
                <a:cubicBezTo>
                  <a:pt x="61" y="12"/>
                  <a:pt x="92" y="0"/>
                  <a:pt x="129" y="0"/>
                </a:cubicBezTo>
                <a:cubicBezTo>
                  <a:pt x="171" y="0"/>
                  <a:pt x="208" y="13"/>
                  <a:pt x="236" y="39"/>
                </a:cubicBezTo>
                <a:cubicBezTo>
                  <a:pt x="264" y="65"/>
                  <a:pt x="279" y="99"/>
                  <a:pt x="279" y="140"/>
                </a:cubicBezTo>
                <a:cubicBezTo>
                  <a:pt x="279" y="160"/>
                  <a:pt x="275" y="179"/>
                  <a:pt x="265" y="198"/>
                </a:cubicBezTo>
                <a:cubicBezTo>
                  <a:pt x="256" y="216"/>
                  <a:pt x="245" y="231"/>
                  <a:pt x="232" y="245"/>
                </a:cubicBezTo>
                <a:cubicBezTo>
                  <a:pt x="219" y="258"/>
                  <a:pt x="200" y="276"/>
                  <a:pt x="175" y="297"/>
                </a:cubicBezTo>
                <a:cubicBezTo>
                  <a:pt x="158" y="311"/>
                  <a:pt x="135" y="333"/>
                  <a:pt x="105" y="361"/>
                </a:cubicBezTo>
                <a:lnTo>
                  <a:pt x="64" y="401"/>
                </a:lnTo>
                <a:lnTo>
                  <a:pt x="117" y="402"/>
                </a:lnTo>
                <a:cubicBezTo>
                  <a:pt x="191" y="402"/>
                  <a:pt x="230" y="401"/>
                  <a:pt x="235" y="398"/>
                </a:cubicBezTo>
                <a:cubicBezTo>
                  <a:pt x="238" y="397"/>
                  <a:pt x="244" y="376"/>
                  <a:pt x="251" y="335"/>
                </a:cubicBezTo>
                <a:lnTo>
                  <a:pt x="251" y="333"/>
                </a:lnTo>
                <a:lnTo>
                  <a:pt x="279" y="333"/>
                </a:lnTo>
                <a:lnTo>
                  <a:pt x="279" y="335"/>
                </a:lnTo>
                <a:cubicBezTo>
                  <a:pt x="279" y="336"/>
                  <a:pt x="276" y="358"/>
                  <a:pt x="270" y="400"/>
                </a:cubicBezTo>
                <a:cubicBezTo>
                  <a:pt x="265" y="441"/>
                  <a:pt x="261" y="462"/>
                  <a:pt x="260" y="464"/>
                </a:cubicBezTo>
                <a:lnTo>
                  <a:pt x="260" y="466"/>
                </a:lnTo>
                <a:lnTo>
                  <a:pt x="0" y="466"/>
                </a:lnTo>
                <a:lnTo>
                  <a:pt x="0" y="453"/>
                </a:lnTo>
                <a:lnTo>
                  <a:pt x="0" y="444"/>
                </a:lnTo>
                <a:cubicBezTo>
                  <a:pt x="0" y="441"/>
                  <a:pt x="1" y="438"/>
                  <a:pt x="4" y="434"/>
                </a:cubicBezTo>
                <a:cubicBezTo>
                  <a:pt x="7" y="430"/>
                  <a:pt x="14" y="422"/>
                  <a:pt x="25" y="409"/>
                </a:cubicBezTo>
                <a:cubicBezTo>
                  <a:pt x="38" y="395"/>
                  <a:pt x="50" y="381"/>
                  <a:pt x="60" y="369"/>
                </a:cubicBezTo>
                <a:cubicBezTo>
                  <a:pt x="64" y="365"/>
                  <a:pt x="72" y="356"/>
                  <a:pt x="84" y="343"/>
                </a:cubicBezTo>
                <a:cubicBezTo>
                  <a:pt x="95" y="331"/>
                  <a:pt x="103" y="322"/>
                  <a:pt x="107" y="318"/>
                </a:cubicBezTo>
                <a:cubicBezTo>
                  <a:pt x="111" y="313"/>
                  <a:pt x="118" y="305"/>
                  <a:pt x="128" y="295"/>
                </a:cubicBezTo>
                <a:cubicBezTo>
                  <a:pt x="137" y="284"/>
                  <a:pt x="143" y="276"/>
                  <a:pt x="147" y="271"/>
                </a:cubicBezTo>
                <a:cubicBezTo>
                  <a:pt x="151" y="266"/>
                  <a:pt x="156" y="259"/>
                  <a:pt x="163" y="250"/>
                </a:cubicBezTo>
                <a:cubicBezTo>
                  <a:pt x="170" y="241"/>
                  <a:pt x="175" y="234"/>
                  <a:pt x="178" y="228"/>
                </a:cubicBezTo>
                <a:cubicBezTo>
                  <a:pt x="181" y="221"/>
                  <a:pt x="184" y="215"/>
                  <a:pt x="188" y="207"/>
                </a:cubicBezTo>
                <a:cubicBezTo>
                  <a:pt x="193" y="200"/>
                  <a:pt x="196" y="192"/>
                  <a:pt x="198" y="185"/>
                </a:cubicBezTo>
                <a:cubicBezTo>
                  <a:pt x="200" y="177"/>
                  <a:pt x="202" y="170"/>
                  <a:pt x="203" y="164"/>
                </a:cubicBezTo>
                <a:cubicBezTo>
                  <a:pt x="205" y="157"/>
                  <a:pt x="205" y="150"/>
                  <a:pt x="205" y="141"/>
                </a:cubicBezTo>
                <a:cubicBezTo>
                  <a:pt x="205" y="112"/>
                  <a:pt x="197" y="86"/>
                  <a:pt x="181" y="65"/>
                </a:cubicBezTo>
                <a:cubicBezTo>
                  <a:pt x="165" y="43"/>
                  <a:pt x="142" y="33"/>
                  <a:pt x="113" y="33"/>
                </a:cubicBezTo>
                <a:cubicBezTo>
                  <a:pt x="97" y="33"/>
                  <a:pt x="84" y="37"/>
                  <a:pt x="72" y="45"/>
                </a:cubicBezTo>
                <a:cubicBezTo>
                  <a:pt x="61" y="52"/>
                  <a:pt x="53" y="60"/>
                  <a:pt x="48" y="68"/>
                </a:cubicBezTo>
                <a:cubicBezTo>
                  <a:pt x="43" y="75"/>
                  <a:pt x="41" y="79"/>
                  <a:pt x="41" y="81"/>
                </a:cubicBezTo>
                <a:cubicBezTo>
                  <a:pt x="41" y="81"/>
                  <a:pt x="42" y="82"/>
                  <a:pt x="44" y="82"/>
                </a:cubicBezTo>
                <a:cubicBezTo>
                  <a:pt x="53" y="82"/>
                  <a:pt x="61" y="85"/>
                  <a:pt x="70" y="91"/>
                </a:cubicBezTo>
                <a:cubicBezTo>
                  <a:pt x="79" y="98"/>
                  <a:pt x="84" y="109"/>
                  <a:pt x="84" y="123"/>
                </a:cubicBezTo>
                <a:cubicBezTo>
                  <a:pt x="84" y="135"/>
                  <a:pt x="80" y="145"/>
                  <a:pt x="72" y="153"/>
                </a:cubicBezTo>
                <a:cubicBezTo>
                  <a:pt x="65" y="161"/>
                  <a:pt x="54" y="165"/>
                  <a:pt x="41" y="165"/>
                </a:cubicBez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524" name=""/>
          <p:cNvSpPr/>
          <p:nvPr/>
        </p:nvSpPr>
        <p:spPr>
          <a:xfrm>
            <a:off x="7264440" y="3630960"/>
            <a:ext cx="100800" cy="167760"/>
          </a:xfrm>
          <a:custGeom>
            <a:avLst/>
            <a:gdLst/>
            <a:ahLst/>
            <a:rect l="0" t="0" r="r" b="b"/>
            <a:pathLst>
              <a:path w="280" h="466">
                <a:moveTo>
                  <a:pt x="41" y="165"/>
                </a:moveTo>
                <a:cubicBezTo>
                  <a:pt x="29" y="165"/>
                  <a:pt x="19" y="161"/>
                  <a:pt x="11" y="153"/>
                </a:cubicBezTo>
                <a:cubicBezTo>
                  <a:pt x="4" y="144"/>
                  <a:pt x="0" y="134"/>
                  <a:pt x="0" y="122"/>
                </a:cubicBezTo>
                <a:cubicBezTo>
                  <a:pt x="0" y="89"/>
                  <a:pt x="13" y="60"/>
                  <a:pt x="37" y="36"/>
                </a:cubicBezTo>
                <a:cubicBezTo>
                  <a:pt x="62" y="12"/>
                  <a:pt x="93" y="0"/>
                  <a:pt x="129" y="0"/>
                </a:cubicBezTo>
                <a:cubicBezTo>
                  <a:pt x="172" y="0"/>
                  <a:pt x="207" y="13"/>
                  <a:pt x="236" y="39"/>
                </a:cubicBezTo>
                <a:cubicBezTo>
                  <a:pt x="265" y="65"/>
                  <a:pt x="279" y="99"/>
                  <a:pt x="280" y="140"/>
                </a:cubicBezTo>
                <a:cubicBezTo>
                  <a:pt x="280" y="160"/>
                  <a:pt x="275" y="179"/>
                  <a:pt x="266" y="198"/>
                </a:cubicBezTo>
                <a:cubicBezTo>
                  <a:pt x="257" y="216"/>
                  <a:pt x="244" y="231"/>
                  <a:pt x="231" y="245"/>
                </a:cubicBezTo>
                <a:cubicBezTo>
                  <a:pt x="218" y="258"/>
                  <a:pt x="200" y="276"/>
                  <a:pt x="176" y="297"/>
                </a:cubicBezTo>
                <a:cubicBezTo>
                  <a:pt x="159" y="311"/>
                  <a:pt x="135" y="333"/>
                  <a:pt x="106" y="361"/>
                </a:cubicBezTo>
                <a:lnTo>
                  <a:pt x="64" y="401"/>
                </a:lnTo>
                <a:lnTo>
                  <a:pt x="118" y="402"/>
                </a:lnTo>
                <a:cubicBezTo>
                  <a:pt x="191" y="402"/>
                  <a:pt x="230" y="401"/>
                  <a:pt x="234" y="398"/>
                </a:cubicBezTo>
                <a:cubicBezTo>
                  <a:pt x="237" y="397"/>
                  <a:pt x="243" y="376"/>
                  <a:pt x="251" y="335"/>
                </a:cubicBezTo>
                <a:lnTo>
                  <a:pt x="251" y="333"/>
                </a:lnTo>
                <a:lnTo>
                  <a:pt x="280" y="333"/>
                </a:lnTo>
                <a:lnTo>
                  <a:pt x="280" y="335"/>
                </a:lnTo>
                <a:cubicBezTo>
                  <a:pt x="279" y="336"/>
                  <a:pt x="276" y="358"/>
                  <a:pt x="271" y="400"/>
                </a:cubicBezTo>
                <a:cubicBezTo>
                  <a:pt x="265" y="441"/>
                  <a:pt x="262" y="462"/>
                  <a:pt x="260" y="464"/>
                </a:cubicBezTo>
                <a:lnTo>
                  <a:pt x="260" y="466"/>
                </a:lnTo>
                <a:lnTo>
                  <a:pt x="0" y="466"/>
                </a:lnTo>
                <a:lnTo>
                  <a:pt x="0" y="453"/>
                </a:lnTo>
                <a:lnTo>
                  <a:pt x="0" y="444"/>
                </a:lnTo>
                <a:cubicBezTo>
                  <a:pt x="0" y="441"/>
                  <a:pt x="2" y="438"/>
                  <a:pt x="4" y="434"/>
                </a:cubicBezTo>
                <a:cubicBezTo>
                  <a:pt x="7" y="430"/>
                  <a:pt x="14" y="422"/>
                  <a:pt x="25" y="409"/>
                </a:cubicBezTo>
                <a:cubicBezTo>
                  <a:pt x="39" y="395"/>
                  <a:pt x="51" y="381"/>
                  <a:pt x="60" y="369"/>
                </a:cubicBezTo>
                <a:cubicBezTo>
                  <a:pt x="64" y="365"/>
                  <a:pt x="72" y="356"/>
                  <a:pt x="84" y="343"/>
                </a:cubicBezTo>
                <a:cubicBezTo>
                  <a:pt x="96" y="331"/>
                  <a:pt x="104" y="322"/>
                  <a:pt x="108" y="318"/>
                </a:cubicBezTo>
                <a:cubicBezTo>
                  <a:pt x="112" y="313"/>
                  <a:pt x="119" y="305"/>
                  <a:pt x="128" y="295"/>
                </a:cubicBezTo>
                <a:cubicBezTo>
                  <a:pt x="137" y="284"/>
                  <a:pt x="144" y="276"/>
                  <a:pt x="148" y="271"/>
                </a:cubicBezTo>
                <a:cubicBezTo>
                  <a:pt x="151" y="266"/>
                  <a:pt x="157" y="259"/>
                  <a:pt x="164" y="250"/>
                </a:cubicBezTo>
                <a:cubicBezTo>
                  <a:pt x="171" y="241"/>
                  <a:pt x="176" y="234"/>
                  <a:pt x="178" y="228"/>
                </a:cubicBezTo>
                <a:cubicBezTo>
                  <a:pt x="181" y="221"/>
                  <a:pt x="185" y="215"/>
                  <a:pt x="189" y="207"/>
                </a:cubicBezTo>
                <a:cubicBezTo>
                  <a:pt x="193" y="200"/>
                  <a:pt x="196" y="192"/>
                  <a:pt x="198" y="185"/>
                </a:cubicBezTo>
                <a:cubicBezTo>
                  <a:pt x="200" y="177"/>
                  <a:pt x="201" y="170"/>
                  <a:pt x="203" y="164"/>
                </a:cubicBezTo>
                <a:cubicBezTo>
                  <a:pt x="204" y="157"/>
                  <a:pt x="205" y="150"/>
                  <a:pt x="205" y="141"/>
                </a:cubicBezTo>
                <a:cubicBezTo>
                  <a:pt x="205" y="112"/>
                  <a:pt x="197" y="86"/>
                  <a:pt x="181" y="65"/>
                </a:cubicBezTo>
                <a:cubicBezTo>
                  <a:pt x="165" y="43"/>
                  <a:pt x="143" y="33"/>
                  <a:pt x="113" y="33"/>
                </a:cubicBezTo>
                <a:cubicBezTo>
                  <a:pt x="98" y="33"/>
                  <a:pt x="85" y="37"/>
                  <a:pt x="73" y="45"/>
                </a:cubicBezTo>
                <a:cubicBezTo>
                  <a:pt x="61" y="52"/>
                  <a:pt x="53" y="60"/>
                  <a:pt x="48" y="68"/>
                </a:cubicBezTo>
                <a:cubicBezTo>
                  <a:pt x="44" y="75"/>
                  <a:pt x="41" y="79"/>
                  <a:pt x="41" y="81"/>
                </a:cubicBezTo>
                <a:cubicBezTo>
                  <a:pt x="41" y="81"/>
                  <a:pt x="43" y="82"/>
                  <a:pt x="45" y="82"/>
                </a:cubicBezTo>
                <a:cubicBezTo>
                  <a:pt x="53" y="82"/>
                  <a:pt x="62" y="85"/>
                  <a:pt x="71" y="91"/>
                </a:cubicBezTo>
                <a:cubicBezTo>
                  <a:pt x="80" y="98"/>
                  <a:pt x="84" y="109"/>
                  <a:pt x="84" y="123"/>
                </a:cubicBezTo>
                <a:cubicBezTo>
                  <a:pt x="84" y="135"/>
                  <a:pt x="80" y="145"/>
                  <a:pt x="73" y="153"/>
                </a:cubicBezTo>
                <a:cubicBezTo>
                  <a:pt x="65" y="161"/>
                  <a:pt x="55" y="165"/>
                  <a:pt x="41" y="165"/>
                </a:cubicBez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525" name=""/>
          <p:cNvSpPr/>
          <p:nvPr/>
        </p:nvSpPr>
        <p:spPr>
          <a:xfrm>
            <a:off x="6141600" y="3983040"/>
            <a:ext cx="86760" cy="167760"/>
          </a:xfrm>
          <a:custGeom>
            <a:avLst/>
            <a:gdLst/>
            <a:ahLst/>
            <a:rect l="0" t="0" r="r" b="b"/>
            <a:pathLst>
              <a:path w="241" h="466">
                <a:moveTo>
                  <a:pt x="91" y="61"/>
                </a:moveTo>
                <a:lnTo>
                  <a:pt x="81" y="65"/>
                </a:lnTo>
                <a:cubicBezTo>
                  <a:pt x="75" y="67"/>
                  <a:pt x="66" y="69"/>
                  <a:pt x="53" y="71"/>
                </a:cubicBezTo>
                <a:cubicBezTo>
                  <a:pt x="41" y="74"/>
                  <a:pt x="28" y="75"/>
                  <a:pt x="13" y="76"/>
                </a:cubicBezTo>
                <a:lnTo>
                  <a:pt x="0" y="76"/>
                </a:lnTo>
                <a:lnTo>
                  <a:pt x="0" y="44"/>
                </a:lnTo>
                <a:lnTo>
                  <a:pt x="13" y="44"/>
                </a:lnTo>
                <a:cubicBezTo>
                  <a:pt x="35" y="43"/>
                  <a:pt x="55" y="40"/>
                  <a:pt x="74" y="34"/>
                </a:cubicBezTo>
                <a:cubicBezTo>
                  <a:pt x="92" y="28"/>
                  <a:pt x="106" y="22"/>
                  <a:pt x="114" y="17"/>
                </a:cubicBezTo>
                <a:cubicBezTo>
                  <a:pt x="121" y="12"/>
                  <a:pt x="128" y="7"/>
                  <a:pt x="133" y="2"/>
                </a:cubicBezTo>
                <a:cubicBezTo>
                  <a:pt x="134" y="0"/>
                  <a:pt x="137" y="0"/>
                  <a:pt x="142" y="0"/>
                </a:cubicBezTo>
                <a:cubicBezTo>
                  <a:pt x="146" y="0"/>
                  <a:pt x="150" y="1"/>
                  <a:pt x="154" y="4"/>
                </a:cubicBezTo>
                <a:lnTo>
                  <a:pt x="154" y="213"/>
                </a:lnTo>
                <a:lnTo>
                  <a:pt x="154" y="423"/>
                </a:lnTo>
                <a:cubicBezTo>
                  <a:pt x="158" y="426"/>
                  <a:pt x="160" y="428"/>
                  <a:pt x="163" y="429"/>
                </a:cubicBezTo>
                <a:cubicBezTo>
                  <a:pt x="165" y="430"/>
                  <a:pt x="171" y="431"/>
                  <a:pt x="179" y="432"/>
                </a:cubicBezTo>
                <a:cubicBezTo>
                  <a:pt x="188" y="433"/>
                  <a:pt x="203" y="434"/>
                  <a:pt x="223" y="434"/>
                </a:cubicBezTo>
                <a:lnTo>
                  <a:pt x="241" y="434"/>
                </a:lnTo>
                <a:lnTo>
                  <a:pt x="241" y="466"/>
                </a:lnTo>
                <a:lnTo>
                  <a:pt x="233" y="466"/>
                </a:lnTo>
                <a:cubicBezTo>
                  <a:pt x="223" y="464"/>
                  <a:pt x="186" y="464"/>
                  <a:pt x="122" y="464"/>
                </a:cubicBezTo>
                <a:cubicBezTo>
                  <a:pt x="58" y="464"/>
                  <a:pt x="21" y="464"/>
                  <a:pt x="12" y="466"/>
                </a:cubicBezTo>
                <a:lnTo>
                  <a:pt x="3" y="466"/>
                </a:lnTo>
                <a:lnTo>
                  <a:pt x="3" y="434"/>
                </a:lnTo>
                <a:lnTo>
                  <a:pt x="21" y="434"/>
                </a:lnTo>
                <a:cubicBezTo>
                  <a:pt x="32" y="434"/>
                  <a:pt x="40" y="434"/>
                  <a:pt x="48" y="434"/>
                </a:cubicBezTo>
                <a:cubicBezTo>
                  <a:pt x="55" y="434"/>
                  <a:pt x="61" y="433"/>
                  <a:pt x="65" y="433"/>
                </a:cubicBezTo>
                <a:cubicBezTo>
                  <a:pt x="70" y="432"/>
                  <a:pt x="73" y="432"/>
                  <a:pt x="77" y="431"/>
                </a:cubicBezTo>
                <a:cubicBezTo>
                  <a:pt x="80" y="430"/>
                  <a:pt x="82" y="429"/>
                  <a:pt x="82" y="429"/>
                </a:cubicBezTo>
                <a:cubicBezTo>
                  <a:pt x="83" y="429"/>
                  <a:pt x="84" y="428"/>
                  <a:pt x="86" y="426"/>
                </a:cubicBezTo>
                <a:cubicBezTo>
                  <a:pt x="89" y="424"/>
                  <a:pt x="90" y="423"/>
                  <a:pt x="91" y="423"/>
                </a:cubicBezTo>
                <a:lnTo>
                  <a:pt x="91" y="61"/>
                </a:ln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526" name=""/>
          <p:cNvSpPr/>
          <p:nvPr/>
        </p:nvSpPr>
        <p:spPr>
          <a:xfrm>
            <a:off x="6518520" y="3983040"/>
            <a:ext cx="86760" cy="167760"/>
          </a:xfrm>
          <a:custGeom>
            <a:avLst/>
            <a:gdLst/>
            <a:ahLst/>
            <a:rect l="0" t="0" r="r" b="b"/>
            <a:pathLst>
              <a:path w="241" h="466">
                <a:moveTo>
                  <a:pt x="92" y="61"/>
                </a:moveTo>
                <a:lnTo>
                  <a:pt x="83" y="65"/>
                </a:lnTo>
                <a:cubicBezTo>
                  <a:pt x="76" y="67"/>
                  <a:pt x="67" y="69"/>
                  <a:pt x="55" y="71"/>
                </a:cubicBezTo>
                <a:cubicBezTo>
                  <a:pt x="43" y="74"/>
                  <a:pt x="29" y="75"/>
                  <a:pt x="15" y="76"/>
                </a:cubicBezTo>
                <a:lnTo>
                  <a:pt x="0" y="76"/>
                </a:lnTo>
                <a:lnTo>
                  <a:pt x="0" y="44"/>
                </a:lnTo>
                <a:lnTo>
                  <a:pt x="15" y="44"/>
                </a:lnTo>
                <a:cubicBezTo>
                  <a:pt x="36" y="43"/>
                  <a:pt x="57" y="40"/>
                  <a:pt x="75" y="34"/>
                </a:cubicBezTo>
                <a:cubicBezTo>
                  <a:pt x="94" y="28"/>
                  <a:pt x="107" y="22"/>
                  <a:pt x="114" y="17"/>
                </a:cubicBezTo>
                <a:cubicBezTo>
                  <a:pt x="122" y="12"/>
                  <a:pt x="128" y="7"/>
                  <a:pt x="134" y="2"/>
                </a:cubicBezTo>
                <a:cubicBezTo>
                  <a:pt x="135" y="0"/>
                  <a:pt x="138" y="0"/>
                  <a:pt x="142" y="0"/>
                </a:cubicBezTo>
                <a:cubicBezTo>
                  <a:pt x="147" y="0"/>
                  <a:pt x="150" y="1"/>
                  <a:pt x="154" y="4"/>
                </a:cubicBezTo>
                <a:lnTo>
                  <a:pt x="154" y="213"/>
                </a:lnTo>
                <a:lnTo>
                  <a:pt x="155" y="423"/>
                </a:lnTo>
                <a:cubicBezTo>
                  <a:pt x="158" y="426"/>
                  <a:pt x="161" y="428"/>
                  <a:pt x="163" y="429"/>
                </a:cubicBezTo>
                <a:cubicBezTo>
                  <a:pt x="166" y="430"/>
                  <a:pt x="171" y="431"/>
                  <a:pt x="180" y="432"/>
                </a:cubicBezTo>
                <a:cubicBezTo>
                  <a:pt x="189" y="433"/>
                  <a:pt x="203" y="434"/>
                  <a:pt x="223" y="434"/>
                </a:cubicBezTo>
                <a:lnTo>
                  <a:pt x="241" y="434"/>
                </a:lnTo>
                <a:lnTo>
                  <a:pt x="241" y="466"/>
                </a:lnTo>
                <a:lnTo>
                  <a:pt x="234" y="466"/>
                </a:lnTo>
                <a:cubicBezTo>
                  <a:pt x="224" y="464"/>
                  <a:pt x="187" y="464"/>
                  <a:pt x="123" y="464"/>
                </a:cubicBezTo>
                <a:cubicBezTo>
                  <a:pt x="59" y="464"/>
                  <a:pt x="23" y="464"/>
                  <a:pt x="12" y="466"/>
                </a:cubicBezTo>
                <a:lnTo>
                  <a:pt x="4" y="466"/>
                </a:lnTo>
                <a:lnTo>
                  <a:pt x="4" y="434"/>
                </a:lnTo>
                <a:lnTo>
                  <a:pt x="23" y="434"/>
                </a:lnTo>
                <a:cubicBezTo>
                  <a:pt x="33" y="434"/>
                  <a:pt x="42" y="434"/>
                  <a:pt x="49" y="434"/>
                </a:cubicBezTo>
                <a:cubicBezTo>
                  <a:pt x="57" y="434"/>
                  <a:pt x="63" y="433"/>
                  <a:pt x="67" y="433"/>
                </a:cubicBezTo>
                <a:cubicBezTo>
                  <a:pt x="71" y="432"/>
                  <a:pt x="75" y="432"/>
                  <a:pt x="78" y="431"/>
                </a:cubicBezTo>
                <a:cubicBezTo>
                  <a:pt x="81" y="430"/>
                  <a:pt x="83" y="429"/>
                  <a:pt x="84" y="429"/>
                </a:cubicBezTo>
                <a:cubicBezTo>
                  <a:pt x="84" y="429"/>
                  <a:pt x="86" y="428"/>
                  <a:pt x="88" y="426"/>
                </a:cubicBezTo>
                <a:cubicBezTo>
                  <a:pt x="90" y="424"/>
                  <a:pt x="92" y="423"/>
                  <a:pt x="92" y="423"/>
                </a:cubicBezTo>
                <a:lnTo>
                  <a:pt x="92" y="61"/>
                </a:ln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527" name=""/>
          <p:cNvSpPr/>
          <p:nvPr/>
        </p:nvSpPr>
        <p:spPr>
          <a:xfrm>
            <a:off x="6887520" y="3983040"/>
            <a:ext cx="100440" cy="167760"/>
          </a:xfrm>
          <a:custGeom>
            <a:avLst/>
            <a:gdLst/>
            <a:ahLst/>
            <a:rect l="0" t="0" r="r" b="b"/>
            <a:pathLst>
              <a:path w="279" h="466">
                <a:moveTo>
                  <a:pt x="41" y="165"/>
                </a:moveTo>
                <a:cubicBezTo>
                  <a:pt x="28" y="165"/>
                  <a:pt x="18" y="161"/>
                  <a:pt x="11" y="152"/>
                </a:cubicBezTo>
                <a:cubicBezTo>
                  <a:pt x="3" y="144"/>
                  <a:pt x="0" y="134"/>
                  <a:pt x="0" y="122"/>
                </a:cubicBezTo>
                <a:cubicBezTo>
                  <a:pt x="0" y="89"/>
                  <a:pt x="12" y="60"/>
                  <a:pt x="37" y="36"/>
                </a:cubicBezTo>
                <a:cubicBezTo>
                  <a:pt x="61" y="12"/>
                  <a:pt x="92" y="0"/>
                  <a:pt x="129" y="0"/>
                </a:cubicBezTo>
                <a:cubicBezTo>
                  <a:pt x="171" y="0"/>
                  <a:pt x="208" y="13"/>
                  <a:pt x="236" y="39"/>
                </a:cubicBezTo>
                <a:cubicBezTo>
                  <a:pt x="264" y="65"/>
                  <a:pt x="279" y="98"/>
                  <a:pt x="279" y="140"/>
                </a:cubicBezTo>
                <a:cubicBezTo>
                  <a:pt x="279" y="160"/>
                  <a:pt x="275" y="179"/>
                  <a:pt x="265" y="197"/>
                </a:cubicBezTo>
                <a:cubicBezTo>
                  <a:pt x="256" y="215"/>
                  <a:pt x="245" y="231"/>
                  <a:pt x="232" y="245"/>
                </a:cubicBezTo>
                <a:cubicBezTo>
                  <a:pt x="219" y="258"/>
                  <a:pt x="200" y="275"/>
                  <a:pt x="175" y="296"/>
                </a:cubicBezTo>
                <a:cubicBezTo>
                  <a:pt x="158" y="311"/>
                  <a:pt x="135" y="333"/>
                  <a:pt x="105" y="362"/>
                </a:cubicBezTo>
                <a:lnTo>
                  <a:pt x="64" y="401"/>
                </a:lnTo>
                <a:lnTo>
                  <a:pt x="117" y="401"/>
                </a:lnTo>
                <a:cubicBezTo>
                  <a:pt x="191" y="401"/>
                  <a:pt x="230" y="400"/>
                  <a:pt x="235" y="398"/>
                </a:cubicBezTo>
                <a:cubicBezTo>
                  <a:pt x="238" y="397"/>
                  <a:pt x="244" y="376"/>
                  <a:pt x="251" y="336"/>
                </a:cubicBezTo>
                <a:lnTo>
                  <a:pt x="251" y="334"/>
                </a:lnTo>
                <a:lnTo>
                  <a:pt x="279" y="334"/>
                </a:lnTo>
                <a:lnTo>
                  <a:pt x="279" y="336"/>
                </a:lnTo>
                <a:cubicBezTo>
                  <a:pt x="279" y="337"/>
                  <a:pt x="276" y="358"/>
                  <a:pt x="270" y="399"/>
                </a:cubicBezTo>
                <a:cubicBezTo>
                  <a:pt x="265" y="440"/>
                  <a:pt x="261" y="462"/>
                  <a:pt x="260" y="464"/>
                </a:cubicBezTo>
                <a:lnTo>
                  <a:pt x="260" y="466"/>
                </a:lnTo>
                <a:lnTo>
                  <a:pt x="0" y="466"/>
                </a:lnTo>
                <a:lnTo>
                  <a:pt x="0" y="452"/>
                </a:lnTo>
                <a:lnTo>
                  <a:pt x="0" y="444"/>
                </a:lnTo>
                <a:cubicBezTo>
                  <a:pt x="0" y="441"/>
                  <a:pt x="1" y="437"/>
                  <a:pt x="4" y="434"/>
                </a:cubicBezTo>
                <a:cubicBezTo>
                  <a:pt x="7" y="430"/>
                  <a:pt x="14" y="422"/>
                  <a:pt x="25" y="409"/>
                </a:cubicBezTo>
                <a:cubicBezTo>
                  <a:pt x="38" y="394"/>
                  <a:pt x="50" y="381"/>
                  <a:pt x="60" y="370"/>
                </a:cubicBezTo>
                <a:cubicBezTo>
                  <a:pt x="64" y="365"/>
                  <a:pt x="72" y="357"/>
                  <a:pt x="84" y="344"/>
                </a:cubicBezTo>
                <a:cubicBezTo>
                  <a:pt x="95" y="332"/>
                  <a:pt x="103" y="322"/>
                  <a:pt x="107" y="317"/>
                </a:cubicBezTo>
                <a:cubicBezTo>
                  <a:pt x="111" y="313"/>
                  <a:pt x="118" y="305"/>
                  <a:pt x="128" y="294"/>
                </a:cubicBezTo>
                <a:cubicBezTo>
                  <a:pt x="137" y="284"/>
                  <a:pt x="143" y="276"/>
                  <a:pt x="147" y="271"/>
                </a:cubicBezTo>
                <a:cubicBezTo>
                  <a:pt x="151" y="265"/>
                  <a:pt x="156" y="258"/>
                  <a:pt x="163" y="250"/>
                </a:cubicBezTo>
                <a:cubicBezTo>
                  <a:pt x="170" y="241"/>
                  <a:pt x="175" y="233"/>
                  <a:pt x="178" y="227"/>
                </a:cubicBezTo>
                <a:cubicBezTo>
                  <a:pt x="181" y="221"/>
                  <a:pt x="184" y="214"/>
                  <a:pt x="188" y="207"/>
                </a:cubicBezTo>
                <a:cubicBezTo>
                  <a:pt x="193" y="200"/>
                  <a:pt x="196" y="192"/>
                  <a:pt x="198" y="185"/>
                </a:cubicBezTo>
                <a:cubicBezTo>
                  <a:pt x="200" y="177"/>
                  <a:pt x="202" y="170"/>
                  <a:pt x="203" y="164"/>
                </a:cubicBezTo>
                <a:cubicBezTo>
                  <a:pt x="205" y="157"/>
                  <a:pt x="205" y="149"/>
                  <a:pt x="205" y="141"/>
                </a:cubicBezTo>
                <a:cubicBezTo>
                  <a:pt x="205" y="111"/>
                  <a:pt x="197" y="86"/>
                  <a:pt x="181" y="65"/>
                </a:cubicBezTo>
                <a:cubicBezTo>
                  <a:pt x="165" y="43"/>
                  <a:pt x="142" y="32"/>
                  <a:pt x="113" y="32"/>
                </a:cubicBezTo>
                <a:cubicBezTo>
                  <a:pt x="97" y="32"/>
                  <a:pt x="84" y="36"/>
                  <a:pt x="72" y="44"/>
                </a:cubicBezTo>
                <a:cubicBezTo>
                  <a:pt x="61" y="52"/>
                  <a:pt x="53" y="60"/>
                  <a:pt x="48" y="67"/>
                </a:cubicBezTo>
                <a:cubicBezTo>
                  <a:pt x="43" y="75"/>
                  <a:pt x="41" y="79"/>
                  <a:pt x="41" y="81"/>
                </a:cubicBezTo>
                <a:cubicBezTo>
                  <a:pt x="41" y="81"/>
                  <a:pt x="42" y="81"/>
                  <a:pt x="44" y="81"/>
                </a:cubicBezTo>
                <a:cubicBezTo>
                  <a:pt x="53" y="81"/>
                  <a:pt x="61" y="85"/>
                  <a:pt x="70" y="91"/>
                </a:cubicBezTo>
                <a:cubicBezTo>
                  <a:pt x="79" y="98"/>
                  <a:pt x="84" y="108"/>
                  <a:pt x="84" y="123"/>
                </a:cubicBezTo>
                <a:cubicBezTo>
                  <a:pt x="84" y="135"/>
                  <a:pt x="80" y="145"/>
                  <a:pt x="72" y="152"/>
                </a:cubicBezTo>
                <a:cubicBezTo>
                  <a:pt x="65" y="160"/>
                  <a:pt x="54" y="165"/>
                  <a:pt x="41" y="165"/>
                </a:cubicBez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528" name=""/>
          <p:cNvSpPr/>
          <p:nvPr/>
        </p:nvSpPr>
        <p:spPr>
          <a:xfrm>
            <a:off x="7264440" y="3983040"/>
            <a:ext cx="100800" cy="167760"/>
          </a:xfrm>
          <a:custGeom>
            <a:avLst/>
            <a:gdLst/>
            <a:ahLst/>
            <a:rect l="0" t="0" r="r" b="b"/>
            <a:pathLst>
              <a:path w="280" h="466">
                <a:moveTo>
                  <a:pt x="41" y="165"/>
                </a:moveTo>
                <a:cubicBezTo>
                  <a:pt x="29" y="165"/>
                  <a:pt x="19" y="161"/>
                  <a:pt x="11" y="152"/>
                </a:cubicBezTo>
                <a:cubicBezTo>
                  <a:pt x="4" y="144"/>
                  <a:pt x="0" y="134"/>
                  <a:pt x="0" y="122"/>
                </a:cubicBezTo>
                <a:cubicBezTo>
                  <a:pt x="0" y="89"/>
                  <a:pt x="13" y="60"/>
                  <a:pt x="37" y="36"/>
                </a:cubicBezTo>
                <a:cubicBezTo>
                  <a:pt x="62" y="12"/>
                  <a:pt x="93" y="0"/>
                  <a:pt x="129" y="0"/>
                </a:cubicBezTo>
                <a:cubicBezTo>
                  <a:pt x="172" y="0"/>
                  <a:pt x="207" y="13"/>
                  <a:pt x="236" y="39"/>
                </a:cubicBezTo>
                <a:cubicBezTo>
                  <a:pt x="265" y="65"/>
                  <a:pt x="279" y="98"/>
                  <a:pt x="280" y="140"/>
                </a:cubicBezTo>
                <a:cubicBezTo>
                  <a:pt x="280" y="160"/>
                  <a:pt x="275" y="179"/>
                  <a:pt x="266" y="197"/>
                </a:cubicBezTo>
                <a:cubicBezTo>
                  <a:pt x="257" y="215"/>
                  <a:pt x="244" y="231"/>
                  <a:pt x="231" y="245"/>
                </a:cubicBezTo>
                <a:cubicBezTo>
                  <a:pt x="218" y="258"/>
                  <a:pt x="200" y="275"/>
                  <a:pt x="176" y="296"/>
                </a:cubicBezTo>
                <a:cubicBezTo>
                  <a:pt x="159" y="311"/>
                  <a:pt x="135" y="333"/>
                  <a:pt x="106" y="362"/>
                </a:cubicBezTo>
                <a:lnTo>
                  <a:pt x="64" y="401"/>
                </a:lnTo>
                <a:lnTo>
                  <a:pt x="118" y="401"/>
                </a:lnTo>
                <a:cubicBezTo>
                  <a:pt x="191" y="401"/>
                  <a:pt x="230" y="400"/>
                  <a:pt x="234" y="398"/>
                </a:cubicBezTo>
                <a:cubicBezTo>
                  <a:pt x="237" y="397"/>
                  <a:pt x="243" y="376"/>
                  <a:pt x="251" y="336"/>
                </a:cubicBezTo>
                <a:lnTo>
                  <a:pt x="251" y="334"/>
                </a:lnTo>
                <a:lnTo>
                  <a:pt x="280" y="334"/>
                </a:lnTo>
                <a:lnTo>
                  <a:pt x="280" y="336"/>
                </a:lnTo>
                <a:cubicBezTo>
                  <a:pt x="279" y="337"/>
                  <a:pt x="276" y="358"/>
                  <a:pt x="271" y="399"/>
                </a:cubicBezTo>
                <a:cubicBezTo>
                  <a:pt x="265" y="440"/>
                  <a:pt x="262" y="462"/>
                  <a:pt x="260" y="464"/>
                </a:cubicBezTo>
                <a:lnTo>
                  <a:pt x="260" y="466"/>
                </a:lnTo>
                <a:lnTo>
                  <a:pt x="0" y="466"/>
                </a:lnTo>
                <a:lnTo>
                  <a:pt x="0" y="452"/>
                </a:lnTo>
                <a:lnTo>
                  <a:pt x="0" y="444"/>
                </a:lnTo>
                <a:cubicBezTo>
                  <a:pt x="0" y="441"/>
                  <a:pt x="2" y="437"/>
                  <a:pt x="4" y="434"/>
                </a:cubicBezTo>
                <a:cubicBezTo>
                  <a:pt x="7" y="430"/>
                  <a:pt x="14" y="422"/>
                  <a:pt x="25" y="409"/>
                </a:cubicBezTo>
                <a:cubicBezTo>
                  <a:pt x="39" y="394"/>
                  <a:pt x="51" y="381"/>
                  <a:pt x="60" y="370"/>
                </a:cubicBezTo>
                <a:cubicBezTo>
                  <a:pt x="64" y="365"/>
                  <a:pt x="72" y="357"/>
                  <a:pt x="84" y="344"/>
                </a:cubicBezTo>
                <a:cubicBezTo>
                  <a:pt x="96" y="332"/>
                  <a:pt x="104" y="322"/>
                  <a:pt x="108" y="317"/>
                </a:cubicBezTo>
                <a:cubicBezTo>
                  <a:pt x="112" y="313"/>
                  <a:pt x="119" y="305"/>
                  <a:pt x="128" y="294"/>
                </a:cubicBezTo>
                <a:cubicBezTo>
                  <a:pt x="137" y="284"/>
                  <a:pt x="144" y="276"/>
                  <a:pt x="148" y="271"/>
                </a:cubicBezTo>
                <a:cubicBezTo>
                  <a:pt x="151" y="265"/>
                  <a:pt x="157" y="258"/>
                  <a:pt x="164" y="250"/>
                </a:cubicBezTo>
                <a:cubicBezTo>
                  <a:pt x="171" y="241"/>
                  <a:pt x="176" y="233"/>
                  <a:pt x="178" y="227"/>
                </a:cubicBezTo>
                <a:cubicBezTo>
                  <a:pt x="181" y="221"/>
                  <a:pt x="185" y="214"/>
                  <a:pt x="189" y="207"/>
                </a:cubicBezTo>
                <a:cubicBezTo>
                  <a:pt x="193" y="200"/>
                  <a:pt x="196" y="192"/>
                  <a:pt x="198" y="185"/>
                </a:cubicBezTo>
                <a:cubicBezTo>
                  <a:pt x="200" y="177"/>
                  <a:pt x="201" y="170"/>
                  <a:pt x="203" y="164"/>
                </a:cubicBezTo>
                <a:cubicBezTo>
                  <a:pt x="204" y="157"/>
                  <a:pt x="205" y="149"/>
                  <a:pt x="205" y="141"/>
                </a:cubicBezTo>
                <a:cubicBezTo>
                  <a:pt x="205" y="111"/>
                  <a:pt x="197" y="86"/>
                  <a:pt x="181" y="65"/>
                </a:cubicBezTo>
                <a:cubicBezTo>
                  <a:pt x="165" y="43"/>
                  <a:pt x="143" y="32"/>
                  <a:pt x="113" y="32"/>
                </a:cubicBezTo>
                <a:cubicBezTo>
                  <a:pt x="98" y="32"/>
                  <a:pt x="85" y="36"/>
                  <a:pt x="73" y="44"/>
                </a:cubicBezTo>
                <a:cubicBezTo>
                  <a:pt x="61" y="52"/>
                  <a:pt x="53" y="60"/>
                  <a:pt x="48" y="67"/>
                </a:cubicBezTo>
                <a:cubicBezTo>
                  <a:pt x="44" y="75"/>
                  <a:pt x="41" y="79"/>
                  <a:pt x="41" y="81"/>
                </a:cubicBezTo>
                <a:cubicBezTo>
                  <a:pt x="41" y="81"/>
                  <a:pt x="43" y="81"/>
                  <a:pt x="45" y="81"/>
                </a:cubicBezTo>
                <a:cubicBezTo>
                  <a:pt x="53" y="81"/>
                  <a:pt x="62" y="85"/>
                  <a:pt x="71" y="91"/>
                </a:cubicBezTo>
                <a:cubicBezTo>
                  <a:pt x="80" y="98"/>
                  <a:pt x="84" y="108"/>
                  <a:pt x="84" y="123"/>
                </a:cubicBezTo>
                <a:cubicBezTo>
                  <a:pt x="84" y="135"/>
                  <a:pt x="80" y="145"/>
                  <a:pt x="73" y="152"/>
                </a:cubicBezTo>
                <a:cubicBezTo>
                  <a:pt x="65" y="160"/>
                  <a:pt x="55" y="165"/>
                  <a:pt x="41" y="165"/>
                </a:cubicBez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529" name=""/>
          <p:cNvSpPr/>
          <p:nvPr/>
        </p:nvSpPr>
        <p:spPr>
          <a:xfrm>
            <a:off x="6131160" y="4335120"/>
            <a:ext cx="104760" cy="173160"/>
          </a:xfrm>
          <a:custGeom>
            <a:avLst/>
            <a:gdLst/>
            <a:ahLst/>
            <a:rect l="0" t="0" r="r" b="b"/>
            <a:pathLst>
              <a:path w="291" h="481">
                <a:moveTo>
                  <a:pt x="59" y="141"/>
                </a:moveTo>
                <a:cubicBezTo>
                  <a:pt x="47" y="141"/>
                  <a:pt x="37" y="137"/>
                  <a:pt x="30" y="129"/>
                </a:cubicBezTo>
                <a:cubicBezTo>
                  <a:pt x="23" y="121"/>
                  <a:pt x="19" y="111"/>
                  <a:pt x="19" y="98"/>
                </a:cubicBezTo>
                <a:cubicBezTo>
                  <a:pt x="19" y="73"/>
                  <a:pt x="30" y="50"/>
                  <a:pt x="52" y="30"/>
                </a:cubicBezTo>
                <a:cubicBezTo>
                  <a:pt x="75" y="10"/>
                  <a:pt x="102" y="0"/>
                  <a:pt x="133" y="0"/>
                </a:cubicBezTo>
                <a:cubicBezTo>
                  <a:pt x="150" y="0"/>
                  <a:pt x="160" y="0"/>
                  <a:pt x="164" y="1"/>
                </a:cubicBezTo>
                <a:cubicBezTo>
                  <a:pt x="200" y="6"/>
                  <a:pt x="226" y="19"/>
                  <a:pt x="244" y="38"/>
                </a:cubicBezTo>
                <a:cubicBezTo>
                  <a:pt x="262" y="57"/>
                  <a:pt x="272" y="77"/>
                  <a:pt x="272" y="100"/>
                </a:cubicBezTo>
                <a:cubicBezTo>
                  <a:pt x="272" y="124"/>
                  <a:pt x="264" y="148"/>
                  <a:pt x="248" y="170"/>
                </a:cubicBezTo>
                <a:cubicBezTo>
                  <a:pt x="232" y="194"/>
                  <a:pt x="211" y="211"/>
                  <a:pt x="183" y="221"/>
                </a:cubicBezTo>
                <a:lnTo>
                  <a:pt x="181" y="222"/>
                </a:lnTo>
                <a:cubicBezTo>
                  <a:pt x="181" y="223"/>
                  <a:pt x="183" y="223"/>
                  <a:pt x="187" y="224"/>
                </a:cubicBezTo>
                <a:cubicBezTo>
                  <a:pt x="191" y="225"/>
                  <a:pt x="198" y="227"/>
                  <a:pt x="207" y="231"/>
                </a:cubicBezTo>
                <a:cubicBezTo>
                  <a:pt x="216" y="234"/>
                  <a:pt x="225" y="239"/>
                  <a:pt x="234" y="245"/>
                </a:cubicBezTo>
                <a:cubicBezTo>
                  <a:pt x="272" y="270"/>
                  <a:pt x="291" y="303"/>
                  <a:pt x="291" y="343"/>
                </a:cubicBezTo>
                <a:cubicBezTo>
                  <a:pt x="291" y="380"/>
                  <a:pt x="276" y="412"/>
                  <a:pt x="248" y="440"/>
                </a:cubicBezTo>
                <a:cubicBezTo>
                  <a:pt x="219" y="467"/>
                  <a:pt x="182" y="481"/>
                  <a:pt x="137" y="481"/>
                </a:cubicBezTo>
                <a:cubicBezTo>
                  <a:pt x="100" y="481"/>
                  <a:pt x="68" y="471"/>
                  <a:pt x="41" y="451"/>
                </a:cubicBezTo>
                <a:cubicBezTo>
                  <a:pt x="14" y="431"/>
                  <a:pt x="0" y="405"/>
                  <a:pt x="0" y="375"/>
                </a:cubicBezTo>
                <a:cubicBezTo>
                  <a:pt x="0" y="362"/>
                  <a:pt x="4" y="351"/>
                  <a:pt x="13" y="343"/>
                </a:cubicBezTo>
                <a:cubicBezTo>
                  <a:pt x="21" y="335"/>
                  <a:pt x="32" y="331"/>
                  <a:pt x="44" y="331"/>
                </a:cubicBezTo>
                <a:cubicBezTo>
                  <a:pt x="57" y="331"/>
                  <a:pt x="68" y="335"/>
                  <a:pt x="76" y="343"/>
                </a:cubicBezTo>
                <a:cubicBezTo>
                  <a:pt x="85" y="352"/>
                  <a:pt x="89" y="362"/>
                  <a:pt x="89" y="375"/>
                </a:cubicBezTo>
                <a:cubicBezTo>
                  <a:pt x="89" y="380"/>
                  <a:pt x="88" y="384"/>
                  <a:pt x="87" y="389"/>
                </a:cubicBezTo>
                <a:cubicBezTo>
                  <a:pt x="85" y="393"/>
                  <a:pt x="84" y="396"/>
                  <a:pt x="82" y="400"/>
                </a:cubicBezTo>
                <a:cubicBezTo>
                  <a:pt x="80" y="403"/>
                  <a:pt x="77" y="406"/>
                  <a:pt x="74" y="408"/>
                </a:cubicBezTo>
                <a:cubicBezTo>
                  <a:pt x="71" y="410"/>
                  <a:pt x="68" y="412"/>
                  <a:pt x="66" y="414"/>
                </a:cubicBezTo>
                <a:cubicBezTo>
                  <a:pt x="63" y="415"/>
                  <a:pt x="61" y="416"/>
                  <a:pt x="59" y="416"/>
                </a:cubicBezTo>
                <a:cubicBezTo>
                  <a:pt x="56" y="417"/>
                  <a:pt x="55" y="418"/>
                  <a:pt x="53" y="419"/>
                </a:cubicBezTo>
                <a:lnTo>
                  <a:pt x="50" y="419"/>
                </a:lnTo>
                <a:cubicBezTo>
                  <a:pt x="74" y="440"/>
                  <a:pt x="103" y="451"/>
                  <a:pt x="137" y="451"/>
                </a:cubicBezTo>
                <a:cubicBezTo>
                  <a:pt x="163" y="451"/>
                  <a:pt x="183" y="438"/>
                  <a:pt x="196" y="414"/>
                </a:cubicBezTo>
                <a:cubicBezTo>
                  <a:pt x="204" y="398"/>
                  <a:pt x="208" y="375"/>
                  <a:pt x="208" y="343"/>
                </a:cubicBezTo>
                <a:lnTo>
                  <a:pt x="208" y="329"/>
                </a:lnTo>
                <a:cubicBezTo>
                  <a:pt x="208" y="285"/>
                  <a:pt x="193" y="255"/>
                  <a:pt x="162" y="240"/>
                </a:cubicBezTo>
                <a:cubicBezTo>
                  <a:pt x="155" y="238"/>
                  <a:pt x="141" y="236"/>
                  <a:pt x="120" y="236"/>
                </a:cubicBezTo>
                <a:lnTo>
                  <a:pt x="90" y="235"/>
                </a:lnTo>
                <a:lnTo>
                  <a:pt x="88" y="233"/>
                </a:lnTo>
                <a:cubicBezTo>
                  <a:pt x="87" y="232"/>
                  <a:pt x="87" y="228"/>
                  <a:pt x="87" y="222"/>
                </a:cubicBezTo>
                <a:cubicBezTo>
                  <a:pt x="87" y="214"/>
                  <a:pt x="89" y="210"/>
                  <a:pt x="92" y="210"/>
                </a:cubicBezTo>
                <a:cubicBezTo>
                  <a:pt x="105" y="210"/>
                  <a:pt x="119" y="209"/>
                  <a:pt x="133" y="206"/>
                </a:cubicBezTo>
                <a:cubicBezTo>
                  <a:pt x="149" y="204"/>
                  <a:pt x="163" y="194"/>
                  <a:pt x="177" y="177"/>
                </a:cubicBezTo>
                <a:cubicBezTo>
                  <a:pt x="190" y="159"/>
                  <a:pt x="197" y="133"/>
                  <a:pt x="197" y="98"/>
                </a:cubicBezTo>
                <a:lnTo>
                  <a:pt x="197" y="92"/>
                </a:lnTo>
                <a:cubicBezTo>
                  <a:pt x="197" y="66"/>
                  <a:pt x="188" y="47"/>
                  <a:pt x="172" y="37"/>
                </a:cubicBezTo>
                <a:cubicBezTo>
                  <a:pt x="161" y="30"/>
                  <a:pt x="150" y="27"/>
                  <a:pt x="138" y="27"/>
                </a:cubicBezTo>
                <a:cubicBezTo>
                  <a:pt x="123" y="27"/>
                  <a:pt x="110" y="30"/>
                  <a:pt x="97" y="35"/>
                </a:cubicBezTo>
                <a:cubicBezTo>
                  <a:pt x="85" y="40"/>
                  <a:pt x="76" y="45"/>
                  <a:pt x="71" y="51"/>
                </a:cubicBezTo>
                <a:cubicBezTo>
                  <a:pt x="66" y="57"/>
                  <a:pt x="63" y="59"/>
                  <a:pt x="63" y="59"/>
                </a:cubicBezTo>
                <a:lnTo>
                  <a:pt x="65" y="59"/>
                </a:lnTo>
                <a:cubicBezTo>
                  <a:pt x="66" y="60"/>
                  <a:pt x="68" y="60"/>
                  <a:pt x="71" y="61"/>
                </a:cubicBezTo>
                <a:cubicBezTo>
                  <a:pt x="73" y="61"/>
                  <a:pt x="75" y="62"/>
                  <a:pt x="78" y="64"/>
                </a:cubicBezTo>
                <a:cubicBezTo>
                  <a:pt x="80" y="66"/>
                  <a:pt x="83" y="68"/>
                  <a:pt x="86" y="69"/>
                </a:cubicBezTo>
                <a:cubicBezTo>
                  <a:pt x="89" y="70"/>
                  <a:pt x="92" y="73"/>
                  <a:pt x="93" y="77"/>
                </a:cubicBezTo>
                <a:cubicBezTo>
                  <a:pt x="94" y="80"/>
                  <a:pt x="96" y="84"/>
                  <a:pt x="99" y="87"/>
                </a:cubicBezTo>
                <a:cubicBezTo>
                  <a:pt x="101" y="90"/>
                  <a:pt x="102" y="95"/>
                  <a:pt x="101" y="101"/>
                </a:cubicBezTo>
                <a:cubicBezTo>
                  <a:pt x="101" y="111"/>
                  <a:pt x="97" y="121"/>
                  <a:pt x="91" y="128"/>
                </a:cubicBezTo>
                <a:cubicBezTo>
                  <a:pt x="84" y="136"/>
                  <a:pt x="74" y="141"/>
                  <a:pt x="59" y="141"/>
                </a:cubicBez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530" name=""/>
          <p:cNvSpPr/>
          <p:nvPr/>
        </p:nvSpPr>
        <p:spPr>
          <a:xfrm>
            <a:off x="6508440" y="4335120"/>
            <a:ext cx="104400" cy="173160"/>
          </a:xfrm>
          <a:custGeom>
            <a:avLst/>
            <a:gdLst/>
            <a:ahLst/>
            <a:rect l="0" t="0" r="r" b="b"/>
            <a:pathLst>
              <a:path w="290" h="481">
                <a:moveTo>
                  <a:pt x="59" y="141"/>
                </a:moveTo>
                <a:cubicBezTo>
                  <a:pt x="46" y="141"/>
                  <a:pt x="37" y="137"/>
                  <a:pt x="30" y="129"/>
                </a:cubicBezTo>
                <a:cubicBezTo>
                  <a:pt x="23" y="121"/>
                  <a:pt x="19" y="111"/>
                  <a:pt x="18" y="98"/>
                </a:cubicBezTo>
                <a:cubicBezTo>
                  <a:pt x="18" y="73"/>
                  <a:pt x="30" y="50"/>
                  <a:pt x="52" y="30"/>
                </a:cubicBezTo>
                <a:cubicBezTo>
                  <a:pt x="74" y="10"/>
                  <a:pt x="101" y="0"/>
                  <a:pt x="133" y="0"/>
                </a:cubicBezTo>
                <a:cubicBezTo>
                  <a:pt x="149" y="0"/>
                  <a:pt x="160" y="0"/>
                  <a:pt x="164" y="1"/>
                </a:cubicBezTo>
                <a:cubicBezTo>
                  <a:pt x="198" y="6"/>
                  <a:pt x="224" y="19"/>
                  <a:pt x="243" y="38"/>
                </a:cubicBezTo>
                <a:cubicBezTo>
                  <a:pt x="261" y="57"/>
                  <a:pt x="270" y="77"/>
                  <a:pt x="271" y="100"/>
                </a:cubicBezTo>
                <a:cubicBezTo>
                  <a:pt x="271" y="124"/>
                  <a:pt x="263" y="148"/>
                  <a:pt x="247" y="170"/>
                </a:cubicBezTo>
                <a:cubicBezTo>
                  <a:pt x="231" y="194"/>
                  <a:pt x="209" y="211"/>
                  <a:pt x="181" y="221"/>
                </a:cubicBezTo>
                <a:lnTo>
                  <a:pt x="179" y="222"/>
                </a:lnTo>
                <a:cubicBezTo>
                  <a:pt x="179" y="223"/>
                  <a:pt x="181" y="223"/>
                  <a:pt x="185" y="224"/>
                </a:cubicBezTo>
                <a:cubicBezTo>
                  <a:pt x="190" y="225"/>
                  <a:pt x="196" y="227"/>
                  <a:pt x="206" y="231"/>
                </a:cubicBezTo>
                <a:cubicBezTo>
                  <a:pt x="215" y="234"/>
                  <a:pt x="224" y="239"/>
                  <a:pt x="232" y="245"/>
                </a:cubicBezTo>
                <a:cubicBezTo>
                  <a:pt x="270" y="270"/>
                  <a:pt x="290" y="303"/>
                  <a:pt x="290" y="343"/>
                </a:cubicBezTo>
                <a:cubicBezTo>
                  <a:pt x="290" y="380"/>
                  <a:pt x="276" y="412"/>
                  <a:pt x="246" y="440"/>
                </a:cubicBezTo>
                <a:cubicBezTo>
                  <a:pt x="217" y="467"/>
                  <a:pt x="181" y="481"/>
                  <a:pt x="136" y="481"/>
                </a:cubicBezTo>
                <a:cubicBezTo>
                  <a:pt x="99" y="481"/>
                  <a:pt x="67" y="471"/>
                  <a:pt x="40" y="451"/>
                </a:cubicBezTo>
                <a:cubicBezTo>
                  <a:pt x="13" y="431"/>
                  <a:pt x="0" y="405"/>
                  <a:pt x="0" y="375"/>
                </a:cubicBezTo>
                <a:cubicBezTo>
                  <a:pt x="0" y="362"/>
                  <a:pt x="4" y="351"/>
                  <a:pt x="12" y="343"/>
                </a:cubicBezTo>
                <a:cubicBezTo>
                  <a:pt x="21" y="335"/>
                  <a:pt x="31" y="331"/>
                  <a:pt x="44" y="331"/>
                </a:cubicBezTo>
                <a:cubicBezTo>
                  <a:pt x="57" y="331"/>
                  <a:pt x="67" y="335"/>
                  <a:pt x="76" y="343"/>
                </a:cubicBezTo>
                <a:cubicBezTo>
                  <a:pt x="84" y="352"/>
                  <a:pt x="88" y="362"/>
                  <a:pt x="88" y="375"/>
                </a:cubicBezTo>
                <a:cubicBezTo>
                  <a:pt x="88" y="380"/>
                  <a:pt x="88" y="384"/>
                  <a:pt x="86" y="389"/>
                </a:cubicBezTo>
                <a:cubicBezTo>
                  <a:pt x="85" y="393"/>
                  <a:pt x="83" y="396"/>
                  <a:pt x="81" y="400"/>
                </a:cubicBezTo>
                <a:cubicBezTo>
                  <a:pt x="79" y="403"/>
                  <a:pt x="77" y="406"/>
                  <a:pt x="74" y="408"/>
                </a:cubicBezTo>
                <a:cubicBezTo>
                  <a:pt x="70" y="410"/>
                  <a:pt x="68" y="412"/>
                  <a:pt x="65" y="414"/>
                </a:cubicBezTo>
                <a:cubicBezTo>
                  <a:pt x="63" y="415"/>
                  <a:pt x="61" y="416"/>
                  <a:pt x="58" y="416"/>
                </a:cubicBezTo>
                <a:cubicBezTo>
                  <a:pt x="56" y="417"/>
                  <a:pt x="54" y="418"/>
                  <a:pt x="53" y="419"/>
                </a:cubicBezTo>
                <a:lnTo>
                  <a:pt x="50" y="419"/>
                </a:lnTo>
                <a:cubicBezTo>
                  <a:pt x="74" y="440"/>
                  <a:pt x="103" y="451"/>
                  <a:pt x="136" y="451"/>
                </a:cubicBezTo>
                <a:cubicBezTo>
                  <a:pt x="162" y="451"/>
                  <a:pt x="181" y="438"/>
                  <a:pt x="194" y="414"/>
                </a:cubicBezTo>
                <a:cubicBezTo>
                  <a:pt x="202" y="398"/>
                  <a:pt x="206" y="375"/>
                  <a:pt x="206" y="343"/>
                </a:cubicBezTo>
                <a:lnTo>
                  <a:pt x="206" y="329"/>
                </a:lnTo>
                <a:cubicBezTo>
                  <a:pt x="206" y="285"/>
                  <a:pt x="191" y="255"/>
                  <a:pt x="162" y="240"/>
                </a:cubicBezTo>
                <a:cubicBezTo>
                  <a:pt x="155" y="238"/>
                  <a:pt x="140" y="236"/>
                  <a:pt x="119" y="236"/>
                </a:cubicBezTo>
                <a:lnTo>
                  <a:pt x="90" y="235"/>
                </a:lnTo>
                <a:lnTo>
                  <a:pt x="88" y="233"/>
                </a:lnTo>
                <a:cubicBezTo>
                  <a:pt x="87" y="232"/>
                  <a:pt x="86" y="228"/>
                  <a:pt x="86" y="222"/>
                </a:cubicBezTo>
                <a:cubicBezTo>
                  <a:pt x="86" y="214"/>
                  <a:pt x="88" y="210"/>
                  <a:pt x="92" y="210"/>
                </a:cubicBezTo>
                <a:cubicBezTo>
                  <a:pt x="105" y="210"/>
                  <a:pt x="118" y="209"/>
                  <a:pt x="132" y="206"/>
                </a:cubicBezTo>
                <a:cubicBezTo>
                  <a:pt x="148" y="204"/>
                  <a:pt x="163" y="194"/>
                  <a:pt x="176" y="177"/>
                </a:cubicBezTo>
                <a:cubicBezTo>
                  <a:pt x="189" y="159"/>
                  <a:pt x="195" y="133"/>
                  <a:pt x="195" y="98"/>
                </a:cubicBezTo>
                <a:lnTo>
                  <a:pt x="195" y="92"/>
                </a:lnTo>
                <a:cubicBezTo>
                  <a:pt x="195" y="66"/>
                  <a:pt x="187" y="47"/>
                  <a:pt x="171" y="37"/>
                </a:cubicBezTo>
                <a:cubicBezTo>
                  <a:pt x="160" y="30"/>
                  <a:pt x="150" y="27"/>
                  <a:pt x="138" y="27"/>
                </a:cubicBezTo>
                <a:cubicBezTo>
                  <a:pt x="123" y="27"/>
                  <a:pt x="109" y="30"/>
                  <a:pt x="97" y="35"/>
                </a:cubicBezTo>
                <a:cubicBezTo>
                  <a:pt x="84" y="40"/>
                  <a:pt x="75" y="45"/>
                  <a:pt x="70" y="51"/>
                </a:cubicBezTo>
                <a:cubicBezTo>
                  <a:pt x="65" y="57"/>
                  <a:pt x="62" y="59"/>
                  <a:pt x="62" y="59"/>
                </a:cubicBezTo>
                <a:lnTo>
                  <a:pt x="65" y="59"/>
                </a:lnTo>
                <a:cubicBezTo>
                  <a:pt x="66" y="60"/>
                  <a:pt x="68" y="60"/>
                  <a:pt x="70" y="61"/>
                </a:cubicBezTo>
                <a:cubicBezTo>
                  <a:pt x="72" y="61"/>
                  <a:pt x="75" y="62"/>
                  <a:pt x="77" y="64"/>
                </a:cubicBezTo>
                <a:cubicBezTo>
                  <a:pt x="79" y="66"/>
                  <a:pt x="82" y="68"/>
                  <a:pt x="86" y="69"/>
                </a:cubicBezTo>
                <a:cubicBezTo>
                  <a:pt x="89" y="70"/>
                  <a:pt x="91" y="73"/>
                  <a:pt x="92" y="77"/>
                </a:cubicBezTo>
                <a:cubicBezTo>
                  <a:pt x="94" y="80"/>
                  <a:pt x="96" y="84"/>
                  <a:pt x="98" y="87"/>
                </a:cubicBezTo>
                <a:cubicBezTo>
                  <a:pt x="100" y="90"/>
                  <a:pt x="101" y="95"/>
                  <a:pt x="100" y="101"/>
                </a:cubicBezTo>
                <a:cubicBezTo>
                  <a:pt x="100" y="111"/>
                  <a:pt x="97" y="121"/>
                  <a:pt x="90" y="128"/>
                </a:cubicBezTo>
                <a:cubicBezTo>
                  <a:pt x="84" y="136"/>
                  <a:pt x="73" y="141"/>
                  <a:pt x="59" y="141"/>
                </a:cubicBez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531" name=""/>
          <p:cNvSpPr/>
          <p:nvPr/>
        </p:nvSpPr>
        <p:spPr>
          <a:xfrm>
            <a:off x="6881760" y="4332240"/>
            <a:ext cx="111960" cy="170280"/>
          </a:xfrm>
          <a:custGeom>
            <a:avLst/>
            <a:gdLst/>
            <a:ahLst/>
            <a:rect l="0" t="0" r="r" b="b"/>
            <a:pathLst>
              <a:path w="311" h="473">
                <a:moveTo>
                  <a:pt x="304" y="473"/>
                </a:moveTo>
                <a:cubicBezTo>
                  <a:pt x="296" y="472"/>
                  <a:pt x="266" y="471"/>
                  <a:pt x="214" y="471"/>
                </a:cubicBezTo>
                <a:cubicBezTo>
                  <a:pt x="159" y="471"/>
                  <a:pt x="128" y="472"/>
                  <a:pt x="120" y="473"/>
                </a:cubicBezTo>
                <a:lnTo>
                  <a:pt x="113" y="473"/>
                </a:lnTo>
                <a:lnTo>
                  <a:pt x="113" y="441"/>
                </a:lnTo>
                <a:lnTo>
                  <a:pt x="135" y="441"/>
                </a:lnTo>
                <a:cubicBezTo>
                  <a:pt x="144" y="441"/>
                  <a:pt x="151" y="441"/>
                  <a:pt x="154" y="441"/>
                </a:cubicBezTo>
                <a:cubicBezTo>
                  <a:pt x="157" y="441"/>
                  <a:pt x="161" y="441"/>
                  <a:pt x="166" y="440"/>
                </a:cubicBezTo>
                <a:cubicBezTo>
                  <a:pt x="171" y="439"/>
                  <a:pt x="174" y="438"/>
                  <a:pt x="176" y="436"/>
                </a:cubicBezTo>
                <a:cubicBezTo>
                  <a:pt x="178" y="435"/>
                  <a:pt x="179" y="433"/>
                  <a:pt x="181" y="431"/>
                </a:cubicBezTo>
                <a:cubicBezTo>
                  <a:pt x="181" y="430"/>
                  <a:pt x="181" y="417"/>
                  <a:pt x="181" y="393"/>
                </a:cubicBezTo>
                <a:lnTo>
                  <a:pt x="181" y="358"/>
                </a:lnTo>
                <a:lnTo>
                  <a:pt x="0" y="358"/>
                </a:lnTo>
                <a:lnTo>
                  <a:pt x="0" y="326"/>
                </a:lnTo>
                <a:lnTo>
                  <a:pt x="106" y="165"/>
                </a:lnTo>
                <a:cubicBezTo>
                  <a:pt x="177" y="57"/>
                  <a:pt x="214" y="1"/>
                  <a:pt x="215" y="1"/>
                </a:cubicBezTo>
                <a:cubicBezTo>
                  <a:pt x="216" y="0"/>
                  <a:pt x="221" y="0"/>
                  <a:pt x="230" y="0"/>
                </a:cubicBezTo>
                <a:lnTo>
                  <a:pt x="242" y="0"/>
                </a:lnTo>
                <a:lnTo>
                  <a:pt x="246" y="5"/>
                </a:lnTo>
                <a:lnTo>
                  <a:pt x="246" y="326"/>
                </a:lnTo>
                <a:lnTo>
                  <a:pt x="311" y="326"/>
                </a:lnTo>
                <a:lnTo>
                  <a:pt x="311" y="358"/>
                </a:lnTo>
                <a:lnTo>
                  <a:pt x="246" y="358"/>
                </a:lnTo>
                <a:lnTo>
                  <a:pt x="246" y="394"/>
                </a:lnTo>
                <a:cubicBezTo>
                  <a:pt x="246" y="413"/>
                  <a:pt x="246" y="424"/>
                  <a:pt x="246" y="427"/>
                </a:cubicBezTo>
                <a:cubicBezTo>
                  <a:pt x="246" y="431"/>
                  <a:pt x="248" y="433"/>
                  <a:pt x="251" y="436"/>
                </a:cubicBezTo>
                <a:cubicBezTo>
                  <a:pt x="254" y="439"/>
                  <a:pt x="268" y="441"/>
                  <a:pt x="290" y="441"/>
                </a:cubicBezTo>
                <a:lnTo>
                  <a:pt x="311" y="441"/>
                </a:lnTo>
                <a:lnTo>
                  <a:pt x="311" y="473"/>
                </a:lnTo>
                <a:lnTo>
                  <a:pt x="304" y="473"/>
                </a:lnTo>
                <a:moveTo>
                  <a:pt x="185" y="326"/>
                </a:moveTo>
                <a:lnTo>
                  <a:pt x="185" y="93"/>
                </a:lnTo>
                <a:lnTo>
                  <a:pt x="32" y="325"/>
                </a:lnTo>
                <a:lnTo>
                  <a:pt x="109" y="326"/>
                </a:lnTo>
                <a:lnTo>
                  <a:pt x="185" y="326"/>
                </a:ln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532" name=""/>
          <p:cNvSpPr/>
          <p:nvPr/>
        </p:nvSpPr>
        <p:spPr>
          <a:xfrm>
            <a:off x="7259040" y="4332240"/>
            <a:ext cx="111600" cy="170280"/>
          </a:xfrm>
          <a:custGeom>
            <a:avLst/>
            <a:gdLst/>
            <a:ahLst/>
            <a:rect l="0" t="0" r="r" b="b"/>
            <a:pathLst>
              <a:path w="310" h="473">
                <a:moveTo>
                  <a:pt x="304" y="473"/>
                </a:moveTo>
                <a:cubicBezTo>
                  <a:pt x="296" y="472"/>
                  <a:pt x="266" y="471"/>
                  <a:pt x="214" y="471"/>
                </a:cubicBezTo>
                <a:cubicBezTo>
                  <a:pt x="160" y="471"/>
                  <a:pt x="129" y="472"/>
                  <a:pt x="120" y="473"/>
                </a:cubicBezTo>
                <a:lnTo>
                  <a:pt x="114" y="473"/>
                </a:lnTo>
                <a:lnTo>
                  <a:pt x="114" y="441"/>
                </a:lnTo>
                <a:lnTo>
                  <a:pt x="136" y="441"/>
                </a:lnTo>
                <a:cubicBezTo>
                  <a:pt x="145" y="441"/>
                  <a:pt x="151" y="441"/>
                  <a:pt x="155" y="441"/>
                </a:cubicBezTo>
                <a:cubicBezTo>
                  <a:pt x="158" y="441"/>
                  <a:pt x="162" y="441"/>
                  <a:pt x="166" y="440"/>
                </a:cubicBezTo>
                <a:cubicBezTo>
                  <a:pt x="171" y="439"/>
                  <a:pt x="174" y="438"/>
                  <a:pt x="176" y="436"/>
                </a:cubicBezTo>
                <a:cubicBezTo>
                  <a:pt x="178" y="435"/>
                  <a:pt x="180" y="433"/>
                  <a:pt x="181" y="431"/>
                </a:cubicBezTo>
                <a:cubicBezTo>
                  <a:pt x="182" y="430"/>
                  <a:pt x="182" y="417"/>
                  <a:pt x="182" y="393"/>
                </a:cubicBezTo>
                <a:lnTo>
                  <a:pt x="182" y="358"/>
                </a:lnTo>
                <a:lnTo>
                  <a:pt x="0" y="358"/>
                </a:lnTo>
                <a:lnTo>
                  <a:pt x="0" y="326"/>
                </a:lnTo>
                <a:lnTo>
                  <a:pt x="106" y="165"/>
                </a:lnTo>
                <a:cubicBezTo>
                  <a:pt x="178" y="57"/>
                  <a:pt x="214" y="1"/>
                  <a:pt x="215" y="1"/>
                </a:cubicBezTo>
                <a:cubicBezTo>
                  <a:pt x="216" y="0"/>
                  <a:pt x="220" y="0"/>
                  <a:pt x="229" y="0"/>
                </a:cubicBezTo>
                <a:lnTo>
                  <a:pt x="242" y="0"/>
                </a:lnTo>
                <a:lnTo>
                  <a:pt x="246" y="5"/>
                </a:lnTo>
                <a:lnTo>
                  <a:pt x="246" y="326"/>
                </a:lnTo>
                <a:lnTo>
                  <a:pt x="310" y="326"/>
                </a:lnTo>
                <a:lnTo>
                  <a:pt x="310" y="358"/>
                </a:lnTo>
                <a:lnTo>
                  <a:pt x="246" y="358"/>
                </a:lnTo>
                <a:lnTo>
                  <a:pt x="246" y="394"/>
                </a:lnTo>
                <a:cubicBezTo>
                  <a:pt x="246" y="413"/>
                  <a:pt x="246" y="424"/>
                  <a:pt x="246" y="427"/>
                </a:cubicBezTo>
                <a:cubicBezTo>
                  <a:pt x="246" y="431"/>
                  <a:pt x="247" y="433"/>
                  <a:pt x="250" y="436"/>
                </a:cubicBezTo>
                <a:cubicBezTo>
                  <a:pt x="254" y="439"/>
                  <a:pt x="267" y="441"/>
                  <a:pt x="290" y="441"/>
                </a:cubicBezTo>
                <a:lnTo>
                  <a:pt x="310" y="441"/>
                </a:lnTo>
                <a:lnTo>
                  <a:pt x="310" y="473"/>
                </a:lnTo>
                <a:lnTo>
                  <a:pt x="304" y="473"/>
                </a:lnTo>
                <a:moveTo>
                  <a:pt x="186" y="326"/>
                </a:moveTo>
                <a:lnTo>
                  <a:pt x="186" y="93"/>
                </a:lnTo>
                <a:lnTo>
                  <a:pt x="32" y="325"/>
                </a:lnTo>
                <a:lnTo>
                  <a:pt x="109" y="326"/>
                </a:lnTo>
                <a:lnTo>
                  <a:pt x="186" y="326"/>
                </a:ln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533" name=""/>
          <p:cNvSpPr/>
          <p:nvPr/>
        </p:nvSpPr>
        <p:spPr>
          <a:xfrm>
            <a:off x="6131160" y="4687200"/>
            <a:ext cx="104760" cy="172800"/>
          </a:xfrm>
          <a:custGeom>
            <a:avLst/>
            <a:gdLst/>
            <a:ahLst/>
            <a:rect l="0" t="0" r="r" b="b"/>
            <a:pathLst>
              <a:path w="291" h="480">
                <a:moveTo>
                  <a:pt x="59" y="141"/>
                </a:moveTo>
                <a:cubicBezTo>
                  <a:pt x="47" y="141"/>
                  <a:pt x="37" y="137"/>
                  <a:pt x="30" y="129"/>
                </a:cubicBezTo>
                <a:cubicBezTo>
                  <a:pt x="23" y="121"/>
                  <a:pt x="19" y="111"/>
                  <a:pt x="19" y="98"/>
                </a:cubicBezTo>
                <a:cubicBezTo>
                  <a:pt x="19" y="72"/>
                  <a:pt x="30" y="50"/>
                  <a:pt x="52" y="30"/>
                </a:cubicBezTo>
                <a:cubicBezTo>
                  <a:pt x="75" y="10"/>
                  <a:pt x="102" y="0"/>
                  <a:pt x="133" y="0"/>
                </a:cubicBezTo>
                <a:cubicBezTo>
                  <a:pt x="150" y="0"/>
                  <a:pt x="160" y="0"/>
                  <a:pt x="164" y="0"/>
                </a:cubicBezTo>
                <a:cubicBezTo>
                  <a:pt x="200" y="6"/>
                  <a:pt x="226" y="18"/>
                  <a:pt x="244" y="37"/>
                </a:cubicBezTo>
                <a:cubicBezTo>
                  <a:pt x="262" y="56"/>
                  <a:pt x="272" y="77"/>
                  <a:pt x="272" y="99"/>
                </a:cubicBezTo>
                <a:cubicBezTo>
                  <a:pt x="272" y="124"/>
                  <a:pt x="264" y="147"/>
                  <a:pt x="248" y="171"/>
                </a:cubicBezTo>
                <a:cubicBezTo>
                  <a:pt x="232" y="194"/>
                  <a:pt x="211" y="210"/>
                  <a:pt x="183" y="221"/>
                </a:cubicBezTo>
                <a:lnTo>
                  <a:pt x="181" y="222"/>
                </a:lnTo>
                <a:cubicBezTo>
                  <a:pt x="181" y="222"/>
                  <a:pt x="183" y="223"/>
                  <a:pt x="187" y="224"/>
                </a:cubicBezTo>
                <a:cubicBezTo>
                  <a:pt x="191" y="225"/>
                  <a:pt x="198" y="227"/>
                  <a:pt x="207" y="230"/>
                </a:cubicBezTo>
                <a:cubicBezTo>
                  <a:pt x="216" y="234"/>
                  <a:pt x="225" y="239"/>
                  <a:pt x="234" y="245"/>
                </a:cubicBezTo>
                <a:cubicBezTo>
                  <a:pt x="272" y="270"/>
                  <a:pt x="291" y="302"/>
                  <a:pt x="291" y="343"/>
                </a:cubicBezTo>
                <a:cubicBezTo>
                  <a:pt x="291" y="380"/>
                  <a:pt x="276" y="412"/>
                  <a:pt x="248" y="439"/>
                </a:cubicBezTo>
                <a:cubicBezTo>
                  <a:pt x="219" y="467"/>
                  <a:pt x="182" y="480"/>
                  <a:pt x="137" y="480"/>
                </a:cubicBezTo>
                <a:cubicBezTo>
                  <a:pt x="100" y="480"/>
                  <a:pt x="68" y="470"/>
                  <a:pt x="41" y="450"/>
                </a:cubicBezTo>
                <a:cubicBezTo>
                  <a:pt x="14" y="430"/>
                  <a:pt x="0" y="405"/>
                  <a:pt x="0" y="374"/>
                </a:cubicBezTo>
                <a:cubicBezTo>
                  <a:pt x="0" y="361"/>
                  <a:pt x="4" y="351"/>
                  <a:pt x="13" y="343"/>
                </a:cubicBezTo>
                <a:cubicBezTo>
                  <a:pt x="21" y="335"/>
                  <a:pt x="32" y="331"/>
                  <a:pt x="44" y="330"/>
                </a:cubicBezTo>
                <a:cubicBezTo>
                  <a:pt x="57" y="330"/>
                  <a:pt x="68" y="334"/>
                  <a:pt x="76" y="343"/>
                </a:cubicBezTo>
                <a:cubicBezTo>
                  <a:pt x="85" y="351"/>
                  <a:pt x="89" y="362"/>
                  <a:pt x="89" y="374"/>
                </a:cubicBezTo>
                <a:cubicBezTo>
                  <a:pt x="89" y="379"/>
                  <a:pt x="88" y="384"/>
                  <a:pt x="87" y="388"/>
                </a:cubicBezTo>
                <a:cubicBezTo>
                  <a:pt x="85" y="392"/>
                  <a:pt x="84" y="396"/>
                  <a:pt x="82" y="399"/>
                </a:cubicBezTo>
                <a:cubicBezTo>
                  <a:pt x="80" y="403"/>
                  <a:pt x="77" y="405"/>
                  <a:pt x="74" y="408"/>
                </a:cubicBezTo>
                <a:cubicBezTo>
                  <a:pt x="71" y="410"/>
                  <a:pt x="68" y="412"/>
                  <a:pt x="66" y="413"/>
                </a:cubicBezTo>
                <a:cubicBezTo>
                  <a:pt x="63" y="415"/>
                  <a:pt x="61" y="416"/>
                  <a:pt x="59" y="416"/>
                </a:cubicBezTo>
                <a:cubicBezTo>
                  <a:pt x="56" y="417"/>
                  <a:pt x="55" y="417"/>
                  <a:pt x="53" y="418"/>
                </a:cubicBezTo>
                <a:lnTo>
                  <a:pt x="50" y="419"/>
                </a:lnTo>
                <a:cubicBezTo>
                  <a:pt x="74" y="440"/>
                  <a:pt x="103" y="450"/>
                  <a:pt x="137" y="450"/>
                </a:cubicBezTo>
                <a:cubicBezTo>
                  <a:pt x="163" y="450"/>
                  <a:pt x="183" y="438"/>
                  <a:pt x="196" y="413"/>
                </a:cubicBezTo>
                <a:cubicBezTo>
                  <a:pt x="204" y="398"/>
                  <a:pt x="208" y="374"/>
                  <a:pt x="208" y="343"/>
                </a:cubicBezTo>
                <a:lnTo>
                  <a:pt x="208" y="329"/>
                </a:lnTo>
                <a:cubicBezTo>
                  <a:pt x="208" y="285"/>
                  <a:pt x="193" y="255"/>
                  <a:pt x="162" y="240"/>
                </a:cubicBezTo>
                <a:cubicBezTo>
                  <a:pt x="155" y="237"/>
                  <a:pt x="141" y="236"/>
                  <a:pt x="120" y="235"/>
                </a:cubicBezTo>
                <a:lnTo>
                  <a:pt x="90" y="235"/>
                </a:lnTo>
                <a:lnTo>
                  <a:pt x="88" y="233"/>
                </a:lnTo>
                <a:cubicBezTo>
                  <a:pt x="87" y="232"/>
                  <a:pt x="87" y="228"/>
                  <a:pt x="87" y="222"/>
                </a:cubicBezTo>
                <a:cubicBezTo>
                  <a:pt x="87" y="214"/>
                  <a:pt x="89" y="209"/>
                  <a:pt x="92" y="209"/>
                </a:cubicBezTo>
                <a:cubicBezTo>
                  <a:pt x="105" y="209"/>
                  <a:pt x="119" y="208"/>
                  <a:pt x="133" y="206"/>
                </a:cubicBezTo>
                <a:cubicBezTo>
                  <a:pt x="149" y="204"/>
                  <a:pt x="163" y="194"/>
                  <a:pt x="177" y="177"/>
                </a:cubicBezTo>
                <a:cubicBezTo>
                  <a:pt x="190" y="159"/>
                  <a:pt x="197" y="132"/>
                  <a:pt x="197" y="97"/>
                </a:cubicBezTo>
                <a:lnTo>
                  <a:pt x="197" y="92"/>
                </a:lnTo>
                <a:cubicBezTo>
                  <a:pt x="197" y="65"/>
                  <a:pt x="188" y="47"/>
                  <a:pt x="172" y="37"/>
                </a:cubicBezTo>
                <a:cubicBezTo>
                  <a:pt x="161" y="30"/>
                  <a:pt x="150" y="27"/>
                  <a:pt x="138" y="27"/>
                </a:cubicBezTo>
                <a:cubicBezTo>
                  <a:pt x="123" y="27"/>
                  <a:pt x="110" y="29"/>
                  <a:pt x="97" y="35"/>
                </a:cubicBezTo>
                <a:cubicBezTo>
                  <a:pt x="85" y="40"/>
                  <a:pt x="76" y="45"/>
                  <a:pt x="71" y="51"/>
                </a:cubicBezTo>
                <a:cubicBezTo>
                  <a:pt x="66" y="56"/>
                  <a:pt x="63" y="59"/>
                  <a:pt x="63" y="59"/>
                </a:cubicBezTo>
                <a:lnTo>
                  <a:pt x="65" y="59"/>
                </a:lnTo>
                <a:cubicBezTo>
                  <a:pt x="66" y="59"/>
                  <a:pt x="68" y="60"/>
                  <a:pt x="71" y="60"/>
                </a:cubicBezTo>
                <a:cubicBezTo>
                  <a:pt x="73" y="61"/>
                  <a:pt x="75" y="62"/>
                  <a:pt x="78" y="64"/>
                </a:cubicBezTo>
                <a:cubicBezTo>
                  <a:pt x="80" y="66"/>
                  <a:pt x="83" y="67"/>
                  <a:pt x="86" y="69"/>
                </a:cubicBezTo>
                <a:cubicBezTo>
                  <a:pt x="89" y="70"/>
                  <a:pt x="92" y="73"/>
                  <a:pt x="93" y="76"/>
                </a:cubicBezTo>
                <a:cubicBezTo>
                  <a:pt x="94" y="80"/>
                  <a:pt x="96" y="84"/>
                  <a:pt x="99" y="87"/>
                </a:cubicBezTo>
                <a:cubicBezTo>
                  <a:pt x="101" y="90"/>
                  <a:pt x="102" y="95"/>
                  <a:pt x="101" y="101"/>
                </a:cubicBezTo>
                <a:cubicBezTo>
                  <a:pt x="101" y="111"/>
                  <a:pt x="97" y="120"/>
                  <a:pt x="91" y="128"/>
                </a:cubicBezTo>
                <a:cubicBezTo>
                  <a:pt x="84" y="136"/>
                  <a:pt x="74" y="140"/>
                  <a:pt x="59" y="141"/>
                </a:cubicBez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534" name=""/>
          <p:cNvSpPr/>
          <p:nvPr/>
        </p:nvSpPr>
        <p:spPr>
          <a:xfrm>
            <a:off x="6508440" y="4687200"/>
            <a:ext cx="104400" cy="172800"/>
          </a:xfrm>
          <a:custGeom>
            <a:avLst/>
            <a:gdLst/>
            <a:ahLst/>
            <a:rect l="0" t="0" r="r" b="b"/>
            <a:pathLst>
              <a:path w="290" h="480">
                <a:moveTo>
                  <a:pt x="59" y="141"/>
                </a:moveTo>
                <a:cubicBezTo>
                  <a:pt x="46" y="141"/>
                  <a:pt x="37" y="137"/>
                  <a:pt x="30" y="129"/>
                </a:cubicBezTo>
                <a:cubicBezTo>
                  <a:pt x="23" y="121"/>
                  <a:pt x="19" y="111"/>
                  <a:pt x="18" y="98"/>
                </a:cubicBezTo>
                <a:cubicBezTo>
                  <a:pt x="18" y="72"/>
                  <a:pt x="30" y="50"/>
                  <a:pt x="52" y="30"/>
                </a:cubicBezTo>
                <a:cubicBezTo>
                  <a:pt x="74" y="10"/>
                  <a:pt x="101" y="0"/>
                  <a:pt x="133" y="0"/>
                </a:cubicBezTo>
                <a:cubicBezTo>
                  <a:pt x="149" y="0"/>
                  <a:pt x="160" y="0"/>
                  <a:pt x="164" y="0"/>
                </a:cubicBezTo>
                <a:cubicBezTo>
                  <a:pt x="198" y="6"/>
                  <a:pt x="224" y="18"/>
                  <a:pt x="243" y="37"/>
                </a:cubicBezTo>
                <a:cubicBezTo>
                  <a:pt x="261" y="56"/>
                  <a:pt x="270" y="77"/>
                  <a:pt x="271" y="99"/>
                </a:cubicBezTo>
                <a:cubicBezTo>
                  <a:pt x="271" y="124"/>
                  <a:pt x="263" y="147"/>
                  <a:pt x="247" y="171"/>
                </a:cubicBezTo>
                <a:cubicBezTo>
                  <a:pt x="231" y="194"/>
                  <a:pt x="209" y="210"/>
                  <a:pt x="181" y="221"/>
                </a:cubicBezTo>
                <a:lnTo>
                  <a:pt x="179" y="222"/>
                </a:lnTo>
                <a:cubicBezTo>
                  <a:pt x="179" y="222"/>
                  <a:pt x="181" y="223"/>
                  <a:pt x="185" y="224"/>
                </a:cubicBezTo>
                <a:cubicBezTo>
                  <a:pt x="190" y="225"/>
                  <a:pt x="196" y="227"/>
                  <a:pt x="206" y="230"/>
                </a:cubicBezTo>
                <a:cubicBezTo>
                  <a:pt x="215" y="234"/>
                  <a:pt x="224" y="239"/>
                  <a:pt x="232" y="245"/>
                </a:cubicBezTo>
                <a:cubicBezTo>
                  <a:pt x="270" y="270"/>
                  <a:pt x="290" y="302"/>
                  <a:pt x="290" y="343"/>
                </a:cubicBezTo>
                <a:cubicBezTo>
                  <a:pt x="290" y="380"/>
                  <a:pt x="276" y="412"/>
                  <a:pt x="246" y="439"/>
                </a:cubicBezTo>
                <a:cubicBezTo>
                  <a:pt x="217" y="467"/>
                  <a:pt x="181" y="480"/>
                  <a:pt x="136" y="480"/>
                </a:cubicBezTo>
                <a:cubicBezTo>
                  <a:pt x="99" y="480"/>
                  <a:pt x="67" y="470"/>
                  <a:pt x="40" y="450"/>
                </a:cubicBezTo>
                <a:cubicBezTo>
                  <a:pt x="13" y="430"/>
                  <a:pt x="0" y="405"/>
                  <a:pt x="0" y="374"/>
                </a:cubicBezTo>
                <a:cubicBezTo>
                  <a:pt x="0" y="361"/>
                  <a:pt x="4" y="351"/>
                  <a:pt x="12" y="343"/>
                </a:cubicBezTo>
                <a:cubicBezTo>
                  <a:pt x="21" y="335"/>
                  <a:pt x="31" y="331"/>
                  <a:pt x="44" y="330"/>
                </a:cubicBezTo>
                <a:cubicBezTo>
                  <a:pt x="57" y="330"/>
                  <a:pt x="67" y="334"/>
                  <a:pt x="76" y="343"/>
                </a:cubicBezTo>
                <a:cubicBezTo>
                  <a:pt x="84" y="351"/>
                  <a:pt x="88" y="362"/>
                  <a:pt x="88" y="374"/>
                </a:cubicBezTo>
                <a:cubicBezTo>
                  <a:pt x="88" y="379"/>
                  <a:pt x="88" y="384"/>
                  <a:pt x="86" y="388"/>
                </a:cubicBezTo>
                <a:cubicBezTo>
                  <a:pt x="85" y="392"/>
                  <a:pt x="83" y="396"/>
                  <a:pt x="81" y="399"/>
                </a:cubicBezTo>
                <a:cubicBezTo>
                  <a:pt x="79" y="403"/>
                  <a:pt x="77" y="405"/>
                  <a:pt x="74" y="408"/>
                </a:cubicBezTo>
                <a:cubicBezTo>
                  <a:pt x="70" y="410"/>
                  <a:pt x="68" y="412"/>
                  <a:pt x="65" y="413"/>
                </a:cubicBezTo>
                <a:cubicBezTo>
                  <a:pt x="63" y="415"/>
                  <a:pt x="61" y="416"/>
                  <a:pt x="58" y="416"/>
                </a:cubicBezTo>
                <a:cubicBezTo>
                  <a:pt x="56" y="417"/>
                  <a:pt x="54" y="417"/>
                  <a:pt x="53" y="418"/>
                </a:cubicBezTo>
                <a:lnTo>
                  <a:pt x="50" y="419"/>
                </a:lnTo>
                <a:cubicBezTo>
                  <a:pt x="74" y="440"/>
                  <a:pt x="103" y="450"/>
                  <a:pt x="136" y="450"/>
                </a:cubicBezTo>
                <a:cubicBezTo>
                  <a:pt x="162" y="450"/>
                  <a:pt x="181" y="438"/>
                  <a:pt x="194" y="413"/>
                </a:cubicBezTo>
                <a:cubicBezTo>
                  <a:pt x="202" y="398"/>
                  <a:pt x="206" y="374"/>
                  <a:pt x="206" y="343"/>
                </a:cubicBezTo>
                <a:lnTo>
                  <a:pt x="206" y="329"/>
                </a:lnTo>
                <a:cubicBezTo>
                  <a:pt x="206" y="285"/>
                  <a:pt x="191" y="255"/>
                  <a:pt x="162" y="240"/>
                </a:cubicBezTo>
                <a:cubicBezTo>
                  <a:pt x="155" y="237"/>
                  <a:pt x="140" y="236"/>
                  <a:pt x="119" y="235"/>
                </a:cubicBezTo>
                <a:lnTo>
                  <a:pt x="90" y="235"/>
                </a:lnTo>
                <a:lnTo>
                  <a:pt x="88" y="233"/>
                </a:lnTo>
                <a:cubicBezTo>
                  <a:pt x="87" y="232"/>
                  <a:pt x="86" y="228"/>
                  <a:pt x="86" y="222"/>
                </a:cubicBezTo>
                <a:cubicBezTo>
                  <a:pt x="86" y="214"/>
                  <a:pt x="88" y="209"/>
                  <a:pt x="92" y="209"/>
                </a:cubicBezTo>
                <a:cubicBezTo>
                  <a:pt x="105" y="209"/>
                  <a:pt x="118" y="208"/>
                  <a:pt x="132" y="206"/>
                </a:cubicBezTo>
                <a:cubicBezTo>
                  <a:pt x="148" y="204"/>
                  <a:pt x="163" y="194"/>
                  <a:pt x="176" y="177"/>
                </a:cubicBezTo>
                <a:cubicBezTo>
                  <a:pt x="189" y="159"/>
                  <a:pt x="195" y="132"/>
                  <a:pt x="195" y="97"/>
                </a:cubicBezTo>
                <a:lnTo>
                  <a:pt x="195" y="92"/>
                </a:lnTo>
                <a:cubicBezTo>
                  <a:pt x="195" y="65"/>
                  <a:pt x="187" y="47"/>
                  <a:pt x="171" y="37"/>
                </a:cubicBezTo>
                <a:cubicBezTo>
                  <a:pt x="160" y="30"/>
                  <a:pt x="150" y="27"/>
                  <a:pt x="138" y="27"/>
                </a:cubicBezTo>
                <a:cubicBezTo>
                  <a:pt x="123" y="27"/>
                  <a:pt x="109" y="29"/>
                  <a:pt x="97" y="35"/>
                </a:cubicBezTo>
                <a:cubicBezTo>
                  <a:pt x="84" y="40"/>
                  <a:pt x="75" y="45"/>
                  <a:pt x="70" y="51"/>
                </a:cubicBezTo>
                <a:cubicBezTo>
                  <a:pt x="65" y="56"/>
                  <a:pt x="62" y="59"/>
                  <a:pt x="62" y="59"/>
                </a:cubicBezTo>
                <a:lnTo>
                  <a:pt x="65" y="59"/>
                </a:lnTo>
                <a:cubicBezTo>
                  <a:pt x="66" y="59"/>
                  <a:pt x="68" y="60"/>
                  <a:pt x="70" y="60"/>
                </a:cubicBezTo>
                <a:cubicBezTo>
                  <a:pt x="72" y="61"/>
                  <a:pt x="75" y="62"/>
                  <a:pt x="77" y="64"/>
                </a:cubicBezTo>
                <a:cubicBezTo>
                  <a:pt x="79" y="66"/>
                  <a:pt x="82" y="67"/>
                  <a:pt x="86" y="69"/>
                </a:cubicBezTo>
                <a:cubicBezTo>
                  <a:pt x="89" y="70"/>
                  <a:pt x="91" y="73"/>
                  <a:pt x="92" y="76"/>
                </a:cubicBezTo>
                <a:cubicBezTo>
                  <a:pt x="94" y="80"/>
                  <a:pt x="96" y="84"/>
                  <a:pt x="98" y="87"/>
                </a:cubicBezTo>
                <a:cubicBezTo>
                  <a:pt x="100" y="90"/>
                  <a:pt x="101" y="95"/>
                  <a:pt x="100" y="101"/>
                </a:cubicBezTo>
                <a:cubicBezTo>
                  <a:pt x="100" y="111"/>
                  <a:pt x="97" y="120"/>
                  <a:pt x="90" y="128"/>
                </a:cubicBezTo>
                <a:cubicBezTo>
                  <a:pt x="84" y="136"/>
                  <a:pt x="73" y="140"/>
                  <a:pt x="59" y="141"/>
                </a:cubicBez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535" name=""/>
          <p:cNvSpPr/>
          <p:nvPr/>
        </p:nvSpPr>
        <p:spPr>
          <a:xfrm>
            <a:off x="6881760" y="4683960"/>
            <a:ext cx="111960" cy="170640"/>
          </a:xfrm>
          <a:custGeom>
            <a:avLst/>
            <a:gdLst/>
            <a:ahLst/>
            <a:rect l="0" t="0" r="r" b="b"/>
            <a:pathLst>
              <a:path w="311" h="474">
                <a:moveTo>
                  <a:pt x="304" y="474"/>
                </a:moveTo>
                <a:cubicBezTo>
                  <a:pt x="296" y="473"/>
                  <a:pt x="266" y="472"/>
                  <a:pt x="214" y="472"/>
                </a:cubicBezTo>
                <a:cubicBezTo>
                  <a:pt x="159" y="472"/>
                  <a:pt x="128" y="473"/>
                  <a:pt x="120" y="474"/>
                </a:cubicBezTo>
                <a:lnTo>
                  <a:pt x="113" y="474"/>
                </a:lnTo>
                <a:lnTo>
                  <a:pt x="113" y="442"/>
                </a:lnTo>
                <a:lnTo>
                  <a:pt x="135" y="442"/>
                </a:lnTo>
                <a:cubicBezTo>
                  <a:pt x="144" y="442"/>
                  <a:pt x="151" y="442"/>
                  <a:pt x="154" y="442"/>
                </a:cubicBezTo>
                <a:cubicBezTo>
                  <a:pt x="157" y="442"/>
                  <a:pt x="161" y="440"/>
                  <a:pt x="166" y="440"/>
                </a:cubicBezTo>
                <a:cubicBezTo>
                  <a:pt x="171" y="439"/>
                  <a:pt x="174" y="437"/>
                  <a:pt x="176" y="436"/>
                </a:cubicBezTo>
                <a:cubicBezTo>
                  <a:pt x="178" y="435"/>
                  <a:pt x="179" y="433"/>
                  <a:pt x="181" y="430"/>
                </a:cubicBezTo>
                <a:cubicBezTo>
                  <a:pt x="181" y="429"/>
                  <a:pt x="181" y="417"/>
                  <a:pt x="181" y="393"/>
                </a:cubicBezTo>
                <a:lnTo>
                  <a:pt x="181" y="358"/>
                </a:lnTo>
                <a:lnTo>
                  <a:pt x="0" y="358"/>
                </a:lnTo>
                <a:lnTo>
                  <a:pt x="0" y="326"/>
                </a:lnTo>
                <a:lnTo>
                  <a:pt x="106" y="164"/>
                </a:lnTo>
                <a:cubicBezTo>
                  <a:pt x="177" y="56"/>
                  <a:pt x="214" y="2"/>
                  <a:pt x="215" y="2"/>
                </a:cubicBezTo>
                <a:cubicBezTo>
                  <a:pt x="216" y="1"/>
                  <a:pt x="221" y="0"/>
                  <a:pt x="230" y="0"/>
                </a:cubicBezTo>
                <a:lnTo>
                  <a:pt x="242" y="0"/>
                </a:lnTo>
                <a:lnTo>
                  <a:pt x="246" y="4"/>
                </a:lnTo>
                <a:lnTo>
                  <a:pt x="246" y="326"/>
                </a:lnTo>
                <a:lnTo>
                  <a:pt x="311" y="326"/>
                </a:lnTo>
                <a:lnTo>
                  <a:pt x="311" y="358"/>
                </a:lnTo>
                <a:lnTo>
                  <a:pt x="246" y="358"/>
                </a:lnTo>
                <a:lnTo>
                  <a:pt x="246" y="393"/>
                </a:lnTo>
                <a:cubicBezTo>
                  <a:pt x="246" y="413"/>
                  <a:pt x="246" y="424"/>
                  <a:pt x="246" y="427"/>
                </a:cubicBezTo>
                <a:cubicBezTo>
                  <a:pt x="246" y="430"/>
                  <a:pt x="248" y="433"/>
                  <a:pt x="251" y="435"/>
                </a:cubicBezTo>
                <a:cubicBezTo>
                  <a:pt x="254" y="439"/>
                  <a:pt x="268" y="440"/>
                  <a:pt x="290" y="442"/>
                </a:cubicBezTo>
                <a:lnTo>
                  <a:pt x="311" y="442"/>
                </a:lnTo>
                <a:lnTo>
                  <a:pt x="311" y="474"/>
                </a:lnTo>
                <a:lnTo>
                  <a:pt x="304" y="474"/>
                </a:lnTo>
                <a:moveTo>
                  <a:pt x="185" y="326"/>
                </a:moveTo>
                <a:lnTo>
                  <a:pt x="185" y="92"/>
                </a:lnTo>
                <a:lnTo>
                  <a:pt x="32" y="325"/>
                </a:lnTo>
                <a:lnTo>
                  <a:pt x="109" y="326"/>
                </a:lnTo>
                <a:lnTo>
                  <a:pt x="185" y="326"/>
                </a:ln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536" name=""/>
          <p:cNvSpPr/>
          <p:nvPr/>
        </p:nvSpPr>
        <p:spPr>
          <a:xfrm>
            <a:off x="7259040" y="4683960"/>
            <a:ext cx="111600" cy="170640"/>
          </a:xfrm>
          <a:custGeom>
            <a:avLst/>
            <a:gdLst/>
            <a:ahLst/>
            <a:rect l="0" t="0" r="r" b="b"/>
            <a:pathLst>
              <a:path w="310" h="474">
                <a:moveTo>
                  <a:pt x="304" y="474"/>
                </a:moveTo>
                <a:cubicBezTo>
                  <a:pt x="296" y="473"/>
                  <a:pt x="266" y="472"/>
                  <a:pt x="214" y="472"/>
                </a:cubicBezTo>
                <a:cubicBezTo>
                  <a:pt x="160" y="472"/>
                  <a:pt x="129" y="473"/>
                  <a:pt x="120" y="474"/>
                </a:cubicBezTo>
                <a:lnTo>
                  <a:pt x="114" y="474"/>
                </a:lnTo>
                <a:lnTo>
                  <a:pt x="114" y="442"/>
                </a:lnTo>
                <a:lnTo>
                  <a:pt x="136" y="442"/>
                </a:lnTo>
                <a:cubicBezTo>
                  <a:pt x="145" y="442"/>
                  <a:pt x="151" y="442"/>
                  <a:pt x="155" y="442"/>
                </a:cubicBezTo>
                <a:cubicBezTo>
                  <a:pt x="158" y="442"/>
                  <a:pt x="162" y="440"/>
                  <a:pt x="166" y="440"/>
                </a:cubicBezTo>
                <a:cubicBezTo>
                  <a:pt x="171" y="439"/>
                  <a:pt x="174" y="437"/>
                  <a:pt x="176" y="436"/>
                </a:cubicBezTo>
                <a:cubicBezTo>
                  <a:pt x="178" y="435"/>
                  <a:pt x="180" y="433"/>
                  <a:pt x="181" y="430"/>
                </a:cubicBezTo>
                <a:cubicBezTo>
                  <a:pt x="182" y="429"/>
                  <a:pt x="182" y="417"/>
                  <a:pt x="182" y="393"/>
                </a:cubicBezTo>
                <a:lnTo>
                  <a:pt x="182" y="358"/>
                </a:lnTo>
                <a:lnTo>
                  <a:pt x="0" y="358"/>
                </a:lnTo>
                <a:lnTo>
                  <a:pt x="0" y="326"/>
                </a:lnTo>
                <a:lnTo>
                  <a:pt x="106" y="164"/>
                </a:lnTo>
                <a:cubicBezTo>
                  <a:pt x="178" y="56"/>
                  <a:pt x="214" y="2"/>
                  <a:pt x="215" y="2"/>
                </a:cubicBezTo>
                <a:cubicBezTo>
                  <a:pt x="216" y="1"/>
                  <a:pt x="220" y="0"/>
                  <a:pt x="229" y="0"/>
                </a:cubicBezTo>
                <a:lnTo>
                  <a:pt x="242" y="0"/>
                </a:lnTo>
                <a:lnTo>
                  <a:pt x="246" y="4"/>
                </a:lnTo>
                <a:lnTo>
                  <a:pt x="246" y="326"/>
                </a:lnTo>
                <a:lnTo>
                  <a:pt x="310" y="326"/>
                </a:lnTo>
                <a:lnTo>
                  <a:pt x="310" y="358"/>
                </a:lnTo>
                <a:lnTo>
                  <a:pt x="246" y="358"/>
                </a:lnTo>
                <a:lnTo>
                  <a:pt x="246" y="393"/>
                </a:lnTo>
                <a:cubicBezTo>
                  <a:pt x="246" y="413"/>
                  <a:pt x="246" y="424"/>
                  <a:pt x="246" y="427"/>
                </a:cubicBezTo>
                <a:cubicBezTo>
                  <a:pt x="246" y="430"/>
                  <a:pt x="247" y="433"/>
                  <a:pt x="250" y="435"/>
                </a:cubicBezTo>
                <a:cubicBezTo>
                  <a:pt x="254" y="439"/>
                  <a:pt x="267" y="440"/>
                  <a:pt x="290" y="442"/>
                </a:cubicBezTo>
                <a:lnTo>
                  <a:pt x="310" y="442"/>
                </a:lnTo>
                <a:lnTo>
                  <a:pt x="310" y="474"/>
                </a:lnTo>
                <a:lnTo>
                  <a:pt x="304" y="474"/>
                </a:lnTo>
                <a:moveTo>
                  <a:pt x="186" y="326"/>
                </a:moveTo>
                <a:lnTo>
                  <a:pt x="186" y="92"/>
                </a:lnTo>
                <a:lnTo>
                  <a:pt x="32" y="325"/>
                </a:lnTo>
                <a:lnTo>
                  <a:pt x="109" y="326"/>
                </a:lnTo>
                <a:lnTo>
                  <a:pt x="186" y="326"/>
                </a:ln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537" name=""/>
          <p:cNvSpPr/>
          <p:nvPr/>
        </p:nvSpPr>
        <p:spPr>
          <a:xfrm>
            <a:off x="7377480" y="3609720"/>
            <a:ext cx="87840" cy="452880"/>
          </a:xfrm>
          <a:custGeom>
            <a:avLst/>
            <a:gdLst/>
            <a:ahLst/>
            <a:rect l="0" t="0" r="r" b="b"/>
            <a:pathLst>
              <a:path w="244" h="1258">
                <a:moveTo>
                  <a:pt x="0" y="59"/>
                </a:moveTo>
                <a:lnTo>
                  <a:pt x="0" y="0"/>
                </a:lnTo>
                <a:lnTo>
                  <a:pt x="244" y="0"/>
                </a:lnTo>
                <a:lnTo>
                  <a:pt x="244" y="1258"/>
                </a:lnTo>
                <a:lnTo>
                  <a:pt x="184" y="1258"/>
                </a:lnTo>
                <a:lnTo>
                  <a:pt x="184" y="59"/>
                </a:lnTo>
                <a:lnTo>
                  <a:pt x="0" y="59"/>
                </a:ln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538" name=""/>
          <p:cNvSpPr/>
          <p:nvPr/>
        </p:nvSpPr>
        <p:spPr>
          <a:xfrm>
            <a:off x="7377480" y="4464720"/>
            <a:ext cx="87840" cy="452880"/>
          </a:xfrm>
          <a:custGeom>
            <a:avLst/>
            <a:gdLst/>
            <a:ahLst/>
            <a:rect l="0" t="0" r="r" b="b"/>
            <a:pathLst>
              <a:path w="244" h="1258">
                <a:moveTo>
                  <a:pt x="184" y="1199"/>
                </a:moveTo>
                <a:lnTo>
                  <a:pt x="184" y="0"/>
                </a:lnTo>
                <a:lnTo>
                  <a:pt x="244" y="0"/>
                </a:lnTo>
                <a:lnTo>
                  <a:pt x="244" y="1258"/>
                </a:lnTo>
                <a:lnTo>
                  <a:pt x="0" y="1258"/>
                </a:lnTo>
                <a:lnTo>
                  <a:pt x="0" y="1199"/>
                </a:lnTo>
                <a:lnTo>
                  <a:pt x="184" y="1199"/>
                </a:ln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539" name=""/>
          <p:cNvSpPr/>
          <p:nvPr/>
        </p:nvSpPr>
        <p:spPr>
          <a:xfrm>
            <a:off x="7443720" y="4037040"/>
            <a:ext cx="21600" cy="453240"/>
          </a:xfrm>
          <a:custGeom>
            <a:avLst/>
            <a:gdLst/>
            <a:ahLst/>
            <a:rect l="0" t="0" r="r" b="b"/>
            <a:pathLst>
              <a:path w="60" h="1259">
                <a:moveTo>
                  <a:pt x="0" y="0"/>
                </a:moveTo>
                <a:lnTo>
                  <a:pt x="60" y="0"/>
                </a:lnTo>
                <a:lnTo>
                  <a:pt x="60" y="1259"/>
                </a:lnTo>
                <a:lnTo>
                  <a:pt x="0" y="1259"/>
                </a:lnTo>
                <a:lnTo>
                  <a:pt x="0" y="0"/>
                </a:ln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540" name=""/>
          <p:cNvSpPr txBox="1"/>
          <p:nvPr/>
        </p:nvSpPr>
        <p:spPr>
          <a:xfrm>
            <a:off x="2756520" y="3164400"/>
            <a:ext cx="249120" cy="248760"/>
          </a:xfrm>
          <a:prstGeom prst="rect">
            <a:avLst/>
          </a:prstGeom>
          <a:noFill/>
          <a:ln w="0">
            <a:noFill/>
          </a:ln>
        </p:spPr>
        <p:txBody>
          <a:bodyPr wrap="none" lIns="0" rIns="0" tIns="0" bIns="0" anchor="t">
            <a:spAutoFit/>
          </a:bodyPr>
          <a:p>
            <a:r>
              <a:rPr b="0" lang="zh-CN" sz="1950" strike="noStrike" u="none">
                <a:solidFill>
                  <a:srgbClr val="434343"/>
                </a:solidFill>
                <a:effectLst/>
                <a:uFillTx/>
                <a:latin typeface="HiraMinProN-W3"/>
                <a:ea typeface="HiraMinProN-W3"/>
              </a:rPr>
              <a:t>）</a:t>
            </a:r>
            <a:endParaRPr b="0" lang="en-US" sz="1950" strike="noStrike" u="none">
              <a:solidFill>
                <a:srgbClr val="000000"/>
              </a:solidFill>
              <a:effectLst/>
              <a:uFillTx/>
              <a:latin typeface="Times New Roman"/>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41"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542"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543"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544" name=""/>
          <p:cNvSpPr/>
          <p:nvPr/>
        </p:nvSpPr>
        <p:spPr>
          <a:xfrm>
            <a:off x="561960" y="1685880"/>
            <a:ext cx="76320" cy="76320"/>
          </a:xfrm>
          <a:custGeom>
            <a:avLst/>
            <a:gdLst/>
            <a:ahLst/>
            <a:rect l="0" t="0" r="r" b="b"/>
            <a:pathLst>
              <a:path w="212" h="212">
                <a:moveTo>
                  <a:pt x="212" y="106"/>
                </a:moveTo>
                <a:cubicBezTo>
                  <a:pt x="212" y="120"/>
                  <a:pt x="210" y="134"/>
                  <a:pt x="204" y="147"/>
                </a:cubicBezTo>
                <a:cubicBezTo>
                  <a:pt x="199" y="160"/>
                  <a:pt x="191" y="171"/>
                  <a:pt x="181" y="181"/>
                </a:cubicBezTo>
                <a:cubicBezTo>
                  <a:pt x="171" y="191"/>
                  <a:pt x="160" y="199"/>
                  <a:pt x="147" y="204"/>
                </a:cubicBezTo>
                <a:cubicBezTo>
                  <a:pt x="134" y="210"/>
                  <a:pt x="120" y="212"/>
                  <a:pt x="106" y="212"/>
                </a:cubicBezTo>
                <a:cubicBezTo>
                  <a:pt x="92" y="212"/>
                  <a:pt x="79" y="210"/>
                  <a:pt x="66" y="204"/>
                </a:cubicBezTo>
                <a:cubicBezTo>
                  <a:pt x="53" y="199"/>
                  <a:pt x="41" y="191"/>
                  <a:pt x="32" y="181"/>
                </a:cubicBezTo>
                <a:cubicBezTo>
                  <a:pt x="21" y="171"/>
                  <a:pt x="13" y="160"/>
                  <a:pt x="8" y="147"/>
                </a:cubicBezTo>
                <a:cubicBezTo>
                  <a:pt x="2" y="134"/>
                  <a:pt x="0" y="120"/>
                  <a:pt x="0" y="106"/>
                </a:cubicBezTo>
                <a:cubicBezTo>
                  <a:pt x="0" y="92"/>
                  <a:pt x="2" y="79"/>
                  <a:pt x="8" y="66"/>
                </a:cubicBezTo>
                <a:cubicBezTo>
                  <a:pt x="13" y="52"/>
                  <a:pt x="21" y="41"/>
                  <a:pt x="32" y="31"/>
                </a:cubicBezTo>
                <a:cubicBezTo>
                  <a:pt x="41" y="21"/>
                  <a:pt x="53" y="13"/>
                  <a:pt x="66" y="8"/>
                </a:cubicBezTo>
                <a:cubicBezTo>
                  <a:pt x="79" y="2"/>
                  <a:pt x="92" y="0"/>
                  <a:pt x="106" y="0"/>
                </a:cubicBezTo>
                <a:cubicBezTo>
                  <a:pt x="120" y="0"/>
                  <a:pt x="134" y="2"/>
                  <a:pt x="147" y="8"/>
                </a:cubicBezTo>
                <a:cubicBezTo>
                  <a:pt x="160" y="13"/>
                  <a:pt x="171" y="21"/>
                  <a:pt x="181" y="31"/>
                </a:cubicBezTo>
                <a:cubicBezTo>
                  <a:pt x="191" y="41"/>
                  <a:pt x="199" y="52"/>
                  <a:pt x="204" y="66"/>
                </a:cubicBezTo>
                <a:cubicBezTo>
                  <a:pt x="210" y="79"/>
                  <a:pt x="212" y="92"/>
                  <a:pt x="212" y="106"/>
                </a:cubicBez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545" name=""/>
          <p:cNvSpPr txBox="1"/>
          <p:nvPr/>
        </p:nvSpPr>
        <p:spPr>
          <a:xfrm>
            <a:off x="571320" y="890640"/>
            <a:ext cx="5487120" cy="344880"/>
          </a:xfrm>
          <a:prstGeom prst="rect">
            <a:avLst/>
          </a:prstGeom>
          <a:noFill/>
          <a:ln w="0">
            <a:noFill/>
          </a:ln>
        </p:spPr>
        <p:txBody>
          <a:bodyPr wrap="none" lIns="0" rIns="0" tIns="0" bIns="0" anchor="t">
            <a:spAutoFit/>
          </a:bodyPr>
          <a:p>
            <a:r>
              <a:rPr b="1" lang="zh-CN" sz="2700" strike="noStrike" u="none">
                <a:solidFill>
                  <a:srgbClr val="434343"/>
                </a:solidFill>
                <a:effectLst/>
                <a:uFillTx/>
                <a:latin typeface="HiraMinProN-W6"/>
                <a:ea typeface="HiraMinProN-W6"/>
              </a:rPr>
              <a:t>拡⼤畳み込みと縮⼩→拡⼤の等価性</a:t>
            </a:r>
            <a:endParaRPr b="0" lang="en-US" sz="2700" strike="noStrike" u="none">
              <a:solidFill>
                <a:srgbClr val="000000"/>
              </a:solidFill>
              <a:effectLst/>
              <a:uFillTx/>
              <a:latin typeface="Times New Roman"/>
            </a:endParaRPr>
          </a:p>
        </p:txBody>
      </p:sp>
      <p:sp>
        <p:nvSpPr>
          <p:cNvPr id="546" name=""/>
          <p:cNvSpPr/>
          <p:nvPr/>
        </p:nvSpPr>
        <p:spPr>
          <a:xfrm>
            <a:off x="561960" y="2342880"/>
            <a:ext cx="76320" cy="76680"/>
          </a:xfrm>
          <a:custGeom>
            <a:avLst/>
            <a:gdLst/>
            <a:ahLst/>
            <a:rect l="0" t="0" r="r" b="b"/>
            <a:pathLst>
              <a:path w="212" h="213">
                <a:moveTo>
                  <a:pt x="212" y="106"/>
                </a:moveTo>
                <a:cubicBezTo>
                  <a:pt x="212" y="120"/>
                  <a:pt x="210" y="134"/>
                  <a:pt x="204" y="148"/>
                </a:cubicBezTo>
                <a:cubicBezTo>
                  <a:pt x="199" y="161"/>
                  <a:pt x="191" y="172"/>
                  <a:pt x="181" y="182"/>
                </a:cubicBezTo>
                <a:cubicBezTo>
                  <a:pt x="171" y="192"/>
                  <a:pt x="160" y="199"/>
                  <a:pt x="147" y="205"/>
                </a:cubicBezTo>
                <a:cubicBezTo>
                  <a:pt x="134" y="210"/>
                  <a:pt x="120" y="213"/>
                  <a:pt x="106" y="213"/>
                </a:cubicBezTo>
                <a:cubicBezTo>
                  <a:pt x="92" y="213"/>
                  <a:pt x="79" y="210"/>
                  <a:pt x="66" y="205"/>
                </a:cubicBezTo>
                <a:cubicBezTo>
                  <a:pt x="53" y="199"/>
                  <a:pt x="41" y="192"/>
                  <a:pt x="32" y="182"/>
                </a:cubicBezTo>
                <a:cubicBezTo>
                  <a:pt x="21" y="172"/>
                  <a:pt x="13" y="161"/>
                  <a:pt x="8" y="148"/>
                </a:cubicBezTo>
                <a:cubicBezTo>
                  <a:pt x="2" y="134"/>
                  <a:pt x="0" y="120"/>
                  <a:pt x="0" y="106"/>
                </a:cubicBezTo>
                <a:cubicBezTo>
                  <a:pt x="0" y="92"/>
                  <a:pt x="2" y="79"/>
                  <a:pt x="8" y="66"/>
                </a:cubicBezTo>
                <a:cubicBezTo>
                  <a:pt x="13" y="53"/>
                  <a:pt x="21" y="41"/>
                  <a:pt x="32" y="31"/>
                </a:cubicBezTo>
                <a:cubicBezTo>
                  <a:pt x="41" y="21"/>
                  <a:pt x="53" y="14"/>
                  <a:pt x="66" y="8"/>
                </a:cubicBezTo>
                <a:cubicBezTo>
                  <a:pt x="79" y="3"/>
                  <a:pt x="92" y="0"/>
                  <a:pt x="106" y="0"/>
                </a:cubicBezTo>
                <a:cubicBezTo>
                  <a:pt x="120" y="0"/>
                  <a:pt x="134" y="3"/>
                  <a:pt x="147" y="8"/>
                </a:cubicBezTo>
                <a:cubicBezTo>
                  <a:pt x="160" y="14"/>
                  <a:pt x="171" y="21"/>
                  <a:pt x="181" y="31"/>
                </a:cubicBezTo>
                <a:cubicBezTo>
                  <a:pt x="191" y="41"/>
                  <a:pt x="199" y="53"/>
                  <a:pt x="204" y="66"/>
                </a:cubicBezTo>
                <a:cubicBezTo>
                  <a:pt x="210" y="79"/>
                  <a:pt x="212" y="92"/>
                  <a:pt x="212" y="106"/>
                </a:cubicBez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547" name=""/>
          <p:cNvSpPr txBox="1"/>
          <p:nvPr/>
        </p:nvSpPr>
        <p:spPr>
          <a:xfrm>
            <a:off x="781200" y="1535400"/>
            <a:ext cx="5962680" cy="248760"/>
          </a:xfrm>
          <a:prstGeom prst="rect">
            <a:avLst/>
          </a:prstGeom>
          <a:noFill/>
          <a:ln w="0">
            <a:noFill/>
          </a:ln>
        </p:spPr>
        <p:txBody>
          <a:bodyPr wrap="none" lIns="0" rIns="0" tIns="0" bIns="0" anchor="t">
            <a:spAutoFit/>
          </a:bodyPr>
          <a:p>
            <a:r>
              <a:rPr b="0" lang="zh-CN" sz="1950" strike="noStrike" u="none">
                <a:solidFill>
                  <a:srgbClr val="434343"/>
                </a:solidFill>
                <a:effectLst/>
                <a:uFillTx/>
                <a:latin typeface="HiraMinProN-W3"/>
                <a:ea typeface="HiraMinProN-W3"/>
              </a:rPr>
              <a:t>ダウンサンプリング→畳み込み→アップサンプリング</a:t>
            </a:r>
            <a:endParaRPr b="0" lang="en-US" sz="1950" strike="noStrike" u="none">
              <a:solidFill>
                <a:srgbClr val="000000"/>
              </a:solidFill>
              <a:effectLst/>
              <a:uFillTx/>
              <a:latin typeface="Times New Roman"/>
            </a:endParaRPr>
          </a:p>
        </p:txBody>
      </p:sp>
      <p:sp>
        <p:nvSpPr>
          <p:cNvPr id="548" name=""/>
          <p:cNvSpPr txBox="1"/>
          <p:nvPr/>
        </p:nvSpPr>
        <p:spPr>
          <a:xfrm>
            <a:off x="781200" y="2236680"/>
            <a:ext cx="247320" cy="274680"/>
          </a:xfrm>
          <a:prstGeom prst="rect">
            <a:avLst/>
          </a:prstGeom>
          <a:noFill/>
          <a:ln w="0">
            <a:noFill/>
          </a:ln>
        </p:spPr>
        <p:txBody>
          <a:bodyPr wrap="none" lIns="0" rIns="0" tIns="0" bIns="0" anchor="t">
            <a:spAutoFit/>
          </a:bodyPr>
          <a:p>
            <a:r>
              <a:rPr b="0" lang="en-US" sz="1950" strike="noStrike" u="none">
                <a:solidFill>
                  <a:srgbClr val="434343"/>
                </a:solidFill>
                <a:effectLst/>
                <a:uFillTx/>
                <a:latin typeface="Times New Roman"/>
                <a:ea typeface="Times New Roman"/>
              </a:rPr>
              <a:t>1</a:t>
            </a:r>
            <a:endParaRPr b="0" lang="en-US" sz="1950" strike="noStrike" u="none">
              <a:solidFill>
                <a:srgbClr val="000000"/>
              </a:solidFill>
              <a:effectLst/>
              <a:uFillTx/>
              <a:latin typeface="Times New Roman"/>
            </a:endParaRPr>
          </a:p>
        </p:txBody>
      </p:sp>
      <p:sp>
        <p:nvSpPr>
          <p:cNvPr id="549" name=""/>
          <p:cNvSpPr txBox="1"/>
          <p:nvPr/>
        </p:nvSpPr>
        <p:spPr>
          <a:xfrm>
            <a:off x="905040" y="2192760"/>
            <a:ext cx="1987920" cy="248760"/>
          </a:xfrm>
          <a:prstGeom prst="rect">
            <a:avLst/>
          </a:prstGeom>
          <a:noFill/>
          <a:ln w="0">
            <a:noFill/>
          </a:ln>
        </p:spPr>
        <p:txBody>
          <a:bodyPr wrap="none" lIns="0" rIns="0" tIns="0" bIns="0" anchor="t">
            <a:spAutoFit/>
          </a:bodyPr>
          <a:p>
            <a:r>
              <a:rPr b="0" lang="zh-CN" sz="1950" strike="noStrike" u="none">
                <a:solidFill>
                  <a:srgbClr val="434343"/>
                </a:solidFill>
                <a:effectLst/>
                <a:uFillTx/>
                <a:latin typeface="HiraMinProN-W3"/>
                <a:ea typeface="HiraMinProN-W3"/>
              </a:rPr>
              <a:t>回の拡⼤畳み込み</a:t>
            </a:r>
            <a:endParaRPr b="0" lang="en-US" sz="1950" strike="noStrike" u="none">
              <a:solidFill>
                <a:srgbClr val="000000"/>
              </a:solidFill>
              <a:effectLst/>
              <a:uFillTx/>
              <a:latin typeface="Times New Roman"/>
            </a:endParaRPr>
          </a:p>
        </p:txBody>
      </p:sp>
      <p:sp>
        <p:nvSpPr>
          <p:cNvPr id="550" name=""/>
          <p:cNvSpPr/>
          <p:nvPr/>
        </p:nvSpPr>
        <p:spPr>
          <a:xfrm>
            <a:off x="561960" y="3371760"/>
            <a:ext cx="76320" cy="76320"/>
          </a:xfrm>
          <a:custGeom>
            <a:avLst/>
            <a:gdLst/>
            <a:ahLst/>
            <a:rect l="0" t="0" r="r" b="b"/>
            <a:pathLst>
              <a:path w="212" h="212">
                <a:moveTo>
                  <a:pt x="212" y="107"/>
                </a:moveTo>
                <a:cubicBezTo>
                  <a:pt x="212" y="121"/>
                  <a:pt x="210" y="134"/>
                  <a:pt x="204" y="147"/>
                </a:cubicBezTo>
                <a:cubicBezTo>
                  <a:pt x="199" y="160"/>
                  <a:pt x="191" y="171"/>
                  <a:pt x="181" y="181"/>
                </a:cubicBezTo>
                <a:cubicBezTo>
                  <a:pt x="171" y="191"/>
                  <a:pt x="160" y="199"/>
                  <a:pt x="147" y="204"/>
                </a:cubicBezTo>
                <a:cubicBezTo>
                  <a:pt x="134" y="210"/>
                  <a:pt x="120" y="212"/>
                  <a:pt x="106" y="212"/>
                </a:cubicBezTo>
                <a:cubicBezTo>
                  <a:pt x="92" y="212"/>
                  <a:pt x="79" y="210"/>
                  <a:pt x="66" y="204"/>
                </a:cubicBezTo>
                <a:cubicBezTo>
                  <a:pt x="53" y="199"/>
                  <a:pt x="41" y="191"/>
                  <a:pt x="32" y="181"/>
                </a:cubicBezTo>
                <a:cubicBezTo>
                  <a:pt x="21" y="171"/>
                  <a:pt x="13" y="160"/>
                  <a:pt x="8" y="147"/>
                </a:cubicBezTo>
                <a:cubicBezTo>
                  <a:pt x="2" y="134"/>
                  <a:pt x="0" y="121"/>
                  <a:pt x="0" y="107"/>
                </a:cubicBezTo>
                <a:cubicBezTo>
                  <a:pt x="0" y="93"/>
                  <a:pt x="2" y="79"/>
                  <a:pt x="8" y="66"/>
                </a:cubicBezTo>
                <a:cubicBezTo>
                  <a:pt x="13" y="53"/>
                  <a:pt x="21" y="42"/>
                  <a:pt x="32" y="32"/>
                </a:cubicBezTo>
                <a:cubicBezTo>
                  <a:pt x="41" y="21"/>
                  <a:pt x="53" y="13"/>
                  <a:pt x="66" y="8"/>
                </a:cubicBezTo>
                <a:cubicBezTo>
                  <a:pt x="79" y="2"/>
                  <a:pt x="92" y="0"/>
                  <a:pt x="106" y="0"/>
                </a:cubicBezTo>
                <a:cubicBezTo>
                  <a:pt x="120" y="0"/>
                  <a:pt x="134" y="2"/>
                  <a:pt x="147" y="8"/>
                </a:cubicBezTo>
                <a:cubicBezTo>
                  <a:pt x="160" y="13"/>
                  <a:pt x="171" y="21"/>
                  <a:pt x="181" y="32"/>
                </a:cubicBezTo>
                <a:cubicBezTo>
                  <a:pt x="191" y="42"/>
                  <a:pt x="199" y="53"/>
                  <a:pt x="204" y="66"/>
                </a:cubicBezTo>
                <a:cubicBezTo>
                  <a:pt x="210" y="79"/>
                  <a:pt x="212" y="93"/>
                  <a:pt x="212" y="107"/>
                </a:cubicBez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551" name=""/>
          <p:cNvSpPr txBox="1"/>
          <p:nvPr/>
        </p:nvSpPr>
        <p:spPr>
          <a:xfrm>
            <a:off x="781200" y="2564280"/>
            <a:ext cx="3975480" cy="248760"/>
          </a:xfrm>
          <a:prstGeom prst="rect">
            <a:avLst/>
          </a:prstGeom>
          <a:noFill/>
          <a:ln w="0">
            <a:noFill/>
          </a:ln>
        </p:spPr>
        <p:txBody>
          <a:bodyPr wrap="none" lIns="0" rIns="0" tIns="0" bIns="0" anchor="t">
            <a:spAutoFit/>
          </a:bodyPr>
          <a:p>
            <a:r>
              <a:rPr b="0" lang="zh-CN" sz="1950" strike="noStrike" u="none">
                <a:solidFill>
                  <a:srgbClr val="434343"/>
                </a:solidFill>
                <a:effectLst/>
                <a:uFillTx/>
                <a:latin typeface="HiraMinProN-W3"/>
                <a:ea typeface="HiraMinProN-W3"/>
              </a:rPr>
              <a:t>上記の⼆つは条件付きで近似可能。</a:t>
            </a:r>
            <a:endParaRPr b="0" lang="en-US" sz="1950" strike="noStrike" u="none">
              <a:solidFill>
                <a:srgbClr val="000000"/>
              </a:solidFill>
              <a:effectLst/>
              <a:uFillTx/>
              <a:latin typeface="Times New Roman"/>
            </a:endParaRPr>
          </a:p>
        </p:txBody>
      </p:sp>
      <p:sp>
        <p:nvSpPr>
          <p:cNvPr id="552" name=""/>
          <p:cNvSpPr txBox="1"/>
          <p:nvPr/>
        </p:nvSpPr>
        <p:spPr>
          <a:xfrm>
            <a:off x="781200" y="3221280"/>
            <a:ext cx="497520" cy="248760"/>
          </a:xfrm>
          <a:prstGeom prst="rect">
            <a:avLst/>
          </a:prstGeom>
          <a:noFill/>
          <a:ln w="0">
            <a:noFill/>
          </a:ln>
        </p:spPr>
        <p:txBody>
          <a:bodyPr wrap="none" lIns="0" rIns="0" tIns="0" bIns="0" anchor="t">
            <a:spAutoFit/>
          </a:bodyPr>
          <a:p>
            <a:r>
              <a:rPr b="0" lang="zh-CN" sz="1950" strike="noStrike" u="none">
                <a:solidFill>
                  <a:srgbClr val="434343"/>
                </a:solidFill>
                <a:effectLst/>
                <a:uFillTx/>
                <a:latin typeface="HiraMinProN-W3"/>
                <a:ea typeface="HiraMinProN-W3"/>
              </a:rPr>
              <a:t>⼿順</a:t>
            </a:r>
            <a:endParaRPr b="0" lang="en-US" sz="1950" strike="noStrike" u="none">
              <a:solidFill>
                <a:srgbClr val="000000"/>
              </a:solidFill>
              <a:effectLst/>
              <a:uFillTx/>
              <a:latin typeface="Times New Roman"/>
            </a:endParaRPr>
          </a:p>
        </p:txBody>
      </p:sp>
      <p:sp>
        <p:nvSpPr>
          <p:cNvPr id="553" name=""/>
          <p:cNvSpPr txBox="1"/>
          <p:nvPr/>
        </p:nvSpPr>
        <p:spPr>
          <a:xfrm>
            <a:off x="1276200" y="3265560"/>
            <a:ext cx="311400" cy="274680"/>
          </a:xfrm>
          <a:prstGeom prst="rect">
            <a:avLst/>
          </a:prstGeom>
          <a:noFill/>
          <a:ln w="0">
            <a:noFill/>
          </a:ln>
        </p:spPr>
        <p:txBody>
          <a:bodyPr wrap="none" lIns="0" rIns="0" tIns="0" bIns="0" anchor="t">
            <a:spAutoFit/>
          </a:bodyPr>
          <a:p>
            <a:r>
              <a:rPr b="0" lang="en-US" sz="1950" strike="noStrike" u="none">
                <a:solidFill>
                  <a:srgbClr val="434343"/>
                </a:solidFill>
                <a:effectLst/>
                <a:uFillTx/>
                <a:latin typeface="Times New Roman"/>
                <a:ea typeface="Times New Roman"/>
              </a:rPr>
              <a:t>A: </a:t>
            </a:r>
            <a:endParaRPr b="0" lang="en-US" sz="1950" strike="noStrike" u="none">
              <a:solidFill>
                <a:srgbClr val="000000"/>
              </a:solidFill>
              <a:effectLst/>
              <a:uFillTx/>
              <a:latin typeface="Times New Roman"/>
            </a:endParaRPr>
          </a:p>
        </p:txBody>
      </p:sp>
      <p:sp>
        <p:nvSpPr>
          <p:cNvPr id="554" name=""/>
          <p:cNvSpPr txBox="1"/>
          <p:nvPr/>
        </p:nvSpPr>
        <p:spPr>
          <a:xfrm>
            <a:off x="1585800" y="3221280"/>
            <a:ext cx="497520" cy="248760"/>
          </a:xfrm>
          <a:prstGeom prst="rect">
            <a:avLst/>
          </a:prstGeom>
          <a:noFill/>
          <a:ln w="0">
            <a:noFill/>
          </a:ln>
        </p:spPr>
        <p:txBody>
          <a:bodyPr wrap="none" lIns="0" rIns="0" tIns="0" bIns="0" anchor="t">
            <a:spAutoFit/>
          </a:bodyPr>
          <a:p>
            <a:r>
              <a:rPr b="0" lang="zh-CN" sz="1950" strike="noStrike" u="none">
                <a:solidFill>
                  <a:srgbClr val="434343"/>
                </a:solidFill>
                <a:effectLst/>
                <a:uFillTx/>
                <a:latin typeface="HiraMinProN-W3"/>
                <a:ea typeface="HiraMinProN-W3"/>
              </a:rPr>
              <a:t>⼊⼒</a:t>
            </a:r>
            <a:endParaRPr b="0" lang="en-US" sz="1950" strike="noStrike" u="none">
              <a:solidFill>
                <a:srgbClr val="000000"/>
              </a:solidFill>
              <a:effectLst/>
              <a:uFillTx/>
              <a:latin typeface="Times New Roman"/>
            </a:endParaRPr>
          </a:p>
        </p:txBody>
      </p:sp>
      <p:sp>
        <p:nvSpPr>
          <p:cNvPr id="555" name=""/>
          <p:cNvSpPr txBox="1"/>
          <p:nvPr/>
        </p:nvSpPr>
        <p:spPr>
          <a:xfrm>
            <a:off x="2081160" y="3265560"/>
            <a:ext cx="249120" cy="274680"/>
          </a:xfrm>
          <a:prstGeom prst="rect">
            <a:avLst/>
          </a:prstGeom>
          <a:noFill/>
          <a:ln w="0">
            <a:noFill/>
          </a:ln>
        </p:spPr>
        <p:txBody>
          <a:bodyPr wrap="none" lIns="0" rIns="0" tIns="0" bIns="0" anchor="t">
            <a:spAutoFit/>
          </a:bodyPr>
          <a:p>
            <a:r>
              <a:rPr b="0" lang="en-US" sz="1950" strike="noStrike" u="none">
                <a:solidFill>
                  <a:srgbClr val="434343"/>
                </a:solidFill>
                <a:effectLst/>
                <a:uFillTx/>
                <a:latin typeface="Times New Roman"/>
                <a:ea typeface="Times New Roman"/>
              </a:rPr>
              <a:t> x </a:t>
            </a:r>
            <a:endParaRPr b="0" lang="en-US" sz="1950" strike="noStrike" u="none">
              <a:solidFill>
                <a:srgbClr val="000000"/>
              </a:solidFill>
              <a:effectLst/>
              <a:uFillTx/>
              <a:latin typeface="Times New Roman"/>
            </a:endParaRPr>
          </a:p>
        </p:txBody>
      </p:sp>
      <p:sp>
        <p:nvSpPr>
          <p:cNvPr id="556" name=""/>
          <p:cNvSpPr txBox="1"/>
          <p:nvPr/>
        </p:nvSpPr>
        <p:spPr>
          <a:xfrm>
            <a:off x="2328840" y="3221280"/>
            <a:ext cx="2484720" cy="248760"/>
          </a:xfrm>
          <a:prstGeom prst="rect">
            <a:avLst/>
          </a:prstGeom>
          <a:noFill/>
          <a:ln w="0">
            <a:noFill/>
          </a:ln>
        </p:spPr>
        <p:txBody>
          <a:bodyPr wrap="none" lIns="0" rIns="0" tIns="0" bIns="0" anchor="t">
            <a:spAutoFit/>
          </a:bodyPr>
          <a:p>
            <a:r>
              <a:rPr b="0" lang="zh-CN" sz="1950" strike="noStrike" u="none">
                <a:solidFill>
                  <a:srgbClr val="434343"/>
                </a:solidFill>
                <a:effectLst/>
                <a:uFillTx/>
                <a:latin typeface="HiraMinProN-W3"/>
                <a:ea typeface="HiraMinProN-W3"/>
              </a:rPr>
              <a:t>をダウンサンプリング</a:t>
            </a:r>
            <a:endParaRPr b="0" lang="en-US" sz="1950" strike="noStrike" u="none">
              <a:solidFill>
                <a:srgbClr val="000000"/>
              </a:solidFill>
              <a:effectLst/>
              <a:uFillTx/>
              <a:latin typeface="Times New Roman"/>
            </a:endParaRPr>
          </a:p>
        </p:txBody>
      </p:sp>
      <p:sp>
        <p:nvSpPr>
          <p:cNvPr id="557" name=""/>
          <p:cNvSpPr txBox="1"/>
          <p:nvPr/>
        </p:nvSpPr>
        <p:spPr>
          <a:xfrm>
            <a:off x="4790520" y="3265560"/>
            <a:ext cx="566280" cy="274680"/>
          </a:xfrm>
          <a:prstGeom prst="rect">
            <a:avLst/>
          </a:prstGeom>
          <a:noFill/>
          <a:ln w="0">
            <a:noFill/>
          </a:ln>
        </p:spPr>
        <p:txBody>
          <a:bodyPr wrap="none" lIns="0" rIns="0" tIns="0" bIns="0" anchor="t">
            <a:spAutoFit/>
          </a:bodyPr>
          <a:p>
            <a:r>
              <a:rPr b="0" lang="en-US" sz="1950" strike="noStrike" u="none">
                <a:solidFill>
                  <a:srgbClr val="434343"/>
                </a:solidFill>
                <a:effectLst/>
                <a:uFillTx/>
                <a:latin typeface="Times New Roman"/>
                <a:ea typeface="Times New Roman"/>
              </a:rPr>
              <a:t> (1/r) </a:t>
            </a:r>
            <a:endParaRPr b="0" lang="en-US" sz="1950" strike="noStrike" u="none">
              <a:solidFill>
                <a:srgbClr val="000000"/>
              </a:solidFill>
              <a:effectLst/>
              <a:uFillTx/>
              <a:latin typeface="Times New Roman"/>
            </a:endParaRPr>
          </a:p>
        </p:txBody>
      </p:sp>
      <p:sp>
        <p:nvSpPr>
          <p:cNvPr id="558" name=""/>
          <p:cNvSpPr txBox="1"/>
          <p:nvPr/>
        </p:nvSpPr>
        <p:spPr>
          <a:xfrm>
            <a:off x="5354280" y="3221280"/>
            <a:ext cx="247320" cy="332640"/>
          </a:xfrm>
          <a:prstGeom prst="rect">
            <a:avLst/>
          </a:prstGeom>
          <a:noFill/>
          <a:ln w="0">
            <a:noFill/>
          </a:ln>
        </p:spPr>
        <p:txBody>
          <a:bodyPr wrap="none" lIns="0" rIns="0" tIns="0" bIns="0" anchor="t">
            <a:spAutoFit/>
          </a:bodyPr>
          <a:p>
            <a:r>
              <a:rPr b="0" lang="en-US" sz="1950" strike="noStrike" u="none">
                <a:solidFill>
                  <a:srgbClr val="434343"/>
                </a:solidFill>
                <a:effectLst/>
                <a:uFillTx/>
                <a:latin typeface="HiraMinProN-W3"/>
                <a:ea typeface="HiraMinProN-W3"/>
              </a:rPr>
              <a:t>→</a:t>
            </a:r>
            <a:endParaRPr b="0" lang="en-US" sz="1950" strike="noStrike" u="none">
              <a:solidFill>
                <a:srgbClr val="000000"/>
              </a:solidFill>
              <a:effectLst/>
              <a:uFillTx/>
              <a:latin typeface="Times New Roman"/>
            </a:endParaRPr>
          </a:p>
        </p:txBody>
      </p:sp>
      <p:sp>
        <p:nvSpPr>
          <p:cNvPr id="559" name=""/>
          <p:cNvSpPr txBox="1"/>
          <p:nvPr/>
        </p:nvSpPr>
        <p:spPr>
          <a:xfrm>
            <a:off x="5601960" y="3265560"/>
            <a:ext cx="247320" cy="274680"/>
          </a:xfrm>
          <a:prstGeom prst="rect">
            <a:avLst/>
          </a:prstGeom>
          <a:noFill/>
          <a:ln w="0">
            <a:noFill/>
          </a:ln>
        </p:spPr>
        <p:txBody>
          <a:bodyPr wrap="none" lIns="0" rIns="0" tIns="0" bIns="0" anchor="t">
            <a:spAutoFit/>
          </a:bodyPr>
          <a:p>
            <a:r>
              <a:rPr b="0" lang="en-US" sz="1950" strike="noStrike" u="none">
                <a:solidFill>
                  <a:srgbClr val="434343"/>
                </a:solidFill>
                <a:effectLst/>
                <a:uFillTx/>
                <a:latin typeface="Times New Roman"/>
                <a:ea typeface="Times New Roman"/>
              </a:rPr>
              <a:t> </a:t>
            </a:r>
            <a:endParaRPr b="0" lang="en-US" sz="1950" strike="noStrike" u="none">
              <a:solidFill>
                <a:srgbClr val="000000"/>
              </a:solidFill>
              <a:effectLst/>
              <a:uFillTx/>
              <a:latin typeface="Times New Roman"/>
            </a:endParaRPr>
          </a:p>
        </p:txBody>
      </p:sp>
      <p:sp>
        <p:nvSpPr>
          <p:cNvPr id="560" name=""/>
          <p:cNvSpPr txBox="1"/>
          <p:nvPr/>
        </p:nvSpPr>
        <p:spPr>
          <a:xfrm>
            <a:off x="5663880" y="3221280"/>
            <a:ext cx="994320" cy="248760"/>
          </a:xfrm>
          <a:prstGeom prst="rect">
            <a:avLst/>
          </a:prstGeom>
          <a:noFill/>
          <a:ln w="0">
            <a:noFill/>
          </a:ln>
        </p:spPr>
        <p:txBody>
          <a:bodyPr wrap="none" lIns="0" rIns="0" tIns="0" bIns="0" anchor="t">
            <a:spAutoFit/>
          </a:bodyPr>
          <a:p>
            <a:r>
              <a:rPr b="0" lang="zh-CN" sz="1950" strike="noStrike" u="none">
                <a:solidFill>
                  <a:srgbClr val="434343"/>
                </a:solidFill>
                <a:effectLst/>
                <a:uFillTx/>
                <a:latin typeface="HiraMinProN-W3"/>
                <a:ea typeface="HiraMinProN-W3"/>
              </a:rPr>
              <a:t>フィルタ</a:t>
            </a:r>
            <a:endParaRPr b="0" lang="en-US" sz="1950" strike="noStrike" u="none">
              <a:solidFill>
                <a:srgbClr val="000000"/>
              </a:solidFill>
              <a:effectLst/>
              <a:uFillTx/>
              <a:latin typeface="Times New Roman"/>
            </a:endParaRPr>
          </a:p>
        </p:txBody>
      </p:sp>
      <p:sp>
        <p:nvSpPr>
          <p:cNvPr id="561" name=""/>
          <p:cNvSpPr txBox="1"/>
          <p:nvPr/>
        </p:nvSpPr>
        <p:spPr>
          <a:xfrm>
            <a:off x="6634800" y="3265560"/>
            <a:ext cx="249120" cy="274680"/>
          </a:xfrm>
          <a:prstGeom prst="rect">
            <a:avLst/>
          </a:prstGeom>
          <a:noFill/>
          <a:ln w="0">
            <a:noFill/>
          </a:ln>
        </p:spPr>
        <p:txBody>
          <a:bodyPr wrap="none" lIns="0" rIns="0" tIns="0" bIns="0" anchor="t">
            <a:spAutoFit/>
          </a:bodyPr>
          <a:p>
            <a:r>
              <a:rPr b="0" lang="en-US" sz="1950" strike="noStrike" u="none">
                <a:solidFill>
                  <a:srgbClr val="434343"/>
                </a:solidFill>
                <a:effectLst/>
                <a:uFillTx/>
                <a:latin typeface="Times New Roman"/>
                <a:ea typeface="Times New Roman"/>
              </a:rPr>
              <a:t> h </a:t>
            </a:r>
            <a:endParaRPr b="0" lang="en-US" sz="1950" strike="noStrike" u="none">
              <a:solidFill>
                <a:srgbClr val="000000"/>
              </a:solidFill>
              <a:effectLst/>
              <a:uFillTx/>
              <a:latin typeface="Times New Roman"/>
            </a:endParaRPr>
          </a:p>
        </p:txBody>
      </p:sp>
      <p:sp>
        <p:nvSpPr>
          <p:cNvPr id="562" name=""/>
          <p:cNvSpPr txBox="1"/>
          <p:nvPr/>
        </p:nvSpPr>
        <p:spPr>
          <a:xfrm>
            <a:off x="6882480" y="3221280"/>
            <a:ext cx="1242720" cy="248760"/>
          </a:xfrm>
          <a:prstGeom prst="rect">
            <a:avLst/>
          </a:prstGeom>
          <a:noFill/>
          <a:ln w="0">
            <a:noFill/>
          </a:ln>
        </p:spPr>
        <p:txBody>
          <a:bodyPr wrap="none" lIns="0" rIns="0" tIns="0" bIns="0" anchor="t">
            <a:spAutoFit/>
          </a:bodyPr>
          <a:p>
            <a:r>
              <a:rPr b="0" lang="zh-CN" sz="1950" strike="noStrike" u="none">
                <a:solidFill>
                  <a:srgbClr val="434343"/>
                </a:solidFill>
                <a:effectLst/>
                <a:uFillTx/>
                <a:latin typeface="HiraMinProN-W3"/>
                <a:ea typeface="HiraMinProN-W3"/>
              </a:rPr>
              <a:t>を畳み込み</a:t>
            </a:r>
            <a:endParaRPr b="0" lang="en-US" sz="1950" strike="noStrike" u="none">
              <a:solidFill>
                <a:srgbClr val="000000"/>
              </a:solidFill>
              <a:effectLst/>
              <a:uFillTx/>
              <a:latin typeface="Times New Roman"/>
            </a:endParaRPr>
          </a:p>
        </p:txBody>
      </p:sp>
      <p:sp>
        <p:nvSpPr>
          <p:cNvPr id="563" name=""/>
          <p:cNvSpPr txBox="1"/>
          <p:nvPr/>
        </p:nvSpPr>
        <p:spPr>
          <a:xfrm>
            <a:off x="8120520" y="3265560"/>
            <a:ext cx="247320" cy="274680"/>
          </a:xfrm>
          <a:prstGeom prst="rect">
            <a:avLst/>
          </a:prstGeom>
          <a:noFill/>
          <a:ln w="0">
            <a:noFill/>
          </a:ln>
        </p:spPr>
        <p:txBody>
          <a:bodyPr wrap="none" lIns="0" rIns="0" tIns="0" bIns="0" anchor="t">
            <a:spAutoFit/>
          </a:bodyPr>
          <a:p>
            <a:r>
              <a:rPr b="0" lang="en-US" sz="1950" strike="noStrike" u="none">
                <a:solidFill>
                  <a:srgbClr val="434343"/>
                </a:solidFill>
                <a:effectLst/>
                <a:uFillTx/>
                <a:latin typeface="Times New Roman"/>
                <a:ea typeface="Times New Roman"/>
              </a:rPr>
              <a:t> </a:t>
            </a:r>
            <a:endParaRPr b="0" lang="en-US" sz="1950" strike="noStrike" u="none">
              <a:solidFill>
                <a:srgbClr val="000000"/>
              </a:solidFill>
              <a:effectLst/>
              <a:uFillTx/>
              <a:latin typeface="Times New Roman"/>
            </a:endParaRPr>
          </a:p>
        </p:txBody>
      </p:sp>
      <p:sp>
        <p:nvSpPr>
          <p:cNvPr id="564" name=""/>
          <p:cNvSpPr txBox="1"/>
          <p:nvPr/>
        </p:nvSpPr>
        <p:spPr>
          <a:xfrm>
            <a:off x="8182440" y="3221280"/>
            <a:ext cx="247320" cy="332640"/>
          </a:xfrm>
          <a:prstGeom prst="rect">
            <a:avLst/>
          </a:prstGeom>
          <a:noFill/>
          <a:ln w="0">
            <a:noFill/>
          </a:ln>
        </p:spPr>
        <p:txBody>
          <a:bodyPr wrap="none" lIns="0" rIns="0" tIns="0" bIns="0" anchor="t">
            <a:spAutoFit/>
          </a:bodyPr>
          <a:p>
            <a:r>
              <a:rPr b="0" lang="en-US" sz="1950" strike="noStrike" u="none">
                <a:solidFill>
                  <a:srgbClr val="434343"/>
                </a:solidFill>
                <a:effectLst/>
                <a:uFillTx/>
                <a:latin typeface="HiraMinProN-W3"/>
                <a:ea typeface="HiraMinProN-W3"/>
              </a:rPr>
              <a:t>→</a:t>
            </a:r>
            <a:endParaRPr b="0" lang="en-US" sz="1950" strike="noStrike" u="none">
              <a:solidFill>
                <a:srgbClr val="000000"/>
              </a:solidFill>
              <a:effectLst/>
              <a:uFillTx/>
              <a:latin typeface="Times New Roman"/>
            </a:endParaRPr>
          </a:p>
        </p:txBody>
      </p:sp>
      <p:sp>
        <p:nvSpPr>
          <p:cNvPr id="565" name=""/>
          <p:cNvSpPr txBox="1"/>
          <p:nvPr/>
        </p:nvSpPr>
        <p:spPr>
          <a:xfrm>
            <a:off x="8430120" y="3265560"/>
            <a:ext cx="247320" cy="274680"/>
          </a:xfrm>
          <a:prstGeom prst="rect">
            <a:avLst/>
          </a:prstGeom>
          <a:noFill/>
          <a:ln w="0">
            <a:noFill/>
          </a:ln>
        </p:spPr>
        <p:txBody>
          <a:bodyPr wrap="none" lIns="0" rIns="0" tIns="0" bIns="0" anchor="t">
            <a:spAutoFit/>
          </a:bodyPr>
          <a:p>
            <a:r>
              <a:rPr b="0" lang="en-US" sz="1950" strike="noStrike" u="none">
                <a:solidFill>
                  <a:srgbClr val="434343"/>
                </a:solidFill>
                <a:effectLst/>
                <a:uFillTx/>
                <a:latin typeface="Times New Roman"/>
                <a:ea typeface="Times New Roman"/>
              </a:rPr>
              <a:t> </a:t>
            </a:r>
            <a:endParaRPr b="0" lang="en-US" sz="1950" strike="noStrike" u="none">
              <a:solidFill>
                <a:srgbClr val="000000"/>
              </a:solidFill>
              <a:effectLst/>
              <a:uFillTx/>
              <a:latin typeface="Times New Roman"/>
            </a:endParaRPr>
          </a:p>
        </p:txBody>
      </p:sp>
      <p:sp>
        <p:nvSpPr>
          <p:cNvPr id="566" name=""/>
          <p:cNvSpPr txBox="1"/>
          <p:nvPr/>
        </p:nvSpPr>
        <p:spPr>
          <a:xfrm>
            <a:off x="8492040" y="3221280"/>
            <a:ext cx="2236320" cy="248760"/>
          </a:xfrm>
          <a:prstGeom prst="rect">
            <a:avLst/>
          </a:prstGeom>
          <a:noFill/>
          <a:ln w="0">
            <a:noFill/>
          </a:ln>
        </p:spPr>
        <p:txBody>
          <a:bodyPr wrap="none" lIns="0" rIns="0" tIns="0" bIns="0" anchor="t">
            <a:spAutoFit/>
          </a:bodyPr>
          <a:p>
            <a:r>
              <a:rPr b="0" lang="zh-CN" sz="1950" strike="noStrike" u="none">
                <a:solidFill>
                  <a:srgbClr val="434343"/>
                </a:solidFill>
                <a:effectLst/>
                <a:uFillTx/>
                <a:latin typeface="HiraMinProN-W3"/>
                <a:ea typeface="HiraMinProN-W3"/>
              </a:rPr>
              <a:t>アップサンプリング</a:t>
            </a:r>
            <a:endParaRPr b="0" lang="en-US" sz="1950" strike="noStrike" u="none">
              <a:solidFill>
                <a:srgbClr val="000000"/>
              </a:solidFill>
              <a:effectLst/>
              <a:uFillTx/>
              <a:latin typeface="Times New Roman"/>
            </a:endParaRPr>
          </a:p>
        </p:txBody>
      </p:sp>
      <p:sp>
        <p:nvSpPr>
          <p:cNvPr id="567" name=""/>
          <p:cNvSpPr/>
          <p:nvPr/>
        </p:nvSpPr>
        <p:spPr>
          <a:xfrm>
            <a:off x="561960" y="4028760"/>
            <a:ext cx="76320" cy="76680"/>
          </a:xfrm>
          <a:custGeom>
            <a:avLst/>
            <a:gdLst/>
            <a:ahLst/>
            <a:rect l="0" t="0" r="r" b="b"/>
            <a:pathLst>
              <a:path w="212" h="213">
                <a:moveTo>
                  <a:pt x="212" y="107"/>
                </a:moveTo>
                <a:cubicBezTo>
                  <a:pt x="212" y="121"/>
                  <a:pt x="210" y="135"/>
                  <a:pt x="204" y="148"/>
                </a:cubicBezTo>
                <a:cubicBezTo>
                  <a:pt x="199" y="161"/>
                  <a:pt x="191" y="172"/>
                  <a:pt x="181" y="182"/>
                </a:cubicBezTo>
                <a:cubicBezTo>
                  <a:pt x="171" y="192"/>
                  <a:pt x="160" y="200"/>
                  <a:pt x="147" y="205"/>
                </a:cubicBezTo>
                <a:cubicBezTo>
                  <a:pt x="134" y="210"/>
                  <a:pt x="120" y="213"/>
                  <a:pt x="106" y="213"/>
                </a:cubicBezTo>
                <a:cubicBezTo>
                  <a:pt x="92" y="213"/>
                  <a:pt x="79" y="210"/>
                  <a:pt x="66" y="205"/>
                </a:cubicBezTo>
                <a:cubicBezTo>
                  <a:pt x="53" y="200"/>
                  <a:pt x="41" y="192"/>
                  <a:pt x="32" y="182"/>
                </a:cubicBezTo>
                <a:cubicBezTo>
                  <a:pt x="21" y="172"/>
                  <a:pt x="13" y="161"/>
                  <a:pt x="8" y="148"/>
                </a:cubicBezTo>
                <a:cubicBezTo>
                  <a:pt x="2" y="135"/>
                  <a:pt x="0" y="121"/>
                  <a:pt x="0" y="107"/>
                </a:cubicBezTo>
                <a:cubicBezTo>
                  <a:pt x="0" y="92"/>
                  <a:pt x="2" y="79"/>
                  <a:pt x="8" y="66"/>
                </a:cubicBezTo>
                <a:cubicBezTo>
                  <a:pt x="13" y="53"/>
                  <a:pt x="21" y="41"/>
                  <a:pt x="32" y="31"/>
                </a:cubicBezTo>
                <a:cubicBezTo>
                  <a:pt x="41" y="21"/>
                  <a:pt x="53" y="14"/>
                  <a:pt x="66" y="8"/>
                </a:cubicBezTo>
                <a:cubicBezTo>
                  <a:pt x="79" y="3"/>
                  <a:pt x="92" y="0"/>
                  <a:pt x="106" y="0"/>
                </a:cubicBezTo>
                <a:cubicBezTo>
                  <a:pt x="120" y="0"/>
                  <a:pt x="134" y="3"/>
                  <a:pt x="147" y="8"/>
                </a:cubicBezTo>
                <a:cubicBezTo>
                  <a:pt x="160" y="14"/>
                  <a:pt x="171" y="21"/>
                  <a:pt x="181" y="31"/>
                </a:cubicBezTo>
                <a:cubicBezTo>
                  <a:pt x="191" y="41"/>
                  <a:pt x="199" y="53"/>
                  <a:pt x="204" y="66"/>
                </a:cubicBezTo>
                <a:cubicBezTo>
                  <a:pt x="210" y="79"/>
                  <a:pt x="212" y="92"/>
                  <a:pt x="212" y="107"/>
                </a:cubicBez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568" name=""/>
          <p:cNvSpPr txBox="1"/>
          <p:nvPr/>
        </p:nvSpPr>
        <p:spPr>
          <a:xfrm>
            <a:off x="10698480" y="3265560"/>
            <a:ext cx="311040" cy="274680"/>
          </a:xfrm>
          <a:prstGeom prst="rect">
            <a:avLst/>
          </a:prstGeom>
          <a:noFill/>
          <a:ln w="0">
            <a:noFill/>
          </a:ln>
        </p:spPr>
        <p:txBody>
          <a:bodyPr wrap="none" lIns="0" rIns="0" tIns="0" bIns="0" anchor="t">
            <a:spAutoFit/>
          </a:bodyPr>
          <a:p>
            <a:r>
              <a:rPr b="0" lang="en-US" sz="1950" strike="noStrike" u="none">
                <a:solidFill>
                  <a:srgbClr val="434343"/>
                </a:solidFill>
                <a:effectLst/>
                <a:uFillTx/>
                <a:latin typeface="Times New Roman"/>
                <a:ea typeface="Times New Roman"/>
              </a:rPr>
              <a:t> (r)</a:t>
            </a:r>
            <a:endParaRPr b="0" lang="en-US" sz="1950" strike="noStrike" u="none">
              <a:solidFill>
                <a:srgbClr val="000000"/>
              </a:solidFill>
              <a:effectLst/>
              <a:uFillTx/>
              <a:latin typeface="Times New Roman"/>
            </a:endParaRPr>
          </a:p>
        </p:txBody>
      </p:sp>
      <p:sp>
        <p:nvSpPr>
          <p:cNvPr id="569" name=""/>
          <p:cNvSpPr txBox="1"/>
          <p:nvPr/>
        </p:nvSpPr>
        <p:spPr>
          <a:xfrm>
            <a:off x="781200" y="3878640"/>
            <a:ext cx="497520" cy="248760"/>
          </a:xfrm>
          <a:prstGeom prst="rect">
            <a:avLst/>
          </a:prstGeom>
          <a:noFill/>
          <a:ln w="0">
            <a:noFill/>
          </a:ln>
        </p:spPr>
        <p:txBody>
          <a:bodyPr wrap="none" lIns="0" rIns="0" tIns="0" bIns="0" anchor="t">
            <a:spAutoFit/>
          </a:bodyPr>
          <a:p>
            <a:r>
              <a:rPr b="0" lang="zh-CN" sz="1950" strike="noStrike" u="none">
                <a:solidFill>
                  <a:srgbClr val="434343"/>
                </a:solidFill>
                <a:effectLst/>
                <a:uFillTx/>
                <a:latin typeface="HiraMinProN-W3"/>
                <a:ea typeface="HiraMinProN-W3"/>
              </a:rPr>
              <a:t>⼿順</a:t>
            </a:r>
            <a:endParaRPr b="0" lang="en-US" sz="1950" strike="noStrike" u="none">
              <a:solidFill>
                <a:srgbClr val="000000"/>
              </a:solidFill>
              <a:effectLst/>
              <a:uFillTx/>
              <a:latin typeface="Times New Roman"/>
            </a:endParaRPr>
          </a:p>
        </p:txBody>
      </p:sp>
      <p:sp>
        <p:nvSpPr>
          <p:cNvPr id="570" name=""/>
          <p:cNvSpPr txBox="1"/>
          <p:nvPr/>
        </p:nvSpPr>
        <p:spPr>
          <a:xfrm>
            <a:off x="1276200" y="3922560"/>
            <a:ext cx="297360" cy="274680"/>
          </a:xfrm>
          <a:prstGeom prst="rect">
            <a:avLst/>
          </a:prstGeom>
          <a:noFill/>
          <a:ln w="0">
            <a:noFill/>
          </a:ln>
        </p:spPr>
        <p:txBody>
          <a:bodyPr wrap="none" lIns="0" rIns="0" tIns="0" bIns="0" anchor="t">
            <a:spAutoFit/>
          </a:bodyPr>
          <a:p>
            <a:r>
              <a:rPr b="0" lang="en-US" sz="1950" strike="noStrike" u="none">
                <a:solidFill>
                  <a:srgbClr val="434343"/>
                </a:solidFill>
                <a:effectLst/>
                <a:uFillTx/>
                <a:latin typeface="Times New Roman"/>
                <a:ea typeface="Times New Roman"/>
              </a:rPr>
              <a:t>B: </a:t>
            </a:r>
            <a:endParaRPr b="0" lang="en-US" sz="1950" strike="noStrike" u="none">
              <a:solidFill>
                <a:srgbClr val="000000"/>
              </a:solidFill>
              <a:effectLst/>
              <a:uFillTx/>
              <a:latin typeface="Times New Roman"/>
            </a:endParaRPr>
          </a:p>
        </p:txBody>
      </p:sp>
      <p:sp>
        <p:nvSpPr>
          <p:cNvPr id="571" name=""/>
          <p:cNvSpPr txBox="1"/>
          <p:nvPr/>
        </p:nvSpPr>
        <p:spPr>
          <a:xfrm>
            <a:off x="1572120" y="3878640"/>
            <a:ext cx="497520" cy="248760"/>
          </a:xfrm>
          <a:prstGeom prst="rect">
            <a:avLst/>
          </a:prstGeom>
          <a:noFill/>
          <a:ln w="0">
            <a:noFill/>
          </a:ln>
        </p:spPr>
        <p:txBody>
          <a:bodyPr wrap="none" lIns="0" rIns="0" tIns="0" bIns="0" anchor="t">
            <a:spAutoFit/>
          </a:bodyPr>
          <a:p>
            <a:r>
              <a:rPr b="0" lang="zh-CN" sz="1950" strike="noStrike" u="none">
                <a:solidFill>
                  <a:srgbClr val="434343"/>
                </a:solidFill>
                <a:effectLst/>
                <a:uFillTx/>
                <a:latin typeface="HiraMinProN-W3"/>
                <a:ea typeface="HiraMinProN-W3"/>
              </a:rPr>
              <a:t>倍率</a:t>
            </a:r>
            <a:endParaRPr b="0" lang="en-US" sz="1950" strike="noStrike" u="none">
              <a:solidFill>
                <a:srgbClr val="000000"/>
              </a:solidFill>
              <a:effectLst/>
              <a:uFillTx/>
              <a:latin typeface="Times New Roman"/>
            </a:endParaRPr>
          </a:p>
        </p:txBody>
      </p:sp>
      <p:sp>
        <p:nvSpPr>
          <p:cNvPr id="572" name=""/>
          <p:cNvSpPr txBox="1"/>
          <p:nvPr/>
        </p:nvSpPr>
        <p:spPr>
          <a:xfrm>
            <a:off x="2067480" y="3922560"/>
            <a:ext cx="247320" cy="274680"/>
          </a:xfrm>
          <a:prstGeom prst="rect">
            <a:avLst/>
          </a:prstGeom>
          <a:noFill/>
          <a:ln w="0">
            <a:noFill/>
          </a:ln>
        </p:spPr>
        <p:txBody>
          <a:bodyPr wrap="none" lIns="0" rIns="0" tIns="0" bIns="0" anchor="t">
            <a:spAutoFit/>
          </a:bodyPr>
          <a:p>
            <a:r>
              <a:rPr b="0" lang="en-US" sz="1950" strike="noStrike" u="none">
                <a:solidFill>
                  <a:srgbClr val="434343"/>
                </a:solidFill>
                <a:effectLst/>
                <a:uFillTx/>
                <a:latin typeface="Times New Roman"/>
                <a:ea typeface="Times New Roman"/>
              </a:rPr>
              <a:t> r </a:t>
            </a:r>
            <a:endParaRPr b="0" lang="en-US" sz="1950" strike="noStrike" u="none">
              <a:solidFill>
                <a:srgbClr val="000000"/>
              </a:solidFill>
              <a:effectLst/>
              <a:uFillTx/>
              <a:latin typeface="Times New Roman"/>
            </a:endParaRPr>
          </a:p>
        </p:txBody>
      </p:sp>
      <p:sp>
        <p:nvSpPr>
          <p:cNvPr id="573" name=""/>
          <p:cNvSpPr txBox="1"/>
          <p:nvPr/>
        </p:nvSpPr>
        <p:spPr>
          <a:xfrm>
            <a:off x="2273760" y="3878640"/>
            <a:ext cx="2484720" cy="248760"/>
          </a:xfrm>
          <a:prstGeom prst="rect">
            <a:avLst/>
          </a:prstGeom>
          <a:noFill/>
          <a:ln w="0">
            <a:noFill/>
          </a:ln>
        </p:spPr>
        <p:txBody>
          <a:bodyPr wrap="none" lIns="0" rIns="0" tIns="0" bIns="0" anchor="t">
            <a:spAutoFit/>
          </a:bodyPr>
          <a:p>
            <a:r>
              <a:rPr b="0" lang="zh-CN" sz="1950" strike="noStrike" u="none">
                <a:solidFill>
                  <a:srgbClr val="434343"/>
                </a:solidFill>
                <a:effectLst/>
                <a:uFillTx/>
                <a:latin typeface="HiraMinProN-W3"/>
                <a:ea typeface="HiraMinProN-W3"/>
              </a:rPr>
              <a:t>の拡⼤畳み込みを適⽤</a:t>
            </a:r>
            <a:endParaRPr b="0" lang="en-US" sz="1950" strike="noStrike" u="none">
              <a:solidFill>
                <a:srgbClr val="000000"/>
              </a:solidFill>
              <a:effectLst/>
              <a:uFillTx/>
              <a:latin typeface="Times New Roman"/>
            </a:endParaRPr>
          </a:p>
        </p:txBody>
      </p:sp>
      <p:sp>
        <p:nvSpPr>
          <p:cNvPr id="574" name=""/>
          <p:cNvSpPr txBox="1"/>
          <p:nvPr/>
        </p:nvSpPr>
        <p:spPr>
          <a:xfrm>
            <a:off x="4750200" y="3922560"/>
            <a:ext cx="247320" cy="274680"/>
          </a:xfrm>
          <a:prstGeom prst="rect">
            <a:avLst/>
          </a:prstGeom>
          <a:noFill/>
          <a:ln w="0">
            <a:noFill/>
          </a:ln>
        </p:spPr>
        <p:txBody>
          <a:bodyPr wrap="none" lIns="0" rIns="0" tIns="0" bIns="0" anchor="t">
            <a:spAutoFit/>
          </a:bodyPr>
          <a:p>
            <a:r>
              <a:rPr b="0" lang="en-US" sz="1950" strike="noStrike" u="none">
                <a:solidFill>
                  <a:srgbClr val="434343"/>
                </a:solidFill>
                <a:effectLst/>
                <a:uFillTx/>
                <a:latin typeface="Times New Roman"/>
                <a:ea typeface="Times New Roman"/>
              </a:rPr>
              <a:t> </a:t>
            </a:r>
            <a:endParaRPr b="0" lang="en-US" sz="1950" strike="noStrike" u="none">
              <a:solidFill>
                <a:srgbClr val="000000"/>
              </a:solidFill>
              <a:effectLst/>
              <a:uFillTx/>
              <a:latin typeface="Times New Roman"/>
            </a:endParaRPr>
          </a:p>
        </p:txBody>
      </p:sp>
      <p:sp>
        <p:nvSpPr>
          <p:cNvPr id="575" name=""/>
          <p:cNvSpPr txBox="1"/>
          <p:nvPr/>
        </p:nvSpPr>
        <p:spPr>
          <a:xfrm>
            <a:off x="4812120" y="3878640"/>
            <a:ext cx="247320" cy="332640"/>
          </a:xfrm>
          <a:prstGeom prst="rect">
            <a:avLst/>
          </a:prstGeom>
          <a:noFill/>
          <a:ln w="0">
            <a:noFill/>
          </a:ln>
        </p:spPr>
        <p:txBody>
          <a:bodyPr wrap="none" lIns="0" rIns="0" tIns="0" bIns="0" anchor="t">
            <a:spAutoFit/>
          </a:bodyPr>
          <a:p>
            <a:r>
              <a:rPr b="0" lang="en-US" sz="1950" strike="noStrike" u="none">
                <a:solidFill>
                  <a:srgbClr val="434343"/>
                </a:solidFill>
                <a:effectLst/>
                <a:uFillTx/>
                <a:latin typeface="HiraMinProN-W3"/>
                <a:ea typeface="HiraMinProN-W3"/>
              </a:rPr>
              <a:t>→</a:t>
            </a:r>
            <a:endParaRPr b="0" lang="en-US" sz="1950" strike="noStrike" u="none">
              <a:solidFill>
                <a:srgbClr val="000000"/>
              </a:solidFill>
              <a:effectLst/>
              <a:uFillTx/>
              <a:latin typeface="Times New Roman"/>
            </a:endParaRPr>
          </a:p>
        </p:txBody>
      </p:sp>
      <p:sp>
        <p:nvSpPr>
          <p:cNvPr id="576" name=""/>
          <p:cNvSpPr txBox="1"/>
          <p:nvPr/>
        </p:nvSpPr>
        <p:spPr>
          <a:xfrm>
            <a:off x="5059800" y="3922560"/>
            <a:ext cx="247320" cy="274680"/>
          </a:xfrm>
          <a:prstGeom prst="rect">
            <a:avLst/>
          </a:prstGeom>
          <a:noFill/>
          <a:ln w="0">
            <a:noFill/>
          </a:ln>
        </p:spPr>
        <p:txBody>
          <a:bodyPr wrap="none" lIns="0" rIns="0" tIns="0" bIns="0" anchor="t">
            <a:spAutoFit/>
          </a:bodyPr>
          <a:p>
            <a:r>
              <a:rPr b="0" lang="en-US" sz="1950" strike="noStrike" u="none">
                <a:solidFill>
                  <a:srgbClr val="434343"/>
                </a:solidFill>
                <a:effectLst/>
                <a:uFillTx/>
                <a:latin typeface="Times New Roman"/>
                <a:ea typeface="Times New Roman"/>
              </a:rPr>
              <a:t> </a:t>
            </a:r>
            <a:endParaRPr b="0" lang="en-US" sz="1950" strike="noStrike" u="none">
              <a:solidFill>
                <a:srgbClr val="000000"/>
              </a:solidFill>
              <a:effectLst/>
              <a:uFillTx/>
              <a:latin typeface="Times New Roman"/>
            </a:endParaRPr>
          </a:p>
        </p:txBody>
      </p:sp>
      <p:sp>
        <p:nvSpPr>
          <p:cNvPr id="577" name=""/>
          <p:cNvSpPr txBox="1"/>
          <p:nvPr/>
        </p:nvSpPr>
        <p:spPr>
          <a:xfrm>
            <a:off x="5121720" y="3878640"/>
            <a:ext cx="3229920" cy="248760"/>
          </a:xfrm>
          <a:prstGeom prst="rect">
            <a:avLst/>
          </a:prstGeom>
          <a:noFill/>
          <a:ln w="0">
            <a:noFill/>
          </a:ln>
        </p:spPr>
        <p:txBody>
          <a:bodyPr wrap="none" lIns="0" rIns="0" tIns="0" bIns="0" anchor="t">
            <a:spAutoFit/>
          </a:bodyPr>
          <a:p>
            <a:r>
              <a:rPr b="0" lang="zh-CN" sz="1950" strike="noStrike" u="none">
                <a:solidFill>
                  <a:srgbClr val="434343"/>
                </a:solidFill>
                <a:effectLst/>
                <a:uFillTx/>
                <a:latin typeface="HiraMinProN-W3"/>
                <a:ea typeface="HiraMinProN-W3"/>
              </a:rPr>
              <a:t>必要ならダウンサンプリング</a:t>
            </a:r>
            <a:endParaRPr b="0" lang="en-US" sz="1950" strike="noStrike" u="none">
              <a:solidFill>
                <a:srgbClr val="000000"/>
              </a:solidFill>
              <a:effectLst/>
              <a:uFillTx/>
              <a:latin typeface="Times New Roman"/>
            </a:endParaRPr>
          </a:p>
        </p:txBody>
      </p:sp>
      <p:sp>
        <p:nvSpPr>
          <p:cNvPr id="578" name=""/>
          <p:cNvSpPr/>
          <p:nvPr/>
        </p:nvSpPr>
        <p:spPr>
          <a:xfrm>
            <a:off x="561960" y="4686120"/>
            <a:ext cx="76320" cy="76680"/>
          </a:xfrm>
          <a:custGeom>
            <a:avLst/>
            <a:gdLst/>
            <a:ahLst/>
            <a:rect l="0" t="0" r="r" b="b"/>
            <a:pathLst>
              <a:path w="212" h="213">
                <a:moveTo>
                  <a:pt x="212" y="106"/>
                </a:moveTo>
                <a:cubicBezTo>
                  <a:pt x="212" y="120"/>
                  <a:pt x="210" y="133"/>
                  <a:pt x="204" y="146"/>
                </a:cubicBezTo>
                <a:cubicBezTo>
                  <a:pt x="199" y="159"/>
                  <a:pt x="191" y="172"/>
                  <a:pt x="181" y="182"/>
                </a:cubicBezTo>
                <a:cubicBezTo>
                  <a:pt x="171" y="192"/>
                  <a:pt x="160" y="199"/>
                  <a:pt x="147" y="205"/>
                </a:cubicBezTo>
                <a:cubicBezTo>
                  <a:pt x="134" y="210"/>
                  <a:pt x="120" y="213"/>
                  <a:pt x="106" y="213"/>
                </a:cubicBezTo>
                <a:cubicBezTo>
                  <a:pt x="92" y="213"/>
                  <a:pt x="79" y="210"/>
                  <a:pt x="66" y="205"/>
                </a:cubicBezTo>
                <a:cubicBezTo>
                  <a:pt x="53" y="199"/>
                  <a:pt x="41" y="192"/>
                  <a:pt x="32" y="182"/>
                </a:cubicBezTo>
                <a:cubicBezTo>
                  <a:pt x="21" y="172"/>
                  <a:pt x="13" y="159"/>
                  <a:pt x="8" y="146"/>
                </a:cubicBezTo>
                <a:cubicBezTo>
                  <a:pt x="2" y="133"/>
                  <a:pt x="0" y="120"/>
                  <a:pt x="0" y="106"/>
                </a:cubicBezTo>
                <a:cubicBezTo>
                  <a:pt x="0" y="92"/>
                  <a:pt x="2" y="78"/>
                  <a:pt x="8" y="65"/>
                </a:cubicBezTo>
                <a:cubicBezTo>
                  <a:pt x="13" y="52"/>
                  <a:pt x="21" y="41"/>
                  <a:pt x="32" y="31"/>
                </a:cubicBezTo>
                <a:cubicBezTo>
                  <a:pt x="41" y="21"/>
                  <a:pt x="53" y="13"/>
                  <a:pt x="66" y="8"/>
                </a:cubicBezTo>
                <a:cubicBezTo>
                  <a:pt x="79" y="3"/>
                  <a:pt x="92" y="0"/>
                  <a:pt x="106" y="0"/>
                </a:cubicBezTo>
                <a:cubicBezTo>
                  <a:pt x="120" y="0"/>
                  <a:pt x="134" y="3"/>
                  <a:pt x="147" y="8"/>
                </a:cubicBezTo>
                <a:cubicBezTo>
                  <a:pt x="160" y="13"/>
                  <a:pt x="171" y="21"/>
                  <a:pt x="181" y="31"/>
                </a:cubicBezTo>
                <a:cubicBezTo>
                  <a:pt x="191" y="41"/>
                  <a:pt x="199" y="52"/>
                  <a:pt x="204" y="65"/>
                </a:cubicBezTo>
                <a:cubicBezTo>
                  <a:pt x="210" y="78"/>
                  <a:pt x="212" y="92"/>
                  <a:pt x="212" y="106"/>
                </a:cubicBez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579" name=""/>
          <p:cNvSpPr txBox="1"/>
          <p:nvPr/>
        </p:nvSpPr>
        <p:spPr>
          <a:xfrm>
            <a:off x="8326440" y="3922560"/>
            <a:ext cx="504360" cy="274680"/>
          </a:xfrm>
          <a:prstGeom prst="rect">
            <a:avLst/>
          </a:prstGeom>
          <a:noFill/>
          <a:ln w="0">
            <a:noFill/>
          </a:ln>
        </p:spPr>
        <p:txBody>
          <a:bodyPr wrap="none" lIns="0" rIns="0" tIns="0" bIns="0" anchor="t">
            <a:spAutoFit/>
          </a:bodyPr>
          <a:p>
            <a:r>
              <a:rPr b="0" lang="en-US" sz="1950" strike="noStrike" u="none">
                <a:solidFill>
                  <a:srgbClr val="434343"/>
                </a:solidFill>
                <a:effectLst/>
                <a:uFillTx/>
                <a:latin typeface="Times New Roman"/>
                <a:ea typeface="Times New Roman"/>
              </a:rPr>
              <a:t> (1/r)</a:t>
            </a:r>
            <a:endParaRPr b="0" lang="en-US" sz="1950" strike="noStrike" u="none">
              <a:solidFill>
                <a:srgbClr val="000000"/>
              </a:solidFill>
              <a:effectLst/>
              <a:uFillTx/>
              <a:latin typeface="Times New Roman"/>
            </a:endParaRPr>
          </a:p>
        </p:txBody>
      </p:sp>
      <p:sp>
        <p:nvSpPr>
          <p:cNvPr id="580" name=""/>
          <p:cNvSpPr txBox="1"/>
          <p:nvPr/>
        </p:nvSpPr>
        <p:spPr>
          <a:xfrm>
            <a:off x="781200" y="4536000"/>
            <a:ext cx="2236320" cy="248760"/>
          </a:xfrm>
          <a:prstGeom prst="rect">
            <a:avLst/>
          </a:prstGeom>
          <a:noFill/>
          <a:ln w="0">
            <a:noFill/>
          </a:ln>
        </p:spPr>
        <p:txBody>
          <a:bodyPr wrap="none" lIns="0" rIns="0" tIns="0" bIns="0" anchor="t">
            <a:spAutoFit/>
          </a:bodyPr>
          <a:p>
            <a:r>
              <a:rPr b="0" lang="zh-CN" sz="1950" strike="noStrike" u="none">
                <a:solidFill>
                  <a:srgbClr val="434343"/>
                </a:solidFill>
                <a:effectLst/>
                <a:uFillTx/>
                <a:latin typeface="HiraMinProN-W3"/>
                <a:ea typeface="HiraMinProN-W3"/>
              </a:rPr>
              <a:t>結果が⼀致するのは</a:t>
            </a:r>
            <a:endParaRPr b="0" lang="en-US" sz="1950" strike="noStrike" u="none">
              <a:solidFill>
                <a:srgbClr val="000000"/>
              </a:solidFill>
              <a:effectLst/>
              <a:uFillTx/>
              <a:latin typeface="Times New Roman"/>
            </a:endParaRPr>
          </a:p>
        </p:txBody>
      </p:sp>
      <p:sp>
        <p:nvSpPr>
          <p:cNvPr id="581" name=""/>
          <p:cNvSpPr txBox="1"/>
          <p:nvPr/>
        </p:nvSpPr>
        <p:spPr>
          <a:xfrm>
            <a:off x="3009960" y="4579920"/>
            <a:ext cx="247320" cy="274680"/>
          </a:xfrm>
          <a:prstGeom prst="rect">
            <a:avLst/>
          </a:prstGeom>
          <a:noFill/>
          <a:ln w="0">
            <a:noFill/>
          </a:ln>
        </p:spPr>
        <p:txBody>
          <a:bodyPr wrap="none" lIns="0" rIns="0" tIns="0" bIns="0" anchor="t">
            <a:spAutoFit/>
          </a:bodyPr>
          <a:p>
            <a:r>
              <a:rPr b="0" lang="en-US" sz="1950" strike="noStrike" u="none">
                <a:solidFill>
                  <a:srgbClr val="434343"/>
                </a:solidFill>
                <a:effectLst/>
                <a:uFillTx/>
                <a:latin typeface="Times New Roman"/>
                <a:ea typeface="Times New Roman"/>
              </a:rPr>
              <a:t> </a:t>
            </a:r>
            <a:endParaRPr b="0" lang="en-US" sz="1950" strike="noStrike" u="none">
              <a:solidFill>
                <a:srgbClr val="000000"/>
              </a:solidFill>
              <a:effectLst/>
              <a:uFillTx/>
              <a:latin typeface="Times New Roman"/>
            </a:endParaRPr>
          </a:p>
        </p:txBody>
      </p:sp>
      <p:sp>
        <p:nvSpPr>
          <p:cNvPr id="582" name=""/>
          <p:cNvSpPr/>
          <p:nvPr/>
        </p:nvSpPr>
        <p:spPr>
          <a:xfrm>
            <a:off x="561960" y="5343480"/>
            <a:ext cx="76320" cy="76320"/>
          </a:xfrm>
          <a:custGeom>
            <a:avLst/>
            <a:gdLst/>
            <a:ahLst/>
            <a:rect l="0" t="0" r="r" b="b"/>
            <a:pathLst>
              <a:path w="212" h="212">
                <a:moveTo>
                  <a:pt x="212" y="106"/>
                </a:moveTo>
                <a:cubicBezTo>
                  <a:pt x="212" y="120"/>
                  <a:pt x="210" y="134"/>
                  <a:pt x="204" y="147"/>
                </a:cubicBezTo>
                <a:cubicBezTo>
                  <a:pt x="199" y="160"/>
                  <a:pt x="191" y="171"/>
                  <a:pt x="181" y="181"/>
                </a:cubicBezTo>
                <a:cubicBezTo>
                  <a:pt x="171" y="191"/>
                  <a:pt x="160" y="199"/>
                  <a:pt x="147" y="204"/>
                </a:cubicBezTo>
                <a:cubicBezTo>
                  <a:pt x="134" y="210"/>
                  <a:pt x="120" y="212"/>
                  <a:pt x="106" y="212"/>
                </a:cubicBezTo>
                <a:cubicBezTo>
                  <a:pt x="92" y="212"/>
                  <a:pt x="79" y="210"/>
                  <a:pt x="66" y="204"/>
                </a:cubicBezTo>
                <a:cubicBezTo>
                  <a:pt x="53" y="199"/>
                  <a:pt x="41" y="191"/>
                  <a:pt x="32" y="181"/>
                </a:cubicBezTo>
                <a:cubicBezTo>
                  <a:pt x="21" y="171"/>
                  <a:pt x="13" y="160"/>
                  <a:pt x="8" y="147"/>
                </a:cubicBezTo>
                <a:cubicBezTo>
                  <a:pt x="2" y="134"/>
                  <a:pt x="0" y="120"/>
                  <a:pt x="0" y="106"/>
                </a:cubicBezTo>
                <a:cubicBezTo>
                  <a:pt x="0" y="92"/>
                  <a:pt x="2" y="79"/>
                  <a:pt x="8" y="66"/>
                </a:cubicBezTo>
                <a:cubicBezTo>
                  <a:pt x="13" y="53"/>
                  <a:pt x="21" y="42"/>
                  <a:pt x="32" y="31"/>
                </a:cubicBezTo>
                <a:cubicBezTo>
                  <a:pt x="41" y="21"/>
                  <a:pt x="53" y="13"/>
                  <a:pt x="66" y="8"/>
                </a:cubicBezTo>
                <a:cubicBezTo>
                  <a:pt x="79" y="2"/>
                  <a:pt x="92" y="0"/>
                  <a:pt x="106" y="0"/>
                </a:cubicBezTo>
                <a:cubicBezTo>
                  <a:pt x="120" y="0"/>
                  <a:pt x="134" y="2"/>
                  <a:pt x="147" y="8"/>
                </a:cubicBezTo>
                <a:cubicBezTo>
                  <a:pt x="160" y="13"/>
                  <a:pt x="171" y="21"/>
                  <a:pt x="181" y="31"/>
                </a:cubicBezTo>
                <a:cubicBezTo>
                  <a:pt x="191" y="42"/>
                  <a:pt x="199" y="53"/>
                  <a:pt x="204" y="66"/>
                </a:cubicBezTo>
                <a:cubicBezTo>
                  <a:pt x="210" y="79"/>
                  <a:pt x="212" y="92"/>
                  <a:pt x="212" y="106"/>
                </a:cubicBez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583" name=""/>
          <p:cNvSpPr txBox="1"/>
          <p:nvPr/>
        </p:nvSpPr>
        <p:spPr>
          <a:xfrm>
            <a:off x="3071880" y="4536000"/>
            <a:ext cx="5465880" cy="248760"/>
          </a:xfrm>
          <a:prstGeom prst="rect">
            <a:avLst/>
          </a:prstGeom>
          <a:noFill/>
          <a:ln w="0">
            <a:noFill/>
          </a:ln>
        </p:spPr>
        <p:txBody>
          <a:bodyPr wrap="none" lIns="0" rIns="0" tIns="0" bIns="0" anchor="t">
            <a:spAutoFit/>
          </a:bodyPr>
          <a:p>
            <a:r>
              <a:rPr b="1" lang="zh-CN" sz="1950" strike="noStrike" u="none">
                <a:solidFill>
                  <a:srgbClr val="434343"/>
                </a:solidFill>
                <a:effectLst/>
                <a:uFillTx/>
                <a:latin typeface="HiraMinProN-W6"/>
                <a:ea typeface="HiraMinProN-W6"/>
              </a:rPr>
              <a:t>特定のフィルタ設計や境界条件を満たす場合のみ</a:t>
            </a:r>
            <a:endParaRPr b="0" lang="en-US" sz="1950" strike="noStrike" u="none">
              <a:solidFill>
                <a:srgbClr val="000000"/>
              </a:solidFill>
              <a:effectLst/>
              <a:uFillTx/>
              <a:latin typeface="Times New Roman"/>
            </a:endParaRPr>
          </a:p>
        </p:txBody>
      </p:sp>
      <p:sp>
        <p:nvSpPr>
          <p:cNvPr id="584" name=""/>
          <p:cNvSpPr txBox="1"/>
          <p:nvPr/>
        </p:nvSpPr>
        <p:spPr>
          <a:xfrm>
            <a:off x="781200" y="5193000"/>
            <a:ext cx="745920" cy="248760"/>
          </a:xfrm>
          <a:prstGeom prst="rect">
            <a:avLst/>
          </a:prstGeom>
          <a:noFill/>
          <a:ln w="0">
            <a:noFill/>
          </a:ln>
        </p:spPr>
        <p:txBody>
          <a:bodyPr wrap="none" lIns="0" rIns="0" tIns="0" bIns="0" anchor="t">
            <a:spAutoFit/>
          </a:bodyPr>
          <a:p>
            <a:r>
              <a:rPr b="0" lang="zh-CN" sz="1950" strike="noStrike" u="none">
                <a:solidFill>
                  <a:srgbClr val="434343"/>
                </a:solidFill>
                <a:effectLst/>
                <a:uFillTx/>
                <a:latin typeface="HiraMinProN-W3"/>
                <a:ea typeface="HiraMinProN-W3"/>
              </a:rPr>
              <a:t>⼀般の</a:t>
            </a:r>
            <a:endParaRPr b="0" lang="en-US" sz="1950" strike="noStrike" u="none">
              <a:solidFill>
                <a:srgbClr val="000000"/>
              </a:solidFill>
              <a:effectLst/>
              <a:uFillTx/>
              <a:latin typeface="Times New Roman"/>
            </a:endParaRPr>
          </a:p>
        </p:txBody>
      </p:sp>
      <p:sp>
        <p:nvSpPr>
          <p:cNvPr id="585" name=""/>
          <p:cNvSpPr txBox="1"/>
          <p:nvPr/>
        </p:nvSpPr>
        <p:spPr>
          <a:xfrm>
            <a:off x="1523880" y="5237280"/>
            <a:ext cx="525240" cy="274680"/>
          </a:xfrm>
          <a:prstGeom prst="rect">
            <a:avLst/>
          </a:prstGeom>
          <a:noFill/>
          <a:ln w="0">
            <a:noFill/>
          </a:ln>
        </p:spPr>
        <p:txBody>
          <a:bodyPr wrap="none" lIns="0" rIns="0" tIns="0" bIns="0" anchor="t">
            <a:spAutoFit/>
          </a:bodyPr>
          <a:p>
            <a:r>
              <a:rPr b="0" lang="en-US" sz="1950" strike="noStrike" u="none">
                <a:solidFill>
                  <a:srgbClr val="434343"/>
                </a:solidFill>
                <a:effectLst/>
                <a:uFillTx/>
                <a:latin typeface="Times New Roman"/>
                <a:ea typeface="Times New Roman"/>
              </a:rPr>
              <a:t>CNN</a:t>
            </a:r>
            <a:endParaRPr b="0" lang="en-US" sz="1950" strike="noStrike" u="none">
              <a:solidFill>
                <a:srgbClr val="000000"/>
              </a:solidFill>
              <a:effectLst/>
              <a:uFillTx/>
              <a:latin typeface="Times New Roman"/>
            </a:endParaRPr>
          </a:p>
        </p:txBody>
      </p:sp>
      <p:sp>
        <p:nvSpPr>
          <p:cNvPr id="586" name=""/>
          <p:cNvSpPr txBox="1"/>
          <p:nvPr/>
        </p:nvSpPr>
        <p:spPr>
          <a:xfrm>
            <a:off x="2046960" y="5193000"/>
            <a:ext cx="3478320" cy="248760"/>
          </a:xfrm>
          <a:prstGeom prst="rect">
            <a:avLst/>
          </a:prstGeom>
          <a:noFill/>
          <a:ln w="0">
            <a:noFill/>
          </a:ln>
        </p:spPr>
        <p:txBody>
          <a:bodyPr wrap="none" lIns="0" rIns="0" tIns="0" bIns="0" anchor="t">
            <a:spAutoFit/>
          </a:bodyPr>
          <a:p>
            <a:r>
              <a:rPr b="0" lang="zh-CN" sz="1950" strike="noStrike" u="none">
                <a:solidFill>
                  <a:srgbClr val="434343"/>
                </a:solidFill>
                <a:effectLst/>
                <a:uFillTx/>
                <a:latin typeface="HiraMinProN-W3"/>
                <a:ea typeface="HiraMinProN-W3"/>
              </a:rPr>
              <a:t>では完全等価ではないが、近似</a:t>
            </a:r>
            <a:endParaRPr b="0" lang="en-US" sz="1950" strike="noStrike" u="none">
              <a:solidFill>
                <a:srgbClr val="000000"/>
              </a:solidFill>
              <a:effectLst/>
              <a:uFillTx/>
              <a:latin typeface="Times New Roman"/>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7"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588"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589"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590" name=""/>
          <p:cNvSpPr txBox="1"/>
          <p:nvPr/>
        </p:nvSpPr>
        <p:spPr>
          <a:xfrm>
            <a:off x="571320" y="951840"/>
            <a:ext cx="876600" cy="381240"/>
          </a:xfrm>
          <a:prstGeom prst="rect">
            <a:avLst/>
          </a:prstGeom>
          <a:noFill/>
          <a:ln w="0">
            <a:noFill/>
          </a:ln>
        </p:spPr>
        <p:txBody>
          <a:bodyPr wrap="none" lIns="0" rIns="0" tIns="0" bIns="0" anchor="t">
            <a:spAutoFit/>
          </a:bodyPr>
          <a:p>
            <a:r>
              <a:rPr b="1" lang="en-US" sz="2700" strike="noStrike" u="none">
                <a:solidFill>
                  <a:srgbClr val="434343"/>
                </a:solidFill>
                <a:effectLst/>
                <a:uFillTx/>
                <a:latin typeface="Times New Roman"/>
                <a:ea typeface="Times New Roman"/>
              </a:rPr>
              <a:t>U-Net</a:t>
            </a:r>
            <a:endParaRPr b="0" lang="en-US" sz="2700" strike="noStrike" u="none">
              <a:solidFill>
                <a:srgbClr val="000000"/>
              </a:solidFill>
              <a:effectLst/>
              <a:uFillTx/>
              <a:latin typeface="Times New Roman"/>
            </a:endParaRPr>
          </a:p>
        </p:txBody>
      </p:sp>
      <p:sp>
        <p:nvSpPr>
          <p:cNvPr id="591" name=""/>
          <p:cNvSpPr txBox="1"/>
          <p:nvPr/>
        </p:nvSpPr>
        <p:spPr>
          <a:xfrm>
            <a:off x="571320" y="1427040"/>
            <a:ext cx="587160" cy="274680"/>
          </a:xfrm>
          <a:prstGeom prst="rect">
            <a:avLst/>
          </a:prstGeom>
          <a:noFill/>
          <a:ln w="0">
            <a:noFill/>
          </a:ln>
        </p:spPr>
        <p:txBody>
          <a:bodyPr wrap="none" lIns="0" rIns="0" tIns="0" bIns="0" anchor="t">
            <a:spAutoFit/>
          </a:bodyPr>
          <a:p>
            <a:r>
              <a:rPr b="0" lang="en-US" sz="1950" strike="noStrike" u="none">
                <a:solidFill>
                  <a:srgbClr val="434343"/>
                </a:solidFill>
                <a:effectLst/>
                <a:uFillTx/>
                <a:latin typeface="Times New Roman"/>
                <a:ea typeface="Times New Roman"/>
              </a:rPr>
              <a:t>CNN </a:t>
            </a:r>
            <a:endParaRPr b="0" lang="en-US" sz="1950" strike="noStrike" u="none">
              <a:solidFill>
                <a:srgbClr val="000000"/>
              </a:solidFill>
              <a:effectLst/>
              <a:uFillTx/>
              <a:latin typeface="Times New Roman"/>
            </a:endParaRPr>
          </a:p>
        </p:txBody>
      </p:sp>
      <p:sp>
        <p:nvSpPr>
          <p:cNvPr id="592" name=""/>
          <p:cNvSpPr txBox="1"/>
          <p:nvPr/>
        </p:nvSpPr>
        <p:spPr>
          <a:xfrm>
            <a:off x="1156320" y="1383120"/>
            <a:ext cx="7701480" cy="248760"/>
          </a:xfrm>
          <a:prstGeom prst="rect">
            <a:avLst/>
          </a:prstGeom>
          <a:noFill/>
          <a:ln w="0">
            <a:noFill/>
          </a:ln>
        </p:spPr>
        <p:txBody>
          <a:bodyPr wrap="none" lIns="0" rIns="0" tIns="0" bIns="0" anchor="t">
            <a:spAutoFit/>
          </a:bodyPr>
          <a:p>
            <a:r>
              <a:rPr b="0" lang="zh-CN" sz="1950" strike="noStrike" u="none">
                <a:solidFill>
                  <a:srgbClr val="434343"/>
                </a:solidFill>
                <a:effectLst/>
                <a:uFillTx/>
                <a:latin typeface="HiraMinProN-W3"/>
                <a:ea typeface="HiraMinProN-W3"/>
              </a:rPr>
              <a:t>で⼀度縮⼩した後、失われた空間解像度を後半で取り戻すのは難しい</a:t>
            </a:r>
            <a:endParaRPr b="0" lang="en-US" sz="1950" strike="noStrike" u="none">
              <a:solidFill>
                <a:srgbClr val="000000"/>
              </a:solidFill>
              <a:effectLst/>
              <a:uFillTx/>
              <a:latin typeface="Times New Roman"/>
            </a:endParaRPr>
          </a:p>
        </p:txBody>
      </p:sp>
      <p:sp>
        <p:nvSpPr>
          <p:cNvPr id="593" name=""/>
          <p:cNvSpPr/>
          <p:nvPr/>
        </p:nvSpPr>
        <p:spPr>
          <a:xfrm>
            <a:off x="8900640" y="1523880"/>
            <a:ext cx="223560" cy="131400"/>
          </a:xfrm>
          <a:custGeom>
            <a:avLst/>
            <a:gdLst/>
            <a:ahLst/>
            <a:rect l="0" t="0" r="r" b="b"/>
            <a:pathLst>
              <a:path w="621" h="365">
                <a:moveTo>
                  <a:pt x="10" y="168"/>
                </a:moveTo>
                <a:lnTo>
                  <a:pt x="545" y="168"/>
                </a:lnTo>
                <a:cubicBezTo>
                  <a:pt x="491" y="128"/>
                  <a:pt x="458" y="76"/>
                  <a:pt x="445" y="12"/>
                </a:cubicBezTo>
                <a:lnTo>
                  <a:pt x="445" y="10"/>
                </a:lnTo>
                <a:cubicBezTo>
                  <a:pt x="445" y="9"/>
                  <a:pt x="445" y="9"/>
                  <a:pt x="445" y="8"/>
                </a:cubicBezTo>
                <a:cubicBezTo>
                  <a:pt x="445" y="3"/>
                  <a:pt x="448" y="0"/>
                  <a:pt x="456" y="0"/>
                </a:cubicBezTo>
                <a:lnTo>
                  <a:pt x="458" y="0"/>
                </a:lnTo>
                <a:cubicBezTo>
                  <a:pt x="463" y="0"/>
                  <a:pt x="465" y="0"/>
                  <a:pt x="467" y="1"/>
                </a:cubicBezTo>
                <a:cubicBezTo>
                  <a:pt x="468" y="1"/>
                  <a:pt x="470" y="2"/>
                  <a:pt x="471" y="3"/>
                </a:cubicBezTo>
                <a:cubicBezTo>
                  <a:pt x="472" y="5"/>
                  <a:pt x="473" y="7"/>
                  <a:pt x="473" y="10"/>
                </a:cubicBezTo>
                <a:cubicBezTo>
                  <a:pt x="473" y="12"/>
                  <a:pt x="474" y="16"/>
                  <a:pt x="475" y="21"/>
                </a:cubicBezTo>
                <a:cubicBezTo>
                  <a:pt x="477" y="25"/>
                  <a:pt x="478" y="31"/>
                  <a:pt x="481" y="38"/>
                </a:cubicBezTo>
                <a:cubicBezTo>
                  <a:pt x="491" y="69"/>
                  <a:pt x="508" y="97"/>
                  <a:pt x="532" y="122"/>
                </a:cubicBezTo>
                <a:cubicBezTo>
                  <a:pt x="555" y="147"/>
                  <a:pt x="583" y="164"/>
                  <a:pt x="615" y="174"/>
                </a:cubicBezTo>
                <a:cubicBezTo>
                  <a:pt x="619" y="176"/>
                  <a:pt x="621" y="178"/>
                  <a:pt x="621" y="182"/>
                </a:cubicBezTo>
                <a:cubicBezTo>
                  <a:pt x="621" y="185"/>
                  <a:pt x="620" y="187"/>
                  <a:pt x="618" y="188"/>
                </a:cubicBezTo>
                <a:cubicBezTo>
                  <a:pt x="615" y="190"/>
                  <a:pt x="610" y="192"/>
                  <a:pt x="601" y="195"/>
                </a:cubicBezTo>
                <a:cubicBezTo>
                  <a:pt x="592" y="198"/>
                  <a:pt x="583" y="203"/>
                  <a:pt x="574" y="208"/>
                </a:cubicBezTo>
                <a:cubicBezTo>
                  <a:pt x="555" y="221"/>
                  <a:pt x="539" y="235"/>
                  <a:pt x="525" y="250"/>
                </a:cubicBezTo>
                <a:cubicBezTo>
                  <a:pt x="511" y="266"/>
                  <a:pt x="500" y="282"/>
                  <a:pt x="493" y="297"/>
                </a:cubicBezTo>
                <a:cubicBezTo>
                  <a:pt x="486" y="312"/>
                  <a:pt x="481" y="325"/>
                  <a:pt x="479" y="333"/>
                </a:cubicBezTo>
                <a:cubicBezTo>
                  <a:pt x="476" y="341"/>
                  <a:pt x="474" y="348"/>
                  <a:pt x="473" y="355"/>
                </a:cubicBezTo>
                <a:cubicBezTo>
                  <a:pt x="472" y="359"/>
                  <a:pt x="471" y="362"/>
                  <a:pt x="470" y="363"/>
                </a:cubicBezTo>
                <a:cubicBezTo>
                  <a:pt x="468" y="364"/>
                  <a:pt x="465" y="365"/>
                  <a:pt x="458" y="365"/>
                </a:cubicBezTo>
                <a:cubicBezTo>
                  <a:pt x="449" y="365"/>
                  <a:pt x="445" y="362"/>
                  <a:pt x="445" y="357"/>
                </a:cubicBezTo>
                <a:cubicBezTo>
                  <a:pt x="445" y="354"/>
                  <a:pt x="446" y="348"/>
                  <a:pt x="448" y="340"/>
                </a:cubicBezTo>
                <a:cubicBezTo>
                  <a:pt x="463" y="280"/>
                  <a:pt x="495" y="233"/>
                  <a:pt x="545" y="196"/>
                </a:cubicBezTo>
                <a:lnTo>
                  <a:pt x="10" y="196"/>
                </a:lnTo>
                <a:cubicBezTo>
                  <a:pt x="4" y="193"/>
                  <a:pt x="0" y="188"/>
                  <a:pt x="0" y="182"/>
                </a:cubicBezTo>
                <a:cubicBezTo>
                  <a:pt x="0" y="176"/>
                  <a:pt x="4" y="171"/>
                  <a:pt x="10" y="168"/>
                </a:cubicBez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594" name=""/>
          <p:cNvSpPr txBox="1"/>
          <p:nvPr/>
        </p:nvSpPr>
        <p:spPr>
          <a:xfrm>
            <a:off x="8826120" y="1427040"/>
            <a:ext cx="247320" cy="274680"/>
          </a:xfrm>
          <a:prstGeom prst="rect">
            <a:avLst/>
          </a:prstGeom>
          <a:noFill/>
          <a:ln w="0">
            <a:noFill/>
          </a:ln>
        </p:spPr>
        <p:txBody>
          <a:bodyPr wrap="none" lIns="0" rIns="0" tIns="0" bIns="0" anchor="t">
            <a:spAutoFit/>
          </a:bodyPr>
          <a:p>
            <a:r>
              <a:rPr b="0" lang="en-US" sz="1950" strike="noStrike" u="none">
                <a:solidFill>
                  <a:srgbClr val="434343"/>
                </a:solidFill>
                <a:effectLst/>
                <a:uFillTx/>
                <a:latin typeface="Times New Roman"/>
                <a:ea typeface="Times New Roman"/>
              </a:rPr>
              <a:t> </a:t>
            </a:r>
            <a:endParaRPr b="0" lang="en-US" sz="1950" strike="noStrike" u="none">
              <a:solidFill>
                <a:srgbClr val="000000"/>
              </a:solidFill>
              <a:effectLst/>
              <a:uFillTx/>
              <a:latin typeface="Times New Roman"/>
            </a:endParaRPr>
          </a:p>
        </p:txBody>
      </p:sp>
      <p:sp>
        <p:nvSpPr>
          <p:cNvPr id="595" name=""/>
          <p:cNvSpPr txBox="1"/>
          <p:nvPr/>
        </p:nvSpPr>
        <p:spPr>
          <a:xfrm>
            <a:off x="9139320" y="1427040"/>
            <a:ext cx="247320" cy="274680"/>
          </a:xfrm>
          <a:prstGeom prst="rect">
            <a:avLst/>
          </a:prstGeom>
          <a:noFill/>
          <a:ln w="0">
            <a:noFill/>
          </a:ln>
        </p:spPr>
        <p:txBody>
          <a:bodyPr wrap="none" lIns="0" rIns="0" tIns="0" bIns="0" anchor="t">
            <a:spAutoFit/>
          </a:bodyPr>
          <a:p>
            <a:r>
              <a:rPr b="0" lang="en-US" sz="1950" strike="noStrike" u="none">
                <a:solidFill>
                  <a:srgbClr val="434343"/>
                </a:solidFill>
                <a:effectLst/>
                <a:uFillTx/>
                <a:latin typeface="Times New Roman"/>
                <a:ea typeface="Times New Roman"/>
              </a:rPr>
              <a:t> </a:t>
            </a:r>
            <a:endParaRPr b="0" lang="en-US" sz="1950" strike="noStrike" u="none">
              <a:solidFill>
                <a:srgbClr val="000000"/>
              </a:solidFill>
              <a:effectLst/>
              <a:uFillTx/>
              <a:latin typeface="Times New Roman"/>
            </a:endParaRPr>
          </a:p>
        </p:txBody>
      </p:sp>
      <p:sp>
        <p:nvSpPr>
          <p:cNvPr id="596" name=""/>
          <p:cNvSpPr txBox="1"/>
          <p:nvPr/>
        </p:nvSpPr>
        <p:spPr>
          <a:xfrm>
            <a:off x="9201240" y="1383120"/>
            <a:ext cx="2236320" cy="248760"/>
          </a:xfrm>
          <a:prstGeom prst="rect">
            <a:avLst/>
          </a:prstGeom>
          <a:noFill/>
          <a:ln w="0">
            <a:noFill/>
          </a:ln>
        </p:spPr>
        <p:txBody>
          <a:bodyPr wrap="none" lIns="0" rIns="0" tIns="0" bIns="0" anchor="t">
            <a:spAutoFit/>
          </a:bodyPr>
          <a:p>
            <a:r>
              <a:rPr b="0" lang="zh-CN" sz="1950" strike="noStrike" u="none">
                <a:solidFill>
                  <a:srgbClr val="434343"/>
                </a:solidFill>
                <a:effectLst/>
                <a:uFillTx/>
                <a:latin typeface="HiraMinProN-W3"/>
                <a:ea typeface="HiraMinProN-W3"/>
              </a:rPr>
              <a:t>これに対応し解像度</a:t>
            </a:r>
            <a:endParaRPr b="0" lang="en-US" sz="1950" strike="noStrike" u="none">
              <a:solidFill>
                <a:srgbClr val="000000"/>
              </a:solidFill>
              <a:effectLst/>
              <a:uFillTx/>
              <a:latin typeface="Times New Roman"/>
            </a:endParaRPr>
          </a:p>
        </p:txBody>
      </p:sp>
      <p:sp>
        <p:nvSpPr>
          <p:cNvPr id="597" name=""/>
          <p:cNvSpPr txBox="1"/>
          <p:nvPr/>
        </p:nvSpPr>
        <p:spPr>
          <a:xfrm>
            <a:off x="571320" y="1754640"/>
            <a:ext cx="3478320" cy="248760"/>
          </a:xfrm>
          <a:prstGeom prst="rect">
            <a:avLst/>
          </a:prstGeom>
          <a:noFill/>
          <a:ln w="0">
            <a:noFill/>
          </a:ln>
        </p:spPr>
        <p:txBody>
          <a:bodyPr wrap="none" lIns="0" rIns="0" tIns="0" bIns="0" anchor="t">
            <a:spAutoFit/>
          </a:bodyPr>
          <a:p>
            <a:r>
              <a:rPr b="0" lang="zh-CN" sz="1950" strike="noStrike" u="none">
                <a:solidFill>
                  <a:srgbClr val="434343"/>
                </a:solidFill>
                <a:effectLst/>
                <a:uFillTx/>
                <a:latin typeface="HiraMinProN-W3"/>
                <a:ea typeface="HiraMinProN-W3"/>
              </a:rPr>
              <a:t>を回復させるためのアイデアが</a:t>
            </a:r>
            <a:endParaRPr b="0" lang="en-US" sz="1950" strike="noStrike" u="none">
              <a:solidFill>
                <a:srgbClr val="000000"/>
              </a:solidFill>
              <a:effectLst/>
              <a:uFillTx/>
              <a:latin typeface="Times New Roman"/>
            </a:endParaRPr>
          </a:p>
        </p:txBody>
      </p:sp>
      <p:sp>
        <p:nvSpPr>
          <p:cNvPr id="598" name=""/>
          <p:cNvSpPr/>
          <p:nvPr/>
        </p:nvSpPr>
        <p:spPr>
          <a:xfrm>
            <a:off x="585360" y="2266920"/>
            <a:ext cx="223560" cy="131400"/>
          </a:xfrm>
          <a:custGeom>
            <a:avLst/>
            <a:gdLst/>
            <a:ahLst/>
            <a:rect l="0" t="0" r="r" b="b"/>
            <a:pathLst>
              <a:path w="621" h="365">
                <a:moveTo>
                  <a:pt x="10" y="169"/>
                </a:moveTo>
                <a:lnTo>
                  <a:pt x="545" y="169"/>
                </a:lnTo>
                <a:cubicBezTo>
                  <a:pt x="490" y="128"/>
                  <a:pt x="457" y="76"/>
                  <a:pt x="444" y="12"/>
                </a:cubicBezTo>
                <a:lnTo>
                  <a:pt x="444" y="10"/>
                </a:lnTo>
                <a:cubicBezTo>
                  <a:pt x="444" y="9"/>
                  <a:pt x="444" y="8"/>
                  <a:pt x="443" y="8"/>
                </a:cubicBezTo>
                <a:cubicBezTo>
                  <a:pt x="443" y="2"/>
                  <a:pt x="447" y="0"/>
                  <a:pt x="455" y="0"/>
                </a:cubicBezTo>
                <a:lnTo>
                  <a:pt x="457" y="0"/>
                </a:lnTo>
                <a:cubicBezTo>
                  <a:pt x="462" y="0"/>
                  <a:pt x="464" y="0"/>
                  <a:pt x="466" y="0"/>
                </a:cubicBezTo>
                <a:cubicBezTo>
                  <a:pt x="467" y="1"/>
                  <a:pt x="469" y="2"/>
                  <a:pt x="470" y="3"/>
                </a:cubicBezTo>
                <a:cubicBezTo>
                  <a:pt x="471" y="4"/>
                  <a:pt x="472" y="7"/>
                  <a:pt x="472" y="9"/>
                </a:cubicBezTo>
                <a:cubicBezTo>
                  <a:pt x="472" y="12"/>
                  <a:pt x="473" y="16"/>
                  <a:pt x="474" y="21"/>
                </a:cubicBezTo>
                <a:cubicBezTo>
                  <a:pt x="475" y="25"/>
                  <a:pt x="477" y="31"/>
                  <a:pt x="480" y="38"/>
                </a:cubicBezTo>
                <a:cubicBezTo>
                  <a:pt x="490" y="69"/>
                  <a:pt x="507" y="98"/>
                  <a:pt x="531" y="123"/>
                </a:cubicBezTo>
                <a:cubicBezTo>
                  <a:pt x="555" y="147"/>
                  <a:pt x="583" y="165"/>
                  <a:pt x="615" y="175"/>
                </a:cubicBezTo>
                <a:cubicBezTo>
                  <a:pt x="619" y="176"/>
                  <a:pt x="621" y="179"/>
                  <a:pt x="621" y="183"/>
                </a:cubicBezTo>
                <a:cubicBezTo>
                  <a:pt x="621" y="185"/>
                  <a:pt x="620" y="188"/>
                  <a:pt x="617" y="189"/>
                </a:cubicBezTo>
                <a:cubicBezTo>
                  <a:pt x="615" y="190"/>
                  <a:pt x="610" y="193"/>
                  <a:pt x="601" y="196"/>
                </a:cubicBezTo>
                <a:cubicBezTo>
                  <a:pt x="592" y="199"/>
                  <a:pt x="583" y="204"/>
                  <a:pt x="574" y="209"/>
                </a:cubicBezTo>
                <a:cubicBezTo>
                  <a:pt x="555" y="221"/>
                  <a:pt x="538" y="235"/>
                  <a:pt x="524" y="251"/>
                </a:cubicBezTo>
                <a:cubicBezTo>
                  <a:pt x="510" y="267"/>
                  <a:pt x="499" y="282"/>
                  <a:pt x="492" y="298"/>
                </a:cubicBezTo>
                <a:cubicBezTo>
                  <a:pt x="485" y="313"/>
                  <a:pt x="480" y="325"/>
                  <a:pt x="478" y="333"/>
                </a:cubicBezTo>
                <a:cubicBezTo>
                  <a:pt x="475" y="341"/>
                  <a:pt x="473" y="348"/>
                  <a:pt x="472" y="354"/>
                </a:cubicBezTo>
                <a:cubicBezTo>
                  <a:pt x="471" y="359"/>
                  <a:pt x="470" y="362"/>
                  <a:pt x="469" y="363"/>
                </a:cubicBezTo>
                <a:cubicBezTo>
                  <a:pt x="467" y="364"/>
                  <a:pt x="463" y="364"/>
                  <a:pt x="457" y="365"/>
                </a:cubicBezTo>
                <a:cubicBezTo>
                  <a:pt x="448" y="365"/>
                  <a:pt x="443" y="362"/>
                  <a:pt x="443" y="357"/>
                </a:cubicBezTo>
                <a:cubicBezTo>
                  <a:pt x="443" y="354"/>
                  <a:pt x="445" y="348"/>
                  <a:pt x="447" y="340"/>
                </a:cubicBezTo>
                <a:cubicBezTo>
                  <a:pt x="462" y="281"/>
                  <a:pt x="494" y="233"/>
                  <a:pt x="545" y="197"/>
                </a:cubicBezTo>
                <a:lnTo>
                  <a:pt x="10" y="197"/>
                </a:lnTo>
                <a:cubicBezTo>
                  <a:pt x="4" y="193"/>
                  <a:pt x="0" y="189"/>
                  <a:pt x="0" y="183"/>
                </a:cubicBezTo>
                <a:cubicBezTo>
                  <a:pt x="0" y="177"/>
                  <a:pt x="4" y="172"/>
                  <a:pt x="10" y="169"/>
                </a:cubicBez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599" name=""/>
          <p:cNvSpPr txBox="1"/>
          <p:nvPr/>
        </p:nvSpPr>
        <p:spPr>
          <a:xfrm>
            <a:off x="4006440" y="1798560"/>
            <a:ext cx="683640" cy="274680"/>
          </a:xfrm>
          <a:prstGeom prst="rect">
            <a:avLst/>
          </a:prstGeom>
          <a:noFill/>
          <a:ln w="0">
            <a:noFill/>
          </a:ln>
        </p:spPr>
        <p:txBody>
          <a:bodyPr wrap="none" lIns="0" rIns="0" tIns="0" bIns="0" anchor="t">
            <a:spAutoFit/>
          </a:bodyPr>
          <a:p>
            <a:r>
              <a:rPr b="0" lang="en-US" sz="1950" strike="noStrike" u="none">
                <a:solidFill>
                  <a:srgbClr val="434343"/>
                </a:solidFill>
                <a:effectLst/>
                <a:uFillTx/>
                <a:latin typeface="Times New Roman"/>
                <a:ea typeface="Times New Roman"/>
              </a:rPr>
              <a:t> U-Net</a:t>
            </a:r>
            <a:endParaRPr b="0" lang="en-US" sz="1950" strike="noStrike" u="none">
              <a:solidFill>
                <a:srgbClr val="000000"/>
              </a:solidFill>
              <a:effectLst/>
              <a:uFillTx/>
              <a:latin typeface="Times New Roman"/>
            </a:endParaRPr>
          </a:p>
        </p:txBody>
      </p:sp>
      <p:sp>
        <p:nvSpPr>
          <p:cNvPr id="600" name=""/>
          <p:cNvSpPr txBox="1"/>
          <p:nvPr/>
        </p:nvSpPr>
        <p:spPr>
          <a:xfrm>
            <a:off x="822960" y="2170080"/>
            <a:ext cx="794160" cy="274680"/>
          </a:xfrm>
          <a:prstGeom prst="rect">
            <a:avLst/>
          </a:prstGeom>
          <a:noFill/>
          <a:ln w="0">
            <a:noFill/>
          </a:ln>
        </p:spPr>
        <p:txBody>
          <a:bodyPr wrap="none" lIns="0" rIns="0" tIns="0" bIns="0" anchor="t">
            <a:spAutoFit/>
          </a:bodyPr>
          <a:p>
            <a:r>
              <a:rPr b="0" lang="en-US" sz="1950" strike="noStrike" u="none">
                <a:solidFill>
                  <a:srgbClr val="434343"/>
                </a:solidFill>
                <a:effectLst/>
                <a:uFillTx/>
                <a:latin typeface="Times New Roman"/>
                <a:ea typeface="Times New Roman"/>
              </a:rPr>
              <a:t> ResNet</a:t>
            </a:r>
            <a:endParaRPr b="0" lang="en-US" sz="1950" strike="noStrike" u="none">
              <a:solidFill>
                <a:srgbClr val="000000"/>
              </a:solidFill>
              <a:effectLst/>
              <a:uFillTx/>
              <a:latin typeface="Times New Roman"/>
            </a:endParaRPr>
          </a:p>
        </p:txBody>
      </p:sp>
      <p:sp>
        <p:nvSpPr>
          <p:cNvPr id="601" name=""/>
          <p:cNvSpPr/>
          <p:nvPr/>
        </p:nvSpPr>
        <p:spPr>
          <a:xfrm>
            <a:off x="561960" y="2724120"/>
            <a:ext cx="76320" cy="76320"/>
          </a:xfrm>
          <a:custGeom>
            <a:avLst/>
            <a:gdLst/>
            <a:ahLst/>
            <a:rect l="0" t="0" r="r" b="b"/>
            <a:pathLst>
              <a:path w="212" h="212">
                <a:moveTo>
                  <a:pt x="212" y="105"/>
                </a:moveTo>
                <a:cubicBezTo>
                  <a:pt x="212" y="119"/>
                  <a:pt x="210" y="133"/>
                  <a:pt x="204" y="147"/>
                </a:cubicBezTo>
                <a:cubicBezTo>
                  <a:pt x="199" y="160"/>
                  <a:pt x="191" y="171"/>
                  <a:pt x="181" y="181"/>
                </a:cubicBezTo>
                <a:cubicBezTo>
                  <a:pt x="171" y="191"/>
                  <a:pt x="160" y="199"/>
                  <a:pt x="147" y="204"/>
                </a:cubicBezTo>
                <a:cubicBezTo>
                  <a:pt x="134" y="210"/>
                  <a:pt x="120" y="212"/>
                  <a:pt x="106" y="212"/>
                </a:cubicBezTo>
                <a:cubicBezTo>
                  <a:pt x="92" y="212"/>
                  <a:pt x="79" y="210"/>
                  <a:pt x="66" y="204"/>
                </a:cubicBezTo>
                <a:cubicBezTo>
                  <a:pt x="53" y="199"/>
                  <a:pt x="41" y="191"/>
                  <a:pt x="32" y="181"/>
                </a:cubicBezTo>
                <a:cubicBezTo>
                  <a:pt x="21" y="171"/>
                  <a:pt x="13" y="160"/>
                  <a:pt x="8" y="147"/>
                </a:cubicBezTo>
                <a:cubicBezTo>
                  <a:pt x="2" y="133"/>
                  <a:pt x="0" y="119"/>
                  <a:pt x="0" y="105"/>
                </a:cubicBezTo>
                <a:cubicBezTo>
                  <a:pt x="0" y="91"/>
                  <a:pt x="2" y="78"/>
                  <a:pt x="8" y="65"/>
                </a:cubicBezTo>
                <a:cubicBezTo>
                  <a:pt x="13" y="52"/>
                  <a:pt x="21" y="41"/>
                  <a:pt x="32" y="31"/>
                </a:cubicBezTo>
                <a:cubicBezTo>
                  <a:pt x="41" y="21"/>
                  <a:pt x="53" y="13"/>
                  <a:pt x="66" y="8"/>
                </a:cubicBezTo>
                <a:cubicBezTo>
                  <a:pt x="79" y="2"/>
                  <a:pt x="92" y="0"/>
                  <a:pt x="106" y="0"/>
                </a:cubicBezTo>
                <a:cubicBezTo>
                  <a:pt x="120" y="0"/>
                  <a:pt x="134" y="2"/>
                  <a:pt x="147" y="8"/>
                </a:cubicBezTo>
                <a:cubicBezTo>
                  <a:pt x="160" y="13"/>
                  <a:pt x="171" y="21"/>
                  <a:pt x="181" y="31"/>
                </a:cubicBezTo>
                <a:cubicBezTo>
                  <a:pt x="191" y="41"/>
                  <a:pt x="199" y="52"/>
                  <a:pt x="204" y="65"/>
                </a:cubicBezTo>
                <a:cubicBezTo>
                  <a:pt x="210" y="78"/>
                  <a:pt x="212" y="91"/>
                  <a:pt x="212" y="105"/>
                </a:cubicBez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602" name=""/>
          <p:cNvSpPr txBox="1"/>
          <p:nvPr/>
        </p:nvSpPr>
        <p:spPr>
          <a:xfrm>
            <a:off x="1613880" y="2126160"/>
            <a:ext cx="2981520" cy="248760"/>
          </a:xfrm>
          <a:prstGeom prst="rect">
            <a:avLst/>
          </a:prstGeom>
          <a:noFill/>
          <a:ln w="0">
            <a:noFill/>
          </a:ln>
        </p:spPr>
        <p:txBody>
          <a:bodyPr wrap="none" lIns="0" rIns="0" tIns="0" bIns="0" anchor="t">
            <a:spAutoFit/>
          </a:bodyPr>
          <a:p>
            <a:r>
              <a:rPr b="0" lang="zh-CN" sz="1950" strike="noStrike" u="none">
                <a:solidFill>
                  <a:srgbClr val="434343"/>
                </a:solidFill>
                <a:effectLst/>
                <a:uFillTx/>
                <a:latin typeface="HiraMinProN-W3"/>
                <a:ea typeface="HiraMinProN-W3"/>
              </a:rPr>
              <a:t>とは加算の計算⽅法が違う</a:t>
            </a:r>
            <a:endParaRPr b="0" lang="en-US" sz="1950" strike="noStrike" u="none">
              <a:solidFill>
                <a:srgbClr val="000000"/>
              </a:solidFill>
              <a:effectLst/>
              <a:uFillTx/>
              <a:latin typeface="Times New Roman"/>
            </a:endParaRPr>
          </a:p>
        </p:txBody>
      </p:sp>
      <p:sp>
        <p:nvSpPr>
          <p:cNvPr id="603" name=""/>
          <p:cNvSpPr txBox="1"/>
          <p:nvPr/>
        </p:nvSpPr>
        <p:spPr>
          <a:xfrm>
            <a:off x="781200" y="2573640"/>
            <a:ext cx="6211080" cy="248760"/>
          </a:xfrm>
          <a:prstGeom prst="rect">
            <a:avLst/>
          </a:prstGeom>
          <a:noFill/>
          <a:ln w="0">
            <a:noFill/>
          </a:ln>
        </p:spPr>
        <p:txBody>
          <a:bodyPr wrap="none" lIns="0" rIns="0" tIns="0" bIns="0" anchor="t">
            <a:spAutoFit/>
          </a:bodyPr>
          <a:p>
            <a:r>
              <a:rPr b="0" lang="zh-CN" sz="1950" strike="noStrike" u="none">
                <a:solidFill>
                  <a:srgbClr val="434343"/>
                </a:solidFill>
                <a:effectLst/>
                <a:uFillTx/>
                <a:latin typeface="HiraMinProN-W3"/>
                <a:ea typeface="HiraMinProN-W3"/>
              </a:rPr>
              <a:t>低層の空間情報を直接⾼層に伝達して、復元性能を向上</a:t>
            </a:r>
            <a:endParaRPr b="0" lang="en-US" sz="1950" strike="noStrike" u="none">
              <a:solidFill>
                <a:srgbClr val="000000"/>
              </a:solidFill>
              <a:effectLst/>
              <a:uFillTx/>
              <a:latin typeface="Times New Roman"/>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4"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605"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606"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607" name=""/>
          <p:cNvSpPr txBox="1"/>
          <p:nvPr/>
        </p:nvSpPr>
        <p:spPr>
          <a:xfrm>
            <a:off x="571320" y="890640"/>
            <a:ext cx="4458600" cy="344880"/>
          </a:xfrm>
          <a:prstGeom prst="rect">
            <a:avLst/>
          </a:prstGeom>
          <a:noFill/>
          <a:ln w="0">
            <a:noFill/>
          </a:ln>
        </p:spPr>
        <p:txBody>
          <a:bodyPr wrap="none" lIns="0" rIns="0" tIns="0" bIns="0" anchor="t">
            <a:spAutoFit/>
          </a:bodyPr>
          <a:p>
            <a:r>
              <a:rPr b="1" lang="zh-CN" sz="2700" strike="noStrike" u="none">
                <a:solidFill>
                  <a:srgbClr val="434343"/>
                </a:solidFill>
                <a:effectLst/>
                <a:uFillTx/>
                <a:latin typeface="HiraMinProN-W6"/>
                <a:ea typeface="HiraMinProN-W6"/>
              </a:rPr>
              <a:t>シフト＆スティッチ（補⾜）</a:t>
            </a:r>
            <a:endParaRPr b="0" lang="en-US" sz="2700" strike="noStrike" u="none">
              <a:solidFill>
                <a:srgbClr val="000000"/>
              </a:solidFill>
              <a:effectLst/>
              <a:uFillTx/>
              <a:latin typeface="Times New Roman"/>
            </a:endParaRPr>
          </a:p>
        </p:txBody>
      </p:sp>
      <p:sp>
        <p:nvSpPr>
          <p:cNvPr id="608" name=""/>
          <p:cNvSpPr txBox="1"/>
          <p:nvPr/>
        </p:nvSpPr>
        <p:spPr>
          <a:xfrm>
            <a:off x="571320" y="1383120"/>
            <a:ext cx="7949880" cy="248760"/>
          </a:xfrm>
          <a:prstGeom prst="rect">
            <a:avLst/>
          </a:prstGeom>
          <a:noFill/>
          <a:ln w="0">
            <a:noFill/>
          </a:ln>
        </p:spPr>
        <p:txBody>
          <a:bodyPr wrap="none" lIns="0" rIns="0" tIns="0" bIns="0" anchor="t">
            <a:spAutoFit/>
          </a:bodyPr>
          <a:p>
            <a:r>
              <a:rPr b="0" lang="zh-CN" sz="1950" strike="noStrike" u="none">
                <a:solidFill>
                  <a:srgbClr val="434343"/>
                </a:solidFill>
                <a:effectLst/>
                <a:uFillTx/>
                <a:latin typeface="HiraMinProN-W3"/>
                <a:ea typeface="HiraMinProN-W3"/>
              </a:rPr>
              <a:t>シフト＆スティッチという⼿法も存在するが、効率が悪く実⽤性は低い</a:t>
            </a:r>
            <a:endParaRPr b="0" lang="en-US" sz="1950" strike="noStrike" u="none">
              <a:solidFill>
                <a:srgbClr val="000000"/>
              </a:solidFill>
              <a:effectLst/>
              <a:uFillTx/>
              <a:latin typeface="Times New Roman"/>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9"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610"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611"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612" name=""/>
          <p:cNvSpPr txBox="1"/>
          <p:nvPr/>
        </p:nvSpPr>
        <p:spPr>
          <a:xfrm>
            <a:off x="571320" y="890640"/>
            <a:ext cx="4458600" cy="344880"/>
          </a:xfrm>
          <a:prstGeom prst="rect">
            <a:avLst/>
          </a:prstGeom>
          <a:noFill/>
          <a:ln w="0">
            <a:noFill/>
          </a:ln>
        </p:spPr>
        <p:txBody>
          <a:bodyPr wrap="none" lIns="0" rIns="0" tIns="0" bIns="0" anchor="t">
            <a:spAutoFit/>
          </a:bodyPr>
          <a:p>
            <a:r>
              <a:rPr b="1" lang="zh-CN" sz="2700" strike="noStrike" u="none">
                <a:solidFill>
                  <a:srgbClr val="434343"/>
                </a:solidFill>
                <a:effectLst/>
                <a:uFillTx/>
                <a:latin typeface="HiraMinProN-W6"/>
                <a:ea typeface="HiraMinProN-W6"/>
              </a:rPr>
              <a:t>物体カテゴリ認識の適⽤例（</a:t>
            </a:r>
            <a:endParaRPr b="0" lang="en-US" sz="2700" strike="noStrike" u="none">
              <a:solidFill>
                <a:srgbClr val="000000"/>
              </a:solidFill>
              <a:effectLst/>
              <a:uFillTx/>
              <a:latin typeface="Times New Roman"/>
            </a:endParaRPr>
          </a:p>
        </p:txBody>
      </p:sp>
      <p:sp>
        <p:nvSpPr>
          <p:cNvPr id="613" name=""/>
          <p:cNvSpPr txBox="1"/>
          <p:nvPr/>
        </p:nvSpPr>
        <p:spPr>
          <a:xfrm>
            <a:off x="5029200" y="951840"/>
            <a:ext cx="1428840" cy="381240"/>
          </a:xfrm>
          <a:prstGeom prst="rect">
            <a:avLst/>
          </a:prstGeom>
          <a:noFill/>
          <a:ln w="0">
            <a:noFill/>
          </a:ln>
        </p:spPr>
        <p:txBody>
          <a:bodyPr wrap="none" lIns="0" rIns="0" tIns="0" bIns="0" anchor="t">
            <a:spAutoFit/>
          </a:bodyPr>
          <a:p>
            <a:r>
              <a:rPr b="1" lang="en-US" sz="2700" strike="noStrike" u="none">
                <a:solidFill>
                  <a:srgbClr val="434343"/>
                </a:solidFill>
                <a:effectLst/>
                <a:uFillTx/>
                <a:latin typeface="Times New Roman"/>
                <a:ea typeface="Times New Roman"/>
              </a:rPr>
              <a:t>ImageNet</a:t>
            </a:r>
            <a:endParaRPr b="0" lang="en-US" sz="2700" strike="noStrike" u="none">
              <a:solidFill>
                <a:srgbClr val="000000"/>
              </a:solidFill>
              <a:effectLst/>
              <a:uFillTx/>
              <a:latin typeface="Times New Roman"/>
            </a:endParaRPr>
          </a:p>
        </p:txBody>
      </p:sp>
      <p:sp>
        <p:nvSpPr>
          <p:cNvPr id="614" name=""/>
          <p:cNvSpPr/>
          <p:nvPr/>
        </p:nvSpPr>
        <p:spPr>
          <a:xfrm>
            <a:off x="561960" y="1533240"/>
            <a:ext cx="76320" cy="76680"/>
          </a:xfrm>
          <a:custGeom>
            <a:avLst/>
            <a:gdLst/>
            <a:ahLst/>
            <a:rect l="0" t="0" r="r" b="b"/>
            <a:pathLst>
              <a:path w="212" h="213">
                <a:moveTo>
                  <a:pt x="212" y="107"/>
                </a:moveTo>
                <a:cubicBezTo>
                  <a:pt x="212" y="121"/>
                  <a:pt x="210" y="135"/>
                  <a:pt x="204" y="148"/>
                </a:cubicBezTo>
                <a:cubicBezTo>
                  <a:pt x="199" y="161"/>
                  <a:pt x="191" y="172"/>
                  <a:pt x="181" y="182"/>
                </a:cubicBezTo>
                <a:cubicBezTo>
                  <a:pt x="171" y="192"/>
                  <a:pt x="160" y="200"/>
                  <a:pt x="147" y="205"/>
                </a:cubicBezTo>
                <a:cubicBezTo>
                  <a:pt x="134" y="210"/>
                  <a:pt x="120" y="213"/>
                  <a:pt x="106" y="213"/>
                </a:cubicBezTo>
                <a:cubicBezTo>
                  <a:pt x="92" y="213"/>
                  <a:pt x="79" y="210"/>
                  <a:pt x="66" y="205"/>
                </a:cubicBezTo>
                <a:cubicBezTo>
                  <a:pt x="53" y="200"/>
                  <a:pt x="41" y="192"/>
                  <a:pt x="32" y="182"/>
                </a:cubicBezTo>
                <a:cubicBezTo>
                  <a:pt x="21" y="172"/>
                  <a:pt x="13" y="161"/>
                  <a:pt x="8" y="148"/>
                </a:cubicBezTo>
                <a:cubicBezTo>
                  <a:pt x="2" y="135"/>
                  <a:pt x="0" y="121"/>
                  <a:pt x="0" y="107"/>
                </a:cubicBezTo>
                <a:cubicBezTo>
                  <a:pt x="0" y="93"/>
                  <a:pt x="2" y="80"/>
                  <a:pt x="8" y="66"/>
                </a:cubicBezTo>
                <a:cubicBezTo>
                  <a:pt x="13" y="53"/>
                  <a:pt x="21" y="41"/>
                  <a:pt x="32" y="31"/>
                </a:cubicBezTo>
                <a:cubicBezTo>
                  <a:pt x="41" y="21"/>
                  <a:pt x="53" y="14"/>
                  <a:pt x="66" y="8"/>
                </a:cubicBezTo>
                <a:cubicBezTo>
                  <a:pt x="79" y="3"/>
                  <a:pt x="92" y="0"/>
                  <a:pt x="106" y="0"/>
                </a:cubicBezTo>
                <a:cubicBezTo>
                  <a:pt x="120" y="0"/>
                  <a:pt x="134" y="3"/>
                  <a:pt x="147" y="8"/>
                </a:cubicBezTo>
                <a:cubicBezTo>
                  <a:pt x="160" y="14"/>
                  <a:pt x="171" y="21"/>
                  <a:pt x="181" y="31"/>
                </a:cubicBezTo>
                <a:cubicBezTo>
                  <a:pt x="191" y="41"/>
                  <a:pt x="199" y="53"/>
                  <a:pt x="204" y="66"/>
                </a:cubicBezTo>
                <a:cubicBezTo>
                  <a:pt x="210" y="80"/>
                  <a:pt x="212" y="93"/>
                  <a:pt x="212" y="107"/>
                </a:cubicBez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615" name=""/>
          <p:cNvSpPr txBox="1"/>
          <p:nvPr/>
        </p:nvSpPr>
        <p:spPr>
          <a:xfrm>
            <a:off x="6457320" y="890640"/>
            <a:ext cx="343800" cy="344880"/>
          </a:xfrm>
          <a:prstGeom prst="rect">
            <a:avLst/>
          </a:prstGeom>
          <a:noFill/>
          <a:ln w="0">
            <a:noFill/>
          </a:ln>
        </p:spPr>
        <p:txBody>
          <a:bodyPr wrap="none" lIns="0" rIns="0" tIns="0" bIns="0" anchor="t">
            <a:spAutoFit/>
          </a:bodyPr>
          <a:p>
            <a:r>
              <a:rPr b="1" lang="zh-CN" sz="2700" strike="noStrike" u="none">
                <a:solidFill>
                  <a:srgbClr val="434343"/>
                </a:solidFill>
                <a:effectLst/>
                <a:uFillTx/>
                <a:latin typeface="HiraMinProN-W6"/>
                <a:ea typeface="HiraMinProN-W6"/>
              </a:rPr>
              <a:t>）</a:t>
            </a:r>
            <a:endParaRPr b="0" lang="en-US" sz="2700" strike="noStrike" u="none">
              <a:solidFill>
                <a:srgbClr val="000000"/>
              </a:solidFill>
              <a:effectLst/>
              <a:uFillTx/>
              <a:latin typeface="Times New Roman"/>
            </a:endParaRPr>
          </a:p>
        </p:txBody>
      </p:sp>
      <p:sp>
        <p:nvSpPr>
          <p:cNvPr id="616" name=""/>
          <p:cNvSpPr txBox="1"/>
          <p:nvPr/>
        </p:nvSpPr>
        <p:spPr>
          <a:xfrm>
            <a:off x="781200" y="1427040"/>
            <a:ext cx="1042200" cy="274680"/>
          </a:xfrm>
          <a:prstGeom prst="rect">
            <a:avLst/>
          </a:prstGeom>
          <a:noFill/>
          <a:ln w="0">
            <a:noFill/>
          </a:ln>
        </p:spPr>
        <p:txBody>
          <a:bodyPr wrap="none" lIns="0" rIns="0" tIns="0" bIns="0" anchor="t">
            <a:spAutoFit/>
          </a:bodyPr>
          <a:p>
            <a:r>
              <a:rPr b="0" lang="en-US" sz="1950" strike="noStrike" u="none">
                <a:solidFill>
                  <a:srgbClr val="434343"/>
                </a:solidFill>
                <a:effectLst/>
                <a:uFillTx/>
                <a:latin typeface="Times New Roman"/>
                <a:ea typeface="Times New Roman"/>
              </a:rPr>
              <a:t>ImageNet </a:t>
            </a:r>
            <a:endParaRPr b="0" lang="en-US" sz="1950" strike="noStrike" u="none">
              <a:solidFill>
                <a:srgbClr val="000000"/>
              </a:solidFill>
              <a:effectLst/>
              <a:uFillTx/>
              <a:latin typeface="Times New Roman"/>
            </a:endParaRPr>
          </a:p>
        </p:txBody>
      </p:sp>
      <p:sp>
        <p:nvSpPr>
          <p:cNvPr id="617" name=""/>
          <p:cNvSpPr txBox="1"/>
          <p:nvPr/>
        </p:nvSpPr>
        <p:spPr>
          <a:xfrm>
            <a:off x="1819440" y="1383120"/>
            <a:ext cx="249120" cy="248760"/>
          </a:xfrm>
          <a:prstGeom prst="rect">
            <a:avLst/>
          </a:prstGeom>
          <a:noFill/>
          <a:ln w="0">
            <a:noFill/>
          </a:ln>
        </p:spPr>
        <p:txBody>
          <a:bodyPr wrap="none" lIns="0" rIns="0" tIns="0" bIns="0" anchor="t">
            <a:spAutoFit/>
          </a:bodyPr>
          <a:p>
            <a:r>
              <a:rPr b="0" lang="zh-CN" sz="1950" strike="noStrike" u="none">
                <a:solidFill>
                  <a:srgbClr val="434343"/>
                </a:solidFill>
                <a:effectLst/>
                <a:uFillTx/>
                <a:latin typeface="HiraMinProN-W3"/>
                <a:ea typeface="HiraMinProN-W3"/>
              </a:rPr>
              <a:t>は</a:t>
            </a:r>
            <a:endParaRPr b="0" lang="en-US" sz="1950" strike="noStrike" u="none">
              <a:solidFill>
                <a:srgbClr val="000000"/>
              </a:solidFill>
              <a:effectLst/>
              <a:uFillTx/>
              <a:latin typeface="Times New Roman"/>
            </a:endParaRPr>
          </a:p>
        </p:txBody>
      </p:sp>
      <p:sp>
        <p:nvSpPr>
          <p:cNvPr id="618" name=""/>
          <p:cNvSpPr txBox="1"/>
          <p:nvPr/>
        </p:nvSpPr>
        <p:spPr>
          <a:xfrm>
            <a:off x="2067120" y="1427040"/>
            <a:ext cx="621720" cy="274680"/>
          </a:xfrm>
          <a:prstGeom prst="rect">
            <a:avLst/>
          </a:prstGeom>
          <a:noFill/>
          <a:ln w="0">
            <a:noFill/>
          </a:ln>
        </p:spPr>
        <p:txBody>
          <a:bodyPr wrap="none" lIns="0" rIns="0" tIns="0" bIns="0" anchor="t">
            <a:spAutoFit/>
          </a:bodyPr>
          <a:p>
            <a:r>
              <a:rPr b="0" lang="en-US" sz="1950" strike="noStrike" u="none">
                <a:solidFill>
                  <a:srgbClr val="434343"/>
                </a:solidFill>
                <a:effectLst/>
                <a:uFillTx/>
                <a:latin typeface="Times New Roman"/>
                <a:ea typeface="Times New Roman"/>
              </a:rPr>
              <a:t> 1000 </a:t>
            </a:r>
            <a:endParaRPr b="0" lang="en-US" sz="1950" strike="noStrike" u="none">
              <a:solidFill>
                <a:srgbClr val="000000"/>
              </a:solidFill>
              <a:effectLst/>
              <a:uFillTx/>
              <a:latin typeface="Times New Roman"/>
            </a:endParaRPr>
          </a:p>
        </p:txBody>
      </p:sp>
      <p:sp>
        <p:nvSpPr>
          <p:cNvPr id="619" name=""/>
          <p:cNvSpPr txBox="1"/>
          <p:nvPr/>
        </p:nvSpPr>
        <p:spPr>
          <a:xfrm>
            <a:off x="2685960" y="1383120"/>
            <a:ext cx="1491120" cy="248760"/>
          </a:xfrm>
          <a:prstGeom prst="rect">
            <a:avLst/>
          </a:prstGeom>
          <a:noFill/>
          <a:ln w="0">
            <a:noFill/>
          </a:ln>
        </p:spPr>
        <p:txBody>
          <a:bodyPr wrap="none" lIns="0" rIns="0" tIns="0" bIns="0" anchor="t">
            <a:spAutoFit/>
          </a:bodyPr>
          <a:p>
            <a:r>
              <a:rPr b="0" lang="zh-CN" sz="1950" strike="noStrike" u="none">
                <a:solidFill>
                  <a:srgbClr val="434343"/>
                </a:solidFill>
                <a:effectLst/>
                <a:uFillTx/>
                <a:latin typeface="HiraMinProN-W3"/>
                <a:ea typeface="HiraMinProN-W3"/>
              </a:rPr>
              <a:t>クラス・計約</a:t>
            </a:r>
            <a:endParaRPr b="0" lang="en-US" sz="1950" strike="noStrike" u="none">
              <a:solidFill>
                <a:srgbClr val="000000"/>
              </a:solidFill>
              <a:effectLst/>
              <a:uFillTx/>
              <a:latin typeface="Times New Roman"/>
            </a:endParaRPr>
          </a:p>
        </p:txBody>
      </p:sp>
      <p:sp>
        <p:nvSpPr>
          <p:cNvPr id="620" name=""/>
          <p:cNvSpPr txBox="1"/>
          <p:nvPr/>
        </p:nvSpPr>
        <p:spPr>
          <a:xfrm>
            <a:off x="4159440" y="1427040"/>
            <a:ext cx="497520" cy="274680"/>
          </a:xfrm>
          <a:prstGeom prst="rect">
            <a:avLst/>
          </a:prstGeom>
          <a:noFill/>
          <a:ln w="0">
            <a:noFill/>
          </a:ln>
        </p:spPr>
        <p:txBody>
          <a:bodyPr wrap="none" lIns="0" rIns="0" tIns="0" bIns="0" anchor="t">
            <a:spAutoFit/>
          </a:bodyPr>
          <a:p>
            <a:r>
              <a:rPr b="0" lang="en-US" sz="1950" strike="noStrike" u="none">
                <a:solidFill>
                  <a:srgbClr val="434343"/>
                </a:solidFill>
                <a:effectLst/>
                <a:uFillTx/>
                <a:latin typeface="Times New Roman"/>
                <a:ea typeface="Times New Roman"/>
              </a:rPr>
              <a:t> 128 </a:t>
            </a:r>
            <a:endParaRPr b="0" lang="en-US" sz="1950" strike="noStrike" u="none">
              <a:solidFill>
                <a:srgbClr val="000000"/>
              </a:solidFill>
              <a:effectLst/>
              <a:uFillTx/>
              <a:latin typeface="Times New Roman"/>
            </a:endParaRPr>
          </a:p>
        </p:txBody>
      </p:sp>
      <p:sp>
        <p:nvSpPr>
          <p:cNvPr id="621" name=""/>
          <p:cNvSpPr/>
          <p:nvPr/>
        </p:nvSpPr>
        <p:spPr>
          <a:xfrm>
            <a:off x="561960" y="1962000"/>
            <a:ext cx="76320" cy="76680"/>
          </a:xfrm>
          <a:custGeom>
            <a:avLst/>
            <a:gdLst/>
            <a:ahLst/>
            <a:rect l="0" t="0" r="r" b="b"/>
            <a:pathLst>
              <a:path w="212" h="213">
                <a:moveTo>
                  <a:pt x="212" y="106"/>
                </a:moveTo>
                <a:cubicBezTo>
                  <a:pt x="212" y="120"/>
                  <a:pt x="210" y="133"/>
                  <a:pt x="204" y="147"/>
                </a:cubicBezTo>
                <a:cubicBezTo>
                  <a:pt x="199" y="160"/>
                  <a:pt x="191" y="172"/>
                  <a:pt x="181" y="182"/>
                </a:cubicBezTo>
                <a:cubicBezTo>
                  <a:pt x="171" y="192"/>
                  <a:pt x="160" y="199"/>
                  <a:pt x="147" y="205"/>
                </a:cubicBezTo>
                <a:cubicBezTo>
                  <a:pt x="134" y="210"/>
                  <a:pt x="120" y="213"/>
                  <a:pt x="106" y="213"/>
                </a:cubicBezTo>
                <a:cubicBezTo>
                  <a:pt x="92" y="213"/>
                  <a:pt x="79" y="210"/>
                  <a:pt x="66" y="205"/>
                </a:cubicBezTo>
                <a:cubicBezTo>
                  <a:pt x="53" y="199"/>
                  <a:pt x="41" y="192"/>
                  <a:pt x="32" y="182"/>
                </a:cubicBezTo>
                <a:cubicBezTo>
                  <a:pt x="21" y="172"/>
                  <a:pt x="13" y="160"/>
                  <a:pt x="8" y="147"/>
                </a:cubicBezTo>
                <a:cubicBezTo>
                  <a:pt x="2" y="133"/>
                  <a:pt x="0" y="120"/>
                  <a:pt x="0" y="106"/>
                </a:cubicBezTo>
                <a:cubicBezTo>
                  <a:pt x="0" y="92"/>
                  <a:pt x="2" y="78"/>
                  <a:pt x="8" y="65"/>
                </a:cubicBezTo>
                <a:cubicBezTo>
                  <a:pt x="13" y="52"/>
                  <a:pt x="21" y="41"/>
                  <a:pt x="32" y="31"/>
                </a:cubicBezTo>
                <a:cubicBezTo>
                  <a:pt x="41" y="21"/>
                  <a:pt x="53" y="13"/>
                  <a:pt x="66" y="8"/>
                </a:cubicBezTo>
                <a:cubicBezTo>
                  <a:pt x="79" y="3"/>
                  <a:pt x="92" y="0"/>
                  <a:pt x="106" y="0"/>
                </a:cubicBezTo>
                <a:cubicBezTo>
                  <a:pt x="120" y="0"/>
                  <a:pt x="134" y="3"/>
                  <a:pt x="147" y="8"/>
                </a:cubicBezTo>
                <a:cubicBezTo>
                  <a:pt x="160" y="13"/>
                  <a:pt x="171" y="21"/>
                  <a:pt x="181" y="31"/>
                </a:cubicBezTo>
                <a:cubicBezTo>
                  <a:pt x="191" y="41"/>
                  <a:pt x="199" y="52"/>
                  <a:pt x="204" y="65"/>
                </a:cubicBezTo>
                <a:cubicBezTo>
                  <a:pt x="210" y="78"/>
                  <a:pt x="212" y="92"/>
                  <a:pt x="212" y="106"/>
                </a:cubicBez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622" name=""/>
          <p:cNvSpPr txBox="1"/>
          <p:nvPr/>
        </p:nvSpPr>
        <p:spPr>
          <a:xfrm>
            <a:off x="4654800" y="1383120"/>
            <a:ext cx="3727080" cy="248760"/>
          </a:xfrm>
          <a:prstGeom prst="rect">
            <a:avLst/>
          </a:prstGeom>
          <a:noFill/>
          <a:ln w="0">
            <a:noFill/>
          </a:ln>
        </p:spPr>
        <p:txBody>
          <a:bodyPr wrap="none" lIns="0" rIns="0" tIns="0" bIns="0" anchor="t">
            <a:spAutoFit/>
          </a:bodyPr>
          <a:p>
            <a:r>
              <a:rPr b="0" lang="zh-CN" sz="1950" strike="noStrike" u="none">
                <a:solidFill>
                  <a:srgbClr val="434343"/>
                </a:solidFill>
                <a:effectLst/>
                <a:uFillTx/>
                <a:latin typeface="HiraMinProN-W3"/>
                <a:ea typeface="HiraMinProN-W3"/>
              </a:rPr>
              <a:t>万枚の画像からなるデータセット</a:t>
            </a:r>
            <a:endParaRPr b="0" lang="en-US" sz="1950" strike="noStrike" u="none">
              <a:solidFill>
                <a:srgbClr val="000000"/>
              </a:solidFill>
              <a:effectLst/>
              <a:uFillTx/>
              <a:latin typeface="Times New Roman"/>
            </a:endParaRPr>
          </a:p>
        </p:txBody>
      </p:sp>
      <p:sp>
        <p:nvSpPr>
          <p:cNvPr id="623" name=""/>
          <p:cNvSpPr txBox="1"/>
          <p:nvPr/>
        </p:nvSpPr>
        <p:spPr>
          <a:xfrm>
            <a:off x="781200" y="1855800"/>
            <a:ext cx="1566720" cy="274680"/>
          </a:xfrm>
          <a:prstGeom prst="rect">
            <a:avLst/>
          </a:prstGeom>
          <a:noFill/>
          <a:ln w="0">
            <a:noFill/>
          </a:ln>
        </p:spPr>
        <p:txBody>
          <a:bodyPr wrap="none" lIns="0" rIns="0" tIns="0" bIns="0" anchor="t">
            <a:spAutoFit/>
          </a:bodyPr>
          <a:p>
            <a:r>
              <a:rPr b="0" lang="en-US" sz="1950" strike="noStrike" u="none">
                <a:solidFill>
                  <a:srgbClr val="434343"/>
                </a:solidFill>
                <a:effectLst/>
                <a:uFillTx/>
                <a:latin typeface="Times New Roman"/>
                <a:ea typeface="Times New Roman"/>
              </a:rPr>
              <a:t>AlexNet (2012)</a:t>
            </a:r>
            <a:endParaRPr b="0" lang="en-US" sz="1950" strike="noStrike" u="none">
              <a:solidFill>
                <a:srgbClr val="000000"/>
              </a:solidFill>
              <a:effectLst/>
              <a:uFillTx/>
              <a:latin typeface="Times New Roman"/>
            </a:endParaRPr>
          </a:p>
        </p:txBody>
      </p:sp>
      <p:sp>
        <p:nvSpPr>
          <p:cNvPr id="624" name=""/>
          <p:cNvSpPr txBox="1"/>
          <p:nvPr/>
        </p:nvSpPr>
        <p:spPr>
          <a:xfrm>
            <a:off x="2342160" y="1811880"/>
            <a:ext cx="249120" cy="248760"/>
          </a:xfrm>
          <a:prstGeom prst="rect">
            <a:avLst/>
          </a:prstGeom>
          <a:noFill/>
          <a:ln w="0">
            <a:noFill/>
          </a:ln>
        </p:spPr>
        <p:txBody>
          <a:bodyPr wrap="none" lIns="0" rIns="0" tIns="0" bIns="0" anchor="t">
            <a:spAutoFit/>
          </a:bodyPr>
          <a:p>
            <a:r>
              <a:rPr b="0" lang="zh-CN" sz="1950" strike="noStrike" u="none">
                <a:solidFill>
                  <a:srgbClr val="434343"/>
                </a:solidFill>
                <a:effectLst/>
                <a:uFillTx/>
                <a:latin typeface="HiraMinProN-W3"/>
                <a:ea typeface="HiraMinProN-W3"/>
              </a:rPr>
              <a:t>が</a:t>
            </a:r>
            <a:endParaRPr b="0" lang="en-US" sz="1950" strike="noStrike" u="none">
              <a:solidFill>
                <a:srgbClr val="000000"/>
              </a:solidFill>
              <a:effectLst/>
              <a:uFillTx/>
              <a:latin typeface="Times New Roman"/>
            </a:endParaRPr>
          </a:p>
        </p:txBody>
      </p:sp>
      <p:sp>
        <p:nvSpPr>
          <p:cNvPr id="625" name=""/>
          <p:cNvSpPr txBox="1"/>
          <p:nvPr/>
        </p:nvSpPr>
        <p:spPr>
          <a:xfrm>
            <a:off x="2589840" y="1855800"/>
            <a:ext cx="979920" cy="274680"/>
          </a:xfrm>
          <a:prstGeom prst="rect">
            <a:avLst/>
          </a:prstGeom>
          <a:noFill/>
          <a:ln w="0">
            <a:noFill/>
          </a:ln>
        </p:spPr>
        <p:txBody>
          <a:bodyPr wrap="none" lIns="0" rIns="0" tIns="0" bIns="0" anchor="t">
            <a:spAutoFit/>
          </a:bodyPr>
          <a:p>
            <a:r>
              <a:rPr b="0" lang="en-US" sz="1950" strike="noStrike" u="none">
                <a:solidFill>
                  <a:srgbClr val="434343"/>
                </a:solidFill>
                <a:effectLst/>
                <a:uFillTx/>
                <a:latin typeface="Times New Roman"/>
                <a:ea typeface="Times New Roman"/>
              </a:rPr>
              <a:t>ImageNet</a:t>
            </a:r>
            <a:endParaRPr b="0" lang="en-US" sz="1950" strike="noStrike" u="none">
              <a:solidFill>
                <a:srgbClr val="000000"/>
              </a:solidFill>
              <a:effectLst/>
              <a:uFillTx/>
              <a:latin typeface="Times New Roman"/>
            </a:endParaRPr>
          </a:p>
        </p:txBody>
      </p:sp>
      <p:sp>
        <p:nvSpPr>
          <p:cNvPr id="626" name=""/>
          <p:cNvSpPr txBox="1"/>
          <p:nvPr/>
        </p:nvSpPr>
        <p:spPr>
          <a:xfrm>
            <a:off x="3566160" y="1811880"/>
            <a:ext cx="3975480" cy="248760"/>
          </a:xfrm>
          <a:prstGeom prst="rect">
            <a:avLst/>
          </a:prstGeom>
          <a:noFill/>
          <a:ln w="0">
            <a:noFill/>
          </a:ln>
        </p:spPr>
        <p:txBody>
          <a:bodyPr wrap="none" lIns="0" rIns="0" tIns="0" bIns="0" anchor="t">
            <a:spAutoFit/>
          </a:bodyPr>
          <a:p>
            <a:r>
              <a:rPr b="0" lang="zh-CN" sz="1950" strike="noStrike" u="none">
                <a:solidFill>
                  <a:srgbClr val="434343"/>
                </a:solidFill>
                <a:effectLst/>
                <a:uFillTx/>
                <a:latin typeface="HiraMinProN-W3"/>
                <a:ea typeface="HiraMinProN-W3"/>
              </a:rPr>
              <a:t>を⽤いたブレークスルーとして有名</a:t>
            </a:r>
            <a:endParaRPr b="0" lang="en-US" sz="1950" strike="noStrike" u="none">
              <a:solidFill>
                <a:srgbClr val="000000"/>
              </a:solidFill>
              <a:effectLst/>
              <a:uFillTx/>
              <a:latin typeface="Times New Roman"/>
            </a:endParaRPr>
          </a:p>
        </p:txBody>
      </p:sp>
      <p:sp>
        <p:nvSpPr>
          <p:cNvPr id="627" name=""/>
          <p:cNvSpPr txBox="1"/>
          <p:nvPr/>
        </p:nvSpPr>
        <p:spPr>
          <a:xfrm>
            <a:off x="781200" y="2598840"/>
            <a:ext cx="9802440" cy="274680"/>
          </a:xfrm>
          <a:prstGeom prst="rect">
            <a:avLst/>
          </a:prstGeom>
          <a:noFill/>
          <a:ln w="0">
            <a:noFill/>
          </a:ln>
        </p:spPr>
        <p:txBody>
          <a:bodyPr wrap="none" lIns="0" rIns="0" tIns="0" bIns="0" anchor="t">
            <a:spAutoFit/>
          </a:bodyPr>
          <a:p>
            <a:r>
              <a:rPr b="0" lang="en-US" sz="1950" strike="noStrike" u="none">
                <a:solidFill>
                  <a:srgbClr val="2c67e5"/>
                </a:solidFill>
                <a:effectLst/>
                <a:uFillTx/>
                <a:latin typeface="Times New Roman"/>
                <a:ea typeface="Times New Roman"/>
              </a:rPr>
              <a:t>https://qz.com/1034972/the-data-that-changed-the-direction-of-ai-research-and-possibly-the-world</a:t>
            </a:r>
            <a:endParaRPr b="0" lang="en-US" sz="1950" strike="noStrike" u="none">
              <a:solidFill>
                <a:srgbClr val="000000"/>
              </a:solidFill>
              <a:effectLst/>
              <a:uFillTx/>
              <a:latin typeface="Times New Roman"/>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8"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629"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630"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631" name=""/>
          <p:cNvSpPr txBox="1"/>
          <p:nvPr/>
        </p:nvSpPr>
        <p:spPr>
          <a:xfrm>
            <a:off x="571320" y="951840"/>
            <a:ext cx="1266840" cy="381240"/>
          </a:xfrm>
          <a:prstGeom prst="rect">
            <a:avLst/>
          </a:prstGeom>
          <a:noFill/>
          <a:ln w="0">
            <a:noFill/>
          </a:ln>
        </p:spPr>
        <p:txBody>
          <a:bodyPr wrap="none" lIns="0" rIns="0" tIns="0" bIns="0" anchor="t">
            <a:spAutoFit/>
          </a:bodyPr>
          <a:p>
            <a:r>
              <a:rPr b="1" lang="en-US" sz="2700" strike="noStrike" u="none">
                <a:solidFill>
                  <a:srgbClr val="434343"/>
                </a:solidFill>
                <a:effectLst/>
                <a:uFillTx/>
                <a:latin typeface="Times New Roman"/>
                <a:ea typeface="Times New Roman"/>
              </a:rPr>
              <a:t>AlexNet </a:t>
            </a:r>
            <a:endParaRPr b="0" lang="en-US" sz="2700" strike="noStrike" u="none">
              <a:solidFill>
                <a:srgbClr val="000000"/>
              </a:solidFill>
              <a:effectLst/>
              <a:uFillTx/>
              <a:latin typeface="Times New Roman"/>
            </a:endParaRPr>
          </a:p>
        </p:txBody>
      </p:sp>
      <p:sp>
        <p:nvSpPr>
          <p:cNvPr id="632" name=""/>
          <p:cNvSpPr txBox="1"/>
          <p:nvPr/>
        </p:nvSpPr>
        <p:spPr>
          <a:xfrm>
            <a:off x="1837800" y="890640"/>
            <a:ext cx="2743920" cy="344880"/>
          </a:xfrm>
          <a:prstGeom prst="rect">
            <a:avLst/>
          </a:prstGeom>
          <a:noFill/>
          <a:ln w="0">
            <a:noFill/>
          </a:ln>
        </p:spPr>
        <p:txBody>
          <a:bodyPr wrap="none" lIns="0" rIns="0" tIns="0" bIns="0" anchor="t">
            <a:spAutoFit/>
          </a:bodyPr>
          <a:p>
            <a:r>
              <a:rPr b="1" lang="zh-CN" sz="2700" strike="noStrike" u="none">
                <a:solidFill>
                  <a:srgbClr val="434343"/>
                </a:solidFill>
                <a:effectLst/>
                <a:uFillTx/>
                <a:latin typeface="HiraMinProN-W6"/>
                <a:ea typeface="HiraMinProN-W6"/>
              </a:rPr>
              <a:t>と層出⼒の可視化</a:t>
            </a:r>
            <a:endParaRPr b="0" lang="en-US" sz="2700" strike="noStrike" u="none">
              <a:solidFill>
                <a:srgbClr val="000000"/>
              </a:solidFill>
              <a:effectLst/>
              <a:uFillTx/>
              <a:latin typeface="Times New Roman"/>
            </a:endParaRPr>
          </a:p>
        </p:txBody>
      </p:sp>
      <p:sp>
        <p:nvSpPr>
          <p:cNvPr id="633" name=""/>
          <p:cNvSpPr txBox="1"/>
          <p:nvPr/>
        </p:nvSpPr>
        <p:spPr>
          <a:xfrm>
            <a:off x="571320" y="1383120"/>
            <a:ext cx="1242720" cy="248760"/>
          </a:xfrm>
          <a:prstGeom prst="rect">
            <a:avLst/>
          </a:prstGeom>
          <a:noFill/>
          <a:ln w="0">
            <a:noFill/>
          </a:ln>
        </p:spPr>
        <p:txBody>
          <a:bodyPr wrap="none" lIns="0" rIns="0" tIns="0" bIns="0" anchor="t">
            <a:spAutoFit/>
          </a:bodyPr>
          <a:p>
            <a:r>
              <a:rPr b="0" lang="zh-CN" sz="1950" strike="noStrike" u="none">
                <a:solidFill>
                  <a:srgbClr val="434343"/>
                </a:solidFill>
                <a:effectLst/>
                <a:uFillTx/>
                <a:latin typeface="HiraMinProN-W3"/>
                <a:ea typeface="HiraMinProN-W3"/>
              </a:rPr>
              <a:t>教科書には</a:t>
            </a:r>
            <a:endParaRPr b="0" lang="en-US" sz="1950" strike="noStrike" u="none">
              <a:solidFill>
                <a:srgbClr val="000000"/>
              </a:solidFill>
              <a:effectLst/>
              <a:uFillTx/>
              <a:latin typeface="Times New Roman"/>
            </a:endParaRPr>
          </a:p>
        </p:txBody>
      </p:sp>
      <p:sp>
        <p:nvSpPr>
          <p:cNvPr id="634" name=""/>
          <p:cNvSpPr txBox="1"/>
          <p:nvPr/>
        </p:nvSpPr>
        <p:spPr>
          <a:xfrm>
            <a:off x="1809720" y="1427040"/>
            <a:ext cx="966600" cy="274680"/>
          </a:xfrm>
          <a:prstGeom prst="rect">
            <a:avLst/>
          </a:prstGeom>
          <a:noFill/>
          <a:ln w="0">
            <a:noFill/>
          </a:ln>
        </p:spPr>
        <p:txBody>
          <a:bodyPr wrap="none" lIns="0" rIns="0" tIns="0" bIns="0" anchor="t">
            <a:spAutoFit/>
          </a:bodyPr>
          <a:p>
            <a:r>
              <a:rPr b="0" lang="en-US" sz="1950" strike="noStrike" u="none">
                <a:solidFill>
                  <a:srgbClr val="434343"/>
                </a:solidFill>
                <a:effectLst/>
                <a:uFillTx/>
                <a:latin typeface="Times New Roman"/>
                <a:ea typeface="Times New Roman"/>
              </a:rPr>
              <a:t> AlexNet </a:t>
            </a:r>
            <a:endParaRPr b="0" lang="en-US" sz="1950" strike="noStrike" u="none">
              <a:solidFill>
                <a:srgbClr val="000000"/>
              </a:solidFill>
              <a:effectLst/>
              <a:uFillTx/>
              <a:latin typeface="Times New Roman"/>
            </a:endParaRPr>
          </a:p>
        </p:txBody>
      </p:sp>
      <p:sp>
        <p:nvSpPr>
          <p:cNvPr id="635" name=""/>
          <p:cNvSpPr/>
          <p:nvPr/>
        </p:nvSpPr>
        <p:spPr>
          <a:xfrm>
            <a:off x="780840" y="2742840"/>
            <a:ext cx="38520" cy="371880"/>
          </a:xfrm>
          <a:custGeom>
            <a:avLst/>
            <a:gdLst/>
            <a:ahLst/>
            <a:rect l="0" t="0" r="r" b="b"/>
            <a:pathLst>
              <a:path w="107" h="1033">
                <a:moveTo>
                  <a:pt x="0" y="0"/>
                </a:moveTo>
                <a:lnTo>
                  <a:pt x="107" y="0"/>
                </a:lnTo>
                <a:lnTo>
                  <a:pt x="107" y="1033"/>
                </a:lnTo>
                <a:lnTo>
                  <a:pt x="0" y="1033"/>
                </a:lnTo>
                <a:lnTo>
                  <a:pt x="0" y="0"/>
                </a:lnTo>
                <a:close/>
              </a:path>
            </a:pathLst>
          </a:custGeom>
          <a:solidFill>
            <a:srgbClr val="595959"/>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636" name=""/>
          <p:cNvSpPr/>
          <p:nvPr/>
        </p:nvSpPr>
        <p:spPr>
          <a:xfrm>
            <a:off x="561960" y="1981080"/>
            <a:ext cx="76320" cy="76320"/>
          </a:xfrm>
          <a:custGeom>
            <a:avLst/>
            <a:gdLst/>
            <a:ahLst/>
            <a:rect l="0" t="0" r="r" b="b"/>
            <a:pathLst>
              <a:path w="212" h="212">
                <a:moveTo>
                  <a:pt x="212" y="107"/>
                </a:moveTo>
                <a:cubicBezTo>
                  <a:pt x="212" y="121"/>
                  <a:pt x="210" y="134"/>
                  <a:pt x="204" y="147"/>
                </a:cubicBezTo>
                <a:cubicBezTo>
                  <a:pt x="199" y="160"/>
                  <a:pt x="191" y="172"/>
                  <a:pt x="181" y="182"/>
                </a:cubicBezTo>
                <a:cubicBezTo>
                  <a:pt x="171" y="191"/>
                  <a:pt x="160" y="199"/>
                  <a:pt x="147" y="204"/>
                </a:cubicBezTo>
                <a:cubicBezTo>
                  <a:pt x="134" y="210"/>
                  <a:pt x="120" y="212"/>
                  <a:pt x="106" y="212"/>
                </a:cubicBezTo>
                <a:cubicBezTo>
                  <a:pt x="92" y="212"/>
                  <a:pt x="79" y="210"/>
                  <a:pt x="66" y="204"/>
                </a:cubicBezTo>
                <a:cubicBezTo>
                  <a:pt x="53" y="199"/>
                  <a:pt x="41" y="191"/>
                  <a:pt x="32" y="182"/>
                </a:cubicBezTo>
                <a:cubicBezTo>
                  <a:pt x="21" y="172"/>
                  <a:pt x="13" y="160"/>
                  <a:pt x="8" y="147"/>
                </a:cubicBezTo>
                <a:cubicBezTo>
                  <a:pt x="2" y="134"/>
                  <a:pt x="0" y="121"/>
                  <a:pt x="0" y="107"/>
                </a:cubicBezTo>
                <a:cubicBezTo>
                  <a:pt x="0" y="93"/>
                  <a:pt x="2" y="78"/>
                  <a:pt x="8" y="65"/>
                </a:cubicBezTo>
                <a:cubicBezTo>
                  <a:pt x="13" y="52"/>
                  <a:pt x="21" y="41"/>
                  <a:pt x="32" y="31"/>
                </a:cubicBezTo>
                <a:cubicBezTo>
                  <a:pt x="41" y="21"/>
                  <a:pt x="53" y="13"/>
                  <a:pt x="66" y="8"/>
                </a:cubicBezTo>
                <a:cubicBezTo>
                  <a:pt x="79" y="3"/>
                  <a:pt x="92" y="0"/>
                  <a:pt x="106" y="0"/>
                </a:cubicBezTo>
                <a:cubicBezTo>
                  <a:pt x="120" y="0"/>
                  <a:pt x="134" y="3"/>
                  <a:pt x="147" y="8"/>
                </a:cubicBezTo>
                <a:cubicBezTo>
                  <a:pt x="160" y="13"/>
                  <a:pt x="171" y="21"/>
                  <a:pt x="181" y="31"/>
                </a:cubicBezTo>
                <a:cubicBezTo>
                  <a:pt x="191" y="41"/>
                  <a:pt x="199" y="52"/>
                  <a:pt x="204" y="65"/>
                </a:cubicBezTo>
                <a:cubicBezTo>
                  <a:pt x="210" y="78"/>
                  <a:pt x="212" y="93"/>
                  <a:pt x="212" y="107"/>
                </a:cubicBez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637" name=""/>
          <p:cNvSpPr txBox="1"/>
          <p:nvPr/>
        </p:nvSpPr>
        <p:spPr>
          <a:xfrm>
            <a:off x="2772360" y="1383120"/>
            <a:ext cx="5962680" cy="248760"/>
          </a:xfrm>
          <a:prstGeom prst="rect">
            <a:avLst/>
          </a:prstGeom>
          <a:noFill/>
          <a:ln w="0">
            <a:noFill/>
          </a:ln>
        </p:spPr>
        <p:txBody>
          <a:bodyPr wrap="none" lIns="0" rIns="0" tIns="0" bIns="0" anchor="t">
            <a:spAutoFit/>
          </a:bodyPr>
          <a:p>
            <a:r>
              <a:rPr b="0" lang="zh-CN" sz="1950" strike="noStrike" u="none">
                <a:solidFill>
                  <a:srgbClr val="434343"/>
                </a:solidFill>
                <a:effectLst/>
                <a:uFillTx/>
                <a:latin typeface="HiraMinProN-W3"/>
                <a:ea typeface="HiraMinProN-W3"/>
              </a:rPr>
              <a:t>を⽤いた各層の出⼒やテスト結果が掲載されている。</a:t>
            </a:r>
            <a:endParaRPr b="0" lang="en-US" sz="1950" strike="noStrike" u="none">
              <a:solidFill>
                <a:srgbClr val="000000"/>
              </a:solidFill>
              <a:effectLst/>
              <a:uFillTx/>
              <a:latin typeface="Times New Roman"/>
            </a:endParaRPr>
          </a:p>
        </p:txBody>
      </p:sp>
      <p:sp>
        <p:nvSpPr>
          <p:cNvPr id="638" name=""/>
          <p:cNvSpPr txBox="1"/>
          <p:nvPr/>
        </p:nvSpPr>
        <p:spPr>
          <a:xfrm>
            <a:off x="781200" y="1830600"/>
            <a:ext cx="497520" cy="248760"/>
          </a:xfrm>
          <a:prstGeom prst="rect">
            <a:avLst/>
          </a:prstGeom>
          <a:noFill/>
          <a:ln w="0">
            <a:noFill/>
          </a:ln>
        </p:spPr>
        <p:txBody>
          <a:bodyPr wrap="none" lIns="0" rIns="0" tIns="0" bIns="0" anchor="t">
            <a:spAutoFit/>
          </a:bodyPr>
          <a:p>
            <a:r>
              <a:rPr b="0" lang="zh-CN" sz="1950" strike="noStrike" u="none">
                <a:solidFill>
                  <a:srgbClr val="434343"/>
                </a:solidFill>
                <a:effectLst/>
                <a:uFillTx/>
                <a:latin typeface="HiraMinProN-W3"/>
                <a:ea typeface="HiraMinProN-W3"/>
              </a:rPr>
              <a:t>低層</a:t>
            </a:r>
            <a:endParaRPr b="0" lang="en-US" sz="1950" strike="noStrike" u="none">
              <a:solidFill>
                <a:srgbClr val="000000"/>
              </a:solidFill>
              <a:effectLst/>
              <a:uFillTx/>
              <a:latin typeface="Times New Roman"/>
            </a:endParaRPr>
          </a:p>
        </p:txBody>
      </p:sp>
      <p:sp>
        <p:nvSpPr>
          <p:cNvPr id="639" name=""/>
          <p:cNvSpPr txBox="1"/>
          <p:nvPr/>
        </p:nvSpPr>
        <p:spPr>
          <a:xfrm>
            <a:off x="1276200" y="1874880"/>
            <a:ext cx="247320" cy="274680"/>
          </a:xfrm>
          <a:prstGeom prst="rect">
            <a:avLst/>
          </a:prstGeom>
          <a:noFill/>
          <a:ln w="0">
            <a:noFill/>
          </a:ln>
        </p:spPr>
        <p:txBody>
          <a:bodyPr wrap="none" lIns="0" rIns="0" tIns="0" bIns="0" anchor="t">
            <a:spAutoFit/>
          </a:bodyPr>
          <a:p>
            <a:r>
              <a:rPr b="0" lang="en-US" sz="1950" strike="noStrike" u="none">
                <a:solidFill>
                  <a:srgbClr val="434343"/>
                </a:solidFill>
                <a:effectLst/>
                <a:uFillTx/>
                <a:latin typeface="Times New Roman"/>
                <a:ea typeface="Times New Roman"/>
              </a:rPr>
              <a:t>: </a:t>
            </a:r>
            <a:endParaRPr b="0" lang="en-US" sz="1950" strike="noStrike" u="none">
              <a:solidFill>
                <a:srgbClr val="000000"/>
              </a:solidFill>
              <a:effectLst/>
              <a:uFillTx/>
              <a:latin typeface="Times New Roman"/>
            </a:endParaRPr>
          </a:p>
        </p:txBody>
      </p:sp>
      <p:sp>
        <p:nvSpPr>
          <p:cNvPr id="640" name=""/>
          <p:cNvSpPr txBox="1"/>
          <p:nvPr/>
        </p:nvSpPr>
        <p:spPr>
          <a:xfrm>
            <a:off x="1407240" y="1830600"/>
            <a:ext cx="745920" cy="248760"/>
          </a:xfrm>
          <a:prstGeom prst="rect">
            <a:avLst/>
          </a:prstGeom>
          <a:noFill/>
          <a:ln w="0">
            <a:noFill/>
          </a:ln>
        </p:spPr>
        <p:txBody>
          <a:bodyPr wrap="none" lIns="0" rIns="0" tIns="0" bIns="0" anchor="t">
            <a:spAutoFit/>
          </a:bodyPr>
          <a:p>
            <a:r>
              <a:rPr b="0" lang="zh-CN" sz="1950" strike="noStrike" u="none">
                <a:solidFill>
                  <a:srgbClr val="434343"/>
                </a:solidFill>
                <a:effectLst/>
                <a:uFillTx/>
                <a:latin typeface="HiraMinProN-W3"/>
                <a:ea typeface="HiraMinProN-W3"/>
              </a:rPr>
              <a:t>エッジ</a:t>
            </a:r>
            <a:endParaRPr b="0" lang="en-US" sz="1950" strike="noStrike" u="none">
              <a:solidFill>
                <a:srgbClr val="000000"/>
              </a:solidFill>
              <a:effectLst/>
              <a:uFillTx/>
              <a:latin typeface="Times New Roman"/>
            </a:endParaRPr>
          </a:p>
        </p:txBody>
      </p:sp>
      <p:sp>
        <p:nvSpPr>
          <p:cNvPr id="641" name=""/>
          <p:cNvSpPr txBox="1"/>
          <p:nvPr/>
        </p:nvSpPr>
        <p:spPr>
          <a:xfrm>
            <a:off x="2149920" y="1874880"/>
            <a:ext cx="247320" cy="274680"/>
          </a:xfrm>
          <a:prstGeom prst="rect">
            <a:avLst/>
          </a:prstGeom>
          <a:noFill/>
          <a:ln w="0">
            <a:noFill/>
          </a:ln>
        </p:spPr>
        <p:txBody>
          <a:bodyPr wrap="none" lIns="0" rIns="0" tIns="0" bIns="0" anchor="t">
            <a:spAutoFit/>
          </a:bodyPr>
          <a:p>
            <a:r>
              <a:rPr b="0" lang="en-US" sz="1950" strike="noStrike" u="none">
                <a:solidFill>
                  <a:srgbClr val="434343"/>
                </a:solidFill>
                <a:effectLst/>
                <a:uFillTx/>
                <a:latin typeface="Times New Roman"/>
                <a:ea typeface="Times New Roman"/>
              </a:rPr>
              <a:t>/</a:t>
            </a:r>
            <a:endParaRPr b="0" lang="en-US" sz="1950" strike="noStrike" u="none">
              <a:solidFill>
                <a:srgbClr val="000000"/>
              </a:solidFill>
              <a:effectLst/>
              <a:uFillTx/>
              <a:latin typeface="Times New Roman"/>
            </a:endParaRPr>
          </a:p>
        </p:txBody>
      </p:sp>
      <p:sp>
        <p:nvSpPr>
          <p:cNvPr id="642" name=""/>
          <p:cNvSpPr txBox="1"/>
          <p:nvPr/>
        </p:nvSpPr>
        <p:spPr>
          <a:xfrm>
            <a:off x="2218680" y="1830600"/>
            <a:ext cx="1987920" cy="248760"/>
          </a:xfrm>
          <a:prstGeom prst="rect">
            <a:avLst/>
          </a:prstGeom>
          <a:noFill/>
          <a:ln w="0">
            <a:noFill/>
          </a:ln>
        </p:spPr>
        <p:txBody>
          <a:bodyPr wrap="none" lIns="0" rIns="0" tIns="0" bIns="0" anchor="t">
            <a:spAutoFit/>
          </a:bodyPr>
          <a:p>
            <a:r>
              <a:rPr b="0" lang="zh-CN" sz="1950" strike="noStrike" u="none">
                <a:solidFill>
                  <a:srgbClr val="434343"/>
                </a:solidFill>
                <a:effectLst/>
                <a:uFillTx/>
                <a:latin typeface="HiraMinProN-W3"/>
                <a:ea typeface="HiraMinProN-W3"/>
              </a:rPr>
              <a:t>テクスチャ、中層</a:t>
            </a:r>
            <a:endParaRPr b="0" lang="en-US" sz="1950" strike="noStrike" u="none">
              <a:solidFill>
                <a:srgbClr val="000000"/>
              </a:solidFill>
              <a:effectLst/>
              <a:uFillTx/>
              <a:latin typeface="Times New Roman"/>
            </a:endParaRPr>
          </a:p>
        </p:txBody>
      </p:sp>
      <p:sp>
        <p:nvSpPr>
          <p:cNvPr id="643" name=""/>
          <p:cNvSpPr txBox="1"/>
          <p:nvPr/>
        </p:nvSpPr>
        <p:spPr>
          <a:xfrm>
            <a:off x="4177800" y="1874880"/>
            <a:ext cx="247320" cy="274680"/>
          </a:xfrm>
          <a:prstGeom prst="rect">
            <a:avLst/>
          </a:prstGeom>
          <a:noFill/>
          <a:ln w="0">
            <a:noFill/>
          </a:ln>
        </p:spPr>
        <p:txBody>
          <a:bodyPr wrap="none" lIns="0" rIns="0" tIns="0" bIns="0" anchor="t">
            <a:spAutoFit/>
          </a:bodyPr>
          <a:p>
            <a:r>
              <a:rPr b="0" lang="en-US" sz="1950" strike="noStrike" u="none">
                <a:solidFill>
                  <a:srgbClr val="434343"/>
                </a:solidFill>
                <a:effectLst/>
                <a:uFillTx/>
                <a:latin typeface="Times New Roman"/>
                <a:ea typeface="Times New Roman"/>
              </a:rPr>
              <a:t>: </a:t>
            </a:r>
            <a:endParaRPr b="0" lang="en-US" sz="1950" strike="noStrike" u="none">
              <a:solidFill>
                <a:srgbClr val="000000"/>
              </a:solidFill>
              <a:effectLst/>
              <a:uFillTx/>
              <a:latin typeface="Times New Roman"/>
            </a:endParaRPr>
          </a:p>
        </p:txBody>
      </p:sp>
      <p:sp>
        <p:nvSpPr>
          <p:cNvPr id="644" name=""/>
          <p:cNvSpPr txBox="1"/>
          <p:nvPr/>
        </p:nvSpPr>
        <p:spPr>
          <a:xfrm>
            <a:off x="4308480" y="1830600"/>
            <a:ext cx="1491120" cy="248760"/>
          </a:xfrm>
          <a:prstGeom prst="rect">
            <a:avLst/>
          </a:prstGeom>
          <a:noFill/>
          <a:ln w="0">
            <a:noFill/>
          </a:ln>
        </p:spPr>
        <p:txBody>
          <a:bodyPr wrap="none" lIns="0" rIns="0" tIns="0" bIns="0" anchor="t">
            <a:spAutoFit/>
          </a:bodyPr>
          <a:p>
            <a:r>
              <a:rPr b="0" lang="zh-CN" sz="1950" strike="noStrike" u="none">
                <a:solidFill>
                  <a:srgbClr val="434343"/>
                </a:solidFill>
                <a:effectLst/>
                <a:uFillTx/>
                <a:latin typeface="HiraMinProN-W3"/>
                <a:ea typeface="HiraMinProN-W3"/>
              </a:rPr>
              <a:t>パーツ、⾼層</a:t>
            </a:r>
            <a:endParaRPr b="0" lang="en-US" sz="1950" strike="noStrike" u="none">
              <a:solidFill>
                <a:srgbClr val="000000"/>
              </a:solidFill>
              <a:effectLst/>
              <a:uFillTx/>
              <a:latin typeface="Times New Roman"/>
            </a:endParaRPr>
          </a:p>
        </p:txBody>
      </p:sp>
      <p:sp>
        <p:nvSpPr>
          <p:cNvPr id="645" name=""/>
          <p:cNvSpPr txBox="1"/>
          <p:nvPr/>
        </p:nvSpPr>
        <p:spPr>
          <a:xfrm>
            <a:off x="5759640" y="1874880"/>
            <a:ext cx="247320" cy="274680"/>
          </a:xfrm>
          <a:prstGeom prst="rect">
            <a:avLst/>
          </a:prstGeom>
          <a:noFill/>
          <a:ln w="0">
            <a:noFill/>
          </a:ln>
        </p:spPr>
        <p:txBody>
          <a:bodyPr wrap="none" lIns="0" rIns="0" tIns="0" bIns="0" anchor="t">
            <a:spAutoFit/>
          </a:bodyPr>
          <a:p>
            <a:r>
              <a:rPr b="0" lang="en-US" sz="1950" strike="noStrike" u="none">
                <a:solidFill>
                  <a:srgbClr val="434343"/>
                </a:solidFill>
                <a:effectLst/>
                <a:uFillTx/>
                <a:latin typeface="Times New Roman"/>
                <a:ea typeface="Times New Roman"/>
              </a:rPr>
              <a:t>: </a:t>
            </a:r>
            <a:endParaRPr b="0" lang="en-US" sz="1950" strike="noStrike" u="none">
              <a:solidFill>
                <a:srgbClr val="000000"/>
              </a:solidFill>
              <a:effectLst/>
              <a:uFillTx/>
              <a:latin typeface="Times New Roman"/>
            </a:endParaRPr>
          </a:p>
        </p:txBody>
      </p:sp>
      <p:sp>
        <p:nvSpPr>
          <p:cNvPr id="646" name=""/>
          <p:cNvSpPr/>
          <p:nvPr/>
        </p:nvSpPr>
        <p:spPr>
          <a:xfrm>
            <a:off x="561960" y="2409480"/>
            <a:ext cx="76320" cy="76680"/>
          </a:xfrm>
          <a:custGeom>
            <a:avLst/>
            <a:gdLst/>
            <a:ahLst/>
            <a:rect l="0" t="0" r="r" b="b"/>
            <a:pathLst>
              <a:path w="212" h="213">
                <a:moveTo>
                  <a:pt x="212" y="106"/>
                </a:moveTo>
                <a:cubicBezTo>
                  <a:pt x="212" y="120"/>
                  <a:pt x="210" y="134"/>
                  <a:pt x="204" y="147"/>
                </a:cubicBezTo>
                <a:cubicBezTo>
                  <a:pt x="199" y="160"/>
                  <a:pt x="191" y="172"/>
                  <a:pt x="181" y="182"/>
                </a:cubicBezTo>
                <a:cubicBezTo>
                  <a:pt x="171" y="192"/>
                  <a:pt x="160" y="200"/>
                  <a:pt x="147" y="205"/>
                </a:cubicBezTo>
                <a:cubicBezTo>
                  <a:pt x="134" y="210"/>
                  <a:pt x="120" y="213"/>
                  <a:pt x="106" y="213"/>
                </a:cubicBezTo>
                <a:cubicBezTo>
                  <a:pt x="92" y="213"/>
                  <a:pt x="79" y="210"/>
                  <a:pt x="66" y="205"/>
                </a:cubicBezTo>
                <a:cubicBezTo>
                  <a:pt x="53" y="200"/>
                  <a:pt x="41" y="192"/>
                  <a:pt x="32" y="182"/>
                </a:cubicBezTo>
                <a:cubicBezTo>
                  <a:pt x="21" y="172"/>
                  <a:pt x="13" y="160"/>
                  <a:pt x="8" y="147"/>
                </a:cubicBezTo>
                <a:cubicBezTo>
                  <a:pt x="2" y="134"/>
                  <a:pt x="0" y="120"/>
                  <a:pt x="0" y="106"/>
                </a:cubicBezTo>
                <a:cubicBezTo>
                  <a:pt x="0" y="92"/>
                  <a:pt x="2" y="79"/>
                  <a:pt x="8" y="66"/>
                </a:cubicBezTo>
                <a:cubicBezTo>
                  <a:pt x="13" y="53"/>
                  <a:pt x="21" y="41"/>
                  <a:pt x="32" y="31"/>
                </a:cubicBezTo>
                <a:cubicBezTo>
                  <a:pt x="41" y="22"/>
                  <a:pt x="53" y="14"/>
                  <a:pt x="66" y="9"/>
                </a:cubicBezTo>
                <a:cubicBezTo>
                  <a:pt x="79" y="3"/>
                  <a:pt x="92" y="0"/>
                  <a:pt x="106" y="0"/>
                </a:cubicBezTo>
                <a:cubicBezTo>
                  <a:pt x="120" y="0"/>
                  <a:pt x="134" y="3"/>
                  <a:pt x="147" y="9"/>
                </a:cubicBezTo>
                <a:cubicBezTo>
                  <a:pt x="160" y="14"/>
                  <a:pt x="171" y="22"/>
                  <a:pt x="181" y="31"/>
                </a:cubicBezTo>
                <a:cubicBezTo>
                  <a:pt x="191" y="41"/>
                  <a:pt x="199" y="53"/>
                  <a:pt x="204" y="66"/>
                </a:cubicBezTo>
                <a:cubicBezTo>
                  <a:pt x="210" y="79"/>
                  <a:pt x="212" y="92"/>
                  <a:pt x="212" y="106"/>
                </a:cubicBez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647" name=""/>
          <p:cNvSpPr txBox="1"/>
          <p:nvPr/>
        </p:nvSpPr>
        <p:spPr>
          <a:xfrm>
            <a:off x="5890320" y="1830600"/>
            <a:ext cx="1491120" cy="248760"/>
          </a:xfrm>
          <a:prstGeom prst="rect">
            <a:avLst/>
          </a:prstGeom>
          <a:noFill/>
          <a:ln w="0">
            <a:noFill/>
          </a:ln>
        </p:spPr>
        <p:txBody>
          <a:bodyPr wrap="none" lIns="0" rIns="0" tIns="0" bIns="0" anchor="t">
            <a:spAutoFit/>
          </a:bodyPr>
          <a:p>
            <a:r>
              <a:rPr b="0" lang="zh-CN" sz="1950" strike="noStrike" u="none">
                <a:solidFill>
                  <a:srgbClr val="434343"/>
                </a:solidFill>
                <a:effectLst/>
                <a:uFillTx/>
                <a:latin typeface="HiraMinProN-W3"/>
                <a:ea typeface="HiraMinProN-W3"/>
              </a:rPr>
              <a:t>カテゴリ概念</a:t>
            </a:r>
            <a:endParaRPr b="0" lang="en-US" sz="1950" strike="noStrike" u="none">
              <a:solidFill>
                <a:srgbClr val="000000"/>
              </a:solidFill>
              <a:effectLst/>
              <a:uFillTx/>
              <a:latin typeface="Times New Roman"/>
            </a:endParaRPr>
          </a:p>
        </p:txBody>
      </p:sp>
      <p:sp>
        <p:nvSpPr>
          <p:cNvPr id="648" name=""/>
          <p:cNvSpPr txBox="1"/>
          <p:nvPr/>
        </p:nvSpPr>
        <p:spPr>
          <a:xfrm>
            <a:off x="781200" y="2259360"/>
            <a:ext cx="7701480" cy="248760"/>
          </a:xfrm>
          <a:prstGeom prst="rect">
            <a:avLst/>
          </a:prstGeom>
          <a:noFill/>
          <a:ln w="0">
            <a:noFill/>
          </a:ln>
        </p:spPr>
        <p:txBody>
          <a:bodyPr wrap="none" lIns="0" rIns="0" tIns="0" bIns="0" anchor="t">
            <a:spAutoFit/>
          </a:bodyPr>
          <a:p>
            <a:r>
              <a:rPr b="0" lang="zh-CN" sz="1950" strike="noStrike" u="none">
                <a:solidFill>
                  <a:srgbClr val="434343"/>
                </a:solidFill>
                <a:effectLst/>
                <a:uFillTx/>
                <a:latin typeface="HiraMinProN-W3"/>
                <a:ea typeface="HiraMinProN-W3"/>
              </a:rPr>
              <a:t>中間層の活性マップや誤分類例が⼈間にとっての理解を補助している</a:t>
            </a:r>
            <a:endParaRPr b="0" lang="en-US" sz="1950" strike="noStrike" u="none">
              <a:solidFill>
                <a:srgbClr val="000000"/>
              </a:solidFill>
              <a:effectLst/>
              <a:uFillTx/>
              <a:latin typeface="Times New Roman"/>
            </a:endParaRPr>
          </a:p>
        </p:txBody>
      </p:sp>
      <p:sp>
        <p:nvSpPr>
          <p:cNvPr id="649" name=""/>
          <p:cNvSpPr txBox="1"/>
          <p:nvPr/>
        </p:nvSpPr>
        <p:spPr>
          <a:xfrm>
            <a:off x="1161720" y="2745000"/>
            <a:ext cx="2036880" cy="254880"/>
          </a:xfrm>
          <a:prstGeom prst="rect">
            <a:avLst/>
          </a:prstGeom>
          <a:noFill/>
          <a:ln w="0">
            <a:noFill/>
          </a:ln>
        </p:spPr>
        <p:txBody>
          <a:bodyPr wrap="none" lIns="0" rIns="0" tIns="0" bIns="0" anchor="t">
            <a:spAutoFit/>
          </a:bodyPr>
          <a:p>
            <a:r>
              <a:rPr b="0" lang="zh-CN" sz="2010" strike="noStrike" u="none">
                <a:solidFill>
                  <a:srgbClr val="434343"/>
                </a:solidFill>
                <a:effectLst/>
                <a:uFillTx/>
                <a:latin typeface="HiraMinProN-W3"/>
                <a:ea typeface="HiraMinProN-W3"/>
              </a:rPr>
              <a:t>ここを理解したい</a:t>
            </a:r>
            <a:endParaRPr b="0" lang="en-US" sz="2010" strike="noStrike" u="none">
              <a:solidFill>
                <a:srgbClr val="000000"/>
              </a:solidFill>
              <a:effectLst/>
              <a:uFillTx/>
              <a:latin typeface="Times New Roman"/>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18"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19"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20" name=""/>
          <p:cNvSpPr txBox="1"/>
          <p:nvPr/>
        </p:nvSpPr>
        <p:spPr>
          <a:xfrm>
            <a:off x="571320" y="951840"/>
            <a:ext cx="1830240" cy="381240"/>
          </a:xfrm>
          <a:prstGeom prst="rect">
            <a:avLst/>
          </a:prstGeom>
          <a:noFill/>
          <a:ln w="0">
            <a:noFill/>
          </a:ln>
        </p:spPr>
        <p:txBody>
          <a:bodyPr wrap="none" lIns="0" rIns="0" tIns="0" bIns="0" anchor="t">
            <a:spAutoFit/>
          </a:bodyPr>
          <a:p>
            <a:r>
              <a:rPr b="1" lang="en-US" sz="2700" strike="noStrike" u="none">
                <a:solidFill>
                  <a:srgbClr val="434343"/>
                </a:solidFill>
                <a:effectLst/>
                <a:uFillTx/>
                <a:latin typeface="Times New Roman"/>
                <a:ea typeface="Times New Roman"/>
              </a:rPr>
              <a:t>up-sampling</a:t>
            </a:r>
            <a:endParaRPr b="0" lang="en-US" sz="2700" strike="noStrike" u="none">
              <a:solidFill>
                <a:srgbClr val="000000"/>
              </a:solidFill>
              <a:effectLst/>
              <a:uFillTx/>
              <a:latin typeface="Times New Roman"/>
            </a:endParaRPr>
          </a:p>
        </p:txBody>
      </p:sp>
      <p:sp>
        <p:nvSpPr>
          <p:cNvPr id="21" name=""/>
          <p:cNvSpPr txBox="1"/>
          <p:nvPr/>
        </p:nvSpPr>
        <p:spPr>
          <a:xfrm>
            <a:off x="2401200" y="890640"/>
            <a:ext cx="1029600" cy="344880"/>
          </a:xfrm>
          <a:prstGeom prst="rect">
            <a:avLst/>
          </a:prstGeom>
          <a:noFill/>
          <a:ln w="0">
            <a:noFill/>
          </a:ln>
        </p:spPr>
        <p:txBody>
          <a:bodyPr wrap="none" lIns="0" rIns="0" tIns="0" bIns="0" anchor="t">
            <a:spAutoFit/>
          </a:bodyPr>
          <a:p>
            <a:r>
              <a:rPr b="1" lang="zh-CN" sz="2700" strike="noStrike" u="none">
                <a:solidFill>
                  <a:srgbClr val="434343"/>
                </a:solidFill>
                <a:effectLst/>
                <a:uFillTx/>
                <a:latin typeface="HiraMinProN-W6"/>
                <a:ea typeface="HiraMinProN-W6"/>
              </a:rPr>
              <a:t>の導⼊</a:t>
            </a:r>
            <a:endParaRPr b="0" lang="en-US" sz="2700" strike="noStrike" u="none">
              <a:solidFill>
                <a:srgbClr val="000000"/>
              </a:solidFill>
              <a:effectLst/>
              <a:uFillTx/>
              <a:latin typeface="Times New Roman"/>
            </a:endParaRPr>
          </a:p>
        </p:txBody>
      </p:sp>
      <p:sp>
        <p:nvSpPr>
          <p:cNvPr id="22" name=""/>
          <p:cNvSpPr txBox="1"/>
          <p:nvPr/>
        </p:nvSpPr>
        <p:spPr>
          <a:xfrm>
            <a:off x="571320" y="1383120"/>
            <a:ext cx="2484720" cy="248760"/>
          </a:xfrm>
          <a:prstGeom prst="rect">
            <a:avLst/>
          </a:prstGeom>
          <a:noFill/>
          <a:ln w="0">
            <a:noFill/>
          </a:ln>
        </p:spPr>
        <p:txBody>
          <a:bodyPr wrap="none" lIns="0" rIns="0" tIns="0" bIns="0" anchor="t">
            <a:spAutoFit/>
          </a:bodyPr>
          <a:p>
            <a:r>
              <a:rPr b="0" lang="zh-CN" sz="1950" strike="noStrike" u="none">
                <a:solidFill>
                  <a:srgbClr val="434343"/>
                </a:solidFill>
                <a:effectLst/>
                <a:uFillTx/>
                <a:latin typeface="HiraMinProN-W3"/>
                <a:ea typeface="HiraMinProN-W3"/>
              </a:rPr>
              <a:t>ここまでは変わらない</a:t>
            </a:r>
            <a:endParaRPr b="0" lang="en-US" sz="1950" strike="noStrike" u="none">
              <a:solidFill>
                <a:srgbClr val="000000"/>
              </a:solidFill>
              <a:effectLst/>
              <a:uFillTx/>
              <a:latin typeface="Times New Roman"/>
            </a:endParaRPr>
          </a:p>
        </p:txBody>
      </p:sp>
      <p:sp>
        <p:nvSpPr>
          <p:cNvPr id="23" name=""/>
          <p:cNvSpPr txBox="1"/>
          <p:nvPr/>
        </p:nvSpPr>
        <p:spPr>
          <a:xfrm>
            <a:off x="3048120" y="1427040"/>
            <a:ext cx="247320" cy="274680"/>
          </a:xfrm>
          <a:prstGeom prst="rect">
            <a:avLst/>
          </a:prstGeom>
          <a:noFill/>
          <a:ln w="0">
            <a:noFill/>
          </a:ln>
        </p:spPr>
        <p:txBody>
          <a:bodyPr wrap="none" lIns="0" rIns="0" tIns="0" bIns="0" anchor="t">
            <a:spAutoFit/>
          </a:bodyPr>
          <a:p>
            <a:r>
              <a:rPr b="0" lang="en-US" sz="1950" strike="noStrike" u="none">
                <a:solidFill>
                  <a:srgbClr val="434343"/>
                </a:solidFill>
                <a:effectLst/>
                <a:uFillTx/>
                <a:latin typeface="Times New Roman"/>
                <a:ea typeface="Times New Roman"/>
              </a:rPr>
              <a:t> / </a:t>
            </a:r>
            <a:endParaRPr b="0" lang="en-US" sz="1950" strike="noStrike" u="none">
              <a:solidFill>
                <a:srgbClr val="000000"/>
              </a:solidFill>
              <a:effectLst/>
              <a:uFillTx/>
              <a:latin typeface="Times New Roman"/>
            </a:endParaRPr>
          </a:p>
        </p:txBody>
      </p:sp>
      <p:sp>
        <p:nvSpPr>
          <p:cNvPr id="24" name=""/>
          <p:cNvSpPr txBox="1"/>
          <p:nvPr/>
        </p:nvSpPr>
        <p:spPr>
          <a:xfrm>
            <a:off x="3240720" y="1383120"/>
            <a:ext cx="8198280" cy="248760"/>
          </a:xfrm>
          <a:prstGeom prst="rect">
            <a:avLst/>
          </a:prstGeom>
          <a:noFill/>
          <a:ln w="0">
            <a:noFill/>
          </a:ln>
        </p:spPr>
        <p:txBody>
          <a:bodyPr wrap="none" lIns="0" rIns="0" tIns="0" bIns="0" anchor="t">
            <a:spAutoFit/>
          </a:bodyPr>
          <a:p>
            <a:r>
              <a:rPr b="0" lang="zh-CN" sz="1950" strike="noStrike" u="none">
                <a:solidFill>
                  <a:srgbClr val="434343"/>
                </a:solidFill>
                <a:effectLst/>
                <a:uFillTx/>
                <a:latin typeface="HiraMinProN-W3"/>
                <a:ea typeface="HiraMinProN-W3"/>
              </a:rPr>
              <a:t>ダウンサンプリングを扱ったが、画像を⽣成・補完する場合はサイズを拡</a:t>
            </a:r>
            <a:endParaRPr b="0" lang="en-US" sz="1950" strike="noStrike" u="none">
              <a:solidFill>
                <a:srgbClr val="000000"/>
              </a:solidFill>
              <a:effectLst/>
              <a:uFillTx/>
              <a:latin typeface="Times New Roman"/>
            </a:endParaRPr>
          </a:p>
        </p:txBody>
      </p:sp>
      <p:sp>
        <p:nvSpPr>
          <p:cNvPr id="25" name=""/>
          <p:cNvSpPr txBox="1"/>
          <p:nvPr/>
        </p:nvSpPr>
        <p:spPr>
          <a:xfrm>
            <a:off x="571320" y="1754640"/>
            <a:ext cx="745920" cy="248760"/>
          </a:xfrm>
          <a:prstGeom prst="rect">
            <a:avLst/>
          </a:prstGeom>
          <a:noFill/>
          <a:ln w="0">
            <a:noFill/>
          </a:ln>
        </p:spPr>
        <p:txBody>
          <a:bodyPr wrap="none" lIns="0" rIns="0" tIns="0" bIns="0" anchor="t">
            <a:spAutoFit/>
          </a:bodyPr>
          <a:p>
            <a:r>
              <a:rPr b="0" lang="zh-CN" sz="1950" strike="noStrike" u="none">
                <a:solidFill>
                  <a:srgbClr val="434343"/>
                </a:solidFill>
                <a:effectLst/>
                <a:uFillTx/>
                <a:latin typeface="HiraMinProN-W3"/>
                <a:ea typeface="HiraMinProN-W3"/>
              </a:rPr>
              <a:t>⼤する</a:t>
            </a:r>
            <a:endParaRPr b="0" lang="en-US" sz="1950" strike="noStrike" u="none">
              <a:solidFill>
                <a:srgbClr val="000000"/>
              </a:solidFill>
              <a:effectLst/>
              <a:uFillTx/>
              <a:latin typeface="Times New Roman"/>
            </a:endParaRPr>
          </a:p>
        </p:txBody>
      </p:sp>
      <p:sp>
        <p:nvSpPr>
          <p:cNvPr id="26" name=""/>
          <p:cNvSpPr txBox="1"/>
          <p:nvPr/>
        </p:nvSpPr>
        <p:spPr>
          <a:xfrm>
            <a:off x="1314360" y="1798560"/>
            <a:ext cx="525240" cy="274680"/>
          </a:xfrm>
          <a:prstGeom prst="rect">
            <a:avLst/>
          </a:prstGeom>
          <a:noFill/>
          <a:ln w="0">
            <a:noFill/>
          </a:ln>
        </p:spPr>
        <p:txBody>
          <a:bodyPr wrap="none" lIns="0" rIns="0" tIns="0" bIns="0" anchor="t">
            <a:spAutoFit/>
          </a:bodyPr>
          <a:p>
            <a:r>
              <a:rPr b="0" lang="en-US" sz="1950" strike="noStrike" u="none">
                <a:solidFill>
                  <a:srgbClr val="434343"/>
                </a:solidFill>
                <a:effectLst/>
                <a:uFillTx/>
                <a:latin typeface="Times New Roman"/>
                <a:ea typeface="Times New Roman"/>
              </a:rPr>
              <a:t>CNN</a:t>
            </a:r>
            <a:endParaRPr b="0" lang="en-US" sz="1950" strike="noStrike" u="none">
              <a:solidFill>
                <a:srgbClr val="000000"/>
              </a:solidFill>
              <a:effectLst/>
              <a:uFillTx/>
              <a:latin typeface="Times New Roman"/>
            </a:endParaRPr>
          </a:p>
        </p:txBody>
      </p:sp>
      <p:sp>
        <p:nvSpPr>
          <p:cNvPr id="27" name=""/>
          <p:cNvSpPr/>
          <p:nvPr/>
        </p:nvSpPr>
        <p:spPr>
          <a:xfrm>
            <a:off x="561960" y="2352600"/>
            <a:ext cx="76320" cy="76320"/>
          </a:xfrm>
          <a:custGeom>
            <a:avLst/>
            <a:gdLst/>
            <a:ahLst/>
            <a:rect l="0" t="0" r="r" b="b"/>
            <a:pathLst>
              <a:path w="212" h="212">
                <a:moveTo>
                  <a:pt x="212" y="106"/>
                </a:moveTo>
                <a:cubicBezTo>
                  <a:pt x="212" y="121"/>
                  <a:pt x="210" y="134"/>
                  <a:pt x="204" y="147"/>
                </a:cubicBezTo>
                <a:cubicBezTo>
                  <a:pt x="199" y="160"/>
                  <a:pt x="191" y="171"/>
                  <a:pt x="181" y="181"/>
                </a:cubicBezTo>
                <a:cubicBezTo>
                  <a:pt x="171" y="191"/>
                  <a:pt x="160" y="199"/>
                  <a:pt x="147" y="204"/>
                </a:cubicBezTo>
                <a:cubicBezTo>
                  <a:pt x="134" y="210"/>
                  <a:pt x="120" y="212"/>
                  <a:pt x="106" y="212"/>
                </a:cubicBezTo>
                <a:cubicBezTo>
                  <a:pt x="92" y="212"/>
                  <a:pt x="79" y="210"/>
                  <a:pt x="66" y="204"/>
                </a:cubicBezTo>
                <a:cubicBezTo>
                  <a:pt x="53" y="199"/>
                  <a:pt x="41" y="191"/>
                  <a:pt x="32" y="181"/>
                </a:cubicBezTo>
                <a:cubicBezTo>
                  <a:pt x="21" y="171"/>
                  <a:pt x="13" y="160"/>
                  <a:pt x="8" y="147"/>
                </a:cubicBezTo>
                <a:cubicBezTo>
                  <a:pt x="2" y="134"/>
                  <a:pt x="0" y="121"/>
                  <a:pt x="0" y="106"/>
                </a:cubicBezTo>
                <a:cubicBezTo>
                  <a:pt x="0" y="92"/>
                  <a:pt x="2" y="78"/>
                  <a:pt x="8" y="65"/>
                </a:cubicBezTo>
                <a:cubicBezTo>
                  <a:pt x="13" y="52"/>
                  <a:pt x="21" y="41"/>
                  <a:pt x="32" y="31"/>
                </a:cubicBezTo>
                <a:cubicBezTo>
                  <a:pt x="41" y="21"/>
                  <a:pt x="53" y="13"/>
                  <a:pt x="66" y="8"/>
                </a:cubicBezTo>
                <a:cubicBezTo>
                  <a:pt x="79" y="2"/>
                  <a:pt x="92" y="0"/>
                  <a:pt x="106" y="0"/>
                </a:cubicBezTo>
                <a:cubicBezTo>
                  <a:pt x="120" y="0"/>
                  <a:pt x="134" y="2"/>
                  <a:pt x="147" y="8"/>
                </a:cubicBezTo>
                <a:cubicBezTo>
                  <a:pt x="160" y="13"/>
                  <a:pt x="171" y="21"/>
                  <a:pt x="181" y="31"/>
                </a:cubicBezTo>
                <a:cubicBezTo>
                  <a:pt x="191" y="41"/>
                  <a:pt x="199" y="52"/>
                  <a:pt x="204" y="65"/>
                </a:cubicBezTo>
                <a:cubicBezTo>
                  <a:pt x="210" y="78"/>
                  <a:pt x="212" y="92"/>
                  <a:pt x="212" y="106"/>
                </a:cubicBez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28" name=""/>
          <p:cNvSpPr txBox="1"/>
          <p:nvPr/>
        </p:nvSpPr>
        <p:spPr>
          <a:xfrm>
            <a:off x="1837440" y="1754640"/>
            <a:ext cx="745920" cy="248760"/>
          </a:xfrm>
          <a:prstGeom prst="rect">
            <a:avLst/>
          </a:prstGeom>
          <a:noFill/>
          <a:ln w="0">
            <a:noFill/>
          </a:ln>
        </p:spPr>
        <p:txBody>
          <a:bodyPr wrap="none" lIns="0" rIns="0" tIns="0" bIns="0" anchor="t">
            <a:spAutoFit/>
          </a:bodyPr>
          <a:p>
            <a:r>
              <a:rPr b="0" lang="zh-CN" sz="1950" strike="noStrike" u="none">
                <a:solidFill>
                  <a:srgbClr val="434343"/>
                </a:solidFill>
                <a:effectLst/>
                <a:uFillTx/>
                <a:latin typeface="HiraMinProN-W3"/>
                <a:ea typeface="HiraMinProN-W3"/>
              </a:rPr>
              <a:t>が必要</a:t>
            </a:r>
            <a:endParaRPr b="0" lang="en-US" sz="1950" strike="noStrike" u="none">
              <a:solidFill>
                <a:srgbClr val="000000"/>
              </a:solidFill>
              <a:effectLst/>
              <a:uFillTx/>
              <a:latin typeface="Times New Roman"/>
            </a:endParaRPr>
          </a:p>
        </p:txBody>
      </p:sp>
      <p:sp>
        <p:nvSpPr>
          <p:cNvPr id="29" name=""/>
          <p:cNvSpPr txBox="1"/>
          <p:nvPr/>
        </p:nvSpPr>
        <p:spPr>
          <a:xfrm>
            <a:off x="781200" y="2202120"/>
            <a:ext cx="2484720" cy="248760"/>
          </a:xfrm>
          <a:prstGeom prst="rect">
            <a:avLst/>
          </a:prstGeom>
          <a:noFill/>
          <a:ln w="0">
            <a:noFill/>
          </a:ln>
        </p:spPr>
        <p:txBody>
          <a:bodyPr wrap="none" lIns="0" rIns="0" tIns="0" bIns="0" anchor="t">
            <a:spAutoFit/>
          </a:bodyPr>
          <a:p>
            <a:r>
              <a:rPr b="0" lang="zh-CN" sz="1950" strike="noStrike" u="none">
                <a:solidFill>
                  <a:srgbClr val="434343"/>
                </a:solidFill>
                <a:effectLst/>
                <a:uFillTx/>
                <a:latin typeface="HiraMinProN-W3"/>
                <a:ea typeface="HiraMinProN-W3"/>
              </a:rPr>
              <a:t>空間⽅向のサイズとは</a:t>
            </a:r>
            <a:endParaRPr b="0" lang="en-US" sz="1950" strike="noStrike" u="none">
              <a:solidFill>
                <a:srgbClr val="000000"/>
              </a:solidFill>
              <a:effectLst/>
              <a:uFillTx/>
              <a:latin typeface="Times New Roman"/>
            </a:endParaRPr>
          </a:p>
        </p:txBody>
      </p:sp>
      <p:sp>
        <p:nvSpPr>
          <p:cNvPr id="30" name=""/>
          <p:cNvSpPr txBox="1"/>
          <p:nvPr/>
        </p:nvSpPr>
        <p:spPr>
          <a:xfrm>
            <a:off x="3242520" y="2246400"/>
            <a:ext cx="1582920" cy="274680"/>
          </a:xfrm>
          <a:prstGeom prst="rect">
            <a:avLst/>
          </a:prstGeom>
          <a:noFill/>
          <a:ln w="0">
            <a:noFill/>
          </a:ln>
        </p:spPr>
        <p:txBody>
          <a:bodyPr wrap="none" lIns="0" rIns="0" tIns="0" bIns="0" anchor="t">
            <a:spAutoFit/>
          </a:bodyPr>
          <a:p>
            <a:r>
              <a:rPr b="0" lang="en-US" sz="1950" strike="noStrike" u="none">
                <a:solidFill>
                  <a:srgbClr val="434343"/>
                </a:solidFill>
                <a:effectLst/>
                <a:uFillTx/>
                <a:latin typeface="Times New Roman"/>
                <a:ea typeface="Times New Roman"/>
              </a:rPr>
              <a:t>: width × height</a:t>
            </a:r>
            <a:endParaRPr b="0" lang="en-US" sz="1950" strike="noStrike" u="none">
              <a:solidFill>
                <a:srgbClr val="000000"/>
              </a:solidFill>
              <a:effectLst/>
              <a:uFillTx/>
              <a:latin typeface="Times New Roman"/>
            </a:endParaRPr>
          </a:p>
        </p:txBody>
      </p:sp>
      <p:sp>
        <p:nvSpPr>
          <p:cNvPr id="31" name=""/>
          <p:cNvSpPr/>
          <p:nvPr/>
        </p:nvSpPr>
        <p:spPr>
          <a:xfrm>
            <a:off x="561960" y="2781000"/>
            <a:ext cx="76320" cy="76680"/>
          </a:xfrm>
          <a:custGeom>
            <a:avLst/>
            <a:gdLst/>
            <a:ahLst/>
            <a:rect l="0" t="0" r="r" b="b"/>
            <a:pathLst>
              <a:path w="212" h="213">
                <a:moveTo>
                  <a:pt x="212" y="106"/>
                </a:moveTo>
                <a:cubicBezTo>
                  <a:pt x="212" y="120"/>
                  <a:pt x="210" y="134"/>
                  <a:pt x="204" y="147"/>
                </a:cubicBezTo>
                <a:cubicBezTo>
                  <a:pt x="199" y="160"/>
                  <a:pt x="191" y="171"/>
                  <a:pt x="181" y="181"/>
                </a:cubicBezTo>
                <a:cubicBezTo>
                  <a:pt x="171" y="192"/>
                  <a:pt x="160" y="200"/>
                  <a:pt x="147" y="205"/>
                </a:cubicBezTo>
                <a:cubicBezTo>
                  <a:pt x="134" y="210"/>
                  <a:pt x="120" y="213"/>
                  <a:pt x="106" y="213"/>
                </a:cubicBezTo>
                <a:cubicBezTo>
                  <a:pt x="92" y="213"/>
                  <a:pt x="79" y="210"/>
                  <a:pt x="66" y="205"/>
                </a:cubicBezTo>
                <a:cubicBezTo>
                  <a:pt x="53" y="200"/>
                  <a:pt x="41" y="192"/>
                  <a:pt x="32" y="181"/>
                </a:cubicBezTo>
                <a:cubicBezTo>
                  <a:pt x="21" y="171"/>
                  <a:pt x="13" y="160"/>
                  <a:pt x="8" y="147"/>
                </a:cubicBezTo>
                <a:cubicBezTo>
                  <a:pt x="2" y="134"/>
                  <a:pt x="0" y="120"/>
                  <a:pt x="0" y="106"/>
                </a:cubicBezTo>
                <a:cubicBezTo>
                  <a:pt x="0" y="92"/>
                  <a:pt x="2" y="79"/>
                  <a:pt x="8" y="66"/>
                </a:cubicBezTo>
                <a:cubicBezTo>
                  <a:pt x="13" y="53"/>
                  <a:pt x="21" y="41"/>
                  <a:pt x="32" y="31"/>
                </a:cubicBezTo>
                <a:cubicBezTo>
                  <a:pt x="41" y="21"/>
                  <a:pt x="53" y="14"/>
                  <a:pt x="66" y="8"/>
                </a:cubicBezTo>
                <a:cubicBezTo>
                  <a:pt x="79" y="3"/>
                  <a:pt x="92" y="0"/>
                  <a:pt x="106" y="0"/>
                </a:cubicBezTo>
                <a:cubicBezTo>
                  <a:pt x="120" y="0"/>
                  <a:pt x="134" y="3"/>
                  <a:pt x="147" y="8"/>
                </a:cubicBezTo>
                <a:cubicBezTo>
                  <a:pt x="160" y="14"/>
                  <a:pt x="171" y="21"/>
                  <a:pt x="181" y="31"/>
                </a:cubicBezTo>
                <a:cubicBezTo>
                  <a:pt x="191" y="41"/>
                  <a:pt x="199" y="53"/>
                  <a:pt x="204" y="66"/>
                </a:cubicBezTo>
                <a:cubicBezTo>
                  <a:pt x="210" y="79"/>
                  <a:pt x="212" y="92"/>
                  <a:pt x="212" y="106"/>
                </a:cubicBez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32" name=""/>
          <p:cNvSpPr txBox="1"/>
          <p:nvPr/>
        </p:nvSpPr>
        <p:spPr>
          <a:xfrm>
            <a:off x="4820040" y="2202120"/>
            <a:ext cx="1739520" cy="248760"/>
          </a:xfrm>
          <a:prstGeom prst="rect">
            <a:avLst/>
          </a:prstGeom>
          <a:noFill/>
          <a:ln w="0">
            <a:noFill/>
          </a:ln>
        </p:spPr>
        <p:txBody>
          <a:bodyPr wrap="none" lIns="0" rIns="0" tIns="0" bIns="0" anchor="t">
            <a:spAutoFit/>
          </a:bodyPr>
          <a:p>
            <a:r>
              <a:rPr b="0" lang="zh-CN" sz="1950" strike="noStrike" u="none">
                <a:solidFill>
                  <a:srgbClr val="434343"/>
                </a:solidFill>
                <a:effectLst/>
                <a:uFillTx/>
                <a:latin typeface="HiraMinProN-W3"/>
                <a:ea typeface="HiraMinProN-W3"/>
              </a:rPr>
              <a:t>（画像サイズ）</a:t>
            </a:r>
            <a:endParaRPr b="0" lang="en-US" sz="1950" strike="noStrike" u="none">
              <a:solidFill>
                <a:srgbClr val="000000"/>
              </a:solidFill>
              <a:effectLst/>
              <a:uFillTx/>
              <a:latin typeface="Times New Roman"/>
            </a:endParaRPr>
          </a:p>
        </p:txBody>
      </p:sp>
      <p:sp>
        <p:nvSpPr>
          <p:cNvPr id="33" name=""/>
          <p:cNvSpPr txBox="1"/>
          <p:nvPr/>
        </p:nvSpPr>
        <p:spPr>
          <a:xfrm>
            <a:off x="781200" y="2630880"/>
            <a:ext cx="994320" cy="248760"/>
          </a:xfrm>
          <a:prstGeom prst="rect">
            <a:avLst/>
          </a:prstGeom>
          <a:noFill/>
          <a:ln w="0">
            <a:noFill/>
          </a:ln>
        </p:spPr>
        <p:txBody>
          <a:bodyPr wrap="none" lIns="0" rIns="0" tIns="0" bIns="0" anchor="t">
            <a:spAutoFit/>
          </a:bodyPr>
          <a:p>
            <a:r>
              <a:rPr b="0" lang="zh-CN" sz="1950" strike="noStrike" u="none">
                <a:solidFill>
                  <a:srgbClr val="434343"/>
                </a:solidFill>
                <a:effectLst/>
                <a:uFillTx/>
                <a:latin typeface="HiraMinProN-W3"/>
                <a:ea typeface="HiraMinProN-W3"/>
              </a:rPr>
              <a:t>タスク例</a:t>
            </a:r>
            <a:endParaRPr b="0" lang="en-US" sz="1950" strike="noStrike" u="none">
              <a:solidFill>
                <a:srgbClr val="000000"/>
              </a:solidFill>
              <a:effectLst/>
              <a:uFillTx/>
              <a:latin typeface="Times New Roman"/>
            </a:endParaRPr>
          </a:p>
        </p:txBody>
      </p:sp>
      <p:sp>
        <p:nvSpPr>
          <p:cNvPr id="34" name=""/>
          <p:cNvSpPr/>
          <p:nvPr/>
        </p:nvSpPr>
        <p:spPr>
          <a:xfrm>
            <a:off x="866520" y="3152520"/>
            <a:ext cx="76680" cy="76680"/>
          </a:xfrm>
          <a:custGeom>
            <a:avLst/>
            <a:gdLst/>
            <a:ahLst/>
            <a:rect l="0" t="0" r="r" b="b"/>
            <a:pathLst>
              <a:path w="213" h="213">
                <a:moveTo>
                  <a:pt x="213" y="106"/>
                </a:moveTo>
                <a:cubicBezTo>
                  <a:pt x="213" y="120"/>
                  <a:pt x="210" y="134"/>
                  <a:pt x="205" y="147"/>
                </a:cubicBezTo>
                <a:cubicBezTo>
                  <a:pt x="199" y="160"/>
                  <a:pt x="192" y="171"/>
                  <a:pt x="182" y="181"/>
                </a:cubicBezTo>
                <a:cubicBezTo>
                  <a:pt x="172" y="191"/>
                  <a:pt x="161" y="198"/>
                  <a:pt x="148" y="204"/>
                </a:cubicBezTo>
                <a:cubicBezTo>
                  <a:pt x="135" y="209"/>
                  <a:pt x="121" y="213"/>
                  <a:pt x="107" y="213"/>
                </a:cubicBezTo>
                <a:cubicBezTo>
                  <a:pt x="93" y="213"/>
                  <a:pt x="80" y="209"/>
                  <a:pt x="67" y="204"/>
                </a:cubicBezTo>
                <a:cubicBezTo>
                  <a:pt x="54" y="198"/>
                  <a:pt x="42" y="191"/>
                  <a:pt x="32" y="181"/>
                </a:cubicBezTo>
                <a:cubicBezTo>
                  <a:pt x="22" y="171"/>
                  <a:pt x="14" y="160"/>
                  <a:pt x="8" y="147"/>
                </a:cubicBezTo>
                <a:cubicBezTo>
                  <a:pt x="3" y="134"/>
                  <a:pt x="0" y="120"/>
                  <a:pt x="0" y="106"/>
                </a:cubicBezTo>
                <a:cubicBezTo>
                  <a:pt x="0" y="92"/>
                  <a:pt x="3" y="79"/>
                  <a:pt x="8" y="66"/>
                </a:cubicBezTo>
                <a:cubicBezTo>
                  <a:pt x="14" y="53"/>
                  <a:pt x="22" y="41"/>
                  <a:pt x="32" y="31"/>
                </a:cubicBezTo>
                <a:cubicBezTo>
                  <a:pt x="42" y="21"/>
                  <a:pt x="54" y="14"/>
                  <a:pt x="67" y="8"/>
                </a:cubicBezTo>
                <a:cubicBezTo>
                  <a:pt x="80" y="3"/>
                  <a:pt x="93" y="0"/>
                  <a:pt x="107" y="0"/>
                </a:cubicBezTo>
                <a:cubicBezTo>
                  <a:pt x="121" y="0"/>
                  <a:pt x="135" y="3"/>
                  <a:pt x="148" y="8"/>
                </a:cubicBezTo>
                <a:cubicBezTo>
                  <a:pt x="161" y="14"/>
                  <a:pt x="172" y="21"/>
                  <a:pt x="182" y="31"/>
                </a:cubicBezTo>
                <a:cubicBezTo>
                  <a:pt x="192" y="41"/>
                  <a:pt x="199" y="53"/>
                  <a:pt x="205" y="66"/>
                </a:cubicBezTo>
                <a:cubicBezTo>
                  <a:pt x="210" y="79"/>
                  <a:pt x="213" y="92"/>
                  <a:pt x="213" y="106"/>
                </a:cubicBezTo>
                <a:close/>
              </a:path>
            </a:pathLst>
          </a:custGeom>
          <a:noFill/>
          <a:ln w="9360">
            <a:solidFill>
              <a:srgbClr val="434343"/>
            </a:solidFill>
            <a:miter/>
          </a:ln>
        </p:spPr>
        <p:txBody>
          <a:bodyPr lIns="4680" rIns="4680" tIns="4680" bIns="4680" anchor="t">
            <a:noAutofit/>
          </a:bodyPr>
          <a:p>
            <a:endParaRPr b="0" lang="en-US" sz="2400" strike="noStrike" u="none">
              <a:solidFill>
                <a:srgbClr val="000000"/>
              </a:solidFill>
              <a:effectLst/>
              <a:uFillTx/>
              <a:latin typeface="Times New Roman"/>
            </a:endParaRPr>
          </a:p>
        </p:txBody>
      </p:sp>
      <p:sp>
        <p:nvSpPr>
          <p:cNvPr id="35" name=""/>
          <p:cNvSpPr txBox="1"/>
          <p:nvPr/>
        </p:nvSpPr>
        <p:spPr>
          <a:xfrm>
            <a:off x="1771560" y="2674800"/>
            <a:ext cx="247320" cy="274680"/>
          </a:xfrm>
          <a:prstGeom prst="rect">
            <a:avLst/>
          </a:prstGeom>
          <a:noFill/>
          <a:ln w="0">
            <a:noFill/>
          </a:ln>
        </p:spPr>
        <p:txBody>
          <a:bodyPr wrap="none" lIns="0" rIns="0" tIns="0" bIns="0" anchor="t">
            <a:spAutoFit/>
          </a:bodyPr>
          <a:p>
            <a:r>
              <a:rPr b="0" lang="en-US" sz="1950" strike="noStrike" u="none">
                <a:solidFill>
                  <a:srgbClr val="434343"/>
                </a:solidFill>
                <a:effectLst/>
                <a:uFillTx/>
                <a:latin typeface="Times New Roman"/>
                <a:ea typeface="Times New Roman"/>
              </a:rPr>
              <a:t>:</a:t>
            </a:r>
            <a:endParaRPr b="0" lang="en-US" sz="1950" strike="noStrike" u="none">
              <a:solidFill>
                <a:srgbClr val="000000"/>
              </a:solidFill>
              <a:effectLst/>
              <a:uFillTx/>
              <a:latin typeface="Times New Roman"/>
            </a:endParaRPr>
          </a:p>
        </p:txBody>
      </p:sp>
      <p:sp>
        <p:nvSpPr>
          <p:cNvPr id="36" name=""/>
          <p:cNvSpPr txBox="1"/>
          <p:nvPr/>
        </p:nvSpPr>
        <p:spPr>
          <a:xfrm>
            <a:off x="1085760" y="3002400"/>
            <a:ext cx="4472280" cy="248760"/>
          </a:xfrm>
          <a:prstGeom prst="rect">
            <a:avLst/>
          </a:prstGeom>
          <a:noFill/>
          <a:ln w="0">
            <a:noFill/>
          </a:ln>
        </p:spPr>
        <p:txBody>
          <a:bodyPr wrap="none" lIns="0" rIns="0" tIns="0" bIns="0" anchor="t">
            <a:spAutoFit/>
          </a:bodyPr>
          <a:p>
            <a:r>
              <a:rPr b="0" lang="zh-CN" sz="1950" strike="noStrike" u="none">
                <a:solidFill>
                  <a:srgbClr val="434343"/>
                </a:solidFill>
                <a:effectLst/>
                <a:uFillTx/>
                <a:latin typeface="HiraMinProN-W3"/>
                <a:ea typeface="HiraMinProN-W3"/>
              </a:rPr>
              <a:t>コンパクトなベクトルから画像を⽣成（</a:t>
            </a:r>
            <a:endParaRPr b="0" lang="en-US" sz="1950" strike="noStrike" u="none">
              <a:solidFill>
                <a:srgbClr val="000000"/>
              </a:solidFill>
              <a:effectLst/>
              <a:uFillTx/>
              <a:latin typeface="Times New Roman"/>
            </a:endParaRPr>
          </a:p>
        </p:txBody>
      </p:sp>
      <p:sp>
        <p:nvSpPr>
          <p:cNvPr id="37" name=""/>
          <p:cNvSpPr txBox="1"/>
          <p:nvPr/>
        </p:nvSpPr>
        <p:spPr>
          <a:xfrm>
            <a:off x="5513760" y="3046320"/>
            <a:ext cx="3960360" cy="274680"/>
          </a:xfrm>
          <a:prstGeom prst="rect">
            <a:avLst/>
          </a:prstGeom>
          <a:noFill/>
          <a:ln w="0">
            <a:noFill/>
          </a:ln>
        </p:spPr>
        <p:txBody>
          <a:bodyPr wrap="none" lIns="0" rIns="0" tIns="0" bIns="0" anchor="t">
            <a:spAutoFit/>
          </a:bodyPr>
          <a:p>
            <a:r>
              <a:rPr b="0" lang="en-US" sz="1950" strike="noStrike" u="none">
                <a:solidFill>
                  <a:srgbClr val="434343"/>
                </a:solidFill>
                <a:effectLst/>
                <a:uFillTx/>
                <a:latin typeface="Times New Roman"/>
                <a:ea typeface="Times New Roman"/>
              </a:rPr>
              <a:t>1×1×K </a:t>
            </a:r>
            <a:r>
              <a:rPr b="0" lang="en-US" sz="1950" strike="noStrike" u="none">
                <a:solidFill>
                  <a:srgbClr val="434343"/>
                </a:solidFill>
                <a:effectLst/>
                <a:uFillTx/>
                <a:latin typeface="TimesNewRoman"/>
                <a:ea typeface="TimesNewRoman"/>
              </a:rPr>
              <a:t>→ </a:t>
            </a:r>
            <a:r>
              <a:rPr b="0" lang="en-US" sz="1950" strike="noStrike" u="none">
                <a:solidFill>
                  <a:srgbClr val="434343"/>
                </a:solidFill>
                <a:effectLst/>
                <a:uFillTx/>
                <a:latin typeface="Times New Roman"/>
                <a:ea typeface="Times New Roman"/>
              </a:rPr>
              <a:t>2×2×(K/2) </a:t>
            </a:r>
            <a:r>
              <a:rPr b="0" lang="en-US" sz="1950" strike="noStrike" u="none">
                <a:solidFill>
                  <a:srgbClr val="434343"/>
                </a:solidFill>
                <a:effectLst/>
                <a:uFillTx/>
                <a:latin typeface="TimesNewRoman"/>
                <a:ea typeface="TimesNewRoman"/>
              </a:rPr>
              <a:t>→ </a:t>
            </a:r>
            <a:r>
              <a:rPr b="0" lang="en-US" sz="1950" strike="noStrike" u="none">
                <a:solidFill>
                  <a:srgbClr val="434343"/>
                </a:solidFill>
                <a:effectLst/>
                <a:uFillTx/>
                <a:latin typeface="Times New Roman"/>
                <a:ea typeface="Times New Roman"/>
              </a:rPr>
              <a:t>… </a:t>
            </a:r>
            <a:r>
              <a:rPr b="0" lang="en-US" sz="1950" strike="noStrike" u="none">
                <a:solidFill>
                  <a:srgbClr val="434343"/>
                </a:solidFill>
                <a:effectLst/>
                <a:uFillTx/>
                <a:latin typeface="TimesNewRoman"/>
                <a:ea typeface="TimesNewRoman"/>
              </a:rPr>
              <a:t>→ </a:t>
            </a:r>
            <a:r>
              <a:rPr b="0" lang="en-US" sz="1950" strike="noStrike" u="none">
                <a:solidFill>
                  <a:srgbClr val="434343"/>
                </a:solidFill>
                <a:effectLst/>
                <a:uFillTx/>
                <a:latin typeface="Times New Roman"/>
                <a:ea typeface="Times New Roman"/>
              </a:rPr>
              <a:t>W×H×1</a:t>
            </a:r>
            <a:endParaRPr b="0" lang="en-US" sz="1950" strike="noStrike" u="none">
              <a:solidFill>
                <a:srgbClr val="000000"/>
              </a:solidFill>
              <a:effectLst/>
              <a:uFillTx/>
              <a:latin typeface="Times New Roman"/>
            </a:endParaRPr>
          </a:p>
        </p:txBody>
      </p:sp>
      <p:sp>
        <p:nvSpPr>
          <p:cNvPr id="38" name=""/>
          <p:cNvSpPr/>
          <p:nvPr/>
        </p:nvSpPr>
        <p:spPr>
          <a:xfrm>
            <a:off x="866520" y="3581280"/>
            <a:ext cx="76680" cy="76320"/>
          </a:xfrm>
          <a:custGeom>
            <a:avLst/>
            <a:gdLst/>
            <a:ahLst/>
            <a:rect l="0" t="0" r="r" b="b"/>
            <a:pathLst>
              <a:path w="213" h="212">
                <a:moveTo>
                  <a:pt x="213" y="107"/>
                </a:moveTo>
                <a:cubicBezTo>
                  <a:pt x="213" y="121"/>
                  <a:pt x="210" y="134"/>
                  <a:pt x="205" y="147"/>
                </a:cubicBezTo>
                <a:cubicBezTo>
                  <a:pt x="199" y="160"/>
                  <a:pt x="192" y="172"/>
                  <a:pt x="182" y="182"/>
                </a:cubicBezTo>
                <a:cubicBezTo>
                  <a:pt x="172" y="191"/>
                  <a:pt x="161" y="199"/>
                  <a:pt x="148" y="204"/>
                </a:cubicBezTo>
                <a:cubicBezTo>
                  <a:pt x="135" y="210"/>
                  <a:pt x="121" y="212"/>
                  <a:pt x="107" y="212"/>
                </a:cubicBezTo>
                <a:cubicBezTo>
                  <a:pt x="93" y="212"/>
                  <a:pt x="80" y="210"/>
                  <a:pt x="67" y="204"/>
                </a:cubicBezTo>
                <a:cubicBezTo>
                  <a:pt x="54" y="199"/>
                  <a:pt x="42" y="191"/>
                  <a:pt x="32" y="182"/>
                </a:cubicBezTo>
                <a:cubicBezTo>
                  <a:pt x="22" y="172"/>
                  <a:pt x="14" y="160"/>
                  <a:pt x="8" y="147"/>
                </a:cubicBezTo>
                <a:cubicBezTo>
                  <a:pt x="3" y="134"/>
                  <a:pt x="0" y="121"/>
                  <a:pt x="0" y="107"/>
                </a:cubicBezTo>
                <a:cubicBezTo>
                  <a:pt x="0" y="93"/>
                  <a:pt x="3" y="79"/>
                  <a:pt x="8" y="65"/>
                </a:cubicBezTo>
                <a:cubicBezTo>
                  <a:pt x="14" y="52"/>
                  <a:pt x="22" y="41"/>
                  <a:pt x="32" y="31"/>
                </a:cubicBezTo>
                <a:cubicBezTo>
                  <a:pt x="42" y="21"/>
                  <a:pt x="54" y="13"/>
                  <a:pt x="67" y="8"/>
                </a:cubicBezTo>
                <a:cubicBezTo>
                  <a:pt x="80" y="3"/>
                  <a:pt x="93" y="0"/>
                  <a:pt x="107" y="0"/>
                </a:cubicBezTo>
                <a:cubicBezTo>
                  <a:pt x="121" y="0"/>
                  <a:pt x="135" y="3"/>
                  <a:pt x="148" y="8"/>
                </a:cubicBezTo>
                <a:cubicBezTo>
                  <a:pt x="161" y="13"/>
                  <a:pt x="172" y="21"/>
                  <a:pt x="182" y="31"/>
                </a:cubicBezTo>
                <a:cubicBezTo>
                  <a:pt x="192" y="41"/>
                  <a:pt x="199" y="52"/>
                  <a:pt x="205" y="65"/>
                </a:cubicBezTo>
                <a:cubicBezTo>
                  <a:pt x="210" y="79"/>
                  <a:pt x="213" y="93"/>
                  <a:pt x="213" y="107"/>
                </a:cubicBezTo>
                <a:close/>
              </a:path>
            </a:pathLst>
          </a:custGeom>
          <a:noFill/>
          <a:ln w="9360">
            <a:solidFill>
              <a:srgbClr val="434343"/>
            </a:solidFill>
            <a:miter/>
          </a:ln>
        </p:spPr>
        <p:txBody>
          <a:bodyPr lIns="4680" rIns="4680" tIns="4680" bIns="4680" anchor="t">
            <a:noAutofit/>
          </a:bodyPr>
          <a:p>
            <a:endParaRPr b="0" lang="en-US" sz="2400" strike="noStrike" u="none">
              <a:solidFill>
                <a:srgbClr val="000000"/>
              </a:solidFill>
              <a:effectLst/>
              <a:uFillTx/>
              <a:latin typeface="Times New Roman"/>
            </a:endParaRPr>
          </a:p>
        </p:txBody>
      </p:sp>
      <p:sp>
        <p:nvSpPr>
          <p:cNvPr id="39" name=""/>
          <p:cNvSpPr txBox="1"/>
          <p:nvPr/>
        </p:nvSpPr>
        <p:spPr>
          <a:xfrm>
            <a:off x="9456480" y="3002400"/>
            <a:ext cx="249120" cy="248760"/>
          </a:xfrm>
          <a:prstGeom prst="rect">
            <a:avLst/>
          </a:prstGeom>
          <a:noFill/>
          <a:ln w="0">
            <a:noFill/>
          </a:ln>
        </p:spPr>
        <p:txBody>
          <a:bodyPr wrap="none" lIns="0" rIns="0" tIns="0" bIns="0" anchor="t">
            <a:spAutoFit/>
          </a:bodyPr>
          <a:p>
            <a:r>
              <a:rPr b="0" lang="zh-CN" sz="1950" strike="noStrike" u="none">
                <a:solidFill>
                  <a:srgbClr val="434343"/>
                </a:solidFill>
                <a:effectLst/>
                <a:uFillTx/>
                <a:latin typeface="HiraMinProN-W3"/>
                <a:ea typeface="HiraMinProN-W3"/>
              </a:rPr>
              <a:t>）</a:t>
            </a:r>
            <a:endParaRPr b="0" lang="en-US" sz="1950" strike="noStrike" u="none">
              <a:solidFill>
                <a:srgbClr val="000000"/>
              </a:solidFill>
              <a:effectLst/>
              <a:uFillTx/>
              <a:latin typeface="Times New Roman"/>
            </a:endParaRPr>
          </a:p>
        </p:txBody>
      </p:sp>
      <p:sp>
        <p:nvSpPr>
          <p:cNvPr id="40" name=""/>
          <p:cNvSpPr txBox="1"/>
          <p:nvPr/>
        </p:nvSpPr>
        <p:spPr>
          <a:xfrm>
            <a:off x="1085760" y="3430800"/>
            <a:ext cx="2484720" cy="248760"/>
          </a:xfrm>
          <a:prstGeom prst="rect">
            <a:avLst/>
          </a:prstGeom>
          <a:noFill/>
          <a:ln w="0">
            <a:noFill/>
          </a:ln>
        </p:spPr>
        <p:txBody>
          <a:bodyPr wrap="none" lIns="0" rIns="0" tIns="0" bIns="0" anchor="t">
            <a:spAutoFit/>
          </a:bodyPr>
          <a:p>
            <a:r>
              <a:rPr b="0" lang="zh-CN" sz="1950" strike="noStrike" u="none">
                <a:solidFill>
                  <a:srgbClr val="434343"/>
                </a:solidFill>
                <a:effectLst/>
                <a:uFillTx/>
                <a:latin typeface="HiraMinProN-W3"/>
                <a:ea typeface="HiraMinProN-W3"/>
              </a:rPr>
              <a:t>セグメンテーション（</a:t>
            </a:r>
            <a:endParaRPr b="0" lang="en-US" sz="1950" strike="noStrike" u="none">
              <a:solidFill>
                <a:srgbClr val="000000"/>
              </a:solidFill>
              <a:effectLst/>
              <a:uFillTx/>
              <a:latin typeface="Times New Roman"/>
            </a:endParaRPr>
          </a:p>
        </p:txBody>
      </p:sp>
      <p:sp>
        <p:nvSpPr>
          <p:cNvPr id="41" name=""/>
          <p:cNvSpPr txBox="1"/>
          <p:nvPr/>
        </p:nvSpPr>
        <p:spPr>
          <a:xfrm>
            <a:off x="3537720" y="3475080"/>
            <a:ext cx="4333320" cy="274680"/>
          </a:xfrm>
          <a:prstGeom prst="rect">
            <a:avLst/>
          </a:prstGeom>
          <a:noFill/>
          <a:ln w="0">
            <a:noFill/>
          </a:ln>
        </p:spPr>
        <p:txBody>
          <a:bodyPr wrap="none" lIns="0" rIns="0" tIns="0" bIns="0" anchor="t">
            <a:spAutoFit/>
          </a:bodyPr>
          <a:p>
            <a:r>
              <a:rPr b="0" lang="en-US" sz="1950" strike="noStrike" u="none">
                <a:solidFill>
                  <a:srgbClr val="434343"/>
                </a:solidFill>
                <a:effectLst/>
                <a:uFillTx/>
                <a:latin typeface="Times New Roman"/>
                <a:ea typeface="Times New Roman"/>
              </a:rPr>
              <a:t>W×H×1 </a:t>
            </a:r>
            <a:r>
              <a:rPr b="0" lang="en-US" sz="1950" strike="noStrike" u="none">
                <a:solidFill>
                  <a:srgbClr val="434343"/>
                </a:solidFill>
                <a:effectLst/>
                <a:uFillTx/>
                <a:latin typeface="TimesNewRoman"/>
                <a:ea typeface="TimesNewRoman"/>
              </a:rPr>
              <a:t>→ </a:t>
            </a:r>
            <a:r>
              <a:rPr b="0" lang="en-US" sz="1950" strike="noStrike" u="none">
                <a:solidFill>
                  <a:srgbClr val="434343"/>
                </a:solidFill>
                <a:effectLst/>
                <a:uFillTx/>
                <a:latin typeface="Times New Roman"/>
                <a:ea typeface="Times New Roman"/>
              </a:rPr>
              <a:t>… </a:t>
            </a:r>
            <a:r>
              <a:rPr b="0" lang="en-US" sz="1950" strike="noStrike" u="none">
                <a:solidFill>
                  <a:srgbClr val="434343"/>
                </a:solidFill>
                <a:effectLst/>
                <a:uFillTx/>
                <a:latin typeface="TimesNewRoman"/>
                <a:ea typeface="TimesNewRoman"/>
              </a:rPr>
              <a:t>→ </a:t>
            </a:r>
            <a:r>
              <a:rPr b="0" lang="en-US" sz="1950" strike="noStrike" u="none">
                <a:solidFill>
                  <a:srgbClr val="434343"/>
                </a:solidFill>
                <a:effectLst/>
                <a:uFillTx/>
                <a:latin typeface="Times New Roman"/>
                <a:ea typeface="Times New Roman"/>
              </a:rPr>
              <a:t>1×1×K </a:t>
            </a:r>
            <a:r>
              <a:rPr b="0" lang="en-US" sz="1950" strike="noStrike" u="none">
                <a:solidFill>
                  <a:srgbClr val="434343"/>
                </a:solidFill>
                <a:effectLst/>
                <a:uFillTx/>
                <a:latin typeface="TimesNewRoman"/>
                <a:ea typeface="TimesNewRoman"/>
              </a:rPr>
              <a:t>→ </a:t>
            </a:r>
            <a:r>
              <a:rPr b="0" lang="en-US" sz="1950" strike="noStrike" u="none">
                <a:solidFill>
                  <a:srgbClr val="434343"/>
                </a:solidFill>
                <a:effectLst/>
                <a:uFillTx/>
                <a:latin typeface="Times New Roman"/>
                <a:ea typeface="Times New Roman"/>
              </a:rPr>
              <a:t>… </a:t>
            </a:r>
            <a:r>
              <a:rPr b="0" lang="en-US" sz="1950" strike="noStrike" u="none">
                <a:solidFill>
                  <a:srgbClr val="434343"/>
                </a:solidFill>
                <a:effectLst/>
                <a:uFillTx/>
                <a:latin typeface="TimesNewRoman"/>
                <a:ea typeface="TimesNewRoman"/>
              </a:rPr>
              <a:t>→ </a:t>
            </a:r>
            <a:r>
              <a:rPr b="0" lang="en-US" sz="1950" strike="noStrike" u="none">
                <a:solidFill>
                  <a:srgbClr val="434343"/>
                </a:solidFill>
                <a:effectLst/>
                <a:uFillTx/>
                <a:latin typeface="Times New Roman"/>
                <a:ea typeface="Times New Roman"/>
              </a:rPr>
              <a:t>W×H×1</a:t>
            </a:r>
            <a:endParaRPr b="0" lang="en-US" sz="1950" strike="noStrike" u="none">
              <a:solidFill>
                <a:srgbClr val="000000"/>
              </a:solidFill>
              <a:effectLst/>
              <a:uFillTx/>
              <a:latin typeface="Times New Roman"/>
            </a:endParaRPr>
          </a:p>
        </p:txBody>
      </p:sp>
      <p:sp>
        <p:nvSpPr>
          <p:cNvPr id="42" name=""/>
          <p:cNvSpPr/>
          <p:nvPr/>
        </p:nvSpPr>
        <p:spPr>
          <a:xfrm>
            <a:off x="866520" y="4009680"/>
            <a:ext cx="76680" cy="76680"/>
          </a:xfrm>
          <a:custGeom>
            <a:avLst/>
            <a:gdLst/>
            <a:ahLst/>
            <a:rect l="0" t="0" r="r" b="b"/>
            <a:pathLst>
              <a:path w="213" h="213">
                <a:moveTo>
                  <a:pt x="213" y="106"/>
                </a:moveTo>
                <a:cubicBezTo>
                  <a:pt x="213" y="120"/>
                  <a:pt x="210" y="134"/>
                  <a:pt x="205" y="147"/>
                </a:cubicBezTo>
                <a:cubicBezTo>
                  <a:pt x="199" y="161"/>
                  <a:pt x="192" y="172"/>
                  <a:pt x="182" y="182"/>
                </a:cubicBezTo>
                <a:cubicBezTo>
                  <a:pt x="172" y="192"/>
                  <a:pt x="161" y="200"/>
                  <a:pt x="148" y="205"/>
                </a:cubicBezTo>
                <a:cubicBezTo>
                  <a:pt x="135" y="210"/>
                  <a:pt x="121" y="213"/>
                  <a:pt x="107" y="213"/>
                </a:cubicBezTo>
                <a:cubicBezTo>
                  <a:pt x="93" y="213"/>
                  <a:pt x="80" y="210"/>
                  <a:pt x="67" y="205"/>
                </a:cubicBezTo>
                <a:cubicBezTo>
                  <a:pt x="54" y="200"/>
                  <a:pt x="42" y="192"/>
                  <a:pt x="32" y="182"/>
                </a:cubicBezTo>
                <a:cubicBezTo>
                  <a:pt x="22" y="172"/>
                  <a:pt x="14" y="161"/>
                  <a:pt x="8" y="147"/>
                </a:cubicBezTo>
                <a:cubicBezTo>
                  <a:pt x="3" y="134"/>
                  <a:pt x="0" y="120"/>
                  <a:pt x="0" y="106"/>
                </a:cubicBezTo>
                <a:cubicBezTo>
                  <a:pt x="0" y="92"/>
                  <a:pt x="3" y="79"/>
                  <a:pt x="8" y="66"/>
                </a:cubicBezTo>
                <a:cubicBezTo>
                  <a:pt x="14" y="53"/>
                  <a:pt x="22" y="41"/>
                  <a:pt x="32" y="31"/>
                </a:cubicBezTo>
                <a:cubicBezTo>
                  <a:pt x="42" y="22"/>
                  <a:pt x="54" y="14"/>
                  <a:pt x="67" y="9"/>
                </a:cubicBezTo>
                <a:cubicBezTo>
                  <a:pt x="80" y="3"/>
                  <a:pt x="93" y="0"/>
                  <a:pt x="107" y="0"/>
                </a:cubicBezTo>
                <a:cubicBezTo>
                  <a:pt x="121" y="0"/>
                  <a:pt x="135" y="3"/>
                  <a:pt x="148" y="9"/>
                </a:cubicBezTo>
                <a:cubicBezTo>
                  <a:pt x="161" y="14"/>
                  <a:pt x="172" y="22"/>
                  <a:pt x="182" y="31"/>
                </a:cubicBezTo>
                <a:cubicBezTo>
                  <a:pt x="192" y="41"/>
                  <a:pt x="199" y="53"/>
                  <a:pt x="205" y="66"/>
                </a:cubicBezTo>
                <a:cubicBezTo>
                  <a:pt x="210" y="79"/>
                  <a:pt x="213" y="92"/>
                  <a:pt x="213" y="106"/>
                </a:cubicBezTo>
                <a:close/>
              </a:path>
            </a:pathLst>
          </a:custGeom>
          <a:noFill/>
          <a:ln w="9360">
            <a:solidFill>
              <a:srgbClr val="434343"/>
            </a:solidFill>
            <a:miter/>
          </a:ln>
        </p:spPr>
        <p:txBody>
          <a:bodyPr lIns="4680" rIns="4680" tIns="4680" bIns="4680" anchor="t">
            <a:noAutofit/>
          </a:bodyPr>
          <a:p>
            <a:endParaRPr b="0" lang="en-US" sz="2400" strike="noStrike" u="none">
              <a:solidFill>
                <a:srgbClr val="000000"/>
              </a:solidFill>
              <a:effectLst/>
              <a:uFillTx/>
              <a:latin typeface="Times New Roman"/>
            </a:endParaRPr>
          </a:p>
        </p:txBody>
      </p:sp>
      <p:sp>
        <p:nvSpPr>
          <p:cNvPr id="43" name=""/>
          <p:cNvSpPr txBox="1"/>
          <p:nvPr/>
        </p:nvSpPr>
        <p:spPr>
          <a:xfrm>
            <a:off x="7851600" y="3430800"/>
            <a:ext cx="249120" cy="248760"/>
          </a:xfrm>
          <a:prstGeom prst="rect">
            <a:avLst/>
          </a:prstGeom>
          <a:noFill/>
          <a:ln w="0">
            <a:noFill/>
          </a:ln>
        </p:spPr>
        <p:txBody>
          <a:bodyPr wrap="none" lIns="0" rIns="0" tIns="0" bIns="0" anchor="t">
            <a:spAutoFit/>
          </a:bodyPr>
          <a:p>
            <a:r>
              <a:rPr b="0" lang="zh-CN" sz="1950" strike="noStrike" u="none">
                <a:solidFill>
                  <a:srgbClr val="434343"/>
                </a:solidFill>
                <a:effectLst/>
                <a:uFillTx/>
                <a:latin typeface="HiraMinProN-W3"/>
                <a:ea typeface="HiraMinProN-W3"/>
              </a:rPr>
              <a:t>）</a:t>
            </a:r>
            <a:endParaRPr b="0" lang="en-US" sz="1950" strike="noStrike" u="none">
              <a:solidFill>
                <a:srgbClr val="000000"/>
              </a:solidFill>
              <a:effectLst/>
              <a:uFillTx/>
              <a:latin typeface="Times New Roman"/>
            </a:endParaRPr>
          </a:p>
        </p:txBody>
      </p:sp>
      <p:sp>
        <p:nvSpPr>
          <p:cNvPr id="44" name=""/>
          <p:cNvSpPr txBox="1"/>
          <p:nvPr/>
        </p:nvSpPr>
        <p:spPr>
          <a:xfrm>
            <a:off x="1085760" y="3859560"/>
            <a:ext cx="745920" cy="248760"/>
          </a:xfrm>
          <a:prstGeom prst="rect">
            <a:avLst/>
          </a:prstGeom>
          <a:noFill/>
          <a:ln w="0">
            <a:noFill/>
          </a:ln>
        </p:spPr>
        <p:txBody>
          <a:bodyPr wrap="none" lIns="0" rIns="0" tIns="0" bIns="0" anchor="t">
            <a:spAutoFit/>
          </a:bodyPr>
          <a:p>
            <a:r>
              <a:rPr b="0" lang="zh-CN" sz="1950" strike="noStrike" u="none">
                <a:solidFill>
                  <a:srgbClr val="434343"/>
                </a:solidFill>
                <a:effectLst/>
                <a:uFillTx/>
                <a:latin typeface="HiraMinProN-W3"/>
                <a:ea typeface="HiraMinProN-W3"/>
              </a:rPr>
              <a:t>教科書</a:t>
            </a:r>
            <a:endParaRPr b="0" lang="en-US" sz="1950" strike="noStrike" u="none">
              <a:solidFill>
                <a:srgbClr val="000000"/>
              </a:solidFill>
              <a:effectLst/>
              <a:uFillTx/>
              <a:latin typeface="Times New Roman"/>
            </a:endParaRPr>
          </a:p>
        </p:txBody>
      </p:sp>
      <p:sp>
        <p:nvSpPr>
          <p:cNvPr id="45" name=""/>
          <p:cNvSpPr txBox="1"/>
          <p:nvPr/>
        </p:nvSpPr>
        <p:spPr>
          <a:xfrm>
            <a:off x="1828800" y="3903840"/>
            <a:ext cx="497520" cy="274680"/>
          </a:xfrm>
          <a:prstGeom prst="rect">
            <a:avLst/>
          </a:prstGeom>
          <a:noFill/>
          <a:ln w="0">
            <a:noFill/>
          </a:ln>
        </p:spPr>
        <p:txBody>
          <a:bodyPr wrap="none" lIns="0" rIns="0" tIns="0" bIns="0" anchor="t">
            <a:spAutoFit/>
          </a:bodyPr>
          <a:p>
            <a:r>
              <a:rPr b="0" lang="en-US" sz="1950" strike="noStrike" u="none">
                <a:solidFill>
                  <a:srgbClr val="434343"/>
                </a:solidFill>
                <a:effectLst/>
                <a:uFillTx/>
                <a:latin typeface="Times New Roman"/>
                <a:ea typeface="Times New Roman"/>
              </a:rPr>
              <a:t>p108</a:t>
            </a:r>
            <a:endParaRPr b="0" lang="en-US" sz="1950" strike="noStrike" u="none">
              <a:solidFill>
                <a:srgbClr val="000000"/>
              </a:solidFill>
              <a:effectLst/>
              <a:uFillTx/>
              <a:latin typeface="Times New Roman"/>
            </a:endParaRPr>
          </a:p>
        </p:txBody>
      </p:sp>
      <p:sp>
        <p:nvSpPr>
          <p:cNvPr id="46" name=""/>
          <p:cNvSpPr txBox="1"/>
          <p:nvPr/>
        </p:nvSpPr>
        <p:spPr>
          <a:xfrm>
            <a:off x="2324160" y="3859560"/>
            <a:ext cx="249120" cy="248760"/>
          </a:xfrm>
          <a:prstGeom prst="rect">
            <a:avLst/>
          </a:prstGeom>
          <a:noFill/>
          <a:ln w="0">
            <a:noFill/>
          </a:ln>
        </p:spPr>
        <p:txBody>
          <a:bodyPr wrap="none" lIns="0" rIns="0" tIns="0" bIns="0" anchor="t">
            <a:spAutoFit/>
          </a:bodyPr>
          <a:p>
            <a:r>
              <a:rPr b="0" lang="zh-CN" sz="1950" strike="noStrike" u="none">
                <a:solidFill>
                  <a:srgbClr val="434343"/>
                </a:solidFill>
                <a:effectLst/>
                <a:uFillTx/>
                <a:latin typeface="HiraMinProN-W3"/>
                <a:ea typeface="HiraMinProN-W3"/>
              </a:rPr>
              <a:t>図</a:t>
            </a:r>
            <a:endParaRPr b="0" lang="en-US" sz="1950" strike="noStrike" u="none">
              <a:solidFill>
                <a:srgbClr val="000000"/>
              </a:solidFill>
              <a:effectLst/>
              <a:uFillTx/>
              <a:latin typeface="Times New Roman"/>
            </a:endParaRPr>
          </a:p>
        </p:txBody>
      </p:sp>
      <p:sp>
        <p:nvSpPr>
          <p:cNvPr id="47" name=""/>
          <p:cNvSpPr/>
          <p:nvPr/>
        </p:nvSpPr>
        <p:spPr>
          <a:xfrm>
            <a:off x="571320" y="4305240"/>
            <a:ext cx="11049480" cy="771840"/>
          </a:xfrm>
          <a:custGeom>
            <a:avLst/>
            <a:gdLst/>
            <a:ahLst/>
            <a:rect l="0" t="0" r="r" b="b"/>
            <a:pathLst>
              <a:path w="30693" h="2144">
                <a:moveTo>
                  <a:pt x="0" y="0"/>
                </a:moveTo>
                <a:lnTo>
                  <a:pt x="30693" y="0"/>
                </a:lnTo>
                <a:lnTo>
                  <a:pt x="30693" y="2144"/>
                </a:lnTo>
                <a:lnTo>
                  <a:pt x="0" y="2144"/>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48" name=""/>
          <p:cNvSpPr/>
          <p:nvPr/>
        </p:nvSpPr>
        <p:spPr>
          <a:xfrm>
            <a:off x="580680" y="4314600"/>
            <a:ext cx="600480" cy="381240"/>
          </a:xfrm>
          <a:custGeom>
            <a:avLst/>
            <a:gdLst/>
            <a:ahLst/>
            <a:rect l="0" t="0" r="r" b="b"/>
            <a:pathLst>
              <a:path w="1668" h="1059">
                <a:moveTo>
                  <a:pt x="0" y="0"/>
                </a:moveTo>
                <a:lnTo>
                  <a:pt x="1668" y="0"/>
                </a:lnTo>
                <a:lnTo>
                  <a:pt x="1668" y="1059"/>
                </a:lnTo>
                <a:lnTo>
                  <a:pt x="0" y="1059"/>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49" name=""/>
          <p:cNvSpPr/>
          <p:nvPr/>
        </p:nvSpPr>
        <p:spPr>
          <a:xfrm>
            <a:off x="1180800" y="4314600"/>
            <a:ext cx="2334240" cy="381240"/>
          </a:xfrm>
          <a:custGeom>
            <a:avLst/>
            <a:gdLst/>
            <a:ahLst/>
            <a:rect l="0" t="0" r="r" b="b"/>
            <a:pathLst>
              <a:path w="6484" h="1059">
                <a:moveTo>
                  <a:pt x="0" y="0"/>
                </a:moveTo>
                <a:lnTo>
                  <a:pt x="6484" y="0"/>
                </a:lnTo>
                <a:lnTo>
                  <a:pt x="6484" y="1059"/>
                </a:lnTo>
                <a:lnTo>
                  <a:pt x="0" y="1059"/>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50" name=""/>
          <p:cNvSpPr/>
          <p:nvPr/>
        </p:nvSpPr>
        <p:spPr>
          <a:xfrm>
            <a:off x="3514680" y="4314600"/>
            <a:ext cx="1953000" cy="381240"/>
          </a:xfrm>
          <a:custGeom>
            <a:avLst/>
            <a:gdLst/>
            <a:ahLst/>
            <a:rect l="0" t="0" r="r" b="b"/>
            <a:pathLst>
              <a:path w="5425" h="1059">
                <a:moveTo>
                  <a:pt x="0" y="0"/>
                </a:moveTo>
                <a:lnTo>
                  <a:pt x="5425" y="0"/>
                </a:lnTo>
                <a:lnTo>
                  <a:pt x="5425" y="1059"/>
                </a:lnTo>
                <a:lnTo>
                  <a:pt x="0" y="1059"/>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51" name=""/>
          <p:cNvSpPr/>
          <p:nvPr/>
        </p:nvSpPr>
        <p:spPr>
          <a:xfrm>
            <a:off x="580680" y="4314600"/>
            <a:ext cx="600480" cy="381240"/>
          </a:xfrm>
          <a:custGeom>
            <a:avLst/>
            <a:gdLst/>
            <a:ahLst/>
            <a:rect l="0" t="0" r="r" b="b"/>
            <a:pathLst>
              <a:path w="1668" h="1059">
                <a:moveTo>
                  <a:pt x="0" y="0"/>
                </a:moveTo>
                <a:lnTo>
                  <a:pt x="1668" y="0"/>
                </a:lnTo>
                <a:lnTo>
                  <a:pt x="1668" y="1059"/>
                </a:lnTo>
                <a:lnTo>
                  <a:pt x="0" y="1059"/>
                </a:lnTo>
                <a:lnTo>
                  <a:pt x="0" y="0"/>
                </a:lnTo>
                <a:close/>
              </a:path>
            </a:pathLst>
          </a:custGeom>
          <a:solidFill>
            <a:srgbClr val="f3f3f3"/>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52" name=""/>
          <p:cNvSpPr/>
          <p:nvPr/>
        </p:nvSpPr>
        <p:spPr>
          <a:xfrm>
            <a:off x="1180800" y="4314600"/>
            <a:ext cx="2334240" cy="381240"/>
          </a:xfrm>
          <a:custGeom>
            <a:avLst/>
            <a:gdLst/>
            <a:ahLst/>
            <a:rect l="0" t="0" r="r" b="b"/>
            <a:pathLst>
              <a:path w="6484" h="1059">
                <a:moveTo>
                  <a:pt x="0" y="0"/>
                </a:moveTo>
                <a:lnTo>
                  <a:pt x="6484" y="0"/>
                </a:lnTo>
                <a:lnTo>
                  <a:pt x="6484" y="1059"/>
                </a:lnTo>
                <a:lnTo>
                  <a:pt x="0" y="1059"/>
                </a:lnTo>
                <a:lnTo>
                  <a:pt x="0" y="0"/>
                </a:lnTo>
                <a:close/>
              </a:path>
            </a:pathLst>
          </a:custGeom>
          <a:solidFill>
            <a:srgbClr val="f3f3f3"/>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53" name=""/>
          <p:cNvSpPr/>
          <p:nvPr/>
        </p:nvSpPr>
        <p:spPr>
          <a:xfrm>
            <a:off x="3514680" y="4314600"/>
            <a:ext cx="1953000" cy="381240"/>
          </a:xfrm>
          <a:custGeom>
            <a:avLst/>
            <a:gdLst/>
            <a:ahLst/>
            <a:rect l="0" t="0" r="r" b="b"/>
            <a:pathLst>
              <a:path w="5425" h="1059">
                <a:moveTo>
                  <a:pt x="0" y="0"/>
                </a:moveTo>
                <a:lnTo>
                  <a:pt x="5425" y="0"/>
                </a:lnTo>
                <a:lnTo>
                  <a:pt x="5425" y="1059"/>
                </a:lnTo>
                <a:lnTo>
                  <a:pt x="0" y="1059"/>
                </a:lnTo>
                <a:lnTo>
                  <a:pt x="0" y="0"/>
                </a:lnTo>
                <a:close/>
              </a:path>
            </a:pathLst>
          </a:custGeom>
          <a:solidFill>
            <a:srgbClr val="f3f3f3"/>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54" name=""/>
          <p:cNvSpPr/>
          <p:nvPr/>
        </p:nvSpPr>
        <p:spPr>
          <a:xfrm>
            <a:off x="580680" y="4695480"/>
            <a:ext cx="600480" cy="381600"/>
          </a:xfrm>
          <a:custGeom>
            <a:avLst/>
            <a:gdLst/>
            <a:ahLst/>
            <a:rect l="0" t="0" r="r" b="b"/>
            <a:pathLst>
              <a:path w="1668" h="1060">
                <a:moveTo>
                  <a:pt x="0" y="0"/>
                </a:moveTo>
                <a:lnTo>
                  <a:pt x="1668" y="0"/>
                </a:lnTo>
                <a:lnTo>
                  <a:pt x="1668" y="1060"/>
                </a:lnTo>
                <a:lnTo>
                  <a:pt x="0" y="106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55" name=""/>
          <p:cNvSpPr/>
          <p:nvPr/>
        </p:nvSpPr>
        <p:spPr>
          <a:xfrm>
            <a:off x="1180800" y="4695480"/>
            <a:ext cx="2334240" cy="381600"/>
          </a:xfrm>
          <a:custGeom>
            <a:avLst/>
            <a:gdLst/>
            <a:ahLst/>
            <a:rect l="0" t="0" r="r" b="b"/>
            <a:pathLst>
              <a:path w="6484" h="1060">
                <a:moveTo>
                  <a:pt x="0" y="0"/>
                </a:moveTo>
                <a:lnTo>
                  <a:pt x="6484" y="0"/>
                </a:lnTo>
                <a:lnTo>
                  <a:pt x="6484" y="1060"/>
                </a:lnTo>
                <a:lnTo>
                  <a:pt x="0" y="106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56" name=""/>
          <p:cNvSpPr/>
          <p:nvPr/>
        </p:nvSpPr>
        <p:spPr>
          <a:xfrm>
            <a:off x="3514680" y="4695480"/>
            <a:ext cx="1953000" cy="381600"/>
          </a:xfrm>
          <a:custGeom>
            <a:avLst/>
            <a:gdLst/>
            <a:ahLst/>
            <a:rect l="0" t="0" r="r" b="b"/>
            <a:pathLst>
              <a:path w="5425" h="1060">
                <a:moveTo>
                  <a:pt x="0" y="0"/>
                </a:moveTo>
                <a:lnTo>
                  <a:pt x="5425" y="0"/>
                </a:lnTo>
                <a:lnTo>
                  <a:pt x="5425" y="1060"/>
                </a:lnTo>
                <a:lnTo>
                  <a:pt x="0" y="106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57" name=""/>
          <p:cNvSpPr/>
          <p:nvPr/>
        </p:nvSpPr>
        <p:spPr>
          <a:xfrm>
            <a:off x="580680" y="4695480"/>
            <a:ext cx="600480" cy="381600"/>
          </a:xfrm>
          <a:custGeom>
            <a:avLst/>
            <a:gdLst/>
            <a:ahLst/>
            <a:rect l="0" t="0" r="r" b="b"/>
            <a:pathLst>
              <a:path w="1668" h="1060">
                <a:moveTo>
                  <a:pt x="0" y="0"/>
                </a:moveTo>
                <a:lnTo>
                  <a:pt x="1668" y="0"/>
                </a:lnTo>
                <a:lnTo>
                  <a:pt x="1668" y="1060"/>
                </a:lnTo>
                <a:lnTo>
                  <a:pt x="0" y="106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58" name=""/>
          <p:cNvSpPr/>
          <p:nvPr/>
        </p:nvSpPr>
        <p:spPr>
          <a:xfrm>
            <a:off x="1180800" y="4695480"/>
            <a:ext cx="2334240" cy="381600"/>
          </a:xfrm>
          <a:custGeom>
            <a:avLst/>
            <a:gdLst/>
            <a:ahLst/>
            <a:rect l="0" t="0" r="r" b="b"/>
            <a:pathLst>
              <a:path w="6484" h="1060">
                <a:moveTo>
                  <a:pt x="0" y="0"/>
                </a:moveTo>
                <a:lnTo>
                  <a:pt x="6484" y="0"/>
                </a:lnTo>
                <a:lnTo>
                  <a:pt x="6484" y="1060"/>
                </a:lnTo>
                <a:lnTo>
                  <a:pt x="0" y="106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59" name=""/>
          <p:cNvSpPr/>
          <p:nvPr/>
        </p:nvSpPr>
        <p:spPr>
          <a:xfrm>
            <a:off x="3514680" y="4695480"/>
            <a:ext cx="1953000" cy="381600"/>
          </a:xfrm>
          <a:custGeom>
            <a:avLst/>
            <a:gdLst/>
            <a:ahLst/>
            <a:rect l="0" t="0" r="r" b="b"/>
            <a:pathLst>
              <a:path w="5425" h="1060">
                <a:moveTo>
                  <a:pt x="0" y="0"/>
                </a:moveTo>
                <a:lnTo>
                  <a:pt x="5425" y="0"/>
                </a:lnTo>
                <a:lnTo>
                  <a:pt x="5425" y="1060"/>
                </a:lnTo>
                <a:lnTo>
                  <a:pt x="0" y="106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60" name=""/>
          <p:cNvSpPr/>
          <p:nvPr/>
        </p:nvSpPr>
        <p:spPr>
          <a:xfrm>
            <a:off x="571320" y="4305240"/>
            <a:ext cx="9720" cy="390600"/>
          </a:xfrm>
          <a:custGeom>
            <a:avLst/>
            <a:gdLst/>
            <a:ahLst/>
            <a:rect l="0" t="0" r="r" b="b"/>
            <a:pathLst>
              <a:path w="27" h="1085">
                <a:moveTo>
                  <a:pt x="0" y="0"/>
                </a:moveTo>
                <a:lnTo>
                  <a:pt x="27" y="0"/>
                </a:lnTo>
                <a:lnTo>
                  <a:pt x="27" y="1085"/>
                </a:lnTo>
                <a:lnTo>
                  <a:pt x="0" y="1085"/>
                </a:lnTo>
                <a:lnTo>
                  <a:pt x="0" y="0"/>
                </a:lnTo>
                <a:close/>
              </a:path>
            </a:pathLst>
          </a:custGeom>
          <a:solidFill>
            <a:srgbClr val="d9d9d9"/>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61" name=""/>
          <p:cNvSpPr/>
          <p:nvPr/>
        </p:nvSpPr>
        <p:spPr>
          <a:xfrm>
            <a:off x="571320" y="4305240"/>
            <a:ext cx="609840" cy="9720"/>
          </a:xfrm>
          <a:custGeom>
            <a:avLst/>
            <a:gdLst/>
            <a:ahLst/>
            <a:rect l="0" t="0" r="r" b="b"/>
            <a:pathLst>
              <a:path w="1694" h="27">
                <a:moveTo>
                  <a:pt x="0" y="0"/>
                </a:moveTo>
                <a:lnTo>
                  <a:pt x="1694" y="0"/>
                </a:lnTo>
                <a:lnTo>
                  <a:pt x="1694" y="27"/>
                </a:lnTo>
                <a:lnTo>
                  <a:pt x="0" y="27"/>
                </a:lnTo>
                <a:lnTo>
                  <a:pt x="0" y="0"/>
                </a:lnTo>
                <a:close/>
              </a:path>
            </a:pathLst>
          </a:custGeom>
          <a:solidFill>
            <a:srgbClr val="d9d9d9"/>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62" name=""/>
          <p:cNvSpPr/>
          <p:nvPr/>
        </p:nvSpPr>
        <p:spPr>
          <a:xfrm>
            <a:off x="1171440" y="4305240"/>
            <a:ext cx="9720" cy="390600"/>
          </a:xfrm>
          <a:custGeom>
            <a:avLst/>
            <a:gdLst/>
            <a:ahLst/>
            <a:rect l="0" t="0" r="r" b="b"/>
            <a:pathLst>
              <a:path w="27" h="1085">
                <a:moveTo>
                  <a:pt x="0" y="0"/>
                </a:moveTo>
                <a:lnTo>
                  <a:pt x="27" y="0"/>
                </a:lnTo>
                <a:lnTo>
                  <a:pt x="27" y="1085"/>
                </a:lnTo>
                <a:lnTo>
                  <a:pt x="0" y="1085"/>
                </a:lnTo>
                <a:lnTo>
                  <a:pt x="0" y="0"/>
                </a:lnTo>
                <a:close/>
              </a:path>
            </a:pathLst>
          </a:custGeom>
          <a:solidFill>
            <a:srgbClr val="d9d9d9"/>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63" name=""/>
          <p:cNvSpPr/>
          <p:nvPr/>
        </p:nvSpPr>
        <p:spPr>
          <a:xfrm>
            <a:off x="1180800" y="4305240"/>
            <a:ext cx="2334240" cy="9720"/>
          </a:xfrm>
          <a:custGeom>
            <a:avLst/>
            <a:gdLst/>
            <a:ahLst/>
            <a:rect l="0" t="0" r="r" b="b"/>
            <a:pathLst>
              <a:path w="6484" h="27">
                <a:moveTo>
                  <a:pt x="0" y="0"/>
                </a:moveTo>
                <a:lnTo>
                  <a:pt x="6484" y="0"/>
                </a:lnTo>
                <a:lnTo>
                  <a:pt x="6484" y="27"/>
                </a:lnTo>
                <a:lnTo>
                  <a:pt x="0" y="27"/>
                </a:lnTo>
                <a:lnTo>
                  <a:pt x="0" y="0"/>
                </a:lnTo>
                <a:close/>
              </a:path>
            </a:pathLst>
          </a:custGeom>
          <a:solidFill>
            <a:srgbClr val="d9d9d9"/>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64" name=""/>
          <p:cNvSpPr/>
          <p:nvPr/>
        </p:nvSpPr>
        <p:spPr>
          <a:xfrm>
            <a:off x="3504960" y="4305240"/>
            <a:ext cx="10440" cy="390600"/>
          </a:xfrm>
          <a:custGeom>
            <a:avLst/>
            <a:gdLst/>
            <a:ahLst/>
            <a:rect l="0" t="0" r="r" b="b"/>
            <a:pathLst>
              <a:path w="29" h="1085">
                <a:moveTo>
                  <a:pt x="0" y="0"/>
                </a:moveTo>
                <a:lnTo>
                  <a:pt x="29" y="0"/>
                </a:lnTo>
                <a:lnTo>
                  <a:pt x="29" y="1085"/>
                </a:lnTo>
                <a:lnTo>
                  <a:pt x="0" y="1085"/>
                </a:lnTo>
                <a:lnTo>
                  <a:pt x="0" y="0"/>
                </a:lnTo>
                <a:close/>
              </a:path>
            </a:pathLst>
          </a:custGeom>
          <a:solidFill>
            <a:srgbClr val="d9d9d9"/>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65" name=""/>
          <p:cNvSpPr/>
          <p:nvPr/>
        </p:nvSpPr>
        <p:spPr>
          <a:xfrm>
            <a:off x="3514680" y="4305240"/>
            <a:ext cx="1953000" cy="9720"/>
          </a:xfrm>
          <a:custGeom>
            <a:avLst/>
            <a:gdLst/>
            <a:ahLst/>
            <a:rect l="0" t="0" r="r" b="b"/>
            <a:pathLst>
              <a:path w="5425" h="27">
                <a:moveTo>
                  <a:pt x="0" y="0"/>
                </a:moveTo>
                <a:lnTo>
                  <a:pt x="5425" y="0"/>
                </a:lnTo>
                <a:lnTo>
                  <a:pt x="5425" y="27"/>
                </a:lnTo>
                <a:lnTo>
                  <a:pt x="0" y="27"/>
                </a:lnTo>
                <a:lnTo>
                  <a:pt x="0" y="0"/>
                </a:lnTo>
                <a:close/>
              </a:path>
            </a:pathLst>
          </a:custGeom>
          <a:solidFill>
            <a:srgbClr val="d9d9d9"/>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66" name=""/>
          <p:cNvSpPr/>
          <p:nvPr/>
        </p:nvSpPr>
        <p:spPr>
          <a:xfrm>
            <a:off x="5457600" y="4305240"/>
            <a:ext cx="10080" cy="390600"/>
          </a:xfrm>
          <a:custGeom>
            <a:avLst/>
            <a:gdLst/>
            <a:ahLst/>
            <a:rect l="0" t="0" r="r" b="b"/>
            <a:pathLst>
              <a:path w="28" h="1085">
                <a:moveTo>
                  <a:pt x="0" y="0"/>
                </a:moveTo>
                <a:lnTo>
                  <a:pt x="28" y="0"/>
                </a:lnTo>
                <a:lnTo>
                  <a:pt x="28" y="1085"/>
                </a:lnTo>
                <a:lnTo>
                  <a:pt x="0" y="1085"/>
                </a:lnTo>
                <a:lnTo>
                  <a:pt x="0" y="0"/>
                </a:lnTo>
                <a:close/>
              </a:path>
            </a:pathLst>
          </a:custGeom>
          <a:solidFill>
            <a:srgbClr val="d9d9d9"/>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67" name=""/>
          <p:cNvSpPr/>
          <p:nvPr/>
        </p:nvSpPr>
        <p:spPr>
          <a:xfrm>
            <a:off x="571320" y="4686120"/>
            <a:ext cx="609840" cy="9720"/>
          </a:xfrm>
          <a:custGeom>
            <a:avLst/>
            <a:gdLst/>
            <a:ahLst/>
            <a:rect l="0" t="0" r="r" b="b"/>
            <a:pathLst>
              <a:path w="1694" h="27">
                <a:moveTo>
                  <a:pt x="0" y="0"/>
                </a:moveTo>
                <a:lnTo>
                  <a:pt x="1694" y="0"/>
                </a:lnTo>
                <a:lnTo>
                  <a:pt x="1694" y="27"/>
                </a:lnTo>
                <a:lnTo>
                  <a:pt x="0" y="27"/>
                </a:lnTo>
                <a:lnTo>
                  <a:pt x="0" y="0"/>
                </a:lnTo>
                <a:close/>
              </a:path>
            </a:pathLst>
          </a:custGeom>
          <a:solidFill>
            <a:srgbClr val="d9d9d9"/>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68" name=""/>
          <p:cNvSpPr/>
          <p:nvPr/>
        </p:nvSpPr>
        <p:spPr>
          <a:xfrm>
            <a:off x="1180800" y="4686120"/>
            <a:ext cx="2334240" cy="9720"/>
          </a:xfrm>
          <a:custGeom>
            <a:avLst/>
            <a:gdLst/>
            <a:ahLst/>
            <a:rect l="0" t="0" r="r" b="b"/>
            <a:pathLst>
              <a:path w="6484" h="27">
                <a:moveTo>
                  <a:pt x="0" y="0"/>
                </a:moveTo>
                <a:lnTo>
                  <a:pt x="6484" y="0"/>
                </a:lnTo>
                <a:lnTo>
                  <a:pt x="6484" y="27"/>
                </a:lnTo>
                <a:lnTo>
                  <a:pt x="0" y="27"/>
                </a:lnTo>
                <a:lnTo>
                  <a:pt x="0" y="0"/>
                </a:lnTo>
                <a:close/>
              </a:path>
            </a:pathLst>
          </a:custGeom>
          <a:solidFill>
            <a:srgbClr val="d9d9d9"/>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69" name=""/>
          <p:cNvSpPr/>
          <p:nvPr/>
        </p:nvSpPr>
        <p:spPr>
          <a:xfrm>
            <a:off x="3514680" y="4686120"/>
            <a:ext cx="1953000" cy="9720"/>
          </a:xfrm>
          <a:custGeom>
            <a:avLst/>
            <a:gdLst/>
            <a:ahLst/>
            <a:rect l="0" t="0" r="r" b="b"/>
            <a:pathLst>
              <a:path w="5425" h="27">
                <a:moveTo>
                  <a:pt x="0" y="0"/>
                </a:moveTo>
                <a:lnTo>
                  <a:pt x="5425" y="0"/>
                </a:lnTo>
                <a:lnTo>
                  <a:pt x="5425" y="27"/>
                </a:lnTo>
                <a:lnTo>
                  <a:pt x="0" y="27"/>
                </a:lnTo>
                <a:lnTo>
                  <a:pt x="0" y="0"/>
                </a:lnTo>
                <a:close/>
              </a:path>
            </a:pathLst>
          </a:custGeom>
          <a:solidFill>
            <a:srgbClr val="d9d9d9"/>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70" name=""/>
          <p:cNvSpPr/>
          <p:nvPr/>
        </p:nvSpPr>
        <p:spPr>
          <a:xfrm>
            <a:off x="571320" y="4695480"/>
            <a:ext cx="9720" cy="381600"/>
          </a:xfrm>
          <a:custGeom>
            <a:avLst/>
            <a:gdLst/>
            <a:ahLst/>
            <a:rect l="0" t="0" r="r" b="b"/>
            <a:pathLst>
              <a:path w="27" h="1060">
                <a:moveTo>
                  <a:pt x="0" y="0"/>
                </a:moveTo>
                <a:lnTo>
                  <a:pt x="27" y="0"/>
                </a:lnTo>
                <a:lnTo>
                  <a:pt x="27" y="1060"/>
                </a:lnTo>
                <a:lnTo>
                  <a:pt x="0" y="1060"/>
                </a:lnTo>
                <a:lnTo>
                  <a:pt x="0" y="0"/>
                </a:lnTo>
                <a:close/>
              </a:path>
            </a:pathLst>
          </a:custGeom>
          <a:solidFill>
            <a:srgbClr val="d9d9d9"/>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71" name=""/>
          <p:cNvSpPr/>
          <p:nvPr/>
        </p:nvSpPr>
        <p:spPr>
          <a:xfrm>
            <a:off x="1171440" y="4695480"/>
            <a:ext cx="9720" cy="381600"/>
          </a:xfrm>
          <a:custGeom>
            <a:avLst/>
            <a:gdLst/>
            <a:ahLst/>
            <a:rect l="0" t="0" r="r" b="b"/>
            <a:pathLst>
              <a:path w="27" h="1060">
                <a:moveTo>
                  <a:pt x="0" y="0"/>
                </a:moveTo>
                <a:lnTo>
                  <a:pt x="27" y="0"/>
                </a:lnTo>
                <a:lnTo>
                  <a:pt x="27" y="1060"/>
                </a:lnTo>
                <a:lnTo>
                  <a:pt x="0" y="1060"/>
                </a:lnTo>
                <a:lnTo>
                  <a:pt x="0" y="0"/>
                </a:lnTo>
                <a:close/>
              </a:path>
            </a:pathLst>
          </a:custGeom>
          <a:solidFill>
            <a:srgbClr val="d9d9d9"/>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72" name=""/>
          <p:cNvSpPr/>
          <p:nvPr/>
        </p:nvSpPr>
        <p:spPr>
          <a:xfrm>
            <a:off x="3504960" y="4695480"/>
            <a:ext cx="10440" cy="381600"/>
          </a:xfrm>
          <a:custGeom>
            <a:avLst/>
            <a:gdLst/>
            <a:ahLst/>
            <a:rect l="0" t="0" r="r" b="b"/>
            <a:pathLst>
              <a:path w="29" h="1060">
                <a:moveTo>
                  <a:pt x="0" y="0"/>
                </a:moveTo>
                <a:lnTo>
                  <a:pt x="29" y="0"/>
                </a:lnTo>
                <a:lnTo>
                  <a:pt x="29" y="1060"/>
                </a:lnTo>
                <a:lnTo>
                  <a:pt x="0" y="1060"/>
                </a:lnTo>
                <a:lnTo>
                  <a:pt x="0" y="0"/>
                </a:lnTo>
                <a:close/>
              </a:path>
            </a:pathLst>
          </a:custGeom>
          <a:solidFill>
            <a:srgbClr val="d9d9d9"/>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73" name=""/>
          <p:cNvSpPr/>
          <p:nvPr/>
        </p:nvSpPr>
        <p:spPr>
          <a:xfrm>
            <a:off x="5457600" y="4695480"/>
            <a:ext cx="10080" cy="381600"/>
          </a:xfrm>
          <a:custGeom>
            <a:avLst/>
            <a:gdLst/>
            <a:ahLst/>
            <a:rect l="0" t="0" r="r" b="b"/>
            <a:pathLst>
              <a:path w="28" h="1060">
                <a:moveTo>
                  <a:pt x="0" y="0"/>
                </a:moveTo>
                <a:lnTo>
                  <a:pt x="28" y="0"/>
                </a:lnTo>
                <a:lnTo>
                  <a:pt x="28" y="1060"/>
                </a:lnTo>
                <a:lnTo>
                  <a:pt x="0" y="1060"/>
                </a:lnTo>
                <a:lnTo>
                  <a:pt x="0" y="0"/>
                </a:lnTo>
                <a:close/>
              </a:path>
            </a:pathLst>
          </a:custGeom>
          <a:solidFill>
            <a:srgbClr val="d9d9d9"/>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74" name=""/>
          <p:cNvSpPr/>
          <p:nvPr/>
        </p:nvSpPr>
        <p:spPr>
          <a:xfrm>
            <a:off x="571320" y="5067000"/>
            <a:ext cx="609840" cy="10080"/>
          </a:xfrm>
          <a:custGeom>
            <a:avLst/>
            <a:gdLst/>
            <a:ahLst/>
            <a:rect l="0" t="0" r="r" b="b"/>
            <a:pathLst>
              <a:path w="1694" h="28">
                <a:moveTo>
                  <a:pt x="0" y="0"/>
                </a:moveTo>
                <a:lnTo>
                  <a:pt x="1694" y="0"/>
                </a:lnTo>
                <a:lnTo>
                  <a:pt x="1694" y="28"/>
                </a:lnTo>
                <a:lnTo>
                  <a:pt x="0" y="28"/>
                </a:lnTo>
                <a:lnTo>
                  <a:pt x="0" y="0"/>
                </a:lnTo>
                <a:close/>
              </a:path>
            </a:pathLst>
          </a:custGeom>
          <a:solidFill>
            <a:srgbClr val="d9d9d9"/>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75" name=""/>
          <p:cNvSpPr/>
          <p:nvPr/>
        </p:nvSpPr>
        <p:spPr>
          <a:xfrm>
            <a:off x="1180800" y="5067000"/>
            <a:ext cx="2334240" cy="10080"/>
          </a:xfrm>
          <a:custGeom>
            <a:avLst/>
            <a:gdLst/>
            <a:ahLst/>
            <a:rect l="0" t="0" r="r" b="b"/>
            <a:pathLst>
              <a:path w="6484" h="28">
                <a:moveTo>
                  <a:pt x="0" y="0"/>
                </a:moveTo>
                <a:lnTo>
                  <a:pt x="6484" y="0"/>
                </a:lnTo>
                <a:lnTo>
                  <a:pt x="6484" y="28"/>
                </a:lnTo>
                <a:lnTo>
                  <a:pt x="0" y="28"/>
                </a:lnTo>
                <a:lnTo>
                  <a:pt x="0" y="0"/>
                </a:lnTo>
                <a:close/>
              </a:path>
            </a:pathLst>
          </a:custGeom>
          <a:solidFill>
            <a:srgbClr val="d9d9d9"/>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76" name=""/>
          <p:cNvSpPr/>
          <p:nvPr/>
        </p:nvSpPr>
        <p:spPr>
          <a:xfrm>
            <a:off x="3514680" y="5067000"/>
            <a:ext cx="1953000" cy="10080"/>
          </a:xfrm>
          <a:custGeom>
            <a:avLst/>
            <a:gdLst/>
            <a:ahLst/>
            <a:rect l="0" t="0" r="r" b="b"/>
            <a:pathLst>
              <a:path w="5425" h="28">
                <a:moveTo>
                  <a:pt x="0" y="0"/>
                </a:moveTo>
                <a:lnTo>
                  <a:pt x="5425" y="0"/>
                </a:lnTo>
                <a:lnTo>
                  <a:pt x="5425" y="28"/>
                </a:lnTo>
                <a:lnTo>
                  <a:pt x="0" y="28"/>
                </a:lnTo>
                <a:lnTo>
                  <a:pt x="0" y="0"/>
                </a:lnTo>
                <a:close/>
              </a:path>
            </a:pathLst>
          </a:custGeom>
          <a:solidFill>
            <a:srgbClr val="d9d9d9"/>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77" name=""/>
          <p:cNvSpPr txBox="1"/>
          <p:nvPr/>
        </p:nvSpPr>
        <p:spPr>
          <a:xfrm>
            <a:off x="2571840" y="3903840"/>
            <a:ext cx="435600" cy="274680"/>
          </a:xfrm>
          <a:prstGeom prst="rect">
            <a:avLst/>
          </a:prstGeom>
          <a:noFill/>
          <a:ln w="0">
            <a:noFill/>
          </a:ln>
        </p:spPr>
        <p:txBody>
          <a:bodyPr wrap="none" lIns="0" rIns="0" tIns="0" bIns="0" anchor="t">
            <a:spAutoFit/>
          </a:bodyPr>
          <a:p>
            <a:r>
              <a:rPr b="0" lang="en-US" sz="1950" strike="noStrike" u="none">
                <a:solidFill>
                  <a:srgbClr val="434343"/>
                </a:solidFill>
                <a:effectLst/>
                <a:uFillTx/>
                <a:latin typeface="Times New Roman"/>
                <a:ea typeface="Times New Roman"/>
              </a:rPr>
              <a:t>5.19</a:t>
            </a:r>
            <a:endParaRPr b="0" lang="en-US" sz="1950" strike="noStrike" u="none">
              <a:solidFill>
                <a:srgbClr val="000000"/>
              </a:solidFill>
              <a:effectLst/>
              <a:uFillTx/>
              <a:latin typeface="Times New Roman"/>
            </a:endParaRPr>
          </a:p>
        </p:txBody>
      </p:sp>
      <p:sp>
        <p:nvSpPr>
          <p:cNvPr id="78" name=""/>
          <p:cNvSpPr txBox="1"/>
          <p:nvPr/>
        </p:nvSpPr>
        <p:spPr>
          <a:xfrm>
            <a:off x="1305000" y="4400280"/>
            <a:ext cx="1162080" cy="189360"/>
          </a:xfrm>
          <a:prstGeom prst="rect">
            <a:avLst/>
          </a:prstGeom>
          <a:noFill/>
          <a:ln w="0">
            <a:noFill/>
          </a:ln>
        </p:spPr>
        <p:txBody>
          <a:bodyPr wrap="none" lIns="0" rIns="0" tIns="0" bIns="0" anchor="t">
            <a:spAutoFit/>
          </a:bodyPr>
          <a:p>
            <a:r>
              <a:rPr b="0" lang="en-US" sz="1350" strike="noStrike" u="none">
                <a:solidFill>
                  <a:srgbClr val="434343"/>
                </a:solidFill>
                <a:effectLst/>
                <a:uFillTx/>
                <a:latin typeface="Times New Roman"/>
                <a:ea typeface="Times New Roman"/>
              </a:rPr>
              <a:t>down-sampling (</a:t>
            </a:r>
            <a:endParaRPr b="0" lang="en-US" sz="1350" strike="noStrike" u="none">
              <a:solidFill>
                <a:srgbClr val="000000"/>
              </a:solidFill>
              <a:effectLst/>
              <a:uFillTx/>
              <a:latin typeface="Times New Roman"/>
            </a:endParaRPr>
          </a:p>
        </p:txBody>
      </p:sp>
      <p:sp>
        <p:nvSpPr>
          <p:cNvPr id="79" name=""/>
          <p:cNvSpPr txBox="1"/>
          <p:nvPr/>
        </p:nvSpPr>
        <p:spPr>
          <a:xfrm>
            <a:off x="2471760" y="4369680"/>
            <a:ext cx="854280" cy="171000"/>
          </a:xfrm>
          <a:prstGeom prst="rect">
            <a:avLst/>
          </a:prstGeom>
          <a:noFill/>
          <a:ln w="0">
            <a:noFill/>
          </a:ln>
        </p:spPr>
        <p:txBody>
          <a:bodyPr wrap="none" lIns="0" rIns="0" tIns="0" bIns="0" anchor="t">
            <a:spAutoFit/>
          </a:bodyPr>
          <a:p>
            <a:r>
              <a:rPr b="0" lang="zh-CN" sz="1350" strike="noStrike" u="none">
                <a:solidFill>
                  <a:srgbClr val="434343"/>
                </a:solidFill>
                <a:effectLst/>
                <a:uFillTx/>
                <a:latin typeface="HiraMinProN-W3"/>
                <a:ea typeface="HiraMinProN-W3"/>
              </a:rPr>
              <a:t>エンコーダ</a:t>
            </a:r>
            <a:endParaRPr b="0" lang="en-US" sz="1350" strike="noStrike" u="none">
              <a:solidFill>
                <a:srgbClr val="000000"/>
              </a:solidFill>
              <a:effectLst/>
              <a:uFillTx/>
              <a:latin typeface="Times New Roman"/>
            </a:endParaRPr>
          </a:p>
        </p:txBody>
      </p:sp>
      <p:sp>
        <p:nvSpPr>
          <p:cNvPr id="80" name=""/>
          <p:cNvSpPr txBox="1"/>
          <p:nvPr/>
        </p:nvSpPr>
        <p:spPr>
          <a:xfrm>
            <a:off x="3328920" y="4400280"/>
            <a:ext cx="171000" cy="189360"/>
          </a:xfrm>
          <a:prstGeom prst="rect">
            <a:avLst/>
          </a:prstGeom>
          <a:noFill/>
          <a:ln w="0">
            <a:noFill/>
          </a:ln>
        </p:spPr>
        <p:txBody>
          <a:bodyPr wrap="none" lIns="0" rIns="0" tIns="0" bIns="0" anchor="t">
            <a:spAutoFit/>
          </a:bodyPr>
          <a:p>
            <a:r>
              <a:rPr b="0" lang="en-US" sz="1350" strike="noStrike" u="none">
                <a:solidFill>
                  <a:srgbClr val="434343"/>
                </a:solidFill>
                <a:effectLst/>
                <a:uFillTx/>
                <a:latin typeface="Times New Roman"/>
                <a:ea typeface="Times New Roman"/>
              </a:rPr>
              <a:t>)</a:t>
            </a:r>
            <a:endParaRPr b="0" lang="en-US" sz="1350" strike="noStrike" u="none">
              <a:solidFill>
                <a:srgbClr val="000000"/>
              </a:solidFill>
              <a:effectLst/>
              <a:uFillTx/>
              <a:latin typeface="Times New Roman"/>
            </a:endParaRPr>
          </a:p>
        </p:txBody>
      </p:sp>
      <p:sp>
        <p:nvSpPr>
          <p:cNvPr id="81" name=""/>
          <p:cNvSpPr txBox="1"/>
          <p:nvPr/>
        </p:nvSpPr>
        <p:spPr>
          <a:xfrm>
            <a:off x="3643200" y="4400280"/>
            <a:ext cx="953640" cy="189360"/>
          </a:xfrm>
          <a:prstGeom prst="rect">
            <a:avLst/>
          </a:prstGeom>
          <a:noFill/>
          <a:ln w="0">
            <a:noFill/>
          </a:ln>
        </p:spPr>
        <p:txBody>
          <a:bodyPr wrap="none" lIns="0" rIns="0" tIns="0" bIns="0" anchor="t">
            <a:spAutoFit/>
          </a:bodyPr>
          <a:p>
            <a:r>
              <a:rPr b="0" lang="en-US" sz="1350" strike="noStrike" u="none">
                <a:solidFill>
                  <a:srgbClr val="434343"/>
                </a:solidFill>
                <a:effectLst/>
                <a:uFillTx/>
                <a:latin typeface="Times New Roman"/>
                <a:ea typeface="Times New Roman"/>
              </a:rPr>
              <a:t>up-sampling (</a:t>
            </a:r>
            <a:endParaRPr b="0" lang="en-US" sz="1350" strike="noStrike" u="none">
              <a:solidFill>
                <a:srgbClr val="000000"/>
              </a:solidFill>
              <a:effectLst/>
              <a:uFillTx/>
              <a:latin typeface="Times New Roman"/>
            </a:endParaRPr>
          </a:p>
        </p:txBody>
      </p:sp>
      <p:sp>
        <p:nvSpPr>
          <p:cNvPr id="82" name=""/>
          <p:cNvSpPr txBox="1"/>
          <p:nvPr/>
        </p:nvSpPr>
        <p:spPr>
          <a:xfrm>
            <a:off x="4600440" y="4369680"/>
            <a:ext cx="683640" cy="171000"/>
          </a:xfrm>
          <a:prstGeom prst="rect">
            <a:avLst/>
          </a:prstGeom>
          <a:noFill/>
          <a:ln w="0">
            <a:noFill/>
          </a:ln>
        </p:spPr>
        <p:txBody>
          <a:bodyPr wrap="none" lIns="0" rIns="0" tIns="0" bIns="0" anchor="t">
            <a:spAutoFit/>
          </a:bodyPr>
          <a:p>
            <a:r>
              <a:rPr b="0" lang="zh-CN" sz="1350" strike="noStrike" u="none">
                <a:solidFill>
                  <a:srgbClr val="434343"/>
                </a:solidFill>
                <a:effectLst/>
                <a:uFillTx/>
                <a:latin typeface="HiraMinProN-W3"/>
                <a:ea typeface="HiraMinProN-W3"/>
              </a:rPr>
              <a:t>デコーダ</a:t>
            </a:r>
            <a:endParaRPr b="0" lang="en-US" sz="1350" strike="noStrike" u="none">
              <a:solidFill>
                <a:srgbClr val="000000"/>
              </a:solidFill>
              <a:effectLst/>
              <a:uFillTx/>
              <a:latin typeface="Times New Roman"/>
            </a:endParaRPr>
          </a:p>
        </p:txBody>
      </p:sp>
      <p:sp>
        <p:nvSpPr>
          <p:cNvPr id="83" name=""/>
          <p:cNvSpPr txBox="1"/>
          <p:nvPr/>
        </p:nvSpPr>
        <p:spPr>
          <a:xfrm>
            <a:off x="5280840" y="4400280"/>
            <a:ext cx="171000" cy="189360"/>
          </a:xfrm>
          <a:prstGeom prst="rect">
            <a:avLst/>
          </a:prstGeom>
          <a:noFill/>
          <a:ln w="0">
            <a:noFill/>
          </a:ln>
        </p:spPr>
        <p:txBody>
          <a:bodyPr wrap="none" lIns="0" rIns="0" tIns="0" bIns="0" anchor="t">
            <a:spAutoFit/>
          </a:bodyPr>
          <a:p>
            <a:r>
              <a:rPr b="0" lang="en-US" sz="1350" strike="noStrike" u="none">
                <a:solidFill>
                  <a:srgbClr val="434343"/>
                </a:solidFill>
                <a:effectLst/>
                <a:uFillTx/>
                <a:latin typeface="Times New Roman"/>
                <a:ea typeface="Times New Roman"/>
              </a:rPr>
              <a:t>)</a:t>
            </a:r>
            <a:endParaRPr b="0" lang="en-US" sz="1350" strike="noStrike" u="none">
              <a:solidFill>
                <a:srgbClr val="000000"/>
              </a:solidFill>
              <a:effectLst/>
              <a:uFillTx/>
              <a:latin typeface="Times New Roman"/>
            </a:endParaRPr>
          </a:p>
        </p:txBody>
      </p:sp>
      <p:sp>
        <p:nvSpPr>
          <p:cNvPr id="84" name=""/>
          <p:cNvSpPr txBox="1"/>
          <p:nvPr/>
        </p:nvSpPr>
        <p:spPr>
          <a:xfrm>
            <a:off x="704880" y="4750560"/>
            <a:ext cx="342000" cy="171000"/>
          </a:xfrm>
          <a:prstGeom prst="rect">
            <a:avLst/>
          </a:prstGeom>
          <a:noFill/>
          <a:ln w="0">
            <a:noFill/>
          </a:ln>
        </p:spPr>
        <p:txBody>
          <a:bodyPr wrap="none" lIns="0" rIns="0" tIns="0" bIns="0" anchor="t">
            <a:spAutoFit/>
          </a:bodyPr>
          <a:p>
            <a:r>
              <a:rPr b="0" lang="zh-CN" sz="1350" strike="noStrike" u="none">
                <a:solidFill>
                  <a:srgbClr val="434343"/>
                </a:solidFill>
                <a:effectLst/>
                <a:uFillTx/>
                <a:latin typeface="HiraMinProN-W3"/>
                <a:ea typeface="HiraMinProN-W3"/>
              </a:rPr>
              <a:t>役割</a:t>
            </a:r>
            <a:endParaRPr b="0" lang="en-US" sz="1350" strike="noStrike" u="none">
              <a:solidFill>
                <a:srgbClr val="000000"/>
              </a:solidFill>
              <a:effectLst/>
              <a:uFillTx/>
              <a:latin typeface="Times New Roman"/>
            </a:endParaRPr>
          </a:p>
        </p:txBody>
      </p:sp>
      <p:sp>
        <p:nvSpPr>
          <p:cNvPr id="85" name=""/>
          <p:cNvSpPr txBox="1"/>
          <p:nvPr/>
        </p:nvSpPr>
        <p:spPr>
          <a:xfrm>
            <a:off x="2002320" y="4750560"/>
            <a:ext cx="683640" cy="171000"/>
          </a:xfrm>
          <a:prstGeom prst="rect">
            <a:avLst/>
          </a:prstGeom>
          <a:noFill/>
          <a:ln w="0">
            <a:noFill/>
          </a:ln>
        </p:spPr>
        <p:txBody>
          <a:bodyPr wrap="none" lIns="0" rIns="0" tIns="0" bIns="0" anchor="t">
            <a:spAutoFit/>
          </a:bodyPr>
          <a:p>
            <a:r>
              <a:rPr b="0" lang="zh-CN" sz="1350" strike="noStrike" u="none">
                <a:solidFill>
                  <a:srgbClr val="434343"/>
                </a:solidFill>
                <a:effectLst/>
                <a:uFillTx/>
                <a:latin typeface="HiraMinProN-W3"/>
                <a:ea typeface="HiraMinProN-W3"/>
              </a:rPr>
              <a:t>特徴抽出</a:t>
            </a:r>
            <a:endParaRPr b="0" lang="en-US" sz="1350" strike="noStrike" u="none">
              <a:solidFill>
                <a:srgbClr val="000000"/>
              </a:solidFill>
              <a:effectLst/>
              <a:uFillTx/>
              <a:latin typeface="Times New Roman"/>
            </a:endParaRPr>
          </a:p>
        </p:txBody>
      </p:sp>
      <p:sp>
        <p:nvSpPr>
          <p:cNvPr id="86" name=""/>
          <p:cNvSpPr txBox="1"/>
          <p:nvPr/>
        </p:nvSpPr>
        <p:spPr>
          <a:xfrm>
            <a:off x="3976200" y="4750560"/>
            <a:ext cx="1024920" cy="171000"/>
          </a:xfrm>
          <a:prstGeom prst="rect">
            <a:avLst/>
          </a:prstGeom>
          <a:noFill/>
          <a:ln w="0">
            <a:noFill/>
          </a:ln>
        </p:spPr>
        <p:txBody>
          <a:bodyPr wrap="none" lIns="0" rIns="0" tIns="0" bIns="0" anchor="t">
            <a:spAutoFit/>
          </a:bodyPr>
          <a:p>
            <a:r>
              <a:rPr b="0" lang="zh-CN" sz="1350" strike="noStrike" u="none">
                <a:solidFill>
                  <a:srgbClr val="434343"/>
                </a:solidFill>
                <a:effectLst/>
                <a:uFillTx/>
                <a:latin typeface="HiraMinProN-W3"/>
                <a:ea typeface="HiraMinProN-W3"/>
              </a:rPr>
              <a:t>再構成・⽣成</a:t>
            </a:r>
            <a:endParaRPr b="0" lang="en-US" sz="1350" strike="noStrike" u="none">
              <a:solidFill>
                <a:srgbClr val="000000"/>
              </a:solidFill>
              <a:effectLst/>
              <a:uFillTx/>
              <a:latin typeface="Times New Roman"/>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88"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89"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90" name=""/>
          <p:cNvSpPr txBox="1"/>
          <p:nvPr/>
        </p:nvSpPr>
        <p:spPr>
          <a:xfrm>
            <a:off x="571320" y="890640"/>
            <a:ext cx="5830200" cy="344880"/>
          </a:xfrm>
          <a:prstGeom prst="rect">
            <a:avLst/>
          </a:prstGeom>
          <a:noFill/>
          <a:ln w="0">
            <a:noFill/>
          </a:ln>
        </p:spPr>
        <p:txBody>
          <a:bodyPr wrap="none" lIns="0" rIns="0" tIns="0" bIns="0" anchor="t">
            <a:spAutoFit/>
          </a:bodyPr>
          <a:p>
            <a:r>
              <a:rPr b="1" lang="zh-CN" sz="2700" strike="noStrike" u="none">
                <a:solidFill>
                  <a:srgbClr val="434343"/>
                </a:solidFill>
                <a:effectLst/>
                <a:uFillTx/>
                <a:latin typeface="HiraMinProN-W6"/>
                <a:ea typeface="HiraMinProN-W6"/>
              </a:rPr>
              <a:t>アップサンプリング＋補完＋畳み込み</a:t>
            </a:r>
            <a:endParaRPr b="0" lang="en-US" sz="2700" strike="noStrike" u="none">
              <a:solidFill>
                <a:srgbClr val="000000"/>
              </a:solidFill>
              <a:effectLst/>
              <a:uFillTx/>
              <a:latin typeface="Times New Roman"/>
            </a:endParaRPr>
          </a:p>
        </p:txBody>
      </p:sp>
      <p:sp>
        <p:nvSpPr>
          <p:cNvPr id="91" name=""/>
          <p:cNvSpPr txBox="1"/>
          <p:nvPr/>
        </p:nvSpPr>
        <p:spPr>
          <a:xfrm>
            <a:off x="571320" y="1383120"/>
            <a:ext cx="10930680" cy="248760"/>
          </a:xfrm>
          <a:prstGeom prst="rect">
            <a:avLst/>
          </a:prstGeom>
          <a:noFill/>
          <a:ln w="0">
            <a:noFill/>
          </a:ln>
        </p:spPr>
        <p:txBody>
          <a:bodyPr wrap="none" lIns="0" rIns="0" tIns="0" bIns="0" anchor="t">
            <a:spAutoFit/>
          </a:bodyPr>
          <a:p>
            <a:r>
              <a:rPr b="0" lang="zh-CN" sz="1950" strike="noStrike" u="none">
                <a:solidFill>
                  <a:srgbClr val="434343"/>
                </a:solidFill>
                <a:effectLst/>
                <a:uFillTx/>
                <a:latin typeface="HiraMinProN-W3"/>
                <a:ea typeface="HiraMinProN-W3"/>
              </a:rPr>
              <a:t>サイズ拡⼤の最も単純な⽅法は、アップサンプリングと補完をペアで使い、その後に畳み込みを⾏</a:t>
            </a:r>
            <a:endParaRPr b="0" lang="en-US" sz="1950" strike="noStrike" u="none">
              <a:solidFill>
                <a:srgbClr val="000000"/>
              </a:solidFill>
              <a:effectLst/>
              <a:uFillTx/>
              <a:latin typeface="Times New Roman"/>
            </a:endParaRPr>
          </a:p>
        </p:txBody>
      </p:sp>
      <p:sp>
        <p:nvSpPr>
          <p:cNvPr id="92" name=""/>
          <p:cNvSpPr txBox="1"/>
          <p:nvPr/>
        </p:nvSpPr>
        <p:spPr>
          <a:xfrm>
            <a:off x="571320" y="1754640"/>
            <a:ext cx="497520" cy="248760"/>
          </a:xfrm>
          <a:prstGeom prst="rect">
            <a:avLst/>
          </a:prstGeom>
          <a:noFill/>
          <a:ln w="0">
            <a:noFill/>
          </a:ln>
        </p:spPr>
        <p:txBody>
          <a:bodyPr wrap="none" lIns="0" rIns="0" tIns="0" bIns="0" anchor="t">
            <a:spAutoFit/>
          </a:bodyPr>
          <a:p>
            <a:r>
              <a:rPr b="0" lang="zh-CN" sz="1950" strike="noStrike" u="none">
                <a:solidFill>
                  <a:srgbClr val="434343"/>
                </a:solidFill>
                <a:effectLst/>
                <a:uFillTx/>
                <a:latin typeface="HiraMinProN-W3"/>
                <a:ea typeface="HiraMinProN-W3"/>
              </a:rPr>
              <a:t>う。</a:t>
            </a:r>
            <a:endParaRPr b="0" lang="en-US" sz="1950" strike="noStrike" u="none">
              <a:solidFill>
                <a:srgbClr val="000000"/>
              </a:solidFill>
              <a:effectLst/>
              <a:uFillTx/>
              <a:latin typeface="Times New Roman"/>
            </a:endParaRPr>
          </a:p>
        </p:txBody>
      </p:sp>
      <p:sp>
        <p:nvSpPr>
          <p:cNvPr id="93" name=""/>
          <p:cNvSpPr txBox="1"/>
          <p:nvPr/>
        </p:nvSpPr>
        <p:spPr>
          <a:xfrm>
            <a:off x="628560" y="2246400"/>
            <a:ext cx="249120" cy="274680"/>
          </a:xfrm>
          <a:prstGeom prst="rect">
            <a:avLst/>
          </a:prstGeom>
          <a:noFill/>
          <a:ln w="0">
            <a:noFill/>
          </a:ln>
        </p:spPr>
        <p:txBody>
          <a:bodyPr wrap="none" lIns="0" rIns="0" tIns="0" bIns="0" anchor="t">
            <a:spAutoFit/>
          </a:bodyPr>
          <a:p>
            <a:r>
              <a:rPr b="0" lang="en-US" sz="1950" strike="noStrike" u="none">
                <a:solidFill>
                  <a:srgbClr val="434343"/>
                </a:solidFill>
                <a:effectLst/>
                <a:uFillTx/>
                <a:latin typeface="Times New Roman"/>
                <a:ea typeface="Times New Roman"/>
              </a:rPr>
              <a:t>1. </a:t>
            </a:r>
            <a:endParaRPr b="0" lang="en-US" sz="1950" strike="noStrike" u="none">
              <a:solidFill>
                <a:srgbClr val="000000"/>
              </a:solidFill>
              <a:effectLst/>
              <a:uFillTx/>
              <a:latin typeface="Times New Roman"/>
            </a:endParaRPr>
          </a:p>
        </p:txBody>
      </p:sp>
      <p:sp>
        <p:nvSpPr>
          <p:cNvPr id="94" name=""/>
          <p:cNvSpPr txBox="1"/>
          <p:nvPr/>
        </p:nvSpPr>
        <p:spPr>
          <a:xfrm>
            <a:off x="876240" y="2202120"/>
            <a:ext cx="745920" cy="248760"/>
          </a:xfrm>
          <a:prstGeom prst="rect">
            <a:avLst/>
          </a:prstGeom>
          <a:noFill/>
          <a:ln w="0">
            <a:noFill/>
          </a:ln>
        </p:spPr>
        <p:txBody>
          <a:bodyPr wrap="none" lIns="0" rIns="0" tIns="0" bIns="0" anchor="t">
            <a:spAutoFit/>
          </a:bodyPr>
          <a:p>
            <a:r>
              <a:rPr b="0" lang="zh-CN" sz="1950" strike="noStrike" u="none">
                <a:solidFill>
                  <a:srgbClr val="434343"/>
                </a:solidFill>
                <a:effectLst/>
                <a:uFillTx/>
                <a:latin typeface="HiraMinProN-W3"/>
                <a:ea typeface="HiraMinProN-W3"/>
              </a:rPr>
              <a:t>画素値</a:t>
            </a:r>
            <a:endParaRPr b="0" lang="en-US" sz="1950" strike="noStrike" u="none">
              <a:solidFill>
                <a:srgbClr val="000000"/>
              </a:solidFill>
              <a:effectLst/>
              <a:uFillTx/>
              <a:latin typeface="Times New Roman"/>
            </a:endParaRPr>
          </a:p>
        </p:txBody>
      </p:sp>
      <p:sp>
        <p:nvSpPr>
          <p:cNvPr id="95" name=""/>
          <p:cNvSpPr/>
          <p:nvPr/>
        </p:nvSpPr>
        <p:spPr>
          <a:xfrm>
            <a:off x="1694520" y="2361960"/>
            <a:ext cx="122760" cy="114120"/>
          </a:xfrm>
          <a:custGeom>
            <a:avLst/>
            <a:gdLst/>
            <a:ahLst/>
            <a:rect l="0" t="0" r="r" b="b"/>
            <a:pathLst>
              <a:path w="341" h="317">
                <a:moveTo>
                  <a:pt x="12" y="107"/>
                </a:moveTo>
                <a:cubicBezTo>
                  <a:pt x="15" y="87"/>
                  <a:pt x="28" y="65"/>
                  <a:pt x="50" y="39"/>
                </a:cubicBezTo>
                <a:cubicBezTo>
                  <a:pt x="72" y="14"/>
                  <a:pt x="99" y="1"/>
                  <a:pt x="131" y="0"/>
                </a:cubicBezTo>
                <a:cubicBezTo>
                  <a:pt x="147" y="0"/>
                  <a:pt x="162" y="4"/>
                  <a:pt x="175" y="13"/>
                </a:cubicBezTo>
                <a:cubicBezTo>
                  <a:pt x="189" y="21"/>
                  <a:pt x="199" y="32"/>
                  <a:pt x="205" y="44"/>
                </a:cubicBezTo>
                <a:cubicBezTo>
                  <a:pt x="226" y="15"/>
                  <a:pt x="249" y="0"/>
                  <a:pt x="277" y="0"/>
                </a:cubicBezTo>
                <a:cubicBezTo>
                  <a:pt x="294" y="0"/>
                  <a:pt x="309" y="5"/>
                  <a:pt x="322" y="16"/>
                </a:cubicBezTo>
                <a:cubicBezTo>
                  <a:pt x="334" y="26"/>
                  <a:pt x="341" y="39"/>
                  <a:pt x="341" y="57"/>
                </a:cubicBezTo>
                <a:cubicBezTo>
                  <a:pt x="341" y="70"/>
                  <a:pt x="338" y="81"/>
                  <a:pt x="331" y="90"/>
                </a:cubicBezTo>
                <a:cubicBezTo>
                  <a:pt x="325" y="98"/>
                  <a:pt x="318" y="103"/>
                  <a:pt x="312" y="105"/>
                </a:cubicBezTo>
                <a:cubicBezTo>
                  <a:pt x="306" y="107"/>
                  <a:pt x="301" y="108"/>
                  <a:pt x="296" y="108"/>
                </a:cubicBezTo>
                <a:cubicBezTo>
                  <a:pt x="288" y="108"/>
                  <a:pt x="280" y="105"/>
                  <a:pt x="275" y="100"/>
                </a:cubicBezTo>
                <a:cubicBezTo>
                  <a:pt x="269" y="95"/>
                  <a:pt x="266" y="88"/>
                  <a:pt x="266" y="80"/>
                </a:cubicBezTo>
                <a:cubicBezTo>
                  <a:pt x="266" y="58"/>
                  <a:pt x="278" y="44"/>
                  <a:pt x="301" y="36"/>
                </a:cubicBezTo>
                <a:cubicBezTo>
                  <a:pt x="296" y="30"/>
                  <a:pt x="287" y="27"/>
                  <a:pt x="273" y="27"/>
                </a:cubicBezTo>
                <a:cubicBezTo>
                  <a:pt x="267" y="27"/>
                  <a:pt x="263" y="27"/>
                  <a:pt x="260" y="28"/>
                </a:cubicBezTo>
                <a:cubicBezTo>
                  <a:pt x="242" y="36"/>
                  <a:pt x="229" y="51"/>
                  <a:pt x="221" y="74"/>
                </a:cubicBezTo>
                <a:cubicBezTo>
                  <a:pt x="192" y="177"/>
                  <a:pt x="178" y="238"/>
                  <a:pt x="178" y="255"/>
                </a:cubicBezTo>
                <a:cubicBezTo>
                  <a:pt x="178" y="268"/>
                  <a:pt x="182" y="278"/>
                  <a:pt x="189" y="283"/>
                </a:cubicBezTo>
                <a:cubicBezTo>
                  <a:pt x="197" y="289"/>
                  <a:pt x="205" y="292"/>
                  <a:pt x="215" y="292"/>
                </a:cubicBezTo>
                <a:cubicBezTo>
                  <a:pt x="232" y="292"/>
                  <a:pt x="249" y="284"/>
                  <a:pt x="266" y="269"/>
                </a:cubicBezTo>
                <a:cubicBezTo>
                  <a:pt x="282" y="253"/>
                  <a:pt x="294" y="234"/>
                  <a:pt x="300" y="211"/>
                </a:cubicBezTo>
                <a:cubicBezTo>
                  <a:pt x="301" y="206"/>
                  <a:pt x="303" y="204"/>
                  <a:pt x="304" y="203"/>
                </a:cubicBezTo>
                <a:cubicBezTo>
                  <a:pt x="305" y="203"/>
                  <a:pt x="309" y="202"/>
                  <a:pt x="315" y="202"/>
                </a:cubicBezTo>
                <a:lnTo>
                  <a:pt x="318" y="202"/>
                </a:lnTo>
                <a:cubicBezTo>
                  <a:pt x="325" y="202"/>
                  <a:pt x="328" y="204"/>
                  <a:pt x="328" y="207"/>
                </a:cubicBezTo>
                <a:cubicBezTo>
                  <a:pt x="328" y="208"/>
                  <a:pt x="328" y="210"/>
                  <a:pt x="327" y="215"/>
                </a:cubicBezTo>
                <a:cubicBezTo>
                  <a:pt x="320" y="243"/>
                  <a:pt x="305" y="266"/>
                  <a:pt x="284" y="287"/>
                </a:cubicBezTo>
                <a:cubicBezTo>
                  <a:pt x="262" y="307"/>
                  <a:pt x="238" y="317"/>
                  <a:pt x="208" y="317"/>
                </a:cubicBezTo>
                <a:cubicBezTo>
                  <a:pt x="176" y="317"/>
                  <a:pt x="151" y="303"/>
                  <a:pt x="134" y="273"/>
                </a:cubicBezTo>
                <a:cubicBezTo>
                  <a:pt x="115" y="302"/>
                  <a:pt x="93" y="317"/>
                  <a:pt x="69" y="317"/>
                </a:cubicBezTo>
                <a:lnTo>
                  <a:pt x="64" y="317"/>
                </a:lnTo>
                <a:cubicBezTo>
                  <a:pt x="42" y="317"/>
                  <a:pt x="25" y="311"/>
                  <a:pt x="15" y="299"/>
                </a:cubicBezTo>
                <a:cubicBezTo>
                  <a:pt x="6" y="286"/>
                  <a:pt x="1" y="274"/>
                  <a:pt x="0" y="260"/>
                </a:cubicBezTo>
                <a:cubicBezTo>
                  <a:pt x="0" y="245"/>
                  <a:pt x="5" y="232"/>
                  <a:pt x="13" y="223"/>
                </a:cubicBezTo>
                <a:cubicBezTo>
                  <a:pt x="22" y="214"/>
                  <a:pt x="33" y="209"/>
                  <a:pt x="45" y="209"/>
                </a:cubicBezTo>
                <a:cubicBezTo>
                  <a:pt x="65" y="209"/>
                  <a:pt x="75" y="219"/>
                  <a:pt x="75" y="239"/>
                </a:cubicBezTo>
                <a:cubicBezTo>
                  <a:pt x="75" y="248"/>
                  <a:pt x="72" y="257"/>
                  <a:pt x="66" y="264"/>
                </a:cubicBezTo>
                <a:cubicBezTo>
                  <a:pt x="61" y="271"/>
                  <a:pt x="55" y="275"/>
                  <a:pt x="50" y="278"/>
                </a:cubicBezTo>
                <a:cubicBezTo>
                  <a:pt x="45" y="280"/>
                  <a:pt x="42" y="281"/>
                  <a:pt x="41" y="281"/>
                </a:cubicBezTo>
                <a:lnTo>
                  <a:pt x="39" y="282"/>
                </a:lnTo>
                <a:cubicBezTo>
                  <a:pt x="39" y="282"/>
                  <a:pt x="41" y="283"/>
                  <a:pt x="43" y="285"/>
                </a:cubicBezTo>
                <a:cubicBezTo>
                  <a:pt x="46" y="286"/>
                  <a:pt x="50" y="288"/>
                  <a:pt x="55" y="289"/>
                </a:cubicBezTo>
                <a:cubicBezTo>
                  <a:pt x="59" y="291"/>
                  <a:pt x="64" y="292"/>
                  <a:pt x="68" y="292"/>
                </a:cubicBezTo>
                <a:cubicBezTo>
                  <a:pt x="85" y="292"/>
                  <a:pt x="99" y="281"/>
                  <a:pt x="111" y="260"/>
                </a:cubicBezTo>
                <a:cubicBezTo>
                  <a:pt x="115" y="253"/>
                  <a:pt x="121" y="237"/>
                  <a:pt x="127" y="212"/>
                </a:cubicBezTo>
                <a:cubicBezTo>
                  <a:pt x="134" y="187"/>
                  <a:pt x="140" y="162"/>
                  <a:pt x="147" y="136"/>
                </a:cubicBezTo>
                <a:cubicBezTo>
                  <a:pt x="153" y="110"/>
                  <a:pt x="157" y="95"/>
                  <a:pt x="158" y="90"/>
                </a:cubicBezTo>
                <a:cubicBezTo>
                  <a:pt x="160" y="78"/>
                  <a:pt x="161" y="69"/>
                  <a:pt x="161" y="63"/>
                </a:cubicBezTo>
                <a:cubicBezTo>
                  <a:pt x="161" y="50"/>
                  <a:pt x="158" y="41"/>
                  <a:pt x="151" y="35"/>
                </a:cubicBezTo>
                <a:cubicBezTo>
                  <a:pt x="144" y="29"/>
                  <a:pt x="136" y="27"/>
                  <a:pt x="127" y="27"/>
                </a:cubicBezTo>
                <a:cubicBezTo>
                  <a:pt x="109" y="27"/>
                  <a:pt x="91" y="34"/>
                  <a:pt x="75" y="49"/>
                </a:cubicBezTo>
                <a:cubicBezTo>
                  <a:pt x="59" y="64"/>
                  <a:pt x="47" y="83"/>
                  <a:pt x="41" y="106"/>
                </a:cubicBezTo>
                <a:cubicBezTo>
                  <a:pt x="40" y="110"/>
                  <a:pt x="39" y="113"/>
                  <a:pt x="37" y="113"/>
                </a:cubicBezTo>
                <a:cubicBezTo>
                  <a:pt x="36" y="114"/>
                  <a:pt x="32" y="114"/>
                  <a:pt x="26" y="115"/>
                </a:cubicBezTo>
                <a:lnTo>
                  <a:pt x="16" y="115"/>
                </a:lnTo>
                <a:cubicBezTo>
                  <a:pt x="13" y="112"/>
                  <a:pt x="12" y="109"/>
                  <a:pt x="12" y="107"/>
                </a:cubicBez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96" name=""/>
          <p:cNvSpPr/>
          <p:nvPr/>
        </p:nvSpPr>
        <p:spPr>
          <a:xfrm>
            <a:off x="1841400" y="2393280"/>
            <a:ext cx="50400" cy="119880"/>
          </a:xfrm>
          <a:custGeom>
            <a:avLst/>
            <a:gdLst/>
            <a:ahLst/>
            <a:rect l="0" t="0" r="r" b="b"/>
            <a:pathLst>
              <a:path w="140" h="333">
                <a:moveTo>
                  <a:pt x="82" y="30"/>
                </a:moveTo>
                <a:cubicBezTo>
                  <a:pt x="82" y="22"/>
                  <a:pt x="85" y="15"/>
                  <a:pt x="91" y="10"/>
                </a:cubicBezTo>
                <a:cubicBezTo>
                  <a:pt x="97" y="4"/>
                  <a:pt x="105" y="1"/>
                  <a:pt x="113" y="0"/>
                </a:cubicBezTo>
                <a:cubicBezTo>
                  <a:pt x="119" y="0"/>
                  <a:pt x="124" y="2"/>
                  <a:pt x="128" y="6"/>
                </a:cubicBezTo>
                <a:cubicBezTo>
                  <a:pt x="132" y="10"/>
                  <a:pt x="134" y="15"/>
                  <a:pt x="134" y="21"/>
                </a:cubicBezTo>
                <a:cubicBezTo>
                  <a:pt x="134" y="28"/>
                  <a:pt x="131" y="35"/>
                  <a:pt x="124" y="42"/>
                </a:cubicBezTo>
                <a:cubicBezTo>
                  <a:pt x="118" y="48"/>
                  <a:pt x="110" y="51"/>
                  <a:pt x="103" y="52"/>
                </a:cubicBezTo>
                <a:cubicBezTo>
                  <a:pt x="98" y="52"/>
                  <a:pt x="93" y="50"/>
                  <a:pt x="89" y="47"/>
                </a:cubicBezTo>
                <a:cubicBezTo>
                  <a:pt x="84" y="43"/>
                  <a:pt x="82" y="38"/>
                  <a:pt x="82" y="30"/>
                </a:cubicBezTo>
                <a:moveTo>
                  <a:pt x="0" y="186"/>
                </a:moveTo>
                <a:cubicBezTo>
                  <a:pt x="0" y="183"/>
                  <a:pt x="2" y="178"/>
                  <a:pt x="5" y="170"/>
                </a:cubicBezTo>
                <a:cubicBezTo>
                  <a:pt x="8" y="163"/>
                  <a:pt x="12" y="154"/>
                  <a:pt x="17" y="145"/>
                </a:cubicBezTo>
                <a:cubicBezTo>
                  <a:pt x="22" y="135"/>
                  <a:pt x="29" y="127"/>
                  <a:pt x="38" y="119"/>
                </a:cubicBezTo>
                <a:cubicBezTo>
                  <a:pt x="48" y="112"/>
                  <a:pt x="58" y="108"/>
                  <a:pt x="69" y="108"/>
                </a:cubicBezTo>
                <a:cubicBezTo>
                  <a:pt x="82" y="108"/>
                  <a:pt x="92" y="112"/>
                  <a:pt x="101" y="120"/>
                </a:cubicBezTo>
                <a:cubicBezTo>
                  <a:pt x="110" y="127"/>
                  <a:pt x="114" y="137"/>
                  <a:pt x="114" y="151"/>
                </a:cubicBezTo>
                <a:cubicBezTo>
                  <a:pt x="114" y="157"/>
                  <a:pt x="112" y="166"/>
                  <a:pt x="107" y="179"/>
                </a:cubicBezTo>
                <a:cubicBezTo>
                  <a:pt x="103" y="192"/>
                  <a:pt x="96" y="209"/>
                  <a:pt x="88" y="231"/>
                </a:cubicBezTo>
                <a:cubicBezTo>
                  <a:pt x="79" y="252"/>
                  <a:pt x="72" y="271"/>
                  <a:pt x="67" y="286"/>
                </a:cubicBezTo>
                <a:cubicBezTo>
                  <a:pt x="65" y="294"/>
                  <a:pt x="65" y="299"/>
                  <a:pt x="65" y="302"/>
                </a:cubicBezTo>
                <a:cubicBezTo>
                  <a:pt x="65" y="310"/>
                  <a:pt x="67" y="315"/>
                  <a:pt x="73" y="315"/>
                </a:cubicBezTo>
                <a:cubicBezTo>
                  <a:pt x="76" y="315"/>
                  <a:pt x="79" y="314"/>
                  <a:pt x="82" y="313"/>
                </a:cubicBezTo>
                <a:cubicBezTo>
                  <a:pt x="86" y="312"/>
                  <a:pt x="89" y="310"/>
                  <a:pt x="94" y="306"/>
                </a:cubicBezTo>
                <a:cubicBezTo>
                  <a:pt x="98" y="303"/>
                  <a:pt x="102" y="297"/>
                  <a:pt x="107" y="289"/>
                </a:cubicBezTo>
                <a:cubicBezTo>
                  <a:pt x="112" y="281"/>
                  <a:pt x="116" y="271"/>
                  <a:pt x="119" y="260"/>
                </a:cubicBezTo>
                <a:cubicBezTo>
                  <a:pt x="120" y="256"/>
                  <a:pt x="121" y="254"/>
                  <a:pt x="122" y="253"/>
                </a:cubicBezTo>
                <a:cubicBezTo>
                  <a:pt x="122" y="252"/>
                  <a:pt x="125" y="252"/>
                  <a:pt x="130" y="252"/>
                </a:cubicBezTo>
                <a:cubicBezTo>
                  <a:pt x="137" y="252"/>
                  <a:pt x="140" y="254"/>
                  <a:pt x="140" y="257"/>
                </a:cubicBezTo>
                <a:cubicBezTo>
                  <a:pt x="140" y="259"/>
                  <a:pt x="139" y="265"/>
                  <a:pt x="136" y="272"/>
                </a:cubicBezTo>
                <a:cubicBezTo>
                  <a:pt x="133" y="280"/>
                  <a:pt x="128" y="288"/>
                  <a:pt x="123" y="297"/>
                </a:cubicBezTo>
                <a:cubicBezTo>
                  <a:pt x="118" y="306"/>
                  <a:pt x="111" y="315"/>
                  <a:pt x="101" y="322"/>
                </a:cubicBezTo>
                <a:cubicBezTo>
                  <a:pt x="91" y="329"/>
                  <a:pt x="81" y="333"/>
                  <a:pt x="70" y="333"/>
                </a:cubicBezTo>
                <a:cubicBezTo>
                  <a:pt x="59" y="333"/>
                  <a:pt x="49" y="329"/>
                  <a:pt x="40" y="322"/>
                </a:cubicBezTo>
                <a:cubicBezTo>
                  <a:pt x="31" y="316"/>
                  <a:pt x="27" y="305"/>
                  <a:pt x="26" y="291"/>
                </a:cubicBezTo>
                <a:cubicBezTo>
                  <a:pt x="26" y="285"/>
                  <a:pt x="27" y="280"/>
                  <a:pt x="29" y="275"/>
                </a:cubicBezTo>
                <a:cubicBezTo>
                  <a:pt x="31" y="270"/>
                  <a:pt x="38" y="251"/>
                  <a:pt x="50" y="219"/>
                </a:cubicBezTo>
                <a:cubicBezTo>
                  <a:pt x="64" y="186"/>
                  <a:pt x="71" y="166"/>
                  <a:pt x="73" y="159"/>
                </a:cubicBezTo>
                <a:cubicBezTo>
                  <a:pt x="75" y="153"/>
                  <a:pt x="76" y="146"/>
                  <a:pt x="76" y="140"/>
                </a:cubicBezTo>
                <a:cubicBezTo>
                  <a:pt x="76" y="131"/>
                  <a:pt x="74" y="127"/>
                  <a:pt x="68" y="127"/>
                </a:cubicBezTo>
                <a:lnTo>
                  <a:pt x="67" y="127"/>
                </a:lnTo>
                <a:cubicBezTo>
                  <a:pt x="56" y="127"/>
                  <a:pt x="47" y="132"/>
                  <a:pt x="39" y="144"/>
                </a:cubicBezTo>
                <a:cubicBezTo>
                  <a:pt x="31" y="155"/>
                  <a:pt x="24" y="169"/>
                  <a:pt x="20" y="186"/>
                </a:cubicBezTo>
                <a:lnTo>
                  <a:pt x="19" y="187"/>
                </a:lnTo>
                <a:cubicBezTo>
                  <a:pt x="19" y="188"/>
                  <a:pt x="19" y="188"/>
                  <a:pt x="19" y="189"/>
                </a:cubicBezTo>
                <a:cubicBezTo>
                  <a:pt x="19" y="189"/>
                  <a:pt x="18" y="189"/>
                  <a:pt x="18" y="190"/>
                </a:cubicBezTo>
                <a:cubicBezTo>
                  <a:pt x="17" y="190"/>
                  <a:pt x="16" y="190"/>
                  <a:pt x="16" y="190"/>
                </a:cubicBezTo>
                <a:cubicBezTo>
                  <a:pt x="16" y="190"/>
                  <a:pt x="15" y="190"/>
                  <a:pt x="14" y="190"/>
                </a:cubicBezTo>
                <a:cubicBezTo>
                  <a:pt x="13" y="190"/>
                  <a:pt x="12" y="190"/>
                  <a:pt x="10" y="190"/>
                </a:cubicBezTo>
                <a:lnTo>
                  <a:pt x="3" y="190"/>
                </a:lnTo>
                <a:cubicBezTo>
                  <a:pt x="1" y="188"/>
                  <a:pt x="0" y="187"/>
                  <a:pt x="0" y="186"/>
                </a:cubicBez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97" name=""/>
          <p:cNvSpPr/>
          <p:nvPr/>
        </p:nvSpPr>
        <p:spPr>
          <a:xfrm>
            <a:off x="1896840" y="2393280"/>
            <a:ext cx="74160" cy="154080"/>
          </a:xfrm>
          <a:custGeom>
            <a:avLst/>
            <a:gdLst/>
            <a:ahLst/>
            <a:rect l="0" t="0" r="r" b="b"/>
            <a:pathLst>
              <a:path w="206" h="428">
                <a:moveTo>
                  <a:pt x="154" y="32"/>
                </a:moveTo>
                <a:cubicBezTo>
                  <a:pt x="154" y="22"/>
                  <a:pt x="157" y="14"/>
                  <a:pt x="164" y="9"/>
                </a:cubicBezTo>
                <a:cubicBezTo>
                  <a:pt x="171" y="3"/>
                  <a:pt x="178" y="0"/>
                  <a:pt x="185" y="0"/>
                </a:cubicBezTo>
                <a:cubicBezTo>
                  <a:pt x="191" y="0"/>
                  <a:pt x="196" y="2"/>
                  <a:pt x="199" y="5"/>
                </a:cubicBezTo>
                <a:cubicBezTo>
                  <a:pt x="203" y="8"/>
                  <a:pt x="205" y="13"/>
                  <a:pt x="206" y="19"/>
                </a:cubicBezTo>
                <a:cubicBezTo>
                  <a:pt x="206" y="28"/>
                  <a:pt x="203" y="36"/>
                  <a:pt x="197" y="42"/>
                </a:cubicBezTo>
                <a:cubicBezTo>
                  <a:pt x="190" y="48"/>
                  <a:pt x="183" y="52"/>
                  <a:pt x="175" y="52"/>
                </a:cubicBezTo>
                <a:cubicBezTo>
                  <a:pt x="169" y="52"/>
                  <a:pt x="164" y="50"/>
                  <a:pt x="160" y="47"/>
                </a:cubicBezTo>
                <a:cubicBezTo>
                  <a:pt x="156" y="43"/>
                  <a:pt x="154" y="39"/>
                  <a:pt x="154" y="32"/>
                </a:cubicBezTo>
                <a:moveTo>
                  <a:pt x="149" y="141"/>
                </a:moveTo>
                <a:cubicBezTo>
                  <a:pt x="149" y="131"/>
                  <a:pt x="145" y="127"/>
                  <a:pt x="136" y="127"/>
                </a:cubicBezTo>
                <a:cubicBezTo>
                  <a:pt x="128" y="127"/>
                  <a:pt x="121" y="128"/>
                  <a:pt x="115" y="132"/>
                </a:cubicBezTo>
                <a:cubicBezTo>
                  <a:pt x="108" y="136"/>
                  <a:pt x="102" y="141"/>
                  <a:pt x="98" y="148"/>
                </a:cubicBezTo>
                <a:cubicBezTo>
                  <a:pt x="93" y="154"/>
                  <a:pt x="89" y="160"/>
                  <a:pt x="86" y="166"/>
                </a:cubicBezTo>
                <a:cubicBezTo>
                  <a:pt x="83" y="172"/>
                  <a:pt x="80" y="177"/>
                  <a:pt x="77" y="182"/>
                </a:cubicBezTo>
                <a:lnTo>
                  <a:pt x="74" y="189"/>
                </a:lnTo>
                <a:cubicBezTo>
                  <a:pt x="73" y="189"/>
                  <a:pt x="71" y="189"/>
                  <a:pt x="66" y="189"/>
                </a:cubicBezTo>
                <a:lnTo>
                  <a:pt x="59" y="189"/>
                </a:lnTo>
                <a:cubicBezTo>
                  <a:pt x="57" y="187"/>
                  <a:pt x="56" y="186"/>
                  <a:pt x="56" y="185"/>
                </a:cubicBezTo>
                <a:cubicBezTo>
                  <a:pt x="56" y="185"/>
                  <a:pt x="57" y="182"/>
                  <a:pt x="58" y="179"/>
                </a:cubicBezTo>
                <a:cubicBezTo>
                  <a:pt x="65" y="163"/>
                  <a:pt x="75" y="148"/>
                  <a:pt x="87" y="133"/>
                </a:cubicBezTo>
                <a:cubicBezTo>
                  <a:pt x="100" y="119"/>
                  <a:pt x="114" y="111"/>
                  <a:pt x="131" y="109"/>
                </a:cubicBezTo>
                <a:cubicBezTo>
                  <a:pt x="131" y="109"/>
                  <a:pt x="132" y="109"/>
                  <a:pt x="135" y="109"/>
                </a:cubicBezTo>
                <a:cubicBezTo>
                  <a:pt x="138" y="109"/>
                  <a:pt x="140" y="109"/>
                  <a:pt x="141" y="108"/>
                </a:cubicBezTo>
                <a:cubicBezTo>
                  <a:pt x="149" y="109"/>
                  <a:pt x="157" y="110"/>
                  <a:pt x="163" y="113"/>
                </a:cubicBezTo>
                <a:cubicBezTo>
                  <a:pt x="171" y="118"/>
                  <a:pt x="178" y="123"/>
                  <a:pt x="182" y="128"/>
                </a:cubicBezTo>
                <a:cubicBezTo>
                  <a:pt x="186" y="134"/>
                  <a:pt x="188" y="143"/>
                  <a:pt x="188" y="155"/>
                </a:cubicBezTo>
                <a:lnTo>
                  <a:pt x="188" y="163"/>
                </a:lnTo>
                <a:lnTo>
                  <a:pt x="164" y="261"/>
                </a:lnTo>
                <a:cubicBezTo>
                  <a:pt x="147" y="327"/>
                  <a:pt x="139" y="361"/>
                  <a:pt x="138" y="363"/>
                </a:cubicBezTo>
                <a:cubicBezTo>
                  <a:pt x="131" y="380"/>
                  <a:pt x="119" y="395"/>
                  <a:pt x="102" y="408"/>
                </a:cubicBezTo>
                <a:cubicBezTo>
                  <a:pt x="85" y="421"/>
                  <a:pt x="65" y="428"/>
                  <a:pt x="43" y="428"/>
                </a:cubicBezTo>
                <a:cubicBezTo>
                  <a:pt x="27" y="428"/>
                  <a:pt x="16" y="425"/>
                  <a:pt x="10" y="418"/>
                </a:cubicBezTo>
                <a:cubicBezTo>
                  <a:pt x="4" y="411"/>
                  <a:pt x="1" y="403"/>
                  <a:pt x="0" y="395"/>
                </a:cubicBezTo>
                <a:cubicBezTo>
                  <a:pt x="0" y="386"/>
                  <a:pt x="3" y="378"/>
                  <a:pt x="10" y="371"/>
                </a:cubicBezTo>
                <a:cubicBezTo>
                  <a:pt x="16" y="365"/>
                  <a:pt x="24" y="362"/>
                  <a:pt x="32" y="361"/>
                </a:cubicBezTo>
                <a:cubicBezTo>
                  <a:pt x="38" y="361"/>
                  <a:pt x="43" y="363"/>
                  <a:pt x="47" y="366"/>
                </a:cubicBezTo>
                <a:cubicBezTo>
                  <a:pt x="51" y="370"/>
                  <a:pt x="53" y="375"/>
                  <a:pt x="53" y="383"/>
                </a:cubicBezTo>
                <a:cubicBezTo>
                  <a:pt x="53" y="394"/>
                  <a:pt x="48" y="404"/>
                  <a:pt x="37" y="410"/>
                </a:cubicBezTo>
                <a:cubicBezTo>
                  <a:pt x="39" y="410"/>
                  <a:pt x="42" y="410"/>
                  <a:pt x="44" y="410"/>
                </a:cubicBezTo>
                <a:cubicBezTo>
                  <a:pt x="55" y="410"/>
                  <a:pt x="66" y="406"/>
                  <a:pt x="75" y="396"/>
                </a:cubicBezTo>
                <a:cubicBezTo>
                  <a:pt x="84" y="387"/>
                  <a:pt x="91" y="375"/>
                  <a:pt x="96" y="363"/>
                </a:cubicBezTo>
                <a:lnTo>
                  <a:pt x="101" y="342"/>
                </a:lnTo>
                <a:cubicBezTo>
                  <a:pt x="105" y="328"/>
                  <a:pt x="109" y="311"/>
                  <a:pt x="114" y="291"/>
                </a:cubicBezTo>
                <a:cubicBezTo>
                  <a:pt x="119" y="271"/>
                  <a:pt x="125" y="250"/>
                  <a:pt x="130" y="229"/>
                </a:cubicBezTo>
                <a:cubicBezTo>
                  <a:pt x="136" y="208"/>
                  <a:pt x="141" y="190"/>
                  <a:pt x="144" y="174"/>
                </a:cubicBezTo>
                <a:cubicBezTo>
                  <a:pt x="148" y="159"/>
                  <a:pt x="150" y="150"/>
                  <a:pt x="150" y="146"/>
                </a:cubicBezTo>
                <a:cubicBezTo>
                  <a:pt x="150" y="144"/>
                  <a:pt x="150" y="142"/>
                  <a:pt x="149" y="141"/>
                </a:cubicBez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98" name=""/>
          <p:cNvSpPr txBox="1"/>
          <p:nvPr/>
        </p:nvSpPr>
        <p:spPr>
          <a:xfrm>
            <a:off x="1619280" y="2246400"/>
            <a:ext cx="247320" cy="274680"/>
          </a:xfrm>
          <a:prstGeom prst="rect">
            <a:avLst/>
          </a:prstGeom>
          <a:noFill/>
          <a:ln w="0">
            <a:noFill/>
          </a:ln>
        </p:spPr>
        <p:txBody>
          <a:bodyPr wrap="none" lIns="0" rIns="0" tIns="0" bIns="0" anchor="t">
            <a:spAutoFit/>
          </a:bodyPr>
          <a:p>
            <a:r>
              <a:rPr b="0" lang="en-US" sz="1950" strike="noStrike" u="none">
                <a:solidFill>
                  <a:srgbClr val="434343"/>
                </a:solidFill>
                <a:effectLst/>
                <a:uFillTx/>
                <a:latin typeface="Times New Roman"/>
                <a:ea typeface="Times New Roman"/>
              </a:rPr>
              <a:t> </a:t>
            </a:r>
            <a:endParaRPr b="0" lang="en-US" sz="1950" strike="noStrike" u="none">
              <a:solidFill>
                <a:srgbClr val="000000"/>
              </a:solidFill>
              <a:effectLst/>
              <a:uFillTx/>
              <a:latin typeface="Times New Roman"/>
            </a:endParaRPr>
          </a:p>
        </p:txBody>
      </p:sp>
      <p:sp>
        <p:nvSpPr>
          <p:cNvPr id="99" name=""/>
          <p:cNvSpPr txBox="1"/>
          <p:nvPr/>
        </p:nvSpPr>
        <p:spPr>
          <a:xfrm>
            <a:off x="1980360" y="2246400"/>
            <a:ext cx="247320" cy="274680"/>
          </a:xfrm>
          <a:prstGeom prst="rect">
            <a:avLst/>
          </a:prstGeom>
          <a:noFill/>
          <a:ln w="0">
            <a:noFill/>
          </a:ln>
        </p:spPr>
        <p:txBody>
          <a:bodyPr wrap="none" lIns="0" rIns="0" tIns="0" bIns="0" anchor="t">
            <a:spAutoFit/>
          </a:bodyPr>
          <a:p>
            <a:r>
              <a:rPr b="0" lang="en-US" sz="1950" strike="noStrike" u="none">
                <a:solidFill>
                  <a:srgbClr val="434343"/>
                </a:solidFill>
                <a:effectLst/>
                <a:uFillTx/>
                <a:latin typeface="Times New Roman"/>
                <a:ea typeface="Times New Roman"/>
              </a:rPr>
              <a:t> </a:t>
            </a:r>
            <a:endParaRPr b="0" lang="en-US" sz="1950" strike="noStrike" u="none">
              <a:solidFill>
                <a:srgbClr val="000000"/>
              </a:solidFill>
              <a:effectLst/>
              <a:uFillTx/>
              <a:latin typeface="Times New Roman"/>
            </a:endParaRPr>
          </a:p>
        </p:txBody>
      </p:sp>
      <p:sp>
        <p:nvSpPr>
          <p:cNvPr id="100" name=""/>
          <p:cNvSpPr txBox="1"/>
          <p:nvPr/>
        </p:nvSpPr>
        <p:spPr>
          <a:xfrm>
            <a:off x="2042280" y="2202120"/>
            <a:ext cx="249120" cy="248760"/>
          </a:xfrm>
          <a:prstGeom prst="rect">
            <a:avLst/>
          </a:prstGeom>
          <a:noFill/>
          <a:ln w="0">
            <a:noFill/>
          </a:ln>
        </p:spPr>
        <p:txBody>
          <a:bodyPr wrap="none" lIns="0" rIns="0" tIns="0" bIns="0" anchor="t">
            <a:spAutoFit/>
          </a:bodyPr>
          <a:p>
            <a:r>
              <a:rPr b="0" lang="zh-CN" sz="1950" strike="noStrike" u="none">
                <a:solidFill>
                  <a:srgbClr val="434343"/>
                </a:solidFill>
                <a:effectLst/>
                <a:uFillTx/>
                <a:latin typeface="HiraMinProN-W3"/>
                <a:ea typeface="HiraMinProN-W3"/>
              </a:rPr>
              <a:t>を</a:t>
            </a:r>
            <a:endParaRPr b="0" lang="en-US" sz="1950" strike="noStrike" u="none">
              <a:solidFill>
                <a:srgbClr val="000000"/>
              </a:solidFill>
              <a:effectLst/>
              <a:uFillTx/>
              <a:latin typeface="Times New Roman"/>
            </a:endParaRPr>
          </a:p>
        </p:txBody>
      </p:sp>
      <p:sp>
        <p:nvSpPr>
          <p:cNvPr id="101" name=""/>
          <p:cNvSpPr txBox="1"/>
          <p:nvPr/>
        </p:nvSpPr>
        <p:spPr>
          <a:xfrm>
            <a:off x="2289960" y="2246400"/>
            <a:ext cx="247320" cy="274680"/>
          </a:xfrm>
          <a:prstGeom prst="rect">
            <a:avLst/>
          </a:prstGeom>
          <a:noFill/>
          <a:ln w="0">
            <a:noFill/>
          </a:ln>
        </p:spPr>
        <p:txBody>
          <a:bodyPr wrap="none" lIns="0" rIns="0" tIns="0" bIns="0" anchor="t">
            <a:spAutoFit/>
          </a:bodyPr>
          <a:p>
            <a:r>
              <a:rPr b="0" lang="en-US" sz="1950" strike="noStrike" u="none">
                <a:solidFill>
                  <a:srgbClr val="434343"/>
                </a:solidFill>
                <a:effectLst/>
                <a:uFillTx/>
                <a:latin typeface="Times New Roman"/>
                <a:ea typeface="Times New Roman"/>
              </a:rPr>
              <a:t> r </a:t>
            </a:r>
            <a:endParaRPr b="0" lang="en-US" sz="1950" strike="noStrike" u="none">
              <a:solidFill>
                <a:srgbClr val="000000"/>
              </a:solidFill>
              <a:effectLst/>
              <a:uFillTx/>
              <a:latin typeface="Times New Roman"/>
            </a:endParaRPr>
          </a:p>
        </p:txBody>
      </p:sp>
      <p:sp>
        <p:nvSpPr>
          <p:cNvPr id="102" name=""/>
          <p:cNvSpPr txBox="1"/>
          <p:nvPr/>
        </p:nvSpPr>
        <p:spPr>
          <a:xfrm>
            <a:off x="2496240" y="2202120"/>
            <a:ext cx="5962680" cy="248760"/>
          </a:xfrm>
          <a:prstGeom prst="rect">
            <a:avLst/>
          </a:prstGeom>
          <a:noFill/>
          <a:ln w="0">
            <a:noFill/>
          </a:ln>
        </p:spPr>
        <p:txBody>
          <a:bodyPr wrap="none" lIns="0" rIns="0" tIns="0" bIns="0" anchor="t">
            <a:spAutoFit/>
          </a:bodyPr>
          <a:p>
            <a:r>
              <a:rPr b="0" lang="zh-CN" sz="1950" strike="noStrike" u="none">
                <a:solidFill>
                  <a:srgbClr val="434343"/>
                </a:solidFill>
                <a:effectLst/>
                <a:uFillTx/>
                <a:latin typeface="HiraMinProN-W3"/>
                <a:ea typeface="HiraMinProN-W3"/>
              </a:rPr>
              <a:t>画素間隔でとびとびに再配置（アップサンプリング）</a:t>
            </a:r>
            <a:endParaRPr b="0" lang="en-US" sz="1950" strike="noStrike" u="none">
              <a:solidFill>
                <a:srgbClr val="000000"/>
              </a:solidFill>
              <a:effectLst/>
              <a:uFillTx/>
              <a:latin typeface="Times New Roman"/>
            </a:endParaRPr>
          </a:p>
        </p:txBody>
      </p:sp>
      <p:sp>
        <p:nvSpPr>
          <p:cNvPr id="103" name=""/>
          <p:cNvSpPr txBox="1"/>
          <p:nvPr/>
        </p:nvSpPr>
        <p:spPr>
          <a:xfrm>
            <a:off x="628560" y="2674800"/>
            <a:ext cx="249120" cy="274680"/>
          </a:xfrm>
          <a:prstGeom prst="rect">
            <a:avLst/>
          </a:prstGeom>
          <a:noFill/>
          <a:ln w="0">
            <a:noFill/>
          </a:ln>
        </p:spPr>
        <p:txBody>
          <a:bodyPr wrap="none" lIns="0" rIns="0" tIns="0" bIns="0" anchor="t">
            <a:spAutoFit/>
          </a:bodyPr>
          <a:p>
            <a:r>
              <a:rPr b="0" lang="en-US" sz="1950" strike="noStrike" u="none">
                <a:solidFill>
                  <a:srgbClr val="434343"/>
                </a:solidFill>
                <a:effectLst/>
                <a:uFillTx/>
                <a:latin typeface="Times New Roman"/>
                <a:ea typeface="Times New Roman"/>
              </a:rPr>
              <a:t>2. </a:t>
            </a:r>
            <a:endParaRPr b="0" lang="en-US" sz="1950" strike="noStrike" u="none">
              <a:solidFill>
                <a:srgbClr val="000000"/>
              </a:solidFill>
              <a:effectLst/>
              <a:uFillTx/>
              <a:latin typeface="Times New Roman"/>
            </a:endParaRPr>
          </a:p>
        </p:txBody>
      </p:sp>
      <p:sp>
        <p:nvSpPr>
          <p:cNvPr id="104" name=""/>
          <p:cNvSpPr txBox="1"/>
          <p:nvPr/>
        </p:nvSpPr>
        <p:spPr>
          <a:xfrm>
            <a:off x="876240" y="2630880"/>
            <a:ext cx="6707880" cy="248760"/>
          </a:xfrm>
          <a:prstGeom prst="rect">
            <a:avLst/>
          </a:prstGeom>
          <a:noFill/>
          <a:ln w="0">
            <a:noFill/>
          </a:ln>
        </p:spPr>
        <p:txBody>
          <a:bodyPr wrap="none" lIns="0" rIns="0" tIns="0" bIns="0" anchor="t">
            <a:spAutoFit/>
          </a:bodyPr>
          <a:p>
            <a:r>
              <a:rPr b="0" lang="zh-CN" sz="1950" strike="noStrike" u="none">
                <a:solidFill>
                  <a:srgbClr val="434343"/>
                </a:solidFill>
                <a:effectLst/>
                <a:uFillTx/>
                <a:latin typeface="HiraMinProN-W3"/>
                <a:ea typeface="HiraMinProN-W3"/>
              </a:rPr>
              <a:t>要素がスパースな⾏列の間の画素を補完（この時点で画像が</a:t>
            </a:r>
            <a:endParaRPr b="0" lang="en-US" sz="1950" strike="noStrike" u="none">
              <a:solidFill>
                <a:srgbClr val="000000"/>
              </a:solidFill>
              <a:effectLst/>
              <a:uFillTx/>
              <a:latin typeface="Times New Roman"/>
            </a:endParaRPr>
          </a:p>
        </p:txBody>
      </p:sp>
      <p:sp>
        <p:nvSpPr>
          <p:cNvPr id="105" name=""/>
          <p:cNvSpPr txBox="1"/>
          <p:nvPr/>
        </p:nvSpPr>
        <p:spPr>
          <a:xfrm>
            <a:off x="7538040" y="2674800"/>
            <a:ext cx="247320" cy="274680"/>
          </a:xfrm>
          <a:prstGeom prst="rect">
            <a:avLst/>
          </a:prstGeom>
          <a:noFill/>
          <a:ln w="0">
            <a:noFill/>
          </a:ln>
        </p:spPr>
        <p:txBody>
          <a:bodyPr wrap="none" lIns="0" rIns="0" tIns="0" bIns="0" anchor="t">
            <a:spAutoFit/>
          </a:bodyPr>
          <a:p>
            <a:r>
              <a:rPr b="0" lang="en-US" sz="1950" strike="noStrike" u="none">
                <a:solidFill>
                  <a:srgbClr val="434343"/>
                </a:solidFill>
                <a:effectLst/>
                <a:uFillTx/>
                <a:latin typeface="Times New Roman"/>
                <a:ea typeface="Times New Roman"/>
              </a:rPr>
              <a:t> r </a:t>
            </a:r>
            <a:endParaRPr b="0" lang="en-US" sz="1950" strike="noStrike" u="none">
              <a:solidFill>
                <a:srgbClr val="000000"/>
              </a:solidFill>
              <a:effectLst/>
              <a:uFillTx/>
              <a:latin typeface="Times New Roman"/>
            </a:endParaRPr>
          </a:p>
        </p:txBody>
      </p:sp>
      <p:sp>
        <p:nvSpPr>
          <p:cNvPr id="106" name=""/>
          <p:cNvSpPr txBox="1"/>
          <p:nvPr/>
        </p:nvSpPr>
        <p:spPr>
          <a:xfrm>
            <a:off x="7744320" y="2630880"/>
            <a:ext cx="497520" cy="248760"/>
          </a:xfrm>
          <a:prstGeom prst="rect">
            <a:avLst/>
          </a:prstGeom>
          <a:noFill/>
          <a:ln w="0">
            <a:noFill/>
          </a:ln>
        </p:spPr>
        <p:txBody>
          <a:bodyPr wrap="none" lIns="0" rIns="0" tIns="0" bIns="0" anchor="t">
            <a:spAutoFit/>
          </a:bodyPr>
          <a:p>
            <a:r>
              <a:rPr b="0" lang="zh-CN" sz="1950" strike="noStrike" u="none">
                <a:solidFill>
                  <a:srgbClr val="434343"/>
                </a:solidFill>
                <a:effectLst/>
                <a:uFillTx/>
                <a:latin typeface="HiraMinProN-W3"/>
                <a:ea typeface="HiraMinProN-W3"/>
              </a:rPr>
              <a:t>倍）</a:t>
            </a:r>
            <a:endParaRPr b="0" lang="en-US" sz="1950" strike="noStrike" u="none">
              <a:solidFill>
                <a:srgbClr val="000000"/>
              </a:solidFill>
              <a:effectLst/>
              <a:uFillTx/>
              <a:latin typeface="Times New Roman"/>
            </a:endParaRPr>
          </a:p>
        </p:txBody>
      </p:sp>
      <p:sp>
        <p:nvSpPr>
          <p:cNvPr id="107" name=""/>
          <p:cNvSpPr txBox="1"/>
          <p:nvPr/>
        </p:nvSpPr>
        <p:spPr>
          <a:xfrm>
            <a:off x="628560" y="3103560"/>
            <a:ext cx="249120" cy="274680"/>
          </a:xfrm>
          <a:prstGeom prst="rect">
            <a:avLst/>
          </a:prstGeom>
          <a:noFill/>
          <a:ln w="0">
            <a:noFill/>
          </a:ln>
        </p:spPr>
        <p:txBody>
          <a:bodyPr wrap="none" lIns="0" rIns="0" tIns="0" bIns="0" anchor="t">
            <a:spAutoFit/>
          </a:bodyPr>
          <a:p>
            <a:r>
              <a:rPr b="0" lang="en-US" sz="1950" strike="noStrike" u="none">
                <a:solidFill>
                  <a:srgbClr val="434343"/>
                </a:solidFill>
                <a:effectLst/>
                <a:uFillTx/>
                <a:latin typeface="Times New Roman"/>
                <a:ea typeface="Times New Roman"/>
              </a:rPr>
              <a:t>3. </a:t>
            </a:r>
            <a:endParaRPr b="0" lang="en-US" sz="1950" strike="noStrike" u="none">
              <a:solidFill>
                <a:srgbClr val="000000"/>
              </a:solidFill>
              <a:effectLst/>
              <a:uFillTx/>
              <a:latin typeface="Times New Roman"/>
            </a:endParaRPr>
          </a:p>
        </p:txBody>
      </p:sp>
      <p:sp>
        <p:nvSpPr>
          <p:cNvPr id="108" name=""/>
          <p:cNvSpPr txBox="1"/>
          <p:nvPr/>
        </p:nvSpPr>
        <p:spPr>
          <a:xfrm>
            <a:off x="876240" y="3059640"/>
            <a:ext cx="3727080" cy="248760"/>
          </a:xfrm>
          <a:prstGeom prst="rect">
            <a:avLst/>
          </a:prstGeom>
          <a:noFill/>
          <a:ln w="0">
            <a:noFill/>
          </a:ln>
        </p:spPr>
        <p:txBody>
          <a:bodyPr wrap="none" lIns="0" rIns="0" tIns="0" bIns="0" anchor="t">
            <a:spAutoFit/>
          </a:bodyPr>
          <a:p>
            <a:r>
              <a:rPr b="0" lang="zh-CN" sz="1950" strike="noStrike" u="none">
                <a:solidFill>
                  <a:srgbClr val="434343"/>
                </a:solidFill>
                <a:effectLst/>
                <a:uFillTx/>
                <a:latin typeface="HiraMinProN-W3"/>
                <a:ea typeface="HiraMinProN-W3"/>
              </a:rPr>
              <a:t>畳み込み（フィルタは学習対象）</a:t>
            </a:r>
            <a:endParaRPr b="0" lang="en-US" sz="1950" strike="noStrike" u="none">
              <a:solidFill>
                <a:srgbClr val="000000"/>
              </a:solidFill>
              <a:effectLst/>
              <a:uFillTx/>
              <a:latin typeface="Times New Roman"/>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110"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111"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112" name=""/>
          <p:cNvSpPr/>
          <p:nvPr/>
        </p:nvSpPr>
        <p:spPr>
          <a:xfrm>
            <a:off x="5443560" y="1573920"/>
            <a:ext cx="208080" cy="172080"/>
          </a:xfrm>
          <a:custGeom>
            <a:avLst/>
            <a:gdLst/>
            <a:ahLst/>
            <a:rect l="0" t="0" r="r" b="b"/>
            <a:pathLst>
              <a:path w="578" h="478">
                <a:moveTo>
                  <a:pt x="11" y="478"/>
                </a:moveTo>
                <a:lnTo>
                  <a:pt x="10" y="478"/>
                </a:lnTo>
                <a:cubicBezTo>
                  <a:pt x="3" y="478"/>
                  <a:pt x="0" y="475"/>
                  <a:pt x="0" y="470"/>
                </a:cubicBezTo>
                <a:cubicBezTo>
                  <a:pt x="0" y="468"/>
                  <a:pt x="1" y="464"/>
                  <a:pt x="2" y="459"/>
                </a:cubicBezTo>
                <a:cubicBezTo>
                  <a:pt x="4" y="452"/>
                  <a:pt x="5" y="448"/>
                  <a:pt x="7" y="447"/>
                </a:cubicBezTo>
                <a:cubicBezTo>
                  <a:pt x="8" y="447"/>
                  <a:pt x="13" y="446"/>
                  <a:pt x="20" y="445"/>
                </a:cubicBezTo>
                <a:cubicBezTo>
                  <a:pt x="60" y="444"/>
                  <a:pt x="92" y="432"/>
                  <a:pt x="114" y="409"/>
                </a:cubicBezTo>
                <a:cubicBezTo>
                  <a:pt x="119" y="404"/>
                  <a:pt x="147" y="375"/>
                  <a:pt x="196" y="321"/>
                </a:cubicBezTo>
                <a:cubicBezTo>
                  <a:pt x="246" y="267"/>
                  <a:pt x="270" y="240"/>
                  <a:pt x="270" y="239"/>
                </a:cubicBezTo>
                <a:cubicBezTo>
                  <a:pt x="219" y="108"/>
                  <a:pt x="192" y="42"/>
                  <a:pt x="190" y="40"/>
                </a:cubicBezTo>
                <a:cubicBezTo>
                  <a:pt x="186" y="35"/>
                  <a:pt x="171" y="32"/>
                  <a:pt x="146" y="32"/>
                </a:cubicBezTo>
                <a:lnTo>
                  <a:pt x="126" y="32"/>
                </a:lnTo>
                <a:cubicBezTo>
                  <a:pt x="123" y="29"/>
                  <a:pt x="121" y="27"/>
                  <a:pt x="121" y="26"/>
                </a:cubicBezTo>
                <a:cubicBezTo>
                  <a:pt x="121" y="25"/>
                  <a:pt x="122" y="21"/>
                  <a:pt x="123" y="13"/>
                </a:cubicBezTo>
                <a:cubicBezTo>
                  <a:pt x="125" y="7"/>
                  <a:pt x="127" y="2"/>
                  <a:pt x="130" y="0"/>
                </a:cubicBezTo>
                <a:lnTo>
                  <a:pt x="139" y="0"/>
                </a:lnTo>
                <a:cubicBezTo>
                  <a:pt x="156" y="1"/>
                  <a:pt x="184" y="1"/>
                  <a:pt x="225" y="1"/>
                </a:cubicBezTo>
                <a:cubicBezTo>
                  <a:pt x="240" y="1"/>
                  <a:pt x="255" y="1"/>
                  <a:pt x="268" y="1"/>
                </a:cubicBezTo>
                <a:cubicBezTo>
                  <a:pt x="281" y="1"/>
                  <a:pt x="291" y="1"/>
                  <a:pt x="299" y="0"/>
                </a:cubicBezTo>
                <a:cubicBezTo>
                  <a:pt x="307" y="0"/>
                  <a:pt x="312" y="0"/>
                  <a:pt x="313" y="0"/>
                </a:cubicBezTo>
                <a:cubicBezTo>
                  <a:pt x="321" y="0"/>
                  <a:pt x="325" y="3"/>
                  <a:pt x="325" y="8"/>
                </a:cubicBezTo>
                <a:cubicBezTo>
                  <a:pt x="325" y="8"/>
                  <a:pt x="324" y="11"/>
                  <a:pt x="323" y="17"/>
                </a:cubicBezTo>
                <a:cubicBezTo>
                  <a:pt x="322" y="24"/>
                  <a:pt x="320" y="28"/>
                  <a:pt x="319" y="30"/>
                </a:cubicBezTo>
                <a:cubicBezTo>
                  <a:pt x="317" y="31"/>
                  <a:pt x="313" y="32"/>
                  <a:pt x="307" y="32"/>
                </a:cubicBezTo>
                <a:cubicBezTo>
                  <a:pt x="293" y="33"/>
                  <a:pt x="280" y="37"/>
                  <a:pt x="270" y="44"/>
                </a:cubicBezTo>
                <a:lnTo>
                  <a:pt x="323" y="180"/>
                </a:lnTo>
                <a:lnTo>
                  <a:pt x="360" y="138"/>
                </a:lnTo>
                <a:cubicBezTo>
                  <a:pt x="409" y="85"/>
                  <a:pt x="434" y="56"/>
                  <a:pt x="434" y="51"/>
                </a:cubicBezTo>
                <a:cubicBezTo>
                  <a:pt x="434" y="42"/>
                  <a:pt x="428" y="36"/>
                  <a:pt x="417" y="33"/>
                </a:cubicBezTo>
                <a:cubicBezTo>
                  <a:pt x="415" y="33"/>
                  <a:pt x="412" y="33"/>
                  <a:pt x="408" y="32"/>
                </a:cubicBezTo>
                <a:cubicBezTo>
                  <a:pt x="401" y="32"/>
                  <a:pt x="397" y="29"/>
                  <a:pt x="397" y="24"/>
                </a:cubicBezTo>
                <a:cubicBezTo>
                  <a:pt x="397" y="23"/>
                  <a:pt x="398" y="19"/>
                  <a:pt x="399" y="13"/>
                </a:cubicBezTo>
                <a:cubicBezTo>
                  <a:pt x="401" y="7"/>
                  <a:pt x="403" y="2"/>
                  <a:pt x="406" y="0"/>
                </a:cubicBezTo>
                <a:lnTo>
                  <a:pt x="414" y="0"/>
                </a:lnTo>
                <a:cubicBezTo>
                  <a:pt x="415" y="0"/>
                  <a:pt x="421" y="0"/>
                  <a:pt x="432" y="0"/>
                </a:cubicBezTo>
                <a:cubicBezTo>
                  <a:pt x="443" y="0"/>
                  <a:pt x="455" y="0"/>
                  <a:pt x="469" y="1"/>
                </a:cubicBezTo>
                <a:cubicBezTo>
                  <a:pt x="483" y="2"/>
                  <a:pt x="493" y="2"/>
                  <a:pt x="498" y="2"/>
                </a:cubicBezTo>
                <a:cubicBezTo>
                  <a:pt x="540" y="2"/>
                  <a:pt x="563" y="1"/>
                  <a:pt x="567" y="0"/>
                </a:cubicBezTo>
                <a:lnTo>
                  <a:pt x="573" y="0"/>
                </a:lnTo>
                <a:cubicBezTo>
                  <a:pt x="576" y="3"/>
                  <a:pt x="578" y="5"/>
                  <a:pt x="578" y="7"/>
                </a:cubicBezTo>
                <a:cubicBezTo>
                  <a:pt x="577" y="19"/>
                  <a:pt x="574" y="27"/>
                  <a:pt x="569" y="32"/>
                </a:cubicBezTo>
                <a:lnTo>
                  <a:pt x="558" y="32"/>
                </a:lnTo>
                <a:cubicBezTo>
                  <a:pt x="542" y="32"/>
                  <a:pt x="528" y="34"/>
                  <a:pt x="515" y="38"/>
                </a:cubicBezTo>
                <a:cubicBezTo>
                  <a:pt x="503" y="42"/>
                  <a:pt x="493" y="46"/>
                  <a:pt x="487" y="50"/>
                </a:cubicBezTo>
                <a:cubicBezTo>
                  <a:pt x="480" y="54"/>
                  <a:pt x="475" y="58"/>
                  <a:pt x="470" y="62"/>
                </a:cubicBezTo>
                <a:lnTo>
                  <a:pt x="462" y="69"/>
                </a:lnTo>
                <a:cubicBezTo>
                  <a:pt x="462" y="68"/>
                  <a:pt x="440" y="92"/>
                  <a:pt x="396" y="141"/>
                </a:cubicBezTo>
                <a:lnTo>
                  <a:pt x="335" y="209"/>
                </a:lnTo>
                <a:cubicBezTo>
                  <a:pt x="335" y="210"/>
                  <a:pt x="343" y="228"/>
                  <a:pt x="357" y="265"/>
                </a:cubicBezTo>
                <a:cubicBezTo>
                  <a:pt x="371" y="302"/>
                  <a:pt x="387" y="340"/>
                  <a:pt x="402" y="378"/>
                </a:cubicBezTo>
                <a:cubicBezTo>
                  <a:pt x="418" y="417"/>
                  <a:pt x="427" y="437"/>
                  <a:pt x="428" y="438"/>
                </a:cubicBezTo>
                <a:cubicBezTo>
                  <a:pt x="433" y="443"/>
                  <a:pt x="447" y="445"/>
                  <a:pt x="471" y="445"/>
                </a:cubicBezTo>
                <a:cubicBezTo>
                  <a:pt x="487" y="445"/>
                  <a:pt x="495" y="447"/>
                  <a:pt x="495" y="452"/>
                </a:cubicBezTo>
                <a:cubicBezTo>
                  <a:pt x="495" y="453"/>
                  <a:pt x="495" y="456"/>
                  <a:pt x="494" y="461"/>
                </a:cubicBezTo>
                <a:cubicBezTo>
                  <a:pt x="492" y="469"/>
                  <a:pt x="490" y="473"/>
                  <a:pt x="489" y="475"/>
                </a:cubicBezTo>
                <a:cubicBezTo>
                  <a:pt x="488" y="476"/>
                  <a:pt x="484" y="477"/>
                  <a:pt x="479" y="477"/>
                </a:cubicBezTo>
                <a:cubicBezTo>
                  <a:pt x="478" y="477"/>
                  <a:pt x="470" y="477"/>
                  <a:pt x="456" y="477"/>
                </a:cubicBezTo>
                <a:cubicBezTo>
                  <a:pt x="442" y="477"/>
                  <a:pt x="421" y="477"/>
                  <a:pt x="394" y="476"/>
                </a:cubicBezTo>
                <a:cubicBezTo>
                  <a:pt x="366" y="476"/>
                  <a:pt x="344" y="476"/>
                  <a:pt x="329" y="476"/>
                </a:cubicBezTo>
                <a:cubicBezTo>
                  <a:pt x="314" y="476"/>
                  <a:pt x="306" y="476"/>
                  <a:pt x="305" y="477"/>
                </a:cubicBezTo>
                <a:cubicBezTo>
                  <a:pt x="297" y="477"/>
                  <a:pt x="293" y="475"/>
                  <a:pt x="293" y="471"/>
                </a:cubicBezTo>
                <a:cubicBezTo>
                  <a:pt x="293" y="470"/>
                  <a:pt x="293" y="467"/>
                  <a:pt x="294" y="460"/>
                </a:cubicBezTo>
                <a:cubicBezTo>
                  <a:pt x="295" y="455"/>
                  <a:pt x="296" y="452"/>
                  <a:pt x="297" y="450"/>
                </a:cubicBezTo>
                <a:cubicBezTo>
                  <a:pt x="298" y="448"/>
                  <a:pt x="299" y="447"/>
                  <a:pt x="300" y="447"/>
                </a:cubicBezTo>
                <a:cubicBezTo>
                  <a:pt x="302" y="446"/>
                  <a:pt x="304" y="446"/>
                  <a:pt x="307" y="445"/>
                </a:cubicBezTo>
                <a:cubicBezTo>
                  <a:pt x="309" y="445"/>
                  <a:pt x="313" y="445"/>
                  <a:pt x="318" y="445"/>
                </a:cubicBezTo>
                <a:cubicBezTo>
                  <a:pt x="323" y="445"/>
                  <a:pt x="329" y="443"/>
                  <a:pt x="336" y="440"/>
                </a:cubicBezTo>
                <a:cubicBezTo>
                  <a:pt x="344" y="436"/>
                  <a:pt x="348" y="434"/>
                  <a:pt x="348" y="433"/>
                </a:cubicBezTo>
                <a:cubicBezTo>
                  <a:pt x="347" y="433"/>
                  <a:pt x="336" y="406"/>
                  <a:pt x="315" y="351"/>
                </a:cubicBezTo>
                <a:lnTo>
                  <a:pt x="282" y="269"/>
                </a:lnTo>
                <a:cubicBezTo>
                  <a:pt x="195" y="364"/>
                  <a:pt x="150" y="414"/>
                  <a:pt x="147" y="419"/>
                </a:cubicBezTo>
                <a:cubicBezTo>
                  <a:pt x="146" y="423"/>
                  <a:pt x="145" y="425"/>
                  <a:pt x="145" y="427"/>
                </a:cubicBezTo>
                <a:cubicBezTo>
                  <a:pt x="145" y="436"/>
                  <a:pt x="151" y="442"/>
                  <a:pt x="165" y="445"/>
                </a:cubicBezTo>
                <a:cubicBezTo>
                  <a:pt x="165" y="445"/>
                  <a:pt x="167" y="445"/>
                  <a:pt x="169" y="445"/>
                </a:cubicBezTo>
                <a:cubicBezTo>
                  <a:pt x="171" y="445"/>
                  <a:pt x="173" y="445"/>
                  <a:pt x="173" y="445"/>
                </a:cubicBezTo>
                <a:cubicBezTo>
                  <a:pt x="175" y="445"/>
                  <a:pt x="176" y="445"/>
                  <a:pt x="176" y="445"/>
                </a:cubicBezTo>
                <a:cubicBezTo>
                  <a:pt x="177" y="445"/>
                  <a:pt x="177" y="446"/>
                  <a:pt x="178" y="446"/>
                </a:cubicBezTo>
                <a:cubicBezTo>
                  <a:pt x="179" y="447"/>
                  <a:pt x="180" y="447"/>
                  <a:pt x="180" y="448"/>
                </a:cubicBezTo>
                <a:cubicBezTo>
                  <a:pt x="181" y="449"/>
                  <a:pt x="181" y="451"/>
                  <a:pt x="181" y="453"/>
                </a:cubicBezTo>
                <a:cubicBezTo>
                  <a:pt x="181" y="457"/>
                  <a:pt x="181" y="461"/>
                  <a:pt x="180" y="464"/>
                </a:cubicBezTo>
                <a:cubicBezTo>
                  <a:pt x="178" y="470"/>
                  <a:pt x="177" y="474"/>
                  <a:pt x="175" y="475"/>
                </a:cubicBezTo>
                <a:cubicBezTo>
                  <a:pt x="174" y="476"/>
                  <a:pt x="171" y="476"/>
                  <a:pt x="165" y="477"/>
                </a:cubicBezTo>
                <a:cubicBezTo>
                  <a:pt x="164" y="477"/>
                  <a:pt x="159" y="477"/>
                  <a:pt x="152" y="477"/>
                </a:cubicBezTo>
                <a:cubicBezTo>
                  <a:pt x="145" y="477"/>
                  <a:pt x="135" y="477"/>
                  <a:pt x="122" y="476"/>
                </a:cubicBezTo>
                <a:cubicBezTo>
                  <a:pt x="109" y="476"/>
                  <a:pt x="96" y="476"/>
                  <a:pt x="81" y="476"/>
                </a:cubicBezTo>
                <a:cubicBezTo>
                  <a:pt x="45" y="476"/>
                  <a:pt x="21" y="477"/>
                  <a:pt x="11" y="478"/>
                </a:cubicBez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13" name=""/>
          <p:cNvSpPr/>
          <p:nvPr/>
        </p:nvSpPr>
        <p:spPr>
          <a:xfrm>
            <a:off x="5735160" y="1653120"/>
            <a:ext cx="167760" cy="59400"/>
          </a:xfrm>
          <a:custGeom>
            <a:avLst/>
            <a:gdLst/>
            <a:ahLst/>
            <a:rect l="0" t="0" r="r" b="b"/>
            <a:pathLst>
              <a:path w="466" h="165">
                <a:moveTo>
                  <a:pt x="0" y="14"/>
                </a:moveTo>
                <a:cubicBezTo>
                  <a:pt x="0" y="8"/>
                  <a:pt x="3" y="3"/>
                  <a:pt x="10" y="0"/>
                </a:cubicBezTo>
                <a:lnTo>
                  <a:pt x="455" y="0"/>
                </a:lnTo>
                <a:cubicBezTo>
                  <a:pt x="462" y="4"/>
                  <a:pt x="466" y="9"/>
                  <a:pt x="466" y="14"/>
                </a:cubicBezTo>
                <a:cubicBezTo>
                  <a:pt x="466" y="19"/>
                  <a:pt x="463" y="24"/>
                  <a:pt x="456" y="27"/>
                </a:cubicBezTo>
                <a:lnTo>
                  <a:pt x="234" y="28"/>
                </a:lnTo>
                <a:lnTo>
                  <a:pt x="11" y="28"/>
                </a:lnTo>
                <a:cubicBezTo>
                  <a:pt x="3" y="26"/>
                  <a:pt x="0" y="21"/>
                  <a:pt x="0" y="14"/>
                </a:cubicBezTo>
                <a:moveTo>
                  <a:pt x="0" y="151"/>
                </a:moveTo>
                <a:cubicBezTo>
                  <a:pt x="0" y="144"/>
                  <a:pt x="3" y="139"/>
                  <a:pt x="11" y="137"/>
                </a:cubicBezTo>
                <a:lnTo>
                  <a:pt x="456" y="137"/>
                </a:lnTo>
                <a:cubicBezTo>
                  <a:pt x="463" y="141"/>
                  <a:pt x="466" y="146"/>
                  <a:pt x="466" y="151"/>
                </a:cubicBezTo>
                <a:cubicBezTo>
                  <a:pt x="466" y="157"/>
                  <a:pt x="462" y="161"/>
                  <a:pt x="455" y="165"/>
                </a:cubicBezTo>
                <a:lnTo>
                  <a:pt x="10" y="165"/>
                </a:lnTo>
                <a:cubicBezTo>
                  <a:pt x="3" y="161"/>
                  <a:pt x="0" y="157"/>
                  <a:pt x="0" y="151"/>
                </a:cubicBez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14" name=""/>
          <p:cNvSpPr/>
          <p:nvPr/>
        </p:nvSpPr>
        <p:spPr>
          <a:xfrm>
            <a:off x="6048360" y="1380960"/>
            <a:ext cx="68040" cy="603720"/>
          </a:xfrm>
          <a:custGeom>
            <a:avLst/>
            <a:gdLst/>
            <a:ahLst/>
            <a:rect l="0" t="0" r="r" b="b"/>
            <a:pathLst>
              <a:path w="189" h="1677">
                <a:moveTo>
                  <a:pt x="0" y="1677"/>
                </a:moveTo>
                <a:lnTo>
                  <a:pt x="0" y="0"/>
                </a:lnTo>
                <a:lnTo>
                  <a:pt x="189" y="0"/>
                </a:lnTo>
                <a:lnTo>
                  <a:pt x="189" y="44"/>
                </a:lnTo>
                <a:lnTo>
                  <a:pt x="44" y="44"/>
                </a:lnTo>
                <a:lnTo>
                  <a:pt x="44" y="1633"/>
                </a:lnTo>
                <a:lnTo>
                  <a:pt x="189" y="1633"/>
                </a:lnTo>
                <a:lnTo>
                  <a:pt x="189" y="1677"/>
                </a:lnTo>
                <a:lnTo>
                  <a:pt x="0" y="1677"/>
                </a:ln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15" name=""/>
          <p:cNvSpPr/>
          <p:nvPr/>
        </p:nvSpPr>
        <p:spPr>
          <a:xfrm>
            <a:off x="6140160" y="1402200"/>
            <a:ext cx="86760" cy="167760"/>
          </a:xfrm>
          <a:custGeom>
            <a:avLst/>
            <a:gdLst/>
            <a:ahLst/>
            <a:rect l="0" t="0" r="r" b="b"/>
            <a:pathLst>
              <a:path w="241" h="466">
                <a:moveTo>
                  <a:pt x="90" y="62"/>
                </a:moveTo>
                <a:lnTo>
                  <a:pt x="81" y="66"/>
                </a:lnTo>
                <a:cubicBezTo>
                  <a:pt x="75" y="68"/>
                  <a:pt x="65" y="70"/>
                  <a:pt x="53" y="73"/>
                </a:cubicBezTo>
                <a:cubicBezTo>
                  <a:pt x="41" y="75"/>
                  <a:pt x="28" y="77"/>
                  <a:pt x="13" y="77"/>
                </a:cubicBezTo>
                <a:lnTo>
                  <a:pt x="0" y="77"/>
                </a:lnTo>
                <a:lnTo>
                  <a:pt x="0" y="44"/>
                </a:lnTo>
                <a:lnTo>
                  <a:pt x="13" y="44"/>
                </a:lnTo>
                <a:cubicBezTo>
                  <a:pt x="35" y="43"/>
                  <a:pt x="55" y="40"/>
                  <a:pt x="74" y="34"/>
                </a:cubicBezTo>
                <a:cubicBezTo>
                  <a:pt x="92" y="28"/>
                  <a:pt x="106" y="22"/>
                  <a:pt x="114" y="17"/>
                </a:cubicBezTo>
                <a:cubicBezTo>
                  <a:pt x="121" y="12"/>
                  <a:pt x="128" y="7"/>
                  <a:pt x="133" y="2"/>
                </a:cubicBezTo>
                <a:cubicBezTo>
                  <a:pt x="134" y="0"/>
                  <a:pt x="137" y="0"/>
                  <a:pt x="142" y="0"/>
                </a:cubicBezTo>
                <a:cubicBezTo>
                  <a:pt x="146" y="0"/>
                  <a:pt x="150" y="1"/>
                  <a:pt x="154" y="4"/>
                </a:cubicBezTo>
                <a:lnTo>
                  <a:pt x="154" y="214"/>
                </a:lnTo>
                <a:lnTo>
                  <a:pt x="154" y="423"/>
                </a:lnTo>
                <a:cubicBezTo>
                  <a:pt x="157" y="426"/>
                  <a:pt x="160" y="428"/>
                  <a:pt x="163" y="429"/>
                </a:cubicBezTo>
                <a:cubicBezTo>
                  <a:pt x="165" y="430"/>
                  <a:pt x="171" y="431"/>
                  <a:pt x="179" y="432"/>
                </a:cubicBezTo>
                <a:cubicBezTo>
                  <a:pt x="188" y="433"/>
                  <a:pt x="203" y="434"/>
                  <a:pt x="223" y="434"/>
                </a:cubicBezTo>
                <a:lnTo>
                  <a:pt x="241" y="434"/>
                </a:lnTo>
                <a:lnTo>
                  <a:pt x="241" y="466"/>
                </a:lnTo>
                <a:lnTo>
                  <a:pt x="233" y="466"/>
                </a:lnTo>
                <a:cubicBezTo>
                  <a:pt x="223" y="464"/>
                  <a:pt x="186" y="464"/>
                  <a:pt x="122" y="464"/>
                </a:cubicBezTo>
                <a:cubicBezTo>
                  <a:pt x="58" y="464"/>
                  <a:pt x="21" y="464"/>
                  <a:pt x="11" y="466"/>
                </a:cubicBezTo>
                <a:lnTo>
                  <a:pt x="3" y="466"/>
                </a:lnTo>
                <a:lnTo>
                  <a:pt x="3" y="434"/>
                </a:lnTo>
                <a:lnTo>
                  <a:pt x="21" y="434"/>
                </a:lnTo>
                <a:cubicBezTo>
                  <a:pt x="31" y="434"/>
                  <a:pt x="40" y="434"/>
                  <a:pt x="48" y="434"/>
                </a:cubicBezTo>
                <a:cubicBezTo>
                  <a:pt x="55" y="434"/>
                  <a:pt x="61" y="433"/>
                  <a:pt x="65" y="433"/>
                </a:cubicBezTo>
                <a:cubicBezTo>
                  <a:pt x="69" y="432"/>
                  <a:pt x="73" y="432"/>
                  <a:pt x="76" y="431"/>
                </a:cubicBezTo>
                <a:cubicBezTo>
                  <a:pt x="80" y="430"/>
                  <a:pt x="82" y="429"/>
                  <a:pt x="82" y="429"/>
                </a:cubicBezTo>
                <a:cubicBezTo>
                  <a:pt x="82" y="429"/>
                  <a:pt x="84" y="428"/>
                  <a:pt x="86" y="426"/>
                </a:cubicBezTo>
                <a:cubicBezTo>
                  <a:pt x="89" y="424"/>
                  <a:pt x="90" y="423"/>
                  <a:pt x="90" y="423"/>
                </a:cubicBezTo>
                <a:lnTo>
                  <a:pt x="90" y="62"/>
                </a:ln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16" name=""/>
          <p:cNvSpPr/>
          <p:nvPr/>
        </p:nvSpPr>
        <p:spPr>
          <a:xfrm>
            <a:off x="6508800" y="1402200"/>
            <a:ext cx="100800" cy="167760"/>
          </a:xfrm>
          <a:custGeom>
            <a:avLst/>
            <a:gdLst/>
            <a:ahLst/>
            <a:rect l="0" t="0" r="r" b="b"/>
            <a:pathLst>
              <a:path w="280" h="466">
                <a:moveTo>
                  <a:pt x="41" y="166"/>
                </a:moveTo>
                <a:cubicBezTo>
                  <a:pt x="29" y="166"/>
                  <a:pt x="19" y="162"/>
                  <a:pt x="11" y="154"/>
                </a:cubicBezTo>
                <a:cubicBezTo>
                  <a:pt x="4" y="145"/>
                  <a:pt x="0" y="135"/>
                  <a:pt x="0" y="123"/>
                </a:cubicBezTo>
                <a:cubicBezTo>
                  <a:pt x="0" y="90"/>
                  <a:pt x="12" y="61"/>
                  <a:pt x="37" y="36"/>
                </a:cubicBezTo>
                <a:cubicBezTo>
                  <a:pt x="62" y="12"/>
                  <a:pt x="92" y="0"/>
                  <a:pt x="130" y="0"/>
                </a:cubicBezTo>
                <a:cubicBezTo>
                  <a:pt x="173" y="0"/>
                  <a:pt x="208" y="13"/>
                  <a:pt x="236" y="39"/>
                </a:cubicBezTo>
                <a:cubicBezTo>
                  <a:pt x="265" y="66"/>
                  <a:pt x="279" y="100"/>
                  <a:pt x="280" y="141"/>
                </a:cubicBezTo>
                <a:cubicBezTo>
                  <a:pt x="280" y="161"/>
                  <a:pt x="275" y="180"/>
                  <a:pt x="266" y="198"/>
                </a:cubicBezTo>
                <a:cubicBezTo>
                  <a:pt x="256" y="216"/>
                  <a:pt x="245" y="232"/>
                  <a:pt x="232" y="246"/>
                </a:cubicBezTo>
                <a:cubicBezTo>
                  <a:pt x="219" y="259"/>
                  <a:pt x="201" y="276"/>
                  <a:pt x="176" y="297"/>
                </a:cubicBezTo>
                <a:cubicBezTo>
                  <a:pt x="160" y="312"/>
                  <a:pt x="136" y="333"/>
                  <a:pt x="105" y="362"/>
                </a:cubicBezTo>
                <a:lnTo>
                  <a:pt x="64" y="401"/>
                </a:lnTo>
                <a:lnTo>
                  <a:pt x="117" y="401"/>
                </a:lnTo>
                <a:cubicBezTo>
                  <a:pt x="191" y="401"/>
                  <a:pt x="230" y="400"/>
                  <a:pt x="235" y="398"/>
                </a:cubicBezTo>
                <a:cubicBezTo>
                  <a:pt x="238" y="397"/>
                  <a:pt x="244" y="376"/>
                  <a:pt x="252" y="336"/>
                </a:cubicBezTo>
                <a:lnTo>
                  <a:pt x="252" y="334"/>
                </a:lnTo>
                <a:lnTo>
                  <a:pt x="280" y="334"/>
                </a:lnTo>
                <a:lnTo>
                  <a:pt x="280" y="336"/>
                </a:lnTo>
                <a:cubicBezTo>
                  <a:pt x="279" y="337"/>
                  <a:pt x="276" y="358"/>
                  <a:pt x="271" y="399"/>
                </a:cubicBezTo>
                <a:cubicBezTo>
                  <a:pt x="265" y="440"/>
                  <a:pt x="262" y="462"/>
                  <a:pt x="260" y="464"/>
                </a:cubicBezTo>
                <a:lnTo>
                  <a:pt x="260" y="466"/>
                </a:lnTo>
                <a:lnTo>
                  <a:pt x="0" y="466"/>
                </a:lnTo>
                <a:lnTo>
                  <a:pt x="0" y="452"/>
                </a:lnTo>
                <a:lnTo>
                  <a:pt x="0" y="444"/>
                </a:lnTo>
                <a:cubicBezTo>
                  <a:pt x="0" y="441"/>
                  <a:pt x="1" y="437"/>
                  <a:pt x="4" y="434"/>
                </a:cubicBezTo>
                <a:cubicBezTo>
                  <a:pt x="7" y="430"/>
                  <a:pt x="14" y="422"/>
                  <a:pt x="25" y="409"/>
                </a:cubicBezTo>
                <a:cubicBezTo>
                  <a:pt x="39" y="394"/>
                  <a:pt x="50" y="381"/>
                  <a:pt x="60" y="370"/>
                </a:cubicBezTo>
                <a:cubicBezTo>
                  <a:pt x="64" y="365"/>
                  <a:pt x="72" y="357"/>
                  <a:pt x="84" y="344"/>
                </a:cubicBezTo>
                <a:cubicBezTo>
                  <a:pt x="95" y="332"/>
                  <a:pt x="103" y="323"/>
                  <a:pt x="108" y="318"/>
                </a:cubicBezTo>
                <a:cubicBezTo>
                  <a:pt x="112" y="314"/>
                  <a:pt x="119" y="306"/>
                  <a:pt x="128" y="295"/>
                </a:cubicBezTo>
                <a:cubicBezTo>
                  <a:pt x="138" y="285"/>
                  <a:pt x="145" y="277"/>
                  <a:pt x="148" y="272"/>
                </a:cubicBezTo>
                <a:cubicBezTo>
                  <a:pt x="152" y="266"/>
                  <a:pt x="157" y="259"/>
                  <a:pt x="164" y="251"/>
                </a:cubicBezTo>
                <a:cubicBezTo>
                  <a:pt x="171" y="242"/>
                  <a:pt x="176" y="234"/>
                  <a:pt x="179" y="228"/>
                </a:cubicBezTo>
                <a:cubicBezTo>
                  <a:pt x="182" y="222"/>
                  <a:pt x="185" y="215"/>
                  <a:pt x="190" y="208"/>
                </a:cubicBezTo>
                <a:cubicBezTo>
                  <a:pt x="194" y="201"/>
                  <a:pt x="197" y="193"/>
                  <a:pt x="199" y="186"/>
                </a:cubicBezTo>
                <a:cubicBezTo>
                  <a:pt x="201" y="178"/>
                  <a:pt x="202" y="171"/>
                  <a:pt x="204" y="165"/>
                </a:cubicBezTo>
                <a:cubicBezTo>
                  <a:pt x="205" y="158"/>
                  <a:pt x="206" y="151"/>
                  <a:pt x="206" y="142"/>
                </a:cubicBezTo>
                <a:cubicBezTo>
                  <a:pt x="206" y="112"/>
                  <a:pt x="198" y="87"/>
                  <a:pt x="182" y="66"/>
                </a:cubicBezTo>
                <a:cubicBezTo>
                  <a:pt x="166" y="43"/>
                  <a:pt x="143" y="32"/>
                  <a:pt x="113" y="32"/>
                </a:cubicBezTo>
                <a:cubicBezTo>
                  <a:pt x="98" y="32"/>
                  <a:pt x="84" y="36"/>
                  <a:pt x="73" y="44"/>
                </a:cubicBezTo>
                <a:cubicBezTo>
                  <a:pt x="61" y="52"/>
                  <a:pt x="53" y="61"/>
                  <a:pt x="48" y="68"/>
                </a:cubicBezTo>
                <a:cubicBezTo>
                  <a:pt x="44" y="76"/>
                  <a:pt x="41" y="80"/>
                  <a:pt x="41" y="82"/>
                </a:cubicBezTo>
                <a:cubicBezTo>
                  <a:pt x="41" y="82"/>
                  <a:pt x="42" y="82"/>
                  <a:pt x="45" y="82"/>
                </a:cubicBezTo>
                <a:cubicBezTo>
                  <a:pt x="53" y="82"/>
                  <a:pt x="62" y="86"/>
                  <a:pt x="71" y="92"/>
                </a:cubicBezTo>
                <a:cubicBezTo>
                  <a:pt x="79" y="99"/>
                  <a:pt x="84" y="109"/>
                  <a:pt x="84" y="124"/>
                </a:cubicBezTo>
                <a:cubicBezTo>
                  <a:pt x="84" y="136"/>
                  <a:pt x="80" y="146"/>
                  <a:pt x="73" y="154"/>
                </a:cubicBezTo>
                <a:cubicBezTo>
                  <a:pt x="65" y="161"/>
                  <a:pt x="55" y="166"/>
                  <a:pt x="41" y="166"/>
                </a:cubicBez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17" name=""/>
          <p:cNvSpPr/>
          <p:nvPr/>
        </p:nvSpPr>
        <p:spPr>
          <a:xfrm>
            <a:off x="6129720" y="1754280"/>
            <a:ext cx="104760" cy="173160"/>
          </a:xfrm>
          <a:custGeom>
            <a:avLst/>
            <a:gdLst/>
            <a:ahLst/>
            <a:rect l="0" t="0" r="r" b="b"/>
            <a:pathLst>
              <a:path w="291" h="481">
                <a:moveTo>
                  <a:pt x="59" y="141"/>
                </a:moveTo>
                <a:cubicBezTo>
                  <a:pt x="47" y="141"/>
                  <a:pt x="37" y="137"/>
                  <a:pt x="30" y="129"/>
                </a:cubicBezTo>
                <a:cubicBezTo>
                  <a:pt x="23" y="121"/>
                  <a:pt x="19" y="111"/>
                  <a:pt x="19" y="98"/>
                </a:cubicBezTo>
                <a:cubicBezTo>
                  <a:pt x="19" y="73"/>
                  <a:pt x="30" y="50"/>
                  <a:pt x="52" y="30"/>
                </a:cubicBezTo>
                <a:cubicBezTo>
                  <a:pt x="75" y="10"/>
                  <a:pt x="102" y="0"/>
                  <a:pt x="133" y="0"/>
                </a:cubicBezTo>
                <a:cubicBezTo>
                  <a:pt x="150" y="0"/>
                  <a:pt x="160" y="0"/>
                  <a:pt x="164" y="1"/>
                </a:cubicBezTo>
                <a:cubicBezTo>
                  <a:pt x="200" y="6"/>
                  <a:pt x="226" y="19"/>
                  <a:pt x="244" y="38"/>
                </a:cubicBezTo>
                <a:cubicBezTo>
                  <a:pt x="262" y="57"/>
                  <a:pt x="271" y="77"/>
                  <a:pt x="272" y="100"/>
                </a:cubicBezTo>
                <a:cubicBezTo>
                  <a:pt x="272" y="124"/>
                  <a:pt x="264" y="148"/>
                  <a:pt x="248" y="171"/>
                </a:cubicBezTo>
                <a:cubicBezTo>
                  <a:pt x="232" y="194"/>
                  <a:pt x="210" y="211"/>
                  <a:pt x="183" y="221"/>
                </a:cubicBezTo>
                <a:lnTo>
                  <a:pt x="180" y="222"/>
                </a:lnTo>
                <a:cubicBezTo>
                  <a:pt x="180" y="223"/>
                  <a:pt x="183" y="223"/>
                  <a:pt x="187" y="224"/>
                </a:cubicBezTo>
                <a:cubicBezTo>
                  <a:pt x="191" y="225"/>
                  <a:pt x="198" y="227"/>
                  <a:pt x="207" y="231"/>
                </a:cubicBezTo>
                <a:cubicBezTo>
                  <a:pt x="216" y="234"/>
                  <a:pt x="225" y="239"/>
                  <a:pt x="234" y="245"/>
                </a:cubicBezTo>
                <a:cubicBezTo>
                  <a:pt x="272" y="270"/>
                  <a:pt x="291" y="303"/>
                  <a:pt x="291" y="343"/>
                </a:cubicBezTo>
                <a:cubicBezTo>
                  <a:pt x="291" y="380"/>
                  <a:pt x="276" y="412"/>
                  <a:pt x="247" y="440"/>
                </a:cubicBezTo>
                <a:cubicBezTo>
                  <a:pt x="219" y="467"/>
                  <a:pt x="182" y="481"/>
                  <a:pt x="137" y="481"/>
                </a:cubicBezTo>
                <a:cubicBezTo>
                  <a:pt x="100" y="481"/>
                  <a:pt x="67" y="471"/>
                  <a:pt x="40" y="451"/>
                </a:cubicBezTo>
                <a:cubicBezTo>
                  <a:pt x="13" y="431"/>
                  <a:pt x="0" y="405"/>
                  <a:pt x="0" y="375"/>
                </a:cubicBezTo>
                <a:cubicBezTo>
                  <a:pt x="0" y="362"/>
                  <a:pt x="4" y="351"/>
                  <a:pt x="13" y="343"/>
                </a:cubicBezTo>
                <a:cubicBezTo>
                  <a:pt x="21" y="335"/>
                  <a:pt x="31" y="331"/>
                  <a:pt x="44" y="331"/>
                </a:cubicBezTo>
                <a:cubicBezTo>
                  <a:pt x="57" y="331"/>
                  <a:pt x="68" y="335"/>
                  <a:pt x="76" y="343"/>
                </a:cubicBezTo>
                <a:cubicBezTo>
                  <a:pt x="84" y="352"/>
                  <a:pt x="89" y="362"/>
                  <a:pt x="89" y="375"/>
                </a:cubicBezTo>
                <a:cubicBezTo>
                  <a:pt x="89" y="380"/>
                  <a:pt x="88" y="384"/>
                  <a:pt x="87" y="389"/>
                </a:cubicBezTo>
                <a:cubicBezTo>
                  <a:pt x="85" y="393"/>
                  <a:pt x="84" y="396"/>
                  <a:pt x="82" y="400"/>
                </a:cubicBezTo>
                <a:cubicBezTo>
                  <a:pt x="80" y="403"/>
                  <a:pt x="77" y="406"/>
                  <a:pt x="74" y="408"/>
                </a:cubicBezTo>
                <a:cubicBezTo>
                  <a:pt x="71" y="410"/>
                  <a:pt x="68" y="412"/>
                  <a:pt x="66" y="414"/>
                </a:cubicBezTo>
                <a:cubicBezTo>
                  <a:pt x="63" y="415"/>
                  <a:pt x="61" y="416"/>
                  <a:pt x="59" y="416"/>
                </a:cubicBezTo>
                <a:cubicBezTo>
                  <a:pt x="56" y="417"/>
                  <a:pt x="54" y="418"/>
                  <a:pt x="53" y="419"/>
                </a:cubicBezTo>
                <a:lnTo>
                  <a:pt x="50" y="419"/>
                </a:lnTo>
                <a:cubicBezTo>
                  <a:pt x="74" y="440"/>
                  <a:pt x="103" y="451"/>
                  <a:pt x="137" y="451"/>
                </a:cubicBezTo>
                <a:cubicBezTo>
                  <a:pt x="162" y="451"/>
                  <a:pt x="183" y="438"/>
                  <a:pt x="196" y="414"/>
                </a:cubicBezTo>
                <a:cubicBezTo>
                  <a:pt x="204" y="398"/>
                  <a:pt x="208" y="375"/>
                  <a:pt x="208" y="343"/>
                </a:cubicBezTo>
                <a:lnTo>
                  <a:pt x="208" y="329"/>
                </a:lnTo>
                <a:cubicBezTo>
                  <a:pt x="208" y="285"/>
                  <a:pt x="193" y="255"/>
                  <a:pt x="162" y="240"/>
                </a:cubicBezTo>
                <a:cubicBezTo>
                  <a:pt x="155" y="238"/>
                  <a:pt x="141" y="236"/>
                  <a:pt x="119" y="236"/>
                </a:cubicBezTo>
                <a:lnTo>
                  <a:pt x="90" y="235"/>
                </a:lnTo>
                <a:lnTo>
                  <a:pt x="88" y="234"/>
                </a:lnTo>
                <a:cubicBezTo>
                  <a:pt x="87" y="232"/>
                  <a:pt x="87" y="228"/>
                  <a:pt x="87" y="222"/>
                </a:cubicBezTo>
                <a:cubicBezTo>
                  <a:pt x="87" y="214"/>
                  <a:pt x="88" y="210"/>
                  <a:pt x="92" y="210"/>
                </a:cubicBezTo>
                <a:cubicBezTo>
                  <a:pt x="105" y="210"/>
                  <a:pt x="119" y="209"/>
                  <a:pt x="133" y="206"/>
                </a:cubicBezTo>
                <a:cubicBezTo>
                  <a:pt x="148" y="204"/>
                  <a:pt x="163" y="194"/>
                  <a:pt x="177" y="177"/>
                </a:cubicBezTo>
                <a:cubicBezTo>
                  <a:pt x="190" y="160"/>
                  <a:pt x="196" y="133"/>
                  <a:pt x="196" y="98"/>
                </a:cubicBezTo>
                <a:lnTo>
                  <a:pt x="196" y="92"/>
                </a:lnTo>
                <a:cubicBezTo>
                  <a:pt x="196" y="66"/>
                  <a:pt x="188" y="47"/>
                  <a:pt x="172" y="37"/>
                </a:cubicBezTo>
                <a:cubicBezTo>
                  <a:pt x="161" y="30"/>
                  <a:pt x="150" y="27"/>
                  <a:pt x="138" y="27"/>
                </a:cubicBezTo>
                <a:cubicBezTo>
                  <a:pt x="123" y="27"/>
                  <a:pt x="110" y="30"/>
                  <a:pt x="97" y="35"/>
                </a:cubicBezTo>
                <a:cubicBezTo>
                  <a:pt x="84" y="40"/>
                  <a:pt x="76" y="45"/>
                  <a:pt x="70" y="51"/>
                </a:cubicBezTo>
                <a:cubicBezTo>
                  <a:pt x="65" y="57"/>
                  <a:pt x="63" y="59"/>
                  <a:pt x="63" y="59"/>
                </a:cubicBezTo>
                <a:lnTo>
                  <a:pt x="65" y="59"/>
                </a:lnTo>
                <a:cubicBezTo>
                  <a:pt x="66" y="60"/>
                  <a:pt x="68" y="60"/>
                  <a:pt x="70" y="61"/>
                </a:cubicBezTo>
                <a:cubicBezTo>
                  <a:pt x="73" y="61"/>
                  <a:pt x="75" y="62"/>
                  <a:pt x="77" y="64"/>
                </a:cubicBezTo>
                <a:cubicBezTo>
                  <a:pt x="80" y="66"/>
                  <a:pt x="83" y="68"/>
                  <a:pt x="86" y="69"/>
                </a:cubicBezTo>
                <a:cubicBezTo>
                  <a:pt x="89" y="70"/>
                  <a:pt x="91" y="73"/>
                  <a:pt x="93" y="77"/>
                </a:cubicBezTo>
                <a:cubicBezTo>
                  <a:pt x="94" y="81"/>
                  <a:pt x="96" y="84"/>
                  <a:pt x="98" y="87"/>
                </a:cubicBezTo>
                <a:cubicBezTo>
                  <a:pt x="101" y="91"/>
                  <a:pt x="101" y="95"/>
                  <a:pt x="101" y="101"/>
                </a:cubicBezTo>
                <a:cubicBezTo>
                  <a:pt x="101" y="111"/>
                  <a:pt x="97" y="121"/>
                  <a:pt x="91" y="128"/>
                </a:cubicBezTo>
                <a:cubicBezTo>
                  <a:pt x="84" y="136"/>
                  <a:pt x="74" y="141"/>
                  <a:pt x="59" y="141"/>
                </a:cubicBez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18" name=""/>
          <p:cNvSpPr/>
          <p:nvPr/>
        </p:nvSpPr>
        <p:spPr>
          <a:xfrm>
            <a:off x="6503400" y="1751400"/>
            <a:ext cx="111600" cy="170280"/>
          </a:xfrm>
          <a:custGeom>
            <a:avLst/>
            <a:gdLst/>
            <a:ahLst/>
            <a:rect l="0" t="0" r="r" b="b"/>
            <a:pathLst>
              <a:path w="310" h="473">
                <a:moveTo>
                  <a:pt x="304" y="473"/>
                </a:moveTo>
                <a:cubicBezTo>
                  <a:pt x="295" y="472"/>
                  <a:pt x="265" y="471"/>
                  <a:pt x="214" y="471"/>
                </a:cubicBezTo>
                <a:cubicBezTo>
                  <a:pt x="160" y="471"/>
                  <a:pt x="128" y="472"/>
                  <a:pt x="120" y="473"/>
                </a:cubicBezTo>
                <a:lnTo>
                  <a:pt x="114" y="473"/>
                </a:lnTo>
                <a:lnTo>
                  <a:pt x="114" y="441"/>
                </a:lnTo>
                <a:lnTo>
                  <a:pt x="135" y="441"/>
                </a:lnTo>
                <a:cubicBezTo>
                  <a:pt x="145" y="441"/>
                  <a:pt x="151" y="441"/>
                  <a:pt x="154" y="441"/>
                </a:cubicBezTo>
                <a:cubicBezTo>
                  <a:pt x="158" y="441"/>
                  <a:pt x="162" y="441"/>
                  <a:pt x="166" y="440"/>
                </a:cubicBezTo>
                <a:cubicBezTo>
                  <a:pt x="171" y="439"/>
                  <a:pt x="174" y="438"/>
                  <a:pt x="176" y="436"/>
                </a:cubicBezTo>
                <a:cubicBezTo>
                  <a:pt x="178" y="435"/>
                  <a:pt x="179" y="433"/>
                  <a:pt x="181" y="431"/>
                </a:cubicBezTo>
                <a:cubicBezTo>
                  <a:pt x="181" y="430"/>
                  <a:pt x="182" y="417"/>
                  <a:pt x="182" y="393"/>
                </a:cubicBezTo>
                <a:lnTo>
                  <a:pt x="182" y="358"/>
                </a:lnTo>
                <a:lnTo>
                  <a:pt x="0" y="358"/>
                </a:lnTo>
                <a:lnTo>
                  <a:pt x="0" y="326"/>
                </a:lnTo>
                <a:lnTo>
                  <a:pt x="106" y="165"/>
                </a:lnTo>
                <a:cubicBezTo>
                  <a:pt x="177" y="56"/>
                  <a:pt x="213" y="1"/>
                  <a:pt x="214" y="1"/>
                </a:cubicBezTo>
                <a:cubicBezTo>
                  <a:pt x="215" y="0"/>
                  <a:pt x="220" y="0"/>
                  <a:pt x="229" y="0"/>
                </a:cubicBezTo>
                <a:lnTo>
                  <a:pt x="242" y="0"/>
                </a:lnTo>
                <a:lnTo>
                  <a:pt x="246" y="4"/>
                </a:lnTo>
                <a:lnTo>
                  <a:pt x="246" y="326"/>
                </a:lnTo>
                <a:lnTo>
                  <a:pt x="310" y="326"/>
                </a:lnTo>
                <a:lnTo>
                  <a:pt x="310" y="358"/>
                </a:lnTo>
                <a:lnTo>
                  <a:pt x="246" y="358"/>
                </a:lnTo>
                <a:lnTo>
                  <a:pt x="246" y="394"/>
                </a:lnTo>
                <a:cubicBezTo>
                  <a:pt x="246" y="413"/>
                  <a:pt x="246" y="424"/>
                  <a:pt x="246" y="427"/>
                </a:cubicBezTo>
                <a:cubicBezTo>
                  <a:pt x="246" y="431"/>
                  <a:pt x="247" y="433"/>
                  <a:pt x="250" y="436"/>
                </a:cubicBezTo>
                <a:cubicBezTo>
                  <a:pt x="254" y="439"/>
                  <a:pt x="267" y="441"/>
                  <a:pt x="290" y="441"/>
                </a:cubicBezTo>
                <a:lnTo>
                  <a:pt x="310" y="441"/>
                </a:lnTo>
                <a:lnTo>
                  <a:pt x="310" y="473"/>
                </a:lnTo>
                <a:lnTo>
                  <a:pt x="304" y="473"/>
                </a:lnTo>
                <a:moveTo>
                  <a:pt x="186" y="326"/>
                </a:moveTo>
                <a:lnTo>
                  <a:pt x="186" y="93"/>
                </a:lnTo>
                <a:lnTo>
                  <a:pt x="33" y="325"/>
                </a:lnTo>
                <a:lnTo>
                  <a:pt x="109" y="326"/>
                </a:lnTo>
                <a:lnTo>
                  <a:pt x="186" y="326"/>
                </a:ln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19" name=""/>
          <p:cNvSpPr/>
          <p:nvPr/>
        </p:nvSpPr>
        <p:spPr>
          <a:xfrm>
            <a:off x="6624720" y="1380960"/>
            <a:ext cx="68040" cy="603720"/>
          </a:xfrm>
          <a:custGeom>
            <a:avLst/>
            <a:gdLst/>
            <a:ahLst/>
            <a:rect l="0" t="0" r="r" b="b"/>
            <a:pathLst>
              <a:path w="189" h="1677">
                <a:moveTo>
                  <a:pt x="0" y="44"/>
                </a:moveTo>
                <a:lnTo>
                  <a:pt x="0" y="0"/>
                </a:lnTo>
                <a:lnTo>
                  <a:pt x="189" y="0"/>
                </a:lnTo>
                <a:lnTo>
                  <a:pt x="189" y="1677"/>
                </a:lnTo>
                <a:lnTo>
                  <a:pt x="0" y="1677"/>
                </a:lnTo>
                <a:lnTo>
                  <a:pt x="0" y="1633"/>
                </a:lnTo>
                <a:lnTo>
                  <a:pt x="146" y="1633"/>
                </a:lnTo>
                <a:lnTo>
                  <a:pt x="146" y="44"/>
                </a:lnTo>
                <a:lnTo>
                  <a:pt x="0" y="44"/>
                </a:ln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20" name=""/>
          <p:cNvSpPr/>
          <p:nvPr/>
        </p:nvSpPr>
        <p:spPr>
          <a:xfrm>
            <a:off x="4608720" y="2611440"/>
            <a:ext cx="208080" cy="172080"/>
          </a:xfrm>
          <a:custGeom>
            <a:avLst/>
            <a:gdLst/>
            <a:ahLst/>
            <a:rect l="0" t="0" r="r" b="b"/>
            <a:pathLst>
              <a:path w="578" h="478">
                <a:moveTo>
                  <a:pt x="11" y="478"/>
                </a:moveTo>
                <a:lnTo>
                  <a:pt x="10" y="478"/>
                </a:lnTo>
                <a:cubicBezTo>
                  <a:pt x="3" y="478"/>
                  <a:pt x="0" y="476"/>
                  <a:pt x="0" y="471"/>
                </a:cubicBezTo>
                <a:cubicBezTo>
                  <a:pt x="0" y="469"/>
                  <a:pt x="0" y="465"/>
                  <a:pt x="2" y="459"/>
                </a:cubicBezTo>
                <a:cubicBezTo>
                  <a:pt x="4" y="453"/>
                  <a:pt x="5" y="449"/>
                  <a:pt x="7" y="448"/>
                </a:cubicBezTo>
                <a:cubicBezTo>
                  <a:pt x="8" y="447"/>
                  <a:pt x="13" y="447"/>
                  <a:pt x="20" y="446"/>
                </a:cubicBezTo>
                <a:cubicBezTo>
                  <a:pt x="60" y="445"/>
                  <a:pt x="92" y="433"/>
                  <a:pt x="114" y="410"/>
                </a:cubicBezTo>
                <a:cubicBezTo>
                  <a:pt x="119" y="405"/>
                  <a:pt x="146" y="376"/>
                  <a:pt x="196" y="322"/>
                </a:cubicBezTo>
                <a:cubicBezTo>
                  <a:pt x="246" y="268"/>
                  <a:pt x="270" y="240"/>
                  <a:pt x="270" y="239"/>
                </a:cubicBezTo>
                <a:cubicBezTo>
                  <a:pt x="219" y="109"/>
                  <a:pt x="192" y="43"/>
                  <a:pt x="190" y="41"/>
                </a:cubicBezTo>
                <a:cubicBezTo>
                  <a:pt x="186" y="36"/>
                  <a:pt x="171" y="33"/>
                  <a:pt x="145" y="32"/>
                </a:cubicBezTo>
                <a:lnTo>
                  <a:pt x="125" y="32"/>
                </a:lnTo>
                <a:cubicBezTo>
                  <a:pt x="123" y="30"/>
                  <a:pt x="121" y="28"/>
                  <a:pt x="121" y="27"/>
                </a:cubicBezTo>
                <a:cubicBezTo>
                  <a:pt x="121" y="26"/>
                  <a:pt x="122" y="21"/>
                  <a:pt x="123" y="14"/>
                </a:cubicBezTo>
                <a:cubicBezTo>
                  <a:pt x="125" y="7"/>
                  <a:pt x="127" y="3"/>
                  <a:pt x="130" y="0"/>
                </a:cubicBezTo>
                <a:lnTo>
                  <a:pt x="139" y="0"/>
                </a:lnTo>
                <a:cubicBezTo>
                  <a:pt x="155" y="1"/>
                  <a:pt x="184" y="2"/>
                  <a:pt x="225" y="2"/>
                </a:cubicBezTo>
                <a:cubicBezTo>
                  <a:pt x="240" y="2"/>
                  <a:pt x="255" y="2"/>
                  <a:pt x="268" y="2"/>
                </a:cubicBezTo>
                <a:cubicBezTo>
                  <a:pt x="281" y="2"/>
                  <a:pt x="291" y="1"/>
                  <a:pt x="299" y="1"/>
                </a:cubicBezTo>
                <a:cubicBezTo>
                  <a:pt x="307" y="1"/>
                  <a:pt x="312" y="1"/>
                  <a:pt x="313" y="1"/>
                </a:cubicBezTo>
                <a:cubicBezTo>
                  <a:pt x="321" y="1"/>
                  <a:pt x="325" y="4"/>
                  <a:pt x="325" y="9"/>
                </a:cubicBezTo>
                <a:cubicBezTo>
                  <a:pt x="325" y="9"/>
                  <a:pt x="324" y="12"/>
                  <a:pt x="323" y="18"/>
                </a:cubicBezTo>
                <a:cubicBezTo>
                  <a:pt x="322" y="25"/>
                  <a:pt x="320" y="29"/>
                  <a:pt x="319" y="30"/>
                </a:cubicBezTo>
                <a:cubicBezTo>
                  <a:pt x="317" y="32"/>
                  <a:pt x="313" y="32"/>
                  <a:pt x="307" y="32"/>
                </a:cubicBezTo>
                <a:cubicBezTo>
                  <a:pt x="293" y="34"/>
                  <a:pt x="280" y="38"/>
                  <a:pt x="270" y="44"/>
                </a:cubicBezTo>
                <a:lnTo>
                  <a:pt x="323" y="181"/>
                </a:lnTo>
                <a:lnTo>
                  <a:pt x="360" y="140"/>
                </a:lnTo>
                <a:cubicBezTo>
                  <a:pt x="409" y="86"/>
                  <a:pt x="434" y="57"/>
                  <a:pt x="434" y="51"/>
                </a:cubicBezTo>
                <a:cubicBezTo>
                  <a:pt x="434" y="43"/>
                  <a:pt x="428" y="37"/>
                  <a:pt x="417" y="34"/>
                </a:cubicBezTo>
                <a:cubicBezTo>
                  <a:pt x="415" y="34"/>
                  <a:pt x="412" y="33"/>
                  <a:pt x="408" y="32"/>
                </a:cubicBezTo>
                <a:cubicBezTo>
                  <a:pt x="401" y="32"/>
                  <a:pt x="397" y="30"/>
                  <a:pt x="397" y="25"/>
                </a:cubicBezTo>
                <a:cubicBezTo>
                  <a:pt x="397" y="24"/>
                  <a:pt x="398" y="20"/>
                  <a:pt x="399" y="14"/>
                </a:cubicBezTo>
                <a:cubicBezTo>
                  <a:pt x="401" y="7"/>
                  <a:pt x="403" y="3"/>
                  <a:pt x="406" y="0"/>
                </a:cubicBezTo>
                <a:lnTo>
                  <a:pt x="414" y="0"/>
                </a:lnTo>
                <a:cubicBezTo>
                  <a:pt x="415" y="0"/>
                  <a:pt x="421" y="0"/>
                  <a:pt x="432" y="0"/>
                </a:cubicBezTo>
                <a:cubicBezTo>
                  <a:pt x="443" y="0"/>
                  <a:pt x="455" y="1"/>
                  <a:pt x="469" y="2"/>
                </a:cubicBezTo>
                <a:cubicBezTo>
                  <a:pt x="483" y="3"/>
                  <a:pt x="493" y="3"/>
                  <a:pt x="498" y="2"/>
                </a:cubicBezTo>
                <a:cubicBezTo>
                  <a:pt x="540" y="2"/>
                  <a:pt x="563" y="2"/>
                  <a:pt x="567" y="0"/>
                </a:cubicBezTo>
                <a:lnTo>
                  <a:pt x="573" y="0"/>
                </a:lnTo>
                <a:cubicBezTo>
                  <a:pt x="576" y="4"/>
                  <a:pt x="578" y="6"/>
                  <a:pt x="578" y="8"/>
                </a:cubicBezTo>
                <a:cubicBezTo>
                  <a:pt x="577" y="20"/>
                  <a:pt x="574" y="28"/>
                  <a:pt x="569" y="32"/>
                </a:cubicBezTo>
                <a:lnTo>
                  <a:pt x="558" y="32"/>
                </a:lnTo>
                <a:cubicBezTo>
                  <a:pt x="542" y="33"/>
                  <a:pt x="528" y="35"/>
                  <a:pt x="515" y="39"/>
                </a:cubicBezTo>
                <a:cubicBezTo>
                  <a:pt x="503" y="42"/>
                  <a:pt x="493" y="46"/>
                  <a:pt x="487" y="51"/>
                </a:cubicBezTo>
                <a:cubicBezTo>
                  <a:pt x="480" y="55"/>
                  <a:pt x="475" y="59"/>
                  <a:pt x="470" y="63"/>
                </a:cubicBezTo>
                <a:lnTo>
                  <a:pt x="462" y="69"/>
                </a:lnTo>
                <a:cubicBezTo>
                  <a:pt x="462" y="69"/>
                  <a:pt x="440" y="93"/>
                  <a:pt x="396" y="143"/>
                </a:cubicBezTo>
                <a:lnTo>
                  <a:pt x="335" y="210"/>
                </a:lnTo>
                <a:cubicBezTo>
                  <a:pt x="335" y="211"/>
                  <a:pt x="343" y="229"/>
                  <a:pt x="357" y="266"/>
                </a:cubicBezTo>
                <a:cubicBezTo>
                  <a:pt x="371" y="303"/>
                  <a:pt x="387" y="340"/>
                  <a:pt x="402" y="379"/>
                </a:cubicBezTo>
                <a:cubicBezTo>
                  <a:pt x="418" y="418"/>
                  <a:pt x="427" y="438"/>
                  <a:pt x="428" y="439"/>
                </a:cubicBezTo>
                <a:cubicBezTo>
                  <a:pt x="433" y="443"/>
                  <a:pt x="447" y="446"/>
                  <a:pt x="471" y="446"/>
                </a:cubicBezTo>
                <a:cubicBezTo>
                  <a:pt x="487" y="446"/>
                  <a:pt x="495" y="448"/>
                  <a:pt x="495" y="452"/>
                </a:cubicBezTo>
                <a:cubicBezTo>
                  <a:pt x="495" y="453"/>
                  <a:pt x="495" y="457"/>
                  <a:pt x="494" y="462"/>
                </a:cubicBezTo>
                <a:cubicBezTo>
                  <a:pt x="492" y="470"/>
                  <a:pt x="490" y="474"/>
                  <a:pt x="489" y="475"/>
                </a:cubicBezTo>
                <a:cubicBezTo>
                  <a:pt x="488" y="477"/>
                  <a:pt x="484" y="478"/>
                  <a:pt x="479" y="478"/>
                </a:cubicBezTo>
                <a:cubicBezTo>
                  <a:pt x="478" y="478"/>
                  <a:pt x="470" y="478"/>
                  <a:pt x="456" y="478"/>
                </a:cubicBezTo>
                <a:cubicBezTo>
                  <a:pt x="442" y="478"/>
                  <a:pt x="421" y="477"/>
                  <a:pt x="394" y="477"/>
                </a:cubicBezTo>
                <a:cubicBezTo>
                  <a:pt x="366" y="477"/>
                  <a:pt x="344" y="477"/>
                  <a:pt x="329" y="477"/>
                </a:cubicBezTo>
                <a:cubicBezTo>
                  <a:pt x="314" y="477"/>
                  <a:pt x="306" y="477"/>
                  <a:pt x="305" y="478"/>
                </a:cubicBezTo>
                <a:cubicBezTo>
                  <a:pt x="297" y="478"/>
                  <a:pt x="293" y="475"/>
                  <a:pt x="293" y="471"/>
                </a:cubicBezTo>
                <a:cubicBezTo>
                  <a:pt x="293" y="471"/>
                  <a:pt x="293" y="467"/>
                  <a:pt x="294" y="461"/>
                </a:cubicBezTo>
                <a:cubicBezTo>
                  <a:pt x="295" y="456"/>
                  <a:pt x="296" y="453"/>
                  <a:pt x="297" y="451"/>
                </a:cubicBezTo>
                <a:cubicBezTo>
                  <a:pt x="298" y="449"/>
                  <a:pt x="299" y="448"/>
                  <a:pt x="300" y="448"/>
                </a:cubicBezTo>
                <a:cubicBezTo>
                  <a:pt x="302" y="447"/>
                  <a:pt x="304" y="447"/>
                  <a:pt x="307" y="446"/>
                </a:cubicBezTo>
                <a:cubicBezTo>
                  <a:pt x="309" y="446"/>
                  <a:pt x="313" y="445"/>
                  <a:pt x="318" y="445"/>
                </a:cubicBezTo>
                <a:cubicBezTo>
                  <a:pt x="322" y="445"/>
                  <a:pt x="329" y="444"/>
                  <a:pt x="336" y="441"/>
                </a:cubicBezTo>
                <a:cubicBezTo>
                  <a:pt x="344" y="437"/>
                  <a:pt x="348" y="434"/>
                  <a:pt x="348" y="434"/>
                </a:cubicBezTo>
                <a:cubicBezTo>
                  <a:pt x="347" y="434"/>
                  <a:pt x="336" y="406"/>
                  <a:pt x="315" y="352"/>
                </a:cubicBezTo>
                <a:lnTo>
                  <a:pt x="282" y="269"/>
                </a:lnTo>
                <a:cubicBezTo>
                  <a:pt x="195" y="364"/>
                  <a:pt x="149" y="414"/>
                  <a:pt x="146" y="420"/>
                </a:cubicBezTo>
                <a:cubicBezTo>
                  <a:pt x="145" y="423"/>
                  <a:pt x="144" y="426"/>
                  <a:pt x="144" y="428"/>
                </a:cubicBezTo>
                <a:cubicBezTo>
                  <a:pt x="144" y="437"/>
                  <a:pt x="150" y="443"/>
                  <a:pt x="165" y="445"/>
                </a:cubicBezTo>
                <a:cubicBezTo>
                  <a:pt x="165" y="445"/>
                  <a:pt x="167" y="445"/>
                  <a:pt x="169" y="445"/>
                </a:cubicBezTo>
                <a:cubicBezTo>
                  <a:pt x="171" y="445"/>
                  <a:pt x="173" y="446"/>
                  <a:pt x="173" y="446"/>
                </a:cubicBezTo>
                <a:cubicBezTo>
                  <a:pt x="175" y="446"/>
                  <a:pt x="176" y="446"/>
                  <a:pt x="176" y="446"/>
                </a:cubicBezTo>
                <a:cubicBezTo>
                  <a:pt x="177" y="446"/>
                  <a:pt x="177" y="446"/>
                  <a:pt x="178" y="447"/>
                </a:cubicBezTo>
                <a:cubicBezTo>
                  <a:pt x="179" y="447"/>
                  <a:pt x="180" y="448"/>
                  <a:pt x="180" y="449"/>
                </a:cubicBezTo>
                <a:cubicBezTo>
                  <a:pt x="181" y="450"/>
                  <a:pt x="181" y="451"/>
                  <a:pt x="181" y="454"/>
                </a:cubicBezTo>
                <a:cubicBezTo>
                  <a:pt x="181" y="458"/>
                  <a:pt x="181" y="462"/>
                  <a:pt x="180" y="465"/>
                </a:cubicBezTo>
                <a:cubicBezTo>
                  <a:pt x="178" y="471"/>
                  <a:pt x="177" y="475"/>
                  <a:pt x="175" y="475"/>
                </a:cubicBezTo>
                <a:cubicBezTo>
                  <a:pt x="174" y="476"/>
                  <a:pt x="170" y="477"/>
                  <a:pt x="165" y="478"/>
                </a:cubicBezTo>
                <a:cubicBezTo>
                  <a:pt x="164" y="478"/>
                  <a:pt x="159" y="478"/>
                  <a:pt x="151" y="478"/>
                </a:cubicBezTo>
                <a:cubicBezTo>
                  <a:pt x="144" y="478"/>
                  <a:pt x="135" y="477"/>
                  <a:pt x="122" y="477"/>
                </a:cubicBezTo>
                <a:cubicBezTo>
                  <a:pt x="109" y="476"/>
                  <a:pt x="96" y="476"/>
                  <a:pt x="81" y="477"/>
                </a:cubicBezTo>
                <a:cubicBezTo>
                  <a:pt x="44" y="477"/>
                  <a:pt x="21" y="477"/>
                  <a:pt x="11" y="478"/>
                </a:cubicBez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21" name=""/>
          <p:cNvSpPr/>
          <p:nvPr/>
        </p:nvSpPr>
        <p:spPr>
          <a:xfrm>
            <a:off x="4822920" y="2742480"/>
            <a:ext cx="92520" cy="80640"/>
          </a:xfrm>
          <a:custGeom>
            <a:avLst/>
            <a:gdLst/>
            <a:ahLst/>
            <a:rect l="0" t="0" r="r" b="b"/>
            <a:pathLst>
              <a:path w="257" h="224">
                <a:moveTo>
                  <a:pt x="177" y="190"/>
                </a:moveTo>
                <a:cubicBezTo>
                  <a:pt x="159" y="213"/>
                  <a:pt x="138" y="224"/>
                  <a:pt x="114" y="224"/>
                </a:cubicBezTo>
                <a:lnTo>
                  <a:pt x="111" y="224"/>
                </a:lnTo>
                <a:cubicBezTo>
                  <a:pt x="70" y="224"/>
                  <a:pt x="46" y="208"/>
                  <a:pt x="40" y="175"/>
                </a:cubicBezTo>
                <a:cubicBezTo>
                  <a:pt x="39" y="173"/>
                  <a:pt x="39" y="150"/>
                  <a:pt x="39" y="107"/>
                </a:cubicBezTo>
                <a:cubicBezTo>
                  <a:pt x="38" y="71"/>
                  <a:pt x="38" y="50"/>
                  <a:pt x="38" y="46"/>
                </a:cubicBezTo>
                <a:cubicBezTo>
                  <a:pt x="38" y="42"/>
                  <a:pt x="37" y="38"/>
                  <a:pt x="35" y="36"/>
                </a:cubicBezTo>
                <a:cubicBezTo>
                  <a:pt x="32" y="31"/>
                  <a:pt x="22" y="28"/>
                  <a:pt x="6" y="28"/>
                </a:cubicBezTo>
                <a:lnTo>
                  <a:pt x="0" y="28"/>
                </a:lnTo>
                <a:lnTo>
                  <a:pt x="0" y="17"/>
                </a:lnTo>
                <a:cubicBezTo>
                  <a:pt x="0" y="9"/>
                  <a:pt x="1" y="5"/>
                  <a:pt x="1" y="5"/>
                </a:cubicBezTo>
                <a:lnTo>
                  <a:pt x="7" y="5"/>
                </a:lnTo>
                <a:cubicBezTo>
                  <a:pt x="10" y="4"/>
                  <a:pt x="15" y="4"/>
                  <a:pt x="21" y="4"/>
                </a:cubicBezTo>
                <a:cubicBezTo>
                  <a:pt x="27" y="3"/>
                  <a:pt x="34" y="3"/>
                  <a:pt x="40" y="3"/>
                </a:cubicBezTo>
                <a:cubicBezTo>
                  <a:pt x="45" y="2"/>
                  <a:pt x="51" y="2"/>
                  <a:pt x="58" y="2"/>
                </a:cubicBezTo>
                <a:cubicBezTo>
                  <a:pt x="65" y="1"/>
                  <a:pt x="70" y="1"/>
                  <a:pt x="73" y="0"/>
                </a:cubicBezTo>
                <a:cubicBezTo>
                  <a:pt x="76" y="0"/>
                  <a:pt x="78" y="-1"/>
                  <a:pt x="79" y="0"/>
                </a:cubicBezTo>
                <a:lnTo>
                  <a:pt x="80" y="0"/>
                </a:lnTo>
                <a:lnTo>
                  <a:pt x="80" y="90"/>
                </a:lnTo>
                <a:cubicBezTo>
                  <a:pt x="81" y="151"/>
                  <a:pt x="81" y="183"/>
                  <a:pt x="82" y="187"/>
                </a:cubicBezTo>
                <a:cubicBezTo>
                  <a:pt x="83" y="192"/>
                  <a:pt x="85" y="196"/>
                  <a:pt x="89" y="199"/>
                </a:cubicBezTo>
                <a:cubicBezTo>
                  <a:pt x="95" y="204"/>
                  <a:pt x="105" y="206"/>
                  <a:pt x="118" y="206"/>
                </a:cubicBezTo>
                <a:cubicBezTo>
                  <a:pt x="127" y="206"/>
                  <a:pt x="135" y="205"/>
                  <a:pt x="141" y="202"/>
                </a:cubicBezTo>
                <a:cubicBezTo>
                  <a:pt x="148" y="199"/>
                  <a:pt x="154" y="195"/>
                  <a:pt x="157" y="190"/>
                </a:cubicBezTo>
                <a:cubicBezTo>
                  <a:pt x="161" y="186"/>
                  <a:pt x="164" y="180"/>
                  <a:pt x="167" y="175"/>
                </a:cubicBezTo>
                <a:cubicBezTo>
                  <a:pt x="170" y="169"/>
                  <a:pt x="172" y="164"/>
                  <a:pt x="173" y="160"/>
                </a:cubicBezTo>
                <a:cubicBezTo>
                  <a:pt x="174" y="156"/>
                  <a:pt x="175" y="152"/>
                  <a:pt x="175" y="148"/>
                </a:cubicBezTo>
                <a:cubicBezTo>
                  <a:pt x="175" y="148"/>
                  <a:pt x="175" y="145"/>
                  <a:pt x="175" y="140"/>
                </a:cubicBezTo>
                <a:cubicBezTo>
                  <a:pt x="175" y="134"/>
                  <a:pt x="175" y="128"/>
                  <a:pt x="176" y="120"/>
                </a:cubicBezTo>
                <a:cubicBezTo>
                  <a:pt x="176" y="112"/>
                  <a:pt x="176" y="104"/>
                  <a:pt x="176" y="97"/>
                </a:cubicBezTo>
                <a:lnTo>
                  <a:pt x="176" y="62"/>
                </a:lnTo>
                <a:cubicBezTo>
                  <a:pt x="176" y="47"/>
                  <a:pt x="174" y="38"/>
                  <a:pt x="171" y="34"/>
                </a:cubicBezTo>
                <a:cubicBezTo>
                  <a:pt x="167" y="31"/>
                  <a:pt x="159" y="29"/>
                  <a:pt x="146" y="28"/>
                </a:cubicBezTo>
                <a:lnTo>
                  <a:pt x="137" y="28"/>
                </a:lnTo>
                <a:lnTo>
                  <a:pt x="137" y="5"/>
                </a:lnTo>
                <a:cubicBezTo>
                  <a:pt x="138" y="5"/>
                  <a:pt x="150" y="4"/>
                  <a:pt x="175" y="3"/>
                </a:cubicBezTo>
                <a:cubicBezTo>
                  <a:pt x="199" y="1"/>
                  <a:pt x="212" y="0"/>
                  <a:pt x="214" y="0"/>
                </a:cubicBezTo>
                <a:lnTo>
                  <a:pt x="217" y="0"/>
                </a:lnTo>
                <a:lnTo>
                  <a:pt x="217" y="89"/>
                </a:lnTo>
                <a:cubicBezTo>
                  <a:pt x="217" y="148"/>
                  <a:pt x="217" y="178"/>
                  <a:pt x="217" y="179"/>
                </a:cubicBezTo>
                <a:cubicBezTo>
                  <a:pt x="218" y="186"/>
                  <a:pt x="221" y="190"/>
                  <a:pt x="224" y="192"/>
                </a:cubicBezTo>
                <a:cubicBezTo>
                  <a:pt x="228" y="194"/>
                  <a:pt x="235" y="195"/>
                  <a:pt x="248" y="196"/>
                </a:cubicBezTo>
                <a:lnTo>
                  <a:pt x="257" y="196"/>
                </a:lnTo>
                <a:lnTo>
                  <a:pt x="257" y="219"/>
                </a:lnTo>
                <a:cubicBezTo>
                  <a:pt x="256" y="219"/>
                  <a:pt x="243" y="220"/>
                  <a:pt x="218" y="221"/>
                </a:cubicBezTo>
                <a:cubicBezTo>
                  <a:pt x="194" y="223"/>
                  <a:pt x="182" y="224"/>
                  <a:pt x="180" y="224"/>
                </a:cubicBezTo>
                <a:lnTo>
                  <a:pt x="177" y="224"/>
                </a:lnTo>
                <a:lnTo>
                  <a:pt x="177" y="190"/>
                </a:ln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22" name=""/>
          <p:cNvSpPr/>
          <p:nvPr/>
        </p:nvSpPr>
        <p:spPr>
          <a:xfrm>
            <a:off x="4920840" y="2742480"/>
            <a:ext cx="89640" cy="113400"/>
          </a:xfrm>
          <a:custGeom>
            <a:avLst/>
            <a:gdLst/>
            <a:ahLst/>
            <a:rect l="0" t="0" r="r" b="b"/>
            <a:pathLst>
              <a:path w="249" h="315">
                <a:moveTo>
                  <a:pt x="8" y="292"/>
                </a:moveTo>
                <a:lnTo>
                  <a:pt x="15" y="292"/>
                </a:lnTo>
                <a:cubicBezTo>
                  <a:pt x="28" y="292"/>
                  <a:pt x="36" y="290"/>
                  <a:pt x="38" y="285"/>
                </a:cubicBezTo>
                <a:lnTo>
                  <a:pt x="38" y="281"/>
                </a:lnTo>
                <a:cubicBezTo>
                  <a:pt x="38" y="279"/>
                  <a:pt x="38" y="276"/>
                  <a:pt x="38" y="272"/>
                </a:cubicBezTo>
                <a:cubicBezTo>
                  <a:pt x="38" y="268"/>
                  <a:pt x="38" y="263"/>
                  <a:pt x="38" y="257"/>
                </a:cubicBezTo>
                <a:cubicBezTo>
                  <a:pt x="38" y="251"/>
                  <a:pt x="38" y="245"/>
                  <a:pt x="39" y="238"/>
                </a:cubicBezTo>
                <a:cubicBezTo>
                  <a:pt x="39" y="231"/>
                  <a:pt x="39" y="224"/>
                  <a:pt x="39" y="216"/>
                </a:cubicBezTo>
                <a:cubicBezTo>
                  <a:pt x="38" y="208"/>
                  <a:pt x="38" y="200"/>
                  <a:pt x="39" y="192"/>
                </a:cubicBezTo>
                <a:cubicBezTo>
                  <a:pt x="39" y="183"/>
                  <a:pt x="39" y="175"/>
                  <a:pt x="39" y="167"/>
                </a:cubicBezTo>
                <a:cubicBezTo>
                  <a:pt x="39" y="155"/>
                  <a:pt x="39" y="144"/>
                  <a:pt x="39" y="132"/>
                </a:cubicBezTo>
                <a:cubicBezTo>
                  <a:pt x="39" y="119"/>
                  <a:pt x="39" y="109"/>
                  <a:pt x="39" y="99"/>
                </a:cubicBezTo>
                <a:cubicBezTo>
                  <a:pt x="39" y="89"/>
                  <a:pt x="39" y="81"/>
                  <a:pt x="39" y="72"/>
                </a:cubicBezTo>
                <a:cubicBezTo>
                  <a:pt x="39" y="64"/>
                  <a:pt x="39" y="58"/>
                  <a:pt x="38" y="53"/>
                </a:cubicBezTo>
                <a:cubicBezTo>
                  <a:pt x="38" y="48"/>
                  <a:pt x="38" y="45"/>
                  <a:pt x="38" y="45"/>
                </a:cubicBezTo>
                <a:cubicBezTo>
                  <a:pt x="37" y="38"/>
                  <a:pt x="35" y="34"/>
                  <a:pt x="31" y="32"/>
                </a:cubicBezTo>
                <a:cubicBezTo>
                  <a:pt x="28" y="30"/>
                  <a:pt x="20" y="29"/>
                  <a:pt x="9" y="28"/>
                </a:cubicBezTo>
                <a:lnTo>
                  <a:pt x="0" y="28"/>
                </a:lnTo>
                <a:lnTo>
                  <a:pt x="0" y="17"/>
                </a:lnTo>
                <a:cubicBezTo>
                  <a:pt x="0" y="9"/>
                  <a:pt x="1" y="5"/>
                  <a:pt x="1" y="5"/>
                </a:cubicBezTo>
                <a:lnTo>
                  <a:pt x="6" y="5"/>
                </a:lnTo>
                <a:cubicBezTo>
                  <a:pt x="10" y="4"/>
                  <a:pt x="14" y="4"/>
                  <a:pt x="21" y="4"/>
                </a:cubicBezTo>
                <a:cubicBezTo>
                  <a:pt x="27" y="3"/>
                  <a:pt x="33" y="3"/>
                  <a:pt x="39" y="3"/>
                </a:cubicBezTo>
                <a:cubicBezTo>
                  <a:pt x="45" y="2"/>
                  <a:pt x="51" y="2"/>
                  <a:pt x="58" y="2"/>
                </a:cubicBezTo>
                <a:cubicBezTo>
                  <a:pt x="65" y="1"/>
                  <a:pt x="70" y="1"/>
                  <a:pt x="73" y="0"/>
                </a:cubicBezTo>
                <a:cubicBezTo>
                  <a:pt x="76" y="0"/>
                  <a:pt x="78" y="-1"/>
                  <a:pt x="78" y="0"/>
                </a:cubicBezTo>
                <a:lnTo>
                  <a:pt x="80" y="0"/>
                </a:lnTo>
                <a:lnTo>
                  <a:pt x="80" y="13"/>
                </a:lnTo>
                <a:lnTo>
                  <a:pt x="80" y="25"/>
                </a:lnTo>
                <a:lnTo>
                  <a:pt x="84" y="22"/>
                </a:lnTo>
                <a:cubicBezTo>
                  <a:pt x="104" y="8"/>
                  <a:pt x="126" y="0"/>
                  <a:pt x="152" y="0"/>
                </a:cubicBezTo>
                <a:cubicBezTo>
                  <a:pt x="179" y="0"/>
                  <a:pt x="202" y="11"/>
                  <a:pt x="221" y="32"/>
                </a:cubicBezTo>
                <a:cubicBezTo>
                  <a:pt x="239" y="53"/>
                  <a:pt x="249" y="80"/>
                  <a:pt x="249" y="112"/>
                </a:cubicBezTo>
                <a:cubicBezTo>
                  <a:pt x="249" y="146"/>
                  <a:pt x="238" y="173"/>
                  <a:pt x="217" y="193"/>
                </a:cubicBezTo>
                <a:cubicBezTo>
                  <a:pt x="196" y="214"/>
                  <a:pt x="171" y="224"/>
                  <a:pt x="144" y="224"/>
                </a:cubicBezTo>
                <a:cubicBezTo>
                  <a:pt x="122" y="224"/>
                  <a:pt x="102" y="217"/>
                  <a:pt x="85" y="203"/>
                </a:cubicBezTo>
                <a:lnTo>
                  <a:pt x="81" y="199"/>
                </a:lnTo>
                <a:lnTo>
                  <a:pt x="81" y="241"/>
                </a:lnTo>
                <a:lnTo>
                  <a:pt x="81" y="269"/>
                </a:lnTo>
                <a:cubicBezTo>
                  <a:pt x="81" y="278"/>
                  <a:pt x="82" y="283"/>
                  <a:pt x="82" y="285"/>
                </a:cubicBezTo>
                <a:cubicBezTo>
                  <a:pt x="83" y="287"/>
                  <a:pt x="85" y="289"/>
                  <a:pt x="88" y="291"/>
                </a:cubicBezTo>
                <a:cubicBezTo>
                  <a:pt x="95" y="292"/>
                  <a:pt x="103" y="292"/>
                  <a:pt x="112" y="292"/>
                </a:cubicBezTo>
                <a:lnTo>
                  <a:pt x="120" y="292"/>
                </a:lnTo>
                <a:lnTo>
                  <a:pt x="120" y="315"/>
                </a:lnTo>
                <a:lnTo>
                  <a:pt x="116" y="315"/>
                </a:lnTo>
                <a:lnTo>
                  <a:pt x="104" y="314"/>
                </a:lnTo>
                <a:cubicBezTo>
                  <a:pt x="96" y="314"/>
                  <a:pt x="88" y="314"/>
                  <a:pt x="79" y="314"/>
                </a:cubicBezTo>
                <a:cubicBezTo>
                  <a:pt x="70" y="314"/>
                  <a:pt x="64" y="314"/>
                  <a:pt x="61" y="313"/>
                </a:cubicBezTo>
                <a:cubicBezTo>
                  <a:pt x="26" y="313"/>
                  <a:pt x="7" y="314"/>
                  <a:pt x="4" y="315"/>
                </a:cubicBezTo>
                <a:lnTo>
                  <a:pt x="0" y="315"/>
                </a:lnTo>
                <a:lnTo>
                  <a:pt x="0" y="292"/>
                </a:lnTo>
                <a:lnTo>
                  <a:pt x="8" y="292"/>
                </a:lnTo>
                <a:moveTo>
                  <a:pt x="201" y="111"/>
                </a:moveTo>
                <a:cubicBezTo>
                  <a:pt x="201" y="87"/>
                  <a:pt x="195" y="65"/>
                  <a:pt x="184" y="47"/>
                </a:cubicBezTo>
                <a:cubicBezTo>
                  <a:pt x="173" y="29"/>
                  <a:pt x="159" y="20"/>
                  <a:pt x="142" y="20"/>
                </a:cubicBezTo>
                <a:cubicBezTo>
                  <a:pt x="119" y="20"/>
                  <a:pt x="98" y="30"/>
                  <a:pt x="81" y="52"/>
                </a:cubicBezTo>
                <a:lnTo>
                  <a:pt x="81" y="171"/>
                </a:lnTo>
                <a:cubicBezTo>
                  <a:pt x="94" y="194"/>
                  <a:pt x="113" y="206"/>
                  <a:pt x="137" y="206"/>
                </a:cubicBezTo>
                <a:cubicBezTo>
                  <a:pt x="153" y="206"/>
                  <a:pt x="168" y="197"/>
                  <a:pt x="181" y="180"/>
                </a:cubicBezTo>
                <a:cubicBezTo>
                  <a:pt x="194" y="162"/>
                  <a:pt x="200" y="139"/>
                  <a:pt x="201" y="111"/>
                </a:cubicBez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23" name=""/>
          <p:cNvSpPr/>
          <p:nvPr/>
        </p:nvSpPr>
        <p:spPr>
          <a:xfrm>
            <a:off x="5022000" y="2741400"/>
            <a:ext cx="58320" cy="81720"/>
          </a:xfrm>
          <a:custGeom>
            <a:avLst/>
            <a:gdLst/>
            <a:ahLst/>
            <a:rect l="0" t="0" r="r" b="b"/>
            <a:pathLst>
              <a:path w="162" h="227">
                <a:moveTo>
                  <a:pt x="131" y="65"/>
                </a:moveTo>
                <a:cubicBezTo>
                  <a:pt x="131" y="52"/>
                  <a:pt x="126" y="40"/>
                  <a:pt x="117" y="31"/>
                </a:cubicBezTo>
                <a:cubicBezTo>
                  <a:pt x="108" y="21"/>
                  <a:pt x="96" y="17"/>
                  <a:pt x="79" y="17"/>
                </a:cubicBezTo>
                <a:cubicBezTo>
                  <a:pt x="67" y="17"/>
                  <a:pt x="57" y="19"/>
                  <a:pt x="47" y="23"/>
                </a:cubicBezTo>
                <a:cubicBezTo>
                  <a:pt x="37" y="29"/>
                  <a:pt x="32" y="38"/>
                  <a:pt x="32" y="49"/>
                </a:cubicBezTo>
                <a:cubicBezTo>
                  <a:pt x="32" y="50"/>
                  <a:pt x="32" y="52"/>
                  <a:pt x="32" y="55"/>
                </a:cubicBezTo>
                <a:cubicBezTo>
                  <a:pt x="33" y="58"/>
                  <a:pt x="35" y="62"/>
                  <a:pt x="40" y="67"/>
                </a:cubicBezTo>
                <a:cubicBezTo>
                  <a:pt x="45" y="72"/>
                  <a:pt x="53" y="76"/>
                  <a:pt x="62" y="79"/>
                </a:cubicBezTo>
                <a:cubicBezTo>
                  <a:pt x="68" y="81"/>
                  <a:pt x="76" y="82"/>
                  <a:pt x="84" y="84"/>
                </a:cubicBezTo>
                <a:cubicBezTo>
                  <a:pt x="93" y="85"/>
                  <a:pt x="100" y="87"/>
                  <a:pt x="106" y="88"/>
                </a:cubicBezTo>
                <a:cubicBezTo>
                  <a:pt x="112" y="90"/>
                  <a:pt x="117" y="92"/>
                  <a:pt x="122" y="95"/>
                </a:cubicBezTo>
                <a:cubicBezTo>
                  <a:pt x="127" y="97"/>
                  <a:pt x="133" y="101"/>
                  <a:pt x="138" y="104"/>
                </a:cubicBezTo>
                <a:cubicBezTo>
                  <a:pt x="143" y="108"/>
                  <a:pt x="149" y="115"/>
                  <a:pt x="154" y="125"/>
                </a:cubicBezTo>
                <a:cubicBezTo>
                  <a:pt x="159" y="134"/>
                  <a:pt x="162" y="144"/>
                  <a:pt x="162" y="155"/>
                </a:cubicBezTo>
                <a:cubicBezTo>
                  <a:pt x="162" y="176"/>
                  <a:pt x="156" y="194"/>
                  <a:pt x="143" y="207"/>
                </a:cubicBezTo>
                <a:cubicBezTo>
                  <a:pt x="131" y="220"/>
                  <a:pt x="111" y="227"/>
                  <a:pt x="83" y="227"/>
                </a:cubicBezTo>
                <a:lnTo>
                  <a:pt x="79" y="227"/>
                </a:lnTo>
                <a:cubicBezTo>
                  <a:pt x="62" y="227"/>
                  <a:pt x="45" y="221"/>
                  <a:pt x="30" y="209"/>
                </a:cubicBezTo>
                <a:lnTo>
                  <a:pt x="26" y="213"/>
                </a:lnTo>
                <a:lnTo>
                  <a:pt x="22" y="217"/>
                </a:lnTo>
                <a:cubicBezTo>
                  <a:pt x="20" y="219"/>
                  <a:pt x="18" y="221"/>
                  <a:pt x="16" y="222"/>
                </a:cubicBezTo>
                <a:lnTo>
                  <a:pt x="11" y="227"/>
                </a:lnTo>
                <a:lnTo>
                  <a:pt x="7" y="227"/>
                </a:lnTo>
                <a:lnTo>
                  <a:pt x="5" y="227"/>
                </a:lnTo>
                <a:cubicBezTo>
                  <a:pt x="4" y="227"/>
                  <a:pt x="2" y="226"/>
                  <a:pt x="0" y="224"/>
                </a:cubicBezTo>
                <a:lnTo>
                  <a:pt x="0" y="185"/>
                </a:lnTo>
                <a:lnTo>
                  <a:pt x="0" y="156"/>
                </a:lnTo>
                <a:cubicBezTo>
                  <a:pt x="0" y="149"/>
                  <a:pt x="1" y="145"/>
                  <a:pt x="1" y="143"/>
                </a:cubicBezTo>
                <a:cubicBezTo>
                  <a:pt x="2" y="142"/>
                  <a:pt x="4" y="141"/>
                  <a:pt x="6" y="141"/>
                </a:cubicBezTo>
                <a:lnTo>
                  <a:pt x="11" y="141"/>
                </a:lnTo>
                <a:cubicBezTo>
                  <a:pt x="15" y="141"/>
                  <a:pt x="17" y="142"/>
                  <a:pt x="19" y="143"/>
                </a:cubicBezTo>
                <a:cubicBezTo>
                  <a:pt x="20" y="144"/>
                  <a:pt x="21" y="146"/>
                  <a:pt x="21" y="149"/>
                </a:cubicBezTo>
                <a:cubicBezTo>
                  <a:pt x="21" y="152"/>
                  <a:pt x="22" y="156"/>
                  <a:pt x="24" y="162"/>
                </a:cubicBezTo>
                <a:cubicBezTo>
                  <a:pt x="26" y="168"/>
                  <a:pt x="30" y="175"/>
                  <a:pt x="34" y="184"/>
                </a:cubicBezTo>
                <a:cubicBezTo>
                  <a:pt x="45" y="201"/>
                  <a:pt x="62" y="209"/>
                  <a:pt x="83" y="209"/>
                </a:cubicBezTo>
                <a:cubicBezTo>
                  <a:pt x="115" y="209"/>
                  <a:pt x="131" y="196"/>
                  <a:pt x="131" y="170"/>
                </a:cubicBezTo>
                <a:cubicBezTo>
                  <a:pt x="131" y="160"/>
                  <a:pt x="128" y="152"/>
                  <a:pt x="122" y="146"/>
                </a:cubicBezTo>
                <a:cubicBezTo>
                  <a:pt x="115" y="139"/>
                  <a:pt x="101" y="133"/>
                  <a:pt x="81" y="129"/>
                </a:cubicBezTo>
                <a:cubicBezTo>
                  <a:pt x="60" y="125"/>
                  <a:pt x="45" y="121"/>
                  <a:pt x="39" y="117"/>
                </a:cubicBezTo>
                <a:cubicBezTo>
                  <a:pt x="27" y="112"/>
                  <a:pt x="18" y="104"/>
                  <a:pt x="11" y="95"/>
                </a:cubicBezTo>
                <a:cubicBezTo>
                  <a:pt x="4" y="85"/>
                  <a:pt x="0" y="75"/>
                  <a:pt x="0" y="64"/>
                </a:cubicBezTo>
                <a:cubicBezTo>
                  <a:pt x="0" y="51"/>
                  <a:pt x="3" y="40"/>
                  <a:pt x="9" y="31"/>
                </a:cubicBezTo>
                <a:cubicBezTo>
                  <a:pt x="14" y="23"/>
                  <a:pt x="21" y="16"/>
                  <a:pt x="30" y="12"/>
                </a:cubicBezTo>
                <a:cubicBezTo>
                  <a:pt x="38" y="7"/>
                  <a:pt x="47" y="4"/>
                  <a:pt x="56" y="3"/>
                </a:cubicBezTo>
                <a:cubicBezTo>
                  <a:pt x="63" y="1"/>
                  <a:pt x="71" y="0"/>
                  <a:pt x="77" y="0"/>
                </a:cubicBezTo>
                <a:lnTo>
                  <a:pt x="83" y="0"/>
                </a:lnTo>
                <a:cubicBezTo>
                  <a:pt x="96" y="0"/>
                  <a:pt x="107" y="3"/>
                  <a:pt x="117" y="8"/>
                </a:cubicBezTo>
                <a:lnTo>
                  <a:pt x="125" y="12"/>
                </a:lnTo>
                <a:lnTo>
                  <a:pt x="129" y="8"/>
                </a:lnTo>
                <a:cubicBezTo>
                  <a:pt x="132" y="5"/>
                  <a:pt x="136" y="2"/>
                  <a:pt x="140" y="0"/>
                </a:cubicBezTo>
                <a:lnTo>
                  <a:pt x="144" y="0"/>
                </a:lnTo>
                <a:lnTo>
                  <a:pt x="146" y="0"/>
                </a:lnTo>
                <a:cubicBezTo>
                  <a:pt x="147" y="0"/>
                  <a:pt x="148" y="1"/>
                  <a:pt x="150" y="3"/>
                </a:cubicBezTo>
                <a:lnTo>
                  <a:pt x="150" y="68"/>
                </a:lnTo>
                <a:lnTo>
                  <a:pt x="147" y="71"/>
                </a:lnTo>
                <a:lnTo>
                  <a:pt x="134" y="71"/>
                </a:lnTo>
                <a:cubicBezTo>
                  <a:pt x="132" y="69"/>
                  <a:pt x="131" y="67"/>
                  <a:pt x="131" y="65"/>
                </a:cubicBez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24" name=""/>
          <p:cNvSpPr/>
          <p:nvPr/>
        </p:nvSpPr>
        <p:spPr>
          <a:xfrm>
            <a:off x="5092200" y="2741400"/>
            <a:ext cx="82080" cy="81720"/>
          </a:xfrm>
          <a:custGeom>
            <a:avLst/>
            <a:gdLst/>
            <a:ahLst/>
            <a:rect l="0" t="0" r="r" b="b"/>
            <a:pathLst>
              <a:path w="228" h="227">
                <a:moveTo>
                  <a:pt x="51" y="70"/>
                </a:moveTo>
                <a:cubicBezTo>
                  <a:pt x="51" y="70"/>
                  <a:pt x="47" y="70"/>
                  <a:pt x="40" y="70"/>
                </a:cubicBezTo>
                <a:cubicBezTo>
                  <a:pt x="33" y="70"/>
                  <a:pt x="27" y="68"/>
                  <a:pt x="22" y="63"/>
                </a:cubicBezTo>
                <a:cubicBezTo>
                  <a:pt x="17" y="58"/>
                  <a:pt x="15" y="52"/>
                  <a:pt x="15" y="44"/>
                </a:cubicBezTo>
                <a:cubicBezTo>
                  <a:pt x="15" y="32"/>
                  <a:pt x="20" y="22"/>
                  <a:pt x="31" y="13"/>
                </a:cubicBezTo>
                <a:cubicBezTo>
                  <a:pt x="43" y="4"/>
                  <a:pt x="62" y="0"/>
                  <a:pt x="91" y="0"/>
                </a:cubicBezTo>
                <a:cubicBezTo>
                  <a:pt x="115" y="0"/>
                  <a:pt x="135" y="5"/>
                  <a:pt x="149" y="16"/>
                </a:cubicBezTo>
                <a:cubicBezTo>
                  <a:pt x="164" y="26"/>
                  <a:pt x="174" y="39"/>
                  <a:pt x="179" y="53"/>
                </a:cubicBezTo>
                <a:cubicBezTo>
                  <a:pt x="181" y="58"/>
                  <a:pt x="181" y="63"/>
                  <a:pt x="181" y="68"/>
                </a:cubicBezTo>
                <a:cubicBezTo>
                  <a:pt x="181" y="74"/>
                  <a:pt x="182" y="93"/>
                  <a:pt x="182" y="125"/>
                </a:cubicBezTo>
                <a:lnTo>
                  <a:pt x="182" y="160"/>
                </a:lnTo>
                <a:cubicBezTo>
                  <a:pt x="182" y="176"/>
                  <a:pt x="183" y="187"/>
                  <a:pt x="184" y="193"/>
                </a:cubicBezTo>
                <a:cubicBezTo>
                  <a:pt x="186" y="199"/>
                  <a:pt x="190" y="202"/>
                  <a:pt x="195" y="202"/>
                </a:cubicBezTo>
                <a:cubicBezTo>
                  <a:pt x="200" y="202"/>
                  <a:pt x="203" y="200"/>
                  <a:pt x="205" y="194"/>
                </a:cubicBezTo>
                <a:cubicBezTo>
                  <a:pt x="206" y="189"/>
                  <a:pt x="208" y="179"/>
                  <a:pt x="208" y="167"/>
                </a:cubicBezTo>
                <a:lnTo>
                  <a:pt x="208" y="149"/>
                </a:lnTo>
                <a:lnTo>
                  <a:pt x="228" y="149"/>
                </a:lnTo>
                <a:lnTo>
                  <a:pt x="228" y="169"/>
                </a:lnTo>
                <a:cubicBezTo>
                  <a:pt x="228" y="182"/>
                  <a:pt x="227" y="191"/>
                  <a:pt x="226" y="193"/>
                </a:cubicBezTo>
                <a:cubicBezTo>
                  <a:pt x="223" y="203"/>
                  <a:pt x="218" y="210"/>
                  <a:pt x="209" y="216"/>
                </a:cubicBezTo>
                <a:cubicBezTo>
                  <a:pt x="200" y="222"/>
                  <a:pt x="191" y="225"/>
                  <a:pt x="181" y="225"/>
                </a:cubicBezTo>
                <a:cubicBezTo>
                  <a:pt x="171" y="225"/>
                  <a:pt x="164" y="222"/>
                  <a:pt x="158" y="216"/>
                </a:cubicBezTo>
                <a:cubicBezTo>
                  <a:pt x="152" y="210"/>
                  <a:pt x="148" y="203"/>
                  <a:pt x="146" y="195"/>
                </a:cubicBezTo>
                <a:lnTo>
                  <a:pt x="146" y="193"/>
                </a:lnTo>
                <a:lnTo>
                  <a:pt x="145" y="195"/>
                </a:lnTo>
                <a:cubicBezTo>
                  <a:pt x="144" y="196"/>
                  <a:pt x="143" y="197"/>
                  <a:pt x="142" y="198"/>
                </a:cubicBezTo>
                <a:cubicBezTo>
                  <a:pt x="141" y="199"/>
                  <a:pt x="140" y="200"/>
                  <a:pt x="139" y="202"/>
                </a:cubicBezTo>
                <a:cubicBezTo>
                  <a:pt x="137" y="204"/>
                  <a:pt x="135" y="206"/>
                  <a:pt x="133" y="208"/>
                </a:cubicBezTo>
                <a:cubicBezTo>
                  <a:pt x="130" y="209"/>
                  <a:pt x="128" y="211"/>
                  <a:pt x="125" y="214"/>
                </a:cubicBezTo>
                <a:cubicBezTo>
                  <a:pt x="123" y="216"/>
                  <a:pt x="120" y="218"/>
                  <a:pt x="116" y="219"/>
                </a:cubicBezTo>
                <a:cubicBezTo>
                  <a:pt x="113" y="220"/>
                  <a:pt x="109" y="222"/>
                  <a:pt x="105" y="223"/>
                </a:cubicBezTo>
                <a:cubicBezTo>
                  <a:pt x="101" y="224"/>
                  <a:pt x="97" y="225"/>
                  <a:pt x="93" y="226"/>
                </a:cubicBezTo>
                <a:cubicBezTo>
                  <a:pt x="88" y="227"/>
                  <a:pt x="83" y="227"/>
                  <a:pt x="77" y="227"/>
                </a:cubicBezTo>
                <a:cubicBezTo>
                  <a:pt x="58" y="227"/>
                  <a:pt x="40" y="222"/>
                  <a:pt x="24" y="212"/>
                </a:cubicBezTo>
                <a:cubicBezTo>
                  <a:pt x="8" y="202"/>
                  <a:pt x="0" y="188"/>
                  <a:pt x="0" y="168"/>
                </a:cubicBezTo>
                <a:cubicBezTo>
                  <a:pt x="0" y="161"/>
                  <a:pt x="1" y="155"/>
                  <a:pt x="4" y="148"/>
                </a:cubicBezTo>
                <a:cubicBezTo>
                  <a:pt x="6" y="142"/>
                  <a:pt x="10" y="135"/>
                  <a:pt x="17" y="128"/>
                </a:cubicBezTo>
                <a:cubicBezTo>
                  <a:pt x="24" y="121"/>
                  <a:pt x="32" y="115"/>
                  <a:pt x="41" y="110"/>
                </a:cubicBezTo>
                <a:cubicBezTo>
                  <a:pt x="50" y="105"/>
                  <a:pt x="63" y="100"/>
                  <a:pt x="79" y="96"/>
                </a:cubicBezTo>
                <a:cubicBezTo>
                  <a:pt x="96" y="92"/>
                  <a:pt x="114" y="89"/>
                  <a:pt x="134" y="89"/>
                </a:cubicBezTo>
                <a:lnTo>
                  <a:pt x="140" y="89"/>
                </a:lnTo>
                <a:lnTo>
                  <a:pt x="140" y="78"/>
                </a:lnTo>
                <a:cubicBezTo>
                  <a:pt x="140" y="67"/>
                  <a:pt x="139" y="58"/>
                  <a:pt x="138" y="53"/>
                </a:cubicBezTo>
                <a:cubicBezTo>
                  <a:pt x="130" y="30"/>
                  <a:pt x="114" y="18"/>
                  <a:pt x="90" y="18"/>
                </a:cubicBezTo>
                <a:cubicBezTo>
                  <a:pt x="84" y="18"/>
                  <a:pt x="78" y="18"/>
                  <a:pt x="73" y="19"/>
                </a:cubicBezTo>
                <a:cubicBezTo>
                  <a:pt x="68" y="19"/>
                  <a:pt x="63" y="20"/>
                  <a:pt x="60" y="21"/>
                </a:cubicBezTo>
                <a:cubicBezTo>
                  <a:pt x="58" y="22"/>
                  <a:pt x="56" y="22"/>
                  <a:pt x="57" y="22"/>
                </a:cubicBezTo>
                <a:cubicBezTo>
                  <a:pt x="64" y="27"/>
                  <a:pt x="67" y="34"/>
                  <a:pt x="67" y="44"/>
                </a:cubicBezTo>
                <a:cubicBezTo>
                  <a:pt x="67" y="52"/>
                  <a:pt x="65" y="58"/>
                  <a:pt x="60" y="63"/>
                </a:cubicBezTo>
                <a:lnTo>
                  <a:pt x="51" y="70"/>
                </a:lnTo>
                <a:moveTo>
                  <a:pt x="46" y="169"/>
                </a:moveTo>
                <a:cubicBezTo>
                  <a:pt x="46" y="179"/>
                  <a:pt x="50" y="189"/>
                  <a:pt x="58" y="197"/>
                </a:cubicBezTo>
                <a:cubicBezTo>
                  <a:pt x="65" y="205"/>
                  <a:pt x="75" y="209"/>
                  <a:pt x="87" y="209"/>
                </a:cubicBezTo>
                <a:cubicBezTo>
                  <a:pt x="99" y="209"/>
                  <a:pt x="110" y="205"/>
                  <a:pt x="120" y="198"/>
                </a:cubicBezTo>
                <a:cubicBezTo>
                  <a:pt x="129" y="190"/>
                  <a:pt x="136" y="179"/>
                  <a:pt x="139" y="167"/>
                </a:cubicBezTo>
                <a:cubicBezTo>
                  <a:pt x="140" y="165"/>
                  <a:pt x="140" y="154"/>
                  <a:pt x="140" y="135"/>
                </a:cubicBezTo>
                <a:cubicBezTo>
                  <a:pt x="140" y="116"/>
                  <a:pt x="140" y="106"/>
                  <a:pt x="140" y="106"/>
                </a:cubicBezTo>
                <a:cubicBezTo>
                  <a:pt x="137" y="106"/>
                  <a:pt x="134" y="106"/>
                  <a:pt x="130" y="106"/>
                </a:cubicBezTo>
                <a:cubicBezTo>
                  <a:pt x="125" y="107"/>
                  <a:pt x="118" y="108"/>
                  <a:pt x="107" y="111"/>
                </a:cubicBezTo>
                <a:cubicBezTo>
                  <a:pt x="97" y="114"/>
                  <a:pt x="87" y="117"/>
                  <a:pt x="79" y="121"/>
                </a:cubicBezTo>
                <a:cubicBezTo>
                  <a:pt x="70" y="125"/>
                  <a:pt x="63" y="131"/>
                  <a:pt x="56" y="139"/>
                </a:cubicBezTo>
                <a:cubicBezTo>
                  <a:pt x="49" y="147"/>
                  <a:pt x="46" y="157"/>
                  <a:pt x="46" y="169"/>
                </a:cubicBez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25" name=""/>
          <p:cNvSpPr/>
          <p:nvPr/>
        </p:nvSpPr>
        <p:spPr>
          <a:xfrm>
            <a:off x="5179680" y="2742480"/>
            <a:ext cx="141480" cy="78840"/>
          </a:xfrm>
          <a:custGeom>
            <a:avLst/>
            <a:gdLst/>
            <a:ahLst/>
            <a:rect l="0" t="0" r="r" b="b"/>
            <a:pathLst>
              <a:path w="393" h="219">
                <a:moveTo>
                  <a:pt x="8" y="196"/>
                </a:moveTo>
                <a:lnTo>
                  <a:pt x="14" y="196"/>
                </a:lnTo>
                <a:cubicBezTo>
                  <a:pt x="27" y="196"/>
                  <a:pt x="35" y="194"/>
                  <a:pt x="38" y="189"/>
                </a:cubicBezTo>
                <a:lnTo>
                  <a:pt x="38" y="185"/>
                </a:lnTo>
                <a:cubicBezTo>
                  <a:pt x="38" y="182"/>
                  <a:pt x="38" y="179"/>
                  <a:pt x="38" y="174"/>
                </a:cubicBezTo>
                <a:cubicBezTo>
                  <a:pt x="38" y="169"/>
                  <a:pt x="38" y="164"/>
                  <a:pt x="38" y="159"/>
                </a:cubicBezTo>
                <a:cubicBezTo>
                  <a:pt x="38" y="153"/>
                  <a:pt x="38" y="147"/>
                  <a:pt x="38" y="140"/>
                </a:cubicBezTo>
                <a:cubicBezTo>
                  <a:pt x="39" y="132"/>
                  <a:pt x="39" y="125"/>
                  <a:pt x="38" y="118"/>
                </a:cubicBezTo>
                <a:cubicBezTo>
                  <a:pt x="38" y="108"/>
                  <a:pt x="38" y="97"/>
                  <a:pt x="38" y="85"/>
                </a:cubicBezTo>
                <a:cubicBezTo>
                  <a:pt x="38" y="74"/>
                  <a:pt x="38" y="64"/>
                  <a:pt x="38" y="56"/>
                </a:cubicBezTo>
                <a:lnTo>
                  <a:pt x="38" y="45"/>
                </a:lnTo>
                <a:cubicBezTo>
                  <a:pt x="37" y="38"/>
                  <a:pt x="34" y="34"/>
                  <a:pt x="31" y="32"/>
                </a:cubicBezTo>
                <a:cubicBezTo>
                  <a:pt x="27" y="30"/>
                  <a:pt x="20" y="29"/>
                  <a:pt x="9" y="28"/>
                </a:cubicBezTo>
                <a:lnTo>
                  <a:pt x="0" y="28"/>
                </a:lnTo>
                <a:lnTo>
                  <a:pt x="0" y="17"/>
                </a:lnTo>
                <a:cubicBezTo>
                  <a:pt x="0" y="9"/>
                  <a:pt x="0" y="5"/>
                  <a:pt x="1" y="5"/>
                </a:cubicBezTo>
                <a:lnTo>
                  <a:pt x="6" y="5"/>
                </a:lnTo>
                <a:cubicBezTo>
                  <a:pt x="9" y="4"/>
                  <a:pt x="14" y="4"/>
                  <a:pt x="19" y="4"/>
                </a:cubicBezTo>
                <a:cubicBezTo>
                  <a:pt x="25" y="3"/>
                  <a:pt x="31" y="3"/>
                  <a:pt x="38" y="3"/>
                </a:cubicBezTo>
                <a:cubicBezTo>
                  <a:pt x="43" y="2"/>
                  <a:pt x="49" y="2"/>
                  <a:pt x="55" y="2"/>
                </a:cubicBezTo>
                <a:cubicBezTo>
                  <a:pt x="62" y="1"/>
                  <a:pt x="66" y="1"/>
                  <a:pt x="70" y="0"/>
                </a:cubicBezTo>
                <a:cubicBezTo>
                  <a:pt x="73" y="0"/>
                  <a:pt x="75" y="-1"/>
                  <a:pt x="75" y="0"/>
                </a:cubicBezTo>
                <a:lnTo>
                  <a:pt x="77" y="0"/>
                </a:lnTo>
                <a:lnTo>
                  <a:pt x="77" y="20"/>
                </a:lnTo>
                <a:cubicBezTo>
                  <a:pt x="77" y="32"/>
                  <a:pt x="77" y="38"/>
                  <a:pt x="77" y="38"/>
                </a:cubicBezTo>
                <a:cubicBezTo>
                  <a:pt x="78" y="38"/>
                  <a:pt x="78" y="37"/>
                  <a:pt x="80" y="36"/>
                </a:cubicBezTo>
                <a:cubicBezTo>
                  <a:pt x="81" y="34"/>
                  <a:pt x="83" y="32"/>
                  <a:pt x="86" y="28"/>
                </a:cubicBezTo>
                <a:cubicBezTo>
                  <a:pt x="88" y="25"/>
                  <a:pt x="91" y="22"/>
                  <a:pt x="95" y="20"/>
                </a:cubicBezTo>
                <a:cubicBezTo>
                  <a:pt x="99" y="17"/>
                  <a:pt x="103" y="14"/>
                  <a:pt x="109" y="10"/>
                </a:cubicBezTo>
                <a:cubicBezTo>
                  <a:pt x="115" y="7"/>
                  <a:pt x="121" y="4"/>
                  <a:pt x="128" y="2"/>
                </a:cubicBezTo>
                <a:cubicBezTo>
                  <a:pt x="135" y="1"/>
                  <a:pt x="143" y="0"/>
                  <a:pt x="153" y="0"/>
                </a:cubicBezTo>
                <a:cubicBezTo>
                  <a:pt x="158" y="0"/>
                  <a:pt x="163" y="0"/>
                  <a:pt x="167" y="1"/>
                </a:cubicBezTo>
                <a:cubicBezTo>
                  <a:pt x="171" y="1"/>
                  <a:pt x="175" y="2"/>
                  <a:pt x="178" y="4"/>
                </a:cubicBezTo>
                <a:cubicBezTo>
                  <a:pt x="182" y="5"/>
                  <a:pt x="185" y="6"/>
                  <a:pt x="188" y="8"/>
                </a:cubicBezTo>
                <a:cubicBezTo>
                  <a:pt x="191" y="9"/>
                  <a:pt x="193" y="10"/>
                  <a:pt x="195" y="12"/>
                </a:cubicBezTo>
                <a:cubicBezTo>
                  <a:pt x="197" y="14"/>
                  <a:pt x="199" y="16"/>
                  <a:pt x="201" y="18"/>
                </a:cubicBezTo>
                <a:cubicBezTo>
                  <a:pt x="202" y="20"/>
                  <a:pt x="204" y="21"/>
                  <a:pt x="205" y="23"/>
                </a:cubicBezTo>
                <a:cubicBezTo>
                  <a:pt x="206" y="25"/>
                  <a:pt x="208" y="26"/>
                  <a:pt x="209" y="28"/>
                </a:cubicBezTo>
                <a:cubicBezTo>
                  <a:pt x="210" y="30"/>
                  <a:pt x="210" y="32"/>
                  <a:pt x="211" y="33"/>
                </a:cubicBezTo>
                <a:cubicBezTo>
                  <a:pt x="211" y="35"/>
                  <a:pt x="211" y="36"/>
                  <a:pt x="212" y="37"/>
                </a:cubicBezTo>
                <a:lnTo>
                  <a:pt x="213" y="40"/>
                </a:lnTo>
                <a:lnTo>
                  <a:pt x="214" y="38"/>
                </a:lnTo>
                <a:cubicBezTo>
                  <a:pt x="215" y="36"/>
                  <a:pt x="216" y="35"/>
                  <a:pt x="217" y="34"/>
                </a:cubicBezTo>
                <a:cubicBezTo>
                  <a:pt x="218" y="33"/>
                  <a:pt x="220" y="31"/>
                  <a:pt x="222" y="28"/>
                </a:cubicBezTo>
                <a:cubicBezTo>
                  <a:pt x="224" y="26"/>
                  <a:pt x="226" y="24"/>
                  <a:pt x="228" y="22"/>
                </a:cubicBezTo>
                <a:cubicBezTo>
                  <a:pt x="231" y="20"/>
                  <a:pt x="233" y="18"/>
                  <a:pt x="236" y="16"/>
                </a:cubicBezTo>
                <a:cubicBezTo>
                  <a:pt x="238" y="13"/>
                  <a:pt x="242" y="11"/>
                  <a:pt x="246" y="10"/>
                </a:cubicBezTo>
                <a:cubicBezTo>
                  <a:pt x="250" y="8"/>
                  <a:pt x="253" y="6"/>
                  <a:pt x="257" y="5"/>
                </a:cubicBezTo>
                <a:cubicBezTo>
                  <a:pt x="261" y="3"/>
                  <a:pt x="265" y="2"/>
                  <a:pt x="270" y="1"/>
                </a:cubicBezTo>
                <a:cubicBezTo>
                  <a:pt x="275" y="1"/>
                  <a:pt x="280" y="0"/>
                  <a:pt x="285" y="0"/>
                </a:cubicBezTo>
                <a:cubicBezTo>
                  <a:pt x="328" y="0"/>
                  <a:pt x="350" y="18"/>
                  <a:pt x="354" y="56"/>
                </a:cubicBezTo>
                <a:cubicBezTo>
                  <a:pt x="354" y="58"/>
                  <a:pt x="354" y="81"/>
                  <a:pt x="354" y="125"/>
                </a:cubicBezTo>
                <a:lnTo>
                  <a:pt x="354" y="168"/>
                </a:lnTo>
                <a:cubicBezTo>
                  <a:pt x="354" y="180"/>
                  <a:pt x="355" y="188"/>
                  <a:pt x="355" y="190"/>
                </a:cubicBezTo>
                <a:cubicBezTo>
                  <a:pt x="356" y="192"/>
                  <a:pt x="358" y="194"/>
                  <a:pt x="361" y="195"/>
                </a:cubicBezTo>
                <a:cubicBezTo>
                  <a:pt x="368" y="196"/>
                  <a:pt x="376" y="196"/>
                  <a:pt x="385" y="196"/>
                </a:cubicBezTo>
                <a:lnTo>
                  <a:pt x="393" y="196"/>
                </a:lnTo>
                <a:lnTo>
                  <a:pt x="393" y="219"/>
                </a:lnTo>
                <a:lnTo>
                  <a:pt x="389" y="219"/>
                </a:lnTo>
                <a:lnTo>
                  <a:pt x="377" y="219"/>
                </a:lnTo>
                <a:cubicBezTo>
                  <a:pt x="369" y="218"/>
                  <a:pt x="361" y="218"/>
                  <a:pt x="352" y="218"/>
                </a:cubicBezTo>
                <a:cubicBezTo>
                  <a:pt x="343" y="218"/>
                  <a:pt x="337" y="218"/>
                  <a:pt x="333" y="218"/>
                </a:cubicBezTo>
                <a:cubicBezTo>
                  <a:pt x="299" y="218"/>
                  <a:pt x="280" y="218"/>
                  <a:pt x="277" y="219"/>
                </a:cubicBezTo>
                <a:lnTo>
                  <a:pt x="273" y="219"/>
                </a:lnTo>
                <a:lnTo>
                  <a:pt x="273" y="196"/>
                </a:lnTo>
                <a:lnTo>
                  <a:pt x="281" y="196"/>
                </a:lnTo>
                <a:cubicBezTo>
                  <a:pt x="301" y="196"/>
                  <a:pt x="311" y="194"/>
                  <a:pt x="311" y="188"/>
                </a:cubicBezTo>
                <a:cubicBezTo>
                  <a:pt x="313" y="188"/>
                  <a:pt x="313" y="165"/>
                  <a:pt x="313" y="119"/>
                </a:cubicBezTo>
                <a:cubicBezTo>
                  <a:pt x="311" y="75"/>
                  <a:pt x="311" y="51"/>
                  <a:pt x="311" y="49"/>
                </a:cubicBezTo>
                <a:cubicBezTo>
                  <a:pt x="309" y="39"/>
                  <a:pt x="305" y="33"/>
                  <a:pt x="301" y="28"/>
                </a:cubicBezTo>
                <a:cubicBezTo>
                  <a:pt x="296" y="23"/>
                  <a:pt x="292" y="21"/>
                  <a:pt x="289" y="20"/>
                </a:cubicBezTo>
                <a:cubicBezTo>
                  <a:pt x="286" y="19"/>
                  <a:pt x="281" y="18"/>
                  <a:pt x="276" y="19"/>
                </a:cubicBezTo>
                <a:cubicBezTo>
                  <a:pt x="261" y="19"/>
                  <a:pt x="248" y="24"/>
                  <a:pt x="237" y="35"/>
                </a:cubicBezTo>
                <a:cubicBezTo>
                  <a:pt x="228" y="44"/>
                  <a:pt x="223" y="53"/>
                  <a:pt x="220" y="62"/>
                </a:cubicBezTo>
                <a:cubicBezTo>
                  <a:pt x="218" y="72"/>
                  <a:pt x="217" y="85"/>
                  <a:pt x="216" y="103"/>
                </a:cubicBezTo>
                <a:lnTo>
                  <a:pt x="216" y="136"/>
                </a:lnTo>
                <a:lnTo>
                  <a:pt x="216" y="166"/>
                </a:lnTo>
                <a:cubicBezTo>
                  <a:pt x="216" y="176"/>
                  <a:pt x="217" y="182"/>
                  <a:pt x="217" y="185"/>
                </a:cubicBezTo>
                <a:cubicBezTo>
                  <a:pt x="217" y="189"/>
                  <a:pt x="218" y="191"/>
                  <a:pt x="218" y="192"/>
                </a:cubicBezTo>
                <a:cubicBezTo>
                  <a:pt x="219" y="193"/>
                  <a:pt x="221" y="194"/>
                  <a:pt x="223" y="195"/>
                </a:cubicBezTo>
                <a:cubicBezTo>
                  <a:pt x="230" y="196"/>
                  <a:pt x="238" y="196"/>
                  <a:pt x="247" y="196"/>
                </a:cubicBezTo>
                <a:lnTo>
                  <a:pt x="255" y="196"/>
                </a:lnTo>
                <a:lnTo>
                  <a:pt x="255" y="219"/>
                </a:lnTo>
                <a:lnTo>
                  <a:pt x="251" y="219"/>
                </a:lnTo>
                <a:lnTo>
                  <a:pt x="239" y="219"/>
                </a:lnTo>
                <a:cubicBezTo>
                  <a:pt x="232" y="218"/>
                  <a:pt x="223" y="218"/>
                  <a:pt x="214" y="218"/>
                </a:cubicBezTo>
                <a:cubicBezTo>
                  <a:pt x="206" y="218"/>
                  <a:pt x="199" y="218"/>
                  <a:pt x="196" y="218"/>
                </a:cubicBezTo>
                <a:cubicBezTo>
                  <a:pt x="162" y="218"/>
                  <a:pt x="143" y="218"/>
                  <a:pt x="140" y="219"/>
                </a:cubicBezTo>
                <a:lnTo>
                  <a:pt x="136" y="219"/>
                </a:lnTo>
                <a:lnTo>
                  <a:pt x="136" y="196"/>
                </a:lnTo>
                <a:lnTo>
                  <a:pt x="144" y="196"/>
                </a:lnTo>
                <a:cubicBezTo>
                  <a:pt x="164" y="196"/>
                  <a:pt x="174" y="194"/>
                  <a:pt x="174" y="188"/>
                </a:cubicBezTo>
                <a:cubicBezTo>
                  <a:pt x="175" y="188"/>
                  <a:pt x="175" y="165"/>
                  <a:pt x="175" y="119"/>
                </a:cubicBezTo>
                <a:cubicBezTo>
                  <a:pt x="175" y="75"/>
                  <a:pt x="174" y="51"/>
                  <a:pt x="174" y="49"/>
                </a:cubicBezTo>
                <a:cubicBezTo>
                  <a:pt x="172" y="39"/>
                  <a:pt x="169" y="33"/>
                  <a:pt x="164" y="28"/>
                </a:cubicBezTo>
                <a:cubicBezTo>
                  <a:pt x="159" y="23"/>
                  <a:pt x="156" y="21"/>
                  <a:pt x="152" y="20"/>
                </a:cubicBezTo>
                <a:cubicBezTo>
                  <a:pt x="149" y="19"/>
                  <a:pt x="145" y="18"/>
                  <a:pt x="139" y="19"/>
                </a:cubicBezTo>
                <a:cubicBezTo>
                  <a:pt x="125" y="19"/>
                  <a:pt x="112" y="24"/>
                  <a:pt x="100" y="35"/>
                </a:cubicBezTo>
                <a:cubicBezTo>
                  <a:pt x="92" y="44"/>
                  <a:pt x="86" y="53"/>
                  <a:pt x="84" y="62"/>
                </a:cubicBezTo>
                <a:cubicBezTo>
                  <a:pt x="81" y="72"/>
                  <a:pt x="80" y="85"/>
                  <a:pt x="80" y="103"/>
                </a:cubicBezTo>
                <a:lnTo>
                  <a:pt x="80" y="136"/>
                </a:lnTo>
                <a:lnTo>
                  <a:pt x="80" y="166"/>
                </a:lnTo>
                <a:cubicBezTo>
                  <a:pt x="80" y="176"/>
                  <a:pt x="80" y="182"/>
                  <a:pt x="80" y="185"/>
                </a:cubicBezTo>
                <a:cubicBezTo>
                  <a:pt x="80" y="189"/>
                  <a:pt x="81" y="191"/>
                  <a:pt x="82" y="192"/>
                </a:cubicBezTo>
                <a:cubicBezTo>
                  <a:pt x="82" y="193"/>
                  <a:pt x="84" y="194"/>
                  <a:pt x="86" y="195"/>
                </a:cubicBezTo>
                <a:cubicBezTo>
                  <a:pt x="93" y="196"/>
                  <a:pt x="101" y="196"/>
                  <a:pt x="110" y="196"/>
                </a:cubicBezTo>
                <a:lnTo>
                  <a:pt x="118" y="196"/>
                </a:lnTo>
                <a:lnTo>
                  <a:pt x="118" y="219"/>
                </a:lnTo>
                <a:lnTo>
                  <a:pt x="114" y="219"/>
                </a:lnTo>
                <a:lnTo>
                  <a:pt x="103" y="219"/>
                </a:lnTo>
                <a:cubicBezTo>
                  <a:pt x="95" y="218"/>
                  <a:pt x="87" y="218"/>
                  <a:pt x="78" y="218"/>
                </a:cubicBezTo>
                <a:cubicBezTo>
                  <a:pt x="69" y="218"/>
                  <a:pt x="63" y="218"/>
                  <a:pt x="59" y="218"/>
                </a:cubicBezTo>
                <a:cubicBezTo>
                  <a:pt x="25" y="218"/>
                  <a:pt x="7" y="218"/>
                  <a:pt x="4" y="219"/>
                </a:cubicBezTo>
                <a:lnTo>
                  <a:pt x="0" y="219"/>
                </a:lnTo>
                <a:lnTo>
                  <a:pt x="0" y="196"/>
                </a:lnTo>
                <a:lnTo>
                  <a:pt x="8" y="196"/>
                </a:ln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26" name=""/>
          <p:cNvSpPr/>
          <p:nvPr/>
        </p:nvSpPr>
        <p:spPr>
          <a:xfrm>
            <a:off x="5326560" y="2742480"/>
            <a:ext cx="89640" cy="113400"/>
          </a:xfrm>
          <a:custGeom>
            <a:avLst/>
            <a:gdLst/>
            <a:ahLst/>
            <a:rect l="0" t="0" r="r" b="b"/>
            <a:pathLst>
              <a:path w="249" h="315">
                <a:moveTo>
                  <a:pt x="8" y="292"/>
                </a:moveTo>
                <a:lnTo>
                  <a:pt x="15" y="292"/>
                </a:lnTo>
                <a:cubicBezTo>
                  <a:pt x="28" y="292"/>
                  <a:pt x="36" y="290"/>
                  <a:pt x="39" y="285"/>
                </a:cubicBezTo>
                <a:lnTo>
                  <a:pt x="39" y="281"/>
                </a:lnTo>
                <a:cubicBezTo>
                  <a:pt x="39" y="279"/>
                  <a:pt x="39" y="276"/>
                  <a:pt x="39" y="272"/>
                </a:cubicBezTo>
                <a:cubicBezTo>
                  <a:pt x="39" y="268"/>
                  <a:pt x="39" y="263"/>
                  <a:pt x="39" y="257"/>
                </a:cubicBezTo>
                <a:cubicBezTo>
                  <a:pt x="39" y="251"/>
                  <a:pt x="39" y="245"/>
                  <a:pt x="39" y="238"/>
                </a:cubicBezTo>
                <a:cubicBezTo>
                  <a:pt x="39" y="231"/>
                  <a:pt x="39" y="224"/>
                  <a:pt x="39" y="216"/>
                </a:cubicBezTo>
                <a:cubicBezTo>
                  <a:pt x="39" y="208"/>
                  <a:pt x="39" y="200"/>
                  <a:pt x="39" y="192"/>
                </a:cubicBezTo>
                <a:cubicBezTo>
                  <a:pt x="39" y="183"/>
                  <a:pt x="39" y="175"/>
                  <a:pt x="39" y="167"/>
                </a:cubicBezTo>
                <a:cubicBezTo>
                  <a:pt x="39" y="155"/>
                  <a:pt x="39" y="144"/>
                  <a:pt x="39" y="132"/>
                </a:cubicBezTo>
                <a:cubicBezTo>
                  <a:pt x="39" y="119"/>
                  <a:pt x="39" y="109"/>
                  <a:pt x="39" y="99"/>
                </a:cubicBezTo>
                <a:cubicBezTo>
                  <a:pt x="39" y="89"/>
                  <a:pt x="39" y="81"/>
                  <a:pt x="39" y="72"/>
                </a:cubicBezTo>
                <a:cubicBezTo>
                  <a:pt x="39" y="64"/>
                  <a:pt x="39" y="58"/>
                  <a:pt x="39" y="53"/>
                </a:cubicBezTo>
                <a:cubicBezTo>
                  <a:pt x="38" y="48"/>
                  <a:pt x="38" y="45"/>
                  <a:pt x="39" y="45"/>
                </a:cubicBezTo>
                <a:cubicBezTo>
                  <a:pt x="38" y="38"/>
                  <a:pt x="35" y="34"/>
                  <a:pt x="32" y="32"/>
                </a:cubicBezTo>
                <a:cubicBezTo>
                  <a:pt x="28" y="30"/>
                  <a:pt x="21" y="29"/>
                  <a:pt x="9" y="28"/>
                </a:cubicBezTo>
                <a:lnTo>
                  <a:pt x="0" y="28"/>
                </a:lnTo>
                <a:lnTo>
                  <a:pt x="0" y="17"/>
                </a:lnTo>
                <a:cubicBezTo>
                  <a:pt x="0" y="9"/>
                  <a:pt x="1" y="5"/>
                  <a:pt x="1" y="5"/>
                </a:cubicBezTo>
                <a:lnTo>
                  <a:pt x="6" y="5"/>
                </a:lnTo>
                <a:cubicBezTo>
                  <a:pt x="10" y="4"/>
                  <a:pt x="14" y="4"/>
                  <a:pt x="21" y="4"/>
                </a:cubicBezTo>
                <a:cubicBezTo>
                  <a:pt x="27" y="3"/>
                  <a:pt x="33" y="3"/>
                  <a:pt x="39" y="3"/>
                </a:cubicBezTo>
                <a:cubicBezTo>
                  <a:pt x="45" y="2"/>
                  <a:pt x="51" y="2"/>
                  <a:pt x="57" y="2"/>
                </a:cubicBezTo>
                <a:cubicBezTo>
                  <a:pt x="64" y="1"/>
                  <a:pt x="69" y="1"/>
                  <a:pt x="72" y="0"/>
                </a:cubicBezTo>
                <a:cubicBezTo>
                  <a:pt x="75" y="0"/>
                  <a:pt x="77" y="-1"/>
                  <a:pt x="78" y="0"/>
                </a:cubicBezTo>
                <a:lnTo>
                  <a:pt x="79" y="0"/>
                </a:lnTo>
                <a:lnTo>
                  <a:pt x="79" y="13"/>
                </a:lnTo>
                <a:lnTo>
                  <a:pt x="79" y="25"/>
                </a:lnTo>
                <a:lnTo>
                  <a:pt x="83" y="22"/>
                </a:lnTo>
                <a:cubicBezTo>
                  <a:pt x="103" y="8"/>
                  <a:pt x="126" y="0"/>
                  <a:pt x="153" y="0"/>
                </a:cubicBezTo>
                <a:cubicBezTo>
                  <a:pt x="179" y="0"/>
                  <a:pt x="202" y="11"/>
                  <a:pt x="221" y="32"/>
                </a:cubicBezTo>
                <a:cubicBezTo>
                  <a:pt x="239" y="53"/>
                  <a:pt x="249" y="80"/>
                  <a:pt x="249" y="112"/>
                </a:cubicBezTo>
                <a:cubicBezTo>
                  <a:pt x="249" y="146"/>
                  <a:pt x="239" y="173"/>
                  <a:pt x="217" y="193"/>
                </a:cubicBezTo>
                <a:cubicBezTo>
                  <a:pt x="196" y="214"/>
                  <a:pt x="172" y="224"/>
                  <a:pt x="144" y="224"/>
                </a:cubicBezTo>
                <a:cubicBezTo>
                  <a:pt x="121" y="224"/>
                  <a:pt x="102" y="217"/>
                  <a:pt x="84" y="203"/>
                </a:cubicBezTo>
                <a:lnTo>
                  <a:pt x="80" y="199"/>
                </a:lnTo>
                <a:lnTo>
                  <a:pt x="80" y="241"/>
                </a:lnTo>
                <a:lnTo>
                  <a:pt x="80" y="269"/>
                </a:lnTo>
                <a:cubicBezTo>
                  <a:pt x="80" y="278"/>
                  <a:pt x="81" y="283"/>
                  <a:pt x="81" y="285"/>
                </a:cubicBezTo>
                <a:cubicBezTo>
                  <a:pt x="82" y="287"/>
                  <a:pt x="84" y="289"/>
                  <a:pt x="87" y="291"/>
                </a:cubicBezTo>
                <a:cubicBezTo>
                  <a:pt x="94" y="292"/>
                  <a:pt x="102" y="292"/>
                  <a:pt x="111" y="292"/>
                </a:cubicBezTo>
                <a:lnTo>
                  <a:pt x="119" y="292"/>
                </a:lnTo>
                <a:lnTo>
                  <a:pt x="119" y="315"/>
                </a:lnTo>
                <a:lnTo>
                  <a:pt x="115" y="315"/>
                </a:lnTo>
                <a:lnTo>
                  <a:pt x="103" y="314"/>
                </a:lnTo>
                <a:cubicBezTo>
                  <a:pt x="96" y="314"/>
                  <a:pt x="87" y="314"/>
                  <a:pt x="79" y="314"/>
                </a:cubicBezTo>
                <a:cubicBezTo>
                  <a:pt x="70" y="314"/>
                  <a:pt x="63" y="314"/>
                  <a:pt x="60" y="313"/>
                </a:cubicBezTo>
                <a:cubicBezTo>
                  <a:pt x="26" y="313"/>
                  <a:pt x="7" y="314"/>
                  <a:pt x="4" y="315"/>
                </a:cubicBezTo>
                <a:lnTo>
                  <a:pt x="0" y="315"/>
                </a:lnTo>
                <a:lnTo>
                  <a:pt x="0" y="292"/>
                </a:lnTo>
                <a:lnTo>
                  <a:pt x="8" y="292"/>
                </a:lnTo>
                <a:moveTo>
                  <a:pt x="201" y="111"/>
                </a:moveTo>
                <a:cubicBezTo>
                  <a:pt x="201" y="87"/>
                  <a:pt x="195" y="65"/>
                  <a:pt x="184" y="47"/>
                </a:cubicBezTo>
                <a:cubicBezTo>
                  <a:pt x="173" y="29"/>
                  <a:pt x="159" y="20"/>
                  <a:pt x="141" y="20"/>
                </a:cubicBezTo>
                <a:cubicBezTo>
                  <a:pt x="118" y="20"/>
                  <a:pt x="98" y="30"/>
                  <a:pt x="80" y="52"/>
                </a:cubicBezTo>
                <a:lnTo>
                  <a:pt x="80" y="171"/>
                </a:lnTo>
                <a:cubicBezTo>
                  <a:pt x="94" y="194"/>
                  <a:pt x="112" y="206"/>
                  <a:pt x="136" y="206"/>
                </a:cubicBezTo>
                <a:cubicBezTo>
                  <a:pt x="154" y="206"/>
                  <a:pt x="168" y="197"/>
                  <a:pt x="181" y="180"/>
                </a:cubicBezTo>
                <a:cubicBezTo>
                  <a:pt x="194" y="162"/>
                  <a:pt x="201" y="139"/>
                  <a:pt x="201" y="111"/>
                </a:cubicBez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27" name=""/>
          <p:cNvSpPr/>
          <p:nvPr/>
        </p:nvSpPr>
        <p:spPr>
          <a:xfrm>
            <a:off x="5426640" y="2697480"/>
            <a:ext cx="42480" cy="123840"/>
          </a:xfrm>
          <a:custGeom>
            <a:avLst/>
            <a:gdLst/>
            <a:ahLst/>
            <a:rect l="0" t="0" r="r" b="b"/>
            <a:pathLst>
              <a:path w="118" h="344">
                <a:moveTo>
                  <a:pt x="8" y="321"/>
                </a:moveTo>
                <a:lnTo>
                  <a:pt x="15" y="321"/>
                </a:lnTo>
                <a:cubicBezTo>
                  <a:pt x="28" y="321"/>
                  <a:pt x="35" y="319"/>
                  <a:pt x="38" y="314"/>
                </a:cubicBezTo>
                <a:lnTo>
                  <a:pt x="38" y="310"/>
                </a:lnTo>
                <a:cubicBezTo>
                  <a:pt x="38" y="307"/>
                  <a:pt x="38" y="304"/>
                  <a:pt x="38" y="299"/>
                </a:cubicBezTo>
                <a:cubicBezTo>
                  <a:pt x="38" y="294"/>
                  <a:pt x="38" y="289"/>
                  <a:pt x="38" y="283"/>
                </a:cubicBezTo>
                <a:cubicBezTo>
                  <a:pt x="38" y="277"/>
                  <a:pt x="38" y="269"/>
                  <a:pt x="38" y="262"/>
                </a:cubicBezTo>
                <a:cubicBezTo>
                  <a:pt x="39" y="254"/>
                  <a:pt x="39" y="245"/>
                  <a:pt x="38" y="237"/>
                </a:cubicBezTo>
                <a:cubicBezTo>
                  <a:pt x="38" y="228"/>
                  <a:pt x="38" y="219"/>
                  <a:pt x="38" y="210"/>
                </a:cubicBezTo>
                <a:cubicBezTo>
                  <a:pt x="39" y="199"/>
                  <a:pt x="39" y="190"/>
                  <a:pt x="38" y="181"/>
                </a:cubicBezTo>
                <a:cubicBezTo>
                  <a:pt x="38" y="168"/>
                  <a:pt x="38" y="156"/>
                  <a:pt x="38" y="142"/>
                </a:cubicBezTo>
                <a:cubicBezTo>
                  <a:pt x="38" y="129"/>
                  <a:pt x="38" y="116"/>
                  <a:pt x="38" y="105"/>
                </a:cubicBezTo>
                <a:cubicBezTo>
                  <a:pt x="38" y="94"/>
                  <a:pt x="38" y="84"/>
                  <a:pt x="38" y="75"/>
                </a:cubicBezTo>
                <a:cubicBezTo>
                  <a:pt x="38" y="67"/>
                  <a:pt x="38" y="60"/>
                  <a:pt x="38" y="54"/>
                </a:cubicBezTo>
                <a:cubicBezTo>
                  <a:pt x="38" y="48"/>
                  <a:pt x="38" y="45"/>
                  <a:pt x="38" y="45"/>
                </a:cubicBezTo>
                <a:cubicBezTo>
                  <a:pt x="37" y="39"/>
                  <a:pt x="35" y="35"/>
                  <a:pt x="31" y="33"/>
                </a:cubicBezTo>
                <a:cubicBezTo>
                  <a:pt x="27" y="31"/>
                  <a:pt x="20" y="29"/>
                  <a:pt x="9" y="28"/>
                </a:cubicBezTo>
                <a:lnTo>
                  <a:pt x="0" y="28"/>
                </a:lnTo>
                <a:lnTo>
                  <a:pt x="0" y="17"/>
                </a:lnTo>
                <a:cubicBezTo>
                  <a:pt x="0" y="10"/>
                  <a:pt x="0" y="6"/>
                  <a:pt x="1" y="6"/>
                </a:cubicBezTo>
                <a:lnTo>
                  <a:pt x="6" y="5"/>
                </a:lnTo>
                <a:cubicBezTo>
                  <a:pt x="9" y="5"/>
                  <a:pt x="14" y="5"/>
                  <a:pt x="20" y="4"/>
                </a:cubicBezTo>
                <a:cubicBezTo>
                  <a:pt x="26" y="4"/>
                  <a:pt x="33" y="4"/>
                  <a:pt x="38" y="3"/>
                </a:cubicBezTo>
                <a:cubicBezTo>
                  <a:pt x="44" y="3"/>
                  <a:pt x="50" y="3"/>
                  <a:pt x="57" y="2"/>
                </a:cubicBezTo>
                <a:cubicBezTo>
                  <a:pt x="63" y="2"/>
                  <a:pt x="68" y="2"/>
                  <a:pt x="72" y="1"/>
                </a:cubicBezTo>
                <a:cubicBezTo>
                  <a:pt x="75" y="0"/>
                  <a:pt x="77" y="0"/>
                  <a:pt x="77" y="0"/>
                </a:cubicBezTo>
                <a:lnTo>
                  <a:pt x="79" y="0"/>
                </a:lnTo>
                <a:lnTo>
                  <a:pt x="79" y="156"/>
                </a:lnTo>
                <a:cubicBezTo>
                  <a:pt x="79" y="261"/>
                  <a:pt x="80" y="314"/>
                  <a:pt x="80" y="314"/>
                </a:cubicBezTo>
                <a:cubicBezTo>
                  <a:pt x="81" y="317"/>
                  <a:pt x="83" y="319"/>
                  <a:pt x="86" y="320"/>
                </a:cubicBezTo>
                <a:cubicBezTo>
                  <a:pt x="93" y="321"/>
                  <a:pt x="101" y="321"/>
                  <a:pt x="110" y="321"/>
                </a:cubicBezTo>
                <a:lnTo>
                  <a:pt x="118" y="321"/>
                </a:lnTo>
                <a:lnTo>
                  <a:pt x="118" y="344"/>
                </a:lnTo>
                <a:lnTo>
                  <a:pt x="114" y="344"/>
                </a:lnTo>
                <a:lnTo>
                  <a:pt x="103" y="344"/>
                </a:lnTo>
                <a:cubicBezTo>
                  <a:pt x="95" y="343"/>
                  <a:pt x="87" y="343"/>
                  <a:pt x="77" y="343"/>
                </a:cubicBezTo>
                <a:cubicBezTo>
                  <a:pt x="69" y="343"/>
                  <a:pt x="63" y="343"/>
                  <a:pt x="59" y="343"/>
                </a:cubicBezTo>
                <a:cubicBezTo>
                  <a:pt x="55" y="342"/>
                  <a:pt x="49" y="342"/>
                  <a:pt x="40" y="343"/>
                </a:cubicBezTo>
                <a:cubicBezTo>
                  <a:pt x="31" y="343"/>
                  <a:pt x="23" y="343"/>
                  <a:pt x="15" y="344"/>
                </a:cubicBezTo>
                <a:lnTo>
                  <a:pt x="4" y="344"/>
                </a:lnTo>
                <a:lnTo>
                  <a:pt x="0" y="344"/>
                </a:lnTo>
                <a:lnTo>
                  <a:pt x="0" y="321"/>
                </a:lnTo>
                <a:lnTo>
                  <a:pt x="8" y="321"/>
                </a:ln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28" name=""/>
          <p:cNvSpPr/>
          <p:nvPr/>
        </p:nvSpPr>
        <p:spPr>
          <a:xfrm>
            <a:off x="5476320" y="2741400"/>
            <a:ext cx="69120" cy="81720"/>
          </a:xfrm>
          <a:custGeom>
            <a:avLst/>
            <a:gdLst/>
            <a:ahLst/>
            <a:rect l="0" t="0" r="r" b="b"/>
            <a:pathLst>
              <a:path w="192" h="227">
                <a:moveTo>
                  <a:pt x="0" y="113"/>
                </a:moveTo>
                <a:cubicBezTo>
                  <a:pt x="0" y="95"/>
                  <a:pt x="4" y="79"/>
                  <a:pt x="10" y="64"/>
                </a:cubicBezTo>
                <a:cubicBezTo>
                  <a:pt x="17" y="49"/>
                  <a:pt x="25" y="37"/>
                  <a:pt x="35" y="28"/>
                </a:cubicBezTo>
                <a:cubicBezTo>
                  <a:pt x="45" y="19"/>
                  <a:pt x="55" y="12"/>
                  <a:pt x="67" y="7"/>
                </a:cubicBezTo>
                <a:cubicBezTo>
                  <a:pt x="78" y="3"/>
                  <a:pt x="89" y="0"/>
                  <a:pt x="99" y="0"/>
                </a:cubicBezTo>
                <a:cubicBezTo>
                  <a:pt x="117" y="0"/>
                  <a:pt x="132" y="3"/>
                  <a:pt x="144" y="9"/>
                </a:cubicBezTo>
                <a:cubicBezTo>
                  <a:pt x="157" y="15"/>
                  <a:pt x="167" y="23"/>
                  <a:pt x="174" y="33"/>
                </a:cubicBezTo>
                <a:cubicBezTo>
                  <a:pt x="181" y="44"/>
                  <a:pt x="185" y="54"/>
                  <a:pt x="188" y="65"/>
                </a:cubicBezTo>
                <a:cubicBezTo>
                  <a:pt x="190" y="76"/>
                  <a:pt x="192" y="87"/>
                  <a:pt x="192" y="100"/>
                </a:cubicBezTo>
                <a:cubicBezTo>
                  <a:pt x="192" y="102"/>
                  <a:pt x="191" y="105"/>
                  <a:pt x="189" y="107"/>
                </a:cubicBezTo>
                <a:lnTo>
                  <a:pt x="49" y="107"/>
                </a:lnTo>
                <a:lnTo>
                  <a:pt x="49" y="114"/>
                </a:lnTo>
                <a:cubicBezTo>
                  <a:pt x="49" y="163"/>
                  <a:pt x="65" y="194"/>
                  <a:pt x="98" y="204"/>
                </a:cubicBezTo>
                <a:cubicBezTo>
                  <a:pt x="105" y="206"/>
                  <a:pt x="112" y="207"/>
                  <a:pt x="120" y="207"/>
                </a:cubicBezTo>
                <a:cubicBezTo>
                  <a:pt x="134" y="207"/>
                  <a:pt x="145" y="202"/>
                  <a:pt x="155" y="191"/>
                </a:cubicBezTo>
                <a:cubicBezTo>
                  <a:pt x="161" y="186"/>
                  <a:pt x="166" y="178"/>
                  <a:pt x="170" y="170"/>
                </a:cubicBezTo>
                <a:lnTo>
                  <a:pt x="175" y="158"/>
                </a:lnTo>
                <a:cubicBezTo>
                  <a:pt x="176" y="157"/>
                  <a:pt x="178" y="156"/>
                  <a:pt x="182" y="156"/>
                </a:cubicBezTo>
                <a:lnTo>
                  <a:pt x="184" y="156"/>
                </a:lnTo>
                <a:cubicBezTo>
                  <a:pt x="189" y="156"/>
                  <a:pt x="192" y="158"/>
                  <a:pt x="192" y="161"/>
                </a:cubicBezTo>
                <a:cubicBezTo>
                  <a:pt x="192" y="163"/>
                  <a:pt x="192" y="165"/>
                  <a:pt x="191" y="168"/>
                </a:cubicBezTo>
                <a:cubicBezTo>
                  <a:pt x="185" y="187"/>
                  <a:pt x="174" y="201"/>
                  <a:pt x="159" y="212"/>
                </a:cubicBezTo>
                <a:cubicBezTo>
                  <a:pt x="144" y="222"/>
                  <a:pt x="128" y="227"/>
                  <a:pt x="110" y="227"/>
                </a:cubicBezTo>
                <a:cubicBezTo>
                  <a:pt x="79" y="227"/>
                  <a:pt x="53" y="216"/>
                  <a:pt x="32" y="193"/>
                </a:cubicBezTo>
                <a:cubicBezTo>
                  <a:pt x="11" y="170"/>
                  <a:pt x="1" y="143"/>
                  <a:pt x="0" y="113"/>
                </a:cubicBezTo>
                <a:moveTo>
                  <a:pt x="151" y="85"/>
                </a:moveTo>
                <a:cubicBezTo>
                  <a:pt x="147" y="43"/>
                  <a:pt x="132" y="21"/>
                  <a:pt x="104" y="18"/>
                </a:cubicBezTo>
                <a:lnTo>
                  <a:pt x="103" y="18"/>
                </a:lnTo>
                <a:cubicBezTo>
                  <a:pt x="100" y="18"/>
                  <a:pt x="98" y="18"/>
                  <a:pt x="95" y="19"/>
                </a:cubicBezTo>
                <a:cubicBezTo>
                  <a:pt x="92" y="19"/>
                  <a:pt x="88" y="20"/>
                  <a:pt x="83" y="23"/>
                </a:cubicBezTo>
                <a:cubicBezTo>
                  <a:pt x="77" y="25"/>
                  <a:pt x="72" y="28"/>
                  <a:pt x="68" y="33"/>
                </a:cubicBezTo>
                <a:cubicBezTo>
                  <a:pt x="64" y="37"/>
                  <a:pt x="61" y="44"/>
                  <a:pt x="57" y="53"/>
                </a:cubicBezTo>
                <a:cubicBezTo>
                  <a:pt x="53" y="62"/>
                  <a:pt x="51" y="73"/>
                  <a:pt x="49" y="86"/>
                </a:cubicBezTo>
                <a:lnTo>
                  <a:pt x="49" y="89"/>
                </a:lnTo>
                <a:lnTo>
                  <a:pt x="151" y="89"/>
                </a:lnTo>
                <a:lnTo>
                  <a:pt x="151" y="85"/>
                </a:ln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29" name=""/>
          <p:cNvSpPr/>
          <p:nvPr/>
        </p:nvSpPr>
        <p:spPr>
          <a:xfrm>
            <a:off x="5556240" y="2697480"/>
            <a:ext cx="89640" cy="125640"/>
          </a:xfrm>
          <a:custGeom>
            <a:avLst/>
            <a:gdLst/>
            <a:ahLst/>
            <a:rect l="0" t="0" r="r" b="b"/>
            <a:pathLst>
              <a:path w="249" h="349">
                <a:moveTo>
                  <a:pt x="170" y="99"/>
                </a:moveTo>
                <a:cubicBezTo>
                  <a:pt x="170" y="93"/>
                  <a:pt x="170" y="87"/>
                  <a:pt x="170" y="79"/>
                </a:cubicBezTo>
                <a:cubicBezTo>
                  <a:pt x="170" y="71"/>
                  <a:pt x="170" y="66"/>
                  <a:pt x="171" y="63"/>
                </a:cubicBezTo>
                <a:cubicBezTo>
                  <a:pt x="171" y="48"/>
                  <a:pt x="169" y="39"/>
                  <a:pt x="166" y="35"/>
                </a:cubicBezTo>
                <a:cubicBezTo>
                  <a:pt x="163" y="31"/>
                  <a:pt x="154" y="29"/>
                  <a:pt x="141" y="28"/>
                </a:cubicBezTo>
                <a:lnTo>
                  <a:pt x="132" y="28"/>
                </a:lnTo>
                <a:lnTo>
                  <a:pt x="132" y="17"/>
                </a:lnTo>
                <a:cubicBezTo>
                  <a:pt x="132" y="10"/>
                  <a:pt x="132" y="6"/>
                  <a:pt x="133" y="6"/>
                </a:cubicBezTo>
                <a:lnTo>
                  <a:pt x="138" y="5"/>
                </a:lnTo>
                <a:cubicBezTo>
                  <a:pt x="141" y="5"/>
                  <a:pt x="146" y="5"/>
                  <a:pt x="152" y="4"/>
                </a:cubicBezTo>
                <a:cubicBezTo>
                  <a:pt x="158" y="4"/>
                  <a:pt x="164" y="4"/>
                  <a:pt x="170" y="3"/>
                </a:cubicBezTo>
                <a:cubicBezTo>
                  <a:pt x="176" y="3"/>
                  <a:pt x="182" y="3"/>
                  <a:pt x="189" y="2"/>
                </a:cubicBezTo>
                <a:cubicBezTo>
                  <a:pt x="195" y="2"/>
                  <a:pt x="200" y="2"/>
                  <a:pt x="203" y="1"/>
                </a:cubicBezTo>
                <a:cubicBezTo>
                  <a:pt x="207" y="0"/>
                  <a:pt x="208" y="0"/>
                  <a:pt x="209" y="0"/>
                </a:cubicBezTo>
                <a:lnTo>
                  <a:pt x="210" y="0"/>
                </a:lnTo>
                <a:lnTo>
                  <a:pt x="210" y="150"/>
                </a:lnTo>
                <a:cubicBezTo>
                  <a:pt x="210" y="251"/>
                  <a:pt x="210" y="302"/>
                  <a:pt x="211" y="303"/>
                </a:cubicBezTo>
                <a:cubicBezTo>
                  <a:pt x="212" y="310"/>
                  <a:pt x="214" y="314"/>
                  <a:pt x="218" y="316"/>
                </a:cubicBezTo>
                <a:cubicBezTo>
                  <a:pt x="221" y="318"/>
                  <a:pt x="229" y="319"/>
                  <a:pt x="240" y="320"/>
                </a:cubicBezTo>
                <a:lnTo>
                  <a:pt x="249" y="320"/>
                </a:lnTo>
                <a:lnTo>
                  <a:pt x="249" y="344"/>
                </a:lnTo>
                <a:cubicBezTo>
                  <a:pt x="248" y="344"/>
                  <a:pt x="236" y="345"/>
                  <a:pt x="211" y="346"/>
                </a:cubicBezTo>
                <a:cubicBezTo>
                  <a:pt x="187" y="348"/>
                  <a:pt x="174" y="349"/>
                  <a:pt x="172" y="349"/>
                </a:cubicBezTo>
                <a:lnTo>
                  <a:pt x="169" y="349"/>
                </a:lnTo>
                <a:lnTo>
                  <a:pt x="169" y="321"/>
                </a:lnTo>
                <a:lnTo>
                  <a:pt x="165" y="325"/>
                </a:lnTo>
                <a:cubicBezTo>
                  <a:pt x="146" y="342"/>
                  <a:pt x="124" y="349"/>
                  <a:pt x="101" y="349"/>
                </a:cubicBezTo>
                <a:cubicBezTo>
                  <a:pt x="75" y="349"/>
                  <a:pt x="52" y="339"/>
                  <a:pt x="32" y="318"/>
                </a:cubicBezTo>
                <a:cubicBezTo>
                  <a:pt x="12" y="298"/>
                  <a:pt x="0" y="271"/>
                  <a:pt x="0" y="237"/>
                </a:cubicBezTo>
                <a:cubicBezTo>
                  <a:pt x="0" y="204"/>
                  <a:pt x="12" y="177"/>
                  <a:pt x="32" y="156"/>
                </a:cubicBezTo>
                <a:cubicBezTo>
                  <a:pt x="53" y="136"/>
                  <a:pt x="77" y="125"/>
                  <a:pt x="105" y="125"/>
                </a:cubicBezTo>
                <a:cubicBezTo>
                  <a:pt x="130" y="125"/>
                  <a:pt x="151" y="133"/>
                  <a:pt x="170" y="149"/>
                </a:cubicBezTo>
                <a:lnTo>
                  <a:pt x="170" y="99"/>
                </a:lnTo>
                <a:moveTo>
                  <a:pt x="169" y="174"/>
                </a:moveTo>
                <a:cubicBezTo>
                  <a:pt x="154" y="153"/>
                  <a:pt x="135" y="143"/>
                  <a:pt x="113" y="143"/>
                </a:cubicBezTo>
                <a:cubicBezTo>
                  <a:pt x="97" y="143"/>
                  <a:pt x="83" y="149"/>
                  <a:pt x="70" y="161"/>
                </a:cubicBezTo>
                <a:cubicBezTo>
                  <a:pt x="61" y="170"/>
                  <a:pt x="56" y="181"/>
                  <a:pt x="53" y="192"/>
                </a:cubicBezTo>
                <a:cubicBezTo>
                  <a:pt x="51" y="204"/>
                  <a:pt x="50" y="220"/>
                  <a:pt x="49" y="239"/>
                </a:cubicBezTo>
                <a:cubicBezTo>
                  <a:pt x="49" y="257"/>
                  <a:pt x="50" y="272"/>
                  <a:pt x="53" y="284"/>
                </a:cubicBezTo>
                <a:cubicBezTo>
                  <a:pt x="55" y="295"/>
                  <a:pt x="61" y="305"/>
                  <a:pt x="70" y="314"/>
                </a:cubicBezTo>
                <a:cubicBezTo>
                  <a:pt x="80" y="325"/>
                  <a:pt x="93" y="330"/>
                  <a:pt x="109" y="330"/>
                </a:cubicBezTo>
                <a:cubicBezTo>
                  <a:pt x="132" y="330"/>
                  <a:pt x="152" y="317"/>
                  <a:pt x="169" y="292"/>
                </a:cubicBezTo>
                <a:lnTo>
                  <a:pt x="169" y="174"/>
                </a:ln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30" name=""/>
          <p:cNvSpPr/>
          <p:nvPr/>
        </p:nvSpPr>
        <p:spPr>
          <a:xfrm>
            <a:off x="5745600" y="2691000"/>
            <a:ext cx="168120" cy="59040"/>
          </a:xfrm>
          <a:custGeom>
            <a:avLst/>
            <a:gdLst/>
            <a:ahLst/>
            <a:rect l="0" t="0" r="r" b="b"/>
            <a:pathLst>
              <a:path w="467" h="164">
                <a:moveTo>
                  <a:pt x="0" y="14"/>
                </a:moveTo>
                <a:cubicBezTo>
                  <a:pt x="0" y="8"/>
                  <a:pt x="4" y="3"/>
                  <a:pt x="10" y="0"/>
                </a:cubicBezTo>
                <a:lnTo>
                  <a:pt x="456" y="0"/>
                </a:lnTo>
                <a:cubicBezTo>
                  <a:pt x="463" y="4"/>
                  <a:pt x="467" y="8"/>
                  <a:pt x="467" y="14"/>
                </a:cubicBezTo>
                <a:cubicBezTo>
                  <a:pt x="467" y="19"/>
                  <a:pt x="463" y="23"/>
                  <a:pt x="457" y="27"/>
                </a:cubicBezTo>
                <a:lnTo>
                  <a:pt x="235" y="28"/>
                </a:lnTo>
                <a:lnTo>
                  <a:pt x="12" y="28"/>
                </a:lnTo>
                <a:cubicBezTo>
                  <a:pt x="4" y="26"/>
                  <a:pt x="0" y="21"/>
                  <a:pt x="0" y="14"/>
                </a:cubicBezTo>
                <a:moveTo>
                  <a:pt x="0" y="150"/>
                </a:moveTo>
                <a:cubicBezTo>
                  <a:pt x="0" y="143"/>
                  <a:pt x="4" y="139"/>
                  <a:pt x="12" y="136"/>
                </a:cubicBezTo>
                <a:lnTo>
                  <a:pt x="457" y="136"/>
                </a:lnTo>
                <a:cubicBezTo>
                  <a:pt x="463" y="141"/>
                  <a:pt x="467" y="146"/>
                  <a:pt x="467" y="150"/>
                </a:cubicBezTo>
                <a:cubicBezTo>
                  <a:pt x="467" y="156"/>
                  <a:pt x="463" y="161"/>
                  <a:pt x="456" y="164"/>
                </a:cubicBezTo>
                <a:lnTo>
                  <a:pt x="10" y="164"/>
                </a:lnTo>
                <a:cubicBezTo>
                  <a:pt x="4" y="161"/>
                  <a:pt x="0" y="156"/>
                  <a:pt x="0" y="150"/>
                </a:cubicBez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31" name=""/>
          <p:cNvSpPr/>
          <p:nvPr/>
        </p:nvSpPr>
        <p:spPr>
          <a:xfrm>
            <a:off x="6077160" y="2066760"/>
            <a:ext cx="87840" cy="452520"/>
          </a:xfrm>
          <a:custGeom>
            <a:avLst/>
            <a:gdLst/>
            <a:ahLst/>
            <a:rect l="0" t="0" r="r" b="b"/>
            <a:pathLst>
              <a:path w="244" h="1257">
                <a:moveTo>
                  <a:pt x="0" y="1257"/>
                </a:moveTo>
                <a:lnTo>
                  <a:pt x="0" y="0"/>
                </a:lnTo>
                <a:lnTo>
                  <a:pt x="244" y="0"/>
                </a:lnTo>
                <a:lnTo>
                  <a:pt x="244" y="59"/>
                </a:lnTo>
                <a:lnTo>
                  <a:pt x="59" y="59"/>
                </a:lnTo>
                <a:lnTo>
                  <a:pt x="59" y="1257"/>
                </a:lnTo>
                <a:lnTo>
                  <a:pt x="0" y="1257"/>
                </a:ln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32" name=""/>
          <p:cNvSpPr/>
          <p:nvPr/>
        </p:nvSpPr>
        <p:spPr>
          <a:xfrm>
            <a:off x="6077160" y="2921760"/>
            <a:ext cx="87840" cy="452520"/>
          </a:xfrm>
          <a:custGeom>
            <a:avLst/>
            <a:gdLst/>
            <a:ahLst/>
            <a:rect l="0" t="0" r="r" b="b"/>
            <a:pathLst>
              <a:path w="244" h="1257">
                <a:moveTo>
                  <a:pt x="0" y="1257"/>
                </a:moveTo>
                <a:lnTo>
                  <a:pt x="0" y="0"/>
                </a:lnTo>
                <a:lnTo>
                  <a:pt x="59" y="0"/>
                </a:lnTo>
                <a:lnTo>
                  <a:pt x="59" y="1199"/>
                </a:lnTo>
                <a:lnTo>
                  <a:pt x="244" y="1199"/>
                </a:lnTo>
                <a:lnTo>
                  <a:pt x="244" y="1257"/>
                </a:lnTo>
                <a:lnTo>
                  <a:pt x="0" y="1257"/>
                </a:ln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33" name=""/>
          <p:cNvSpPr/>
          <p:nvPr/>
        </p:nvSpPr>
        <p:spPr>
          <a:xfrm>
            <a:off x="6077160" y="2493720"/>
            <a:ext cx="21600" cy="453600"/>
          </a:xfrm>
          <a:custGeom>
            <a:avLst/>
            <a:gdLst/>
            <a:ahLst/>
            <a:rect l="0" t="0" r="r" b="b"/>
            <a:pathLst>
              <a:path w="60" h="1260">
                <a:moveTo>
                  <a:pt x="0" y="0"/>
                </a:moveTo>
                <a:lnTo>
                  <a:pt x="60" y="0"/>
                </a:lnTo>
                <a:lnTo>
                  <a:pt x="60" y="1260"/>
                </a:lnTo>
                <a:lnTo>
                  <a:pt x="0" y="1260"/>
                </a:lnTo>
                <a:lnTo>
                  <a:pt x="0" y="0"/>
                </a:ln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34" name=""/>
          <p:cNvSpPr/>
          <p:nvPr/>
        </p:nvSpPr>
        <p:spPr>
          <a:xfrm>
            <a:off x="6185520" y="2088000"/>
            <a:ext cx="87120" cy="167760"/>
          </a:xfrm>
          <a:custGeom>
            <a:avLst/>
            <a:gdLst/>
            <a:ahLst/>
            <a:rect l="0" t="0" r="r" b="b"/>
            <a:pathLst>
              <a:path w="242" h="466">
                <a:moveTo>
                  <a:pt x="91" y="62"/>
                </a:moveTo>
                <a:lnTo>
                  <a:pt x="82" y="66"/>
                </a:lnTo>
                <a:cubicBezTo>
                  <a:pt x="76" y="68"/>
                  <a:pt x="66" y="70"/>
                  <a:pt x="54" y="73"/>
                </a:cubicBezTo>
                <a:cubicBezTo>
                  <a:pt x="42" y="75"/>
                  <a:pt x="29" y="77"/>
                  <a:pt x="14" y="77"/>
                </a:cubicBezTo>
                <a:lnTo>
                  <a:pt x="0" y="77"/>
                </a:lnTo>
                <a:lnTo>
                  <a:pt x="0" y="45"/>
                </a:lnTo>
                <a:lnTo>
                  <a:pt x="14" y="45"/>
                </a:lnTo>
                <a:cubicBezTo>
                  <a:pt x="36" y="44"/>
                  <a:pt x="56" y="41"/>
                  <a:pt x="74" y="35"/>
                </a:cubicBezTo>
                <a:cubicBezTo>
                  <a:pt x="93" y="29"/>
                  <a:pt x="106" y="23"/>
                  <a:pt x="114" y="18"/>
                </a:cubicBezTo>
                <a:cubicBezTo>
                  <a:pt x="121" y="12"/>
                  <a:pt x="128" y="7"/>
                  <a:pt x="133" y="2"/>
                </a:cubicBezTo>
                <a:cubicBezTo>
                  <a:pt x="134" y="0"/>
                  <a:pt x="137" y="0"/>
                  <a:pt x="142" y="0"/>
                </a:cubicBezTo>
                <a:cubicBezTo>
                  <a:pt x="146" y="0"/>
                  <a:pt x="150" y="1"/>
                  <a:pt x="153" y="4"/>
                </a:cubicBezTo>
                <a:lnTo>
                  <a:pt x="153" y="214"/>
                </a:lnTo>
                <a:lnTo>
                  <a:pt x="154" y="423"/>
                </a:lnTo>
                <a:cubicBezTo>
                  <a:pt x="157" y="426"/>
                  <a:pt x="160" y="428"/>
                  <a:pt x="162" y="429"/>
                </a:cubicBezTo>
                <a:cubicBezTo>
                  <a:pt x="165" y="430"/>
                  <a:pt x="170" y="431"/>
                  <a:pt x="179" y="432"/>
                </a:cubicBezTo>
                <a:cubicBezTo>
                  <a:pt x="188" y="433"/>
                  <a:pt x="203" y="434"/>
                  <a:pt x="224" y="434"/>
                </a:cubicBezTo>
                <a:lnTo>
                  <a:pt x="242" y="434"/>
                </a:lnTo>
                <a:lnTo>
                  <a:pt x="242" y="466"/>
                </a:lnTo>
                <a:lnTo>
                  <a:pt x="234" y="466"/>
                </a:lnTo>
                <a:cubicBezTo>
                  <a:pt x="224" y="464"/>
                  <a:pt x="186" y="464"/>
                  <a:pt x="122" y="464"/>
                </a:cubicBezTo>
                <a:cubicBezTo>
                  <a:pt x="59" y="464"/>
                  <a:pt x="22" y="464"/>
                  <a:pt x="12" y="466"/>
                </a:cubicBezTo>
                <a:lnTo>
                  <a:pt x="4" y="466"/>
                </a:lnTo>
                <a:lnTo>
                  <a:pt x="4" y="434"/>
                </a:lnTo>
                <a:lnTo>
                  <a:pt x="22" y="434"/>
                </a:lnTo>
                <a:cubicBezTo>
                  <a:pt x="32" y="434"/>
                  <a:pt x="41" y="434"/>
                  <a:pt x="49" y="434"/>
                </a:cubicBezTo>
                <a:cubicBezTo>
                  <a:pt x="56" y="434"/>
                  <a:pt x="62" y="433"/>
                  <a:pt x="66" y="433"/>
                </a:cubicBezTo>
                <a:cubicBezTo>
                  <a:pt x="70" y="432"/>
                  <a:pt x="74" y="432"/>
                  <a:pt x="77" y="431"/>
                </a:cubicBezTo>
                <a:cubicBezTo>
                  <a:pt x="81" y="430"/>
                  <a:pt x="82" y="429"/>
                  <a:pt x="83" y="429"/>
                </a:cubicBezTo>
                <a:cubicBezTo>
                  <a:pt x="83" y="429"/>
                  <a:pt x="85" y="428"/>
                  <a:pt x="87" y="426"/>
                </a:cubicBezTo>
                <a:cubicBezTo>
                  <a:pt x="89" y="424"/>
                  <a:pt x="91" y="423"/>
                  <a:pt x="91" y="423"/>
                </a:cubicBezTo>
                <a:lnTo>
                  <a:pt x="91" y="62"/>
                </a:ln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35" name=""/>
          <p:cNvSpPr/>
          <p:nvPr/>
        </p:nvSpPr>
        <p:spPr>
          <a:xfrm>
            <a:off x="6931440" y="2088000"/>
            <a:ext cx="100800" cy="167760"/>
          </a:xfrm>
          <a:custGeom>
            <a:avLst/>
            <a:gdLst/>
            <a:ahLst/>
            <a:rect l="0" t="0" r="r" b="b"/>
            <a:pathLst>
              <a:path w="280" h="466">
                <a:moveTo>
                  <a:pt x="42" y="166"/>
                </a:moveTo>
                <a:cubicBezTo>
                  <a:pt x="29" y="166"/>
                  <a:pt x="19" y="162"/>
                  <a:pt x="12" y="154"/>
                </a:cubicBezTo>
                <a:cubicBezTo>
                  <a:pt x="4" y="145"/>
                  <a:pt x="0" y="135"/>
                  <a:pt x="0" y="123"/>
                </a:cubicBezTo>
                <a:cubicBezTo>
                  <a:pt x="0" y="90"/>
                  <a:pt x="13" y="61"/>
                  <a:pt x="37" y="37"/>
                </a:cubicBezTo>
                <a:cubicBezTo>
                  <a:pt x="62" y="12"/>
                  <a:pt x="94" y="0"/>
                  <a:pt x="131" y="0"/>
                </a:cubicBezTo>
                <a:cubicBezTo>
                  <a:pt x="173" y="0"/>
                  <a:pt x="208" y="14"/>
                  <a:pt x="237" y="40"/>
                </a:cubicBezTo>
                <a:cubicBezTo>
                  <a:pt x="265" y="66"/>
                  <a:pt x="280" y="100"/>
                  <a:pt x="280" y="141"/>
                </a:cubicBezTo>
                <a:cubicBezTo>
                  <a:pt x="280" y="161"/>
                  <a:pt x="275" y="180"/>
                  <a:pt x="266" y="198"/>
                </a:cubicBezTo>
                <a:cubicBezTo>
                  <a:pt x="257" y="216"/>
                  <a:pt x="246" y="232"/>
                  <a:pt x="233" y="246"/>
                </a:cubicBezTo>
                <a:cubicBezTo>
                  <a:pt x="220" y="259"/>
                  <a:pt x="201" y="276"/>
                  <a:pt x="177" y="297"/>
                </a:cubicBezTo>
                <a:cubicBezTo>
                  <a:pt x="160" y="312"/>
                  <a:pt x="137" y="333"/>
                  <a:pt x="107" y="362"/>
                </a:cubicBezTo>
                <a:lnTo>
                  <a:pt x="65" y="401"/>
                </a:lnTo>
                <a:lnTo>
                  <a:pt x="119" y="401"/>
                </a:lnTo>
                <a:cubicBezTo>
                  <a:pt x="192" y="401"/>
                  <a:pt x="231" y="400"/>
                  <a:pt x="235" y="398"/>
                </a:cubicBezTo>
                <a:cubicBezTo>
                  <a:pt x="239" y="397"/>
                  <a:pt x="244" y="376"/>
                  <a:pt x="252" y="336"/>
                </a:cubicBezTo>
                <a:lnTo>
                  <a:pt x="252" y="334"/>
                </a:lnTo>
                <a:lnTo>
                  <a:pt x="280" y="334"/>
                </a:lnTo>
                <a:lnTo>
                  <a:pt x="280" y="336"/>
                </a:lnTo>
                <a:cubicBezTo>
                  <a:pt x="280" y="337"/>
                  <a:pt x="277" y="358"/>
                  <a:pt x="271" y="399"/>
                </a:cubicBezTo>
                <a:cubicBezTo>
                  <a:pt x="265" y="440"/>
                  <a:pt x="262" y="462"/>
                  <a:pt x="261" y="464"/>
                </a:cubicBezTo>
                <a:lnTo>
                  <a:pt x="261" y="466"/>
                </a:lnTo>
                <a:lnTo>
                  <a:pt x="0" y="466"/>
                </a:lnTo>
                <a:lnTo>
                  <a:pt x="0" y="452"/>
                </a:lnTo>
                <a:lnTo>
                  <a:pt x="0" y="444"/>
                </a:lnTo>
                <a:cubicBezTo>
                  <a:pt x="0" y="441"/>
                  <a:pt x="2" y="437"/>
                  <a:pt x="5" y="434"/>
                </a:cubicBezTo>
                <a:cubicBezTo>
                  <a:pt x="7" y="430"/>
                  <a:pt x="14" y="422"/>
                  <a:pt x="26" y="409"/>
                </a:cubicBezTo>
                <a:cubicBezTo>
                  <a:pt x="39" y="394"/>
                  <a:pt x="51" y="381"/>
                  <a:pt x="61" y="370"/>
                </a:cubicBezTo>
                <a:cubicBezTo>
                  <a:pt x="65" y="365"/>
                  <a:pt x="74" y="357"/>
                  <a:pt x="85" y="344"/>
                </a:cubicBezTo>
                <a:cubicBezTo>
                  <a:pt x="97" y="332"/>
                  <a:pt x="105" y="323"/>
                  <a:pt x="109" y="318"/>
                </a:cubicBezTo>
                <a:cubicBezTo>
                  <a:pt x="113" y="314"/>
                  <a:pt x="120" y="306"/>
                  <a:pt x="129" y="295"/>
                </a:cubicBezTo>
                <a:cubicBezTo>
                  <a:pt x="139" y="285"/>
                  <a:pt x="145" y="277"/>
                  <a:pt x="149" y="272"/>
                </a:cubicBezTo>
                <a:cubicBezTo>
                  <a:pt x="153" y="266"/>
                  <a:pt x="158" y="259"/>
                  <a:pt x="165" y="251"/>
                </a:cubicBezTo>
                <a:cubicBezTo>
                  <a:pt x="172" y="242"/>
                  <a:pt x="177" y="234"/>
                  <a:pt x="180" y="228"/>
                </a:cubicBezTo>
                <a:cubicBezTo>
                  <a:pt x="182" y="222"/>
                  <a:pt x="186" y="215"/>
                  <a:pt x="190" y="208"/>
                </a:cubicBezTo>
                <a:cubicBezTo>
                  <a:pt x="194" y="201"/>
                  <a:pt x="197" y="193"/>
                  <a:pt x="199" y="186"/>
                </a:cubicBezTo>
                <a:cubicBezTo>
                  <a:pt x="201" y="178"/>
                  <a:pt x="203" y="171"/>
                  <a:pt x="204" y="165"/>
                </a:cubicBezTo>
                <a:cubicBezTo>
                  <a:pt x="205" y="158"/>
                  <a:pt x="206" y="151"/>
                  <a:pt x="206" y="142"/>
                </a:cubicBezTo>
                <a:cubicBezTo>
                  <a:pt x="206" y="112"/>
                  <a:pt x="198" y="87"/>
                  <a:pt x="182" y="66"/>
                </a:cubicBezTo>
                <a:cubicBezTo>
                  <a:pt x="166" y="44"/>
                  <a:pt x="144" y="33"/>
                  <a:pt x="115" y="33"/>
                </a:cubicBezTo>
                <a:cubicBezTo>
                  <a:pt x="99" y="33"/>
                  <a:pt x="86" y="37"/>
                  <a:pt x="74" y="45"/>
                </a:cubicBezTo>
                <a:cubicBezTo>
                  <a:pt x="61" y="53"/>
                  <a:pt x="53" y="61"/>
                  <a:pt x="49" y="68"/>
                </a:cubicBezTo>
                <a:cubicBezTo>
                  <a:pt x="44" y="76"/>
                  <a:pt x="42" y="80"/>
                  <a:pt x="42" y="82"/>
                </a:cubicBezTo>
                <a:cubicBezTo>
                  <a:pt x="42" y="82"/>
                  <a:pt x="43" y="82"/>
                  <a:pt x="45" y="82"/>
                </a:cubicBezTo>
                <a:cubicBezTo>
                  <a:pt x="54" y="82"/>
                  <a:pt x="62" y="86"/>
                  <a:pt x="72" y="92"/>
                </a:cubicBezTo>
                <a:cubicBezTo>
                  <a:pt x="81" y="99"/>
                  <a:pt x="85" y="109"/>
                  <a:pt x="85" y="124"/>
                </a:cubicBezTo>
                <a:cubicBezTo>
                  <a:pt x="85" y="136"/>
                  <a:pt x="82" y="146"/>
                  <a:pt x="74" y="154"/>
                </a:cubicBezTo>
                <a:cubicBezTo>
                  <a:pt x="66" y="161"/>
                  <a:pt x="55" y="166"/>
                  <a:pt x="42" y="166"/>
                </a:cubicBez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36" name=""/>
          <p:cNvSpPr/>
          <p:nvPr/>
        </p:nvSpPr>
        <p:spPr>
          <a:xfrm>
            <a:off x="6175440" y="2792160"/>
            <a:ext cx="104760" cy="172800"/>
          </a:xfrm>
          <a:custGeom>
            <a:avLst/>
            <a:gdLst/>
            <a:ahLst/>
            <a:rect l="0" t="0" r="r" b="b"/>
            <a:pathLst>
              <a:path w="291" h="480">
                <a:moveTo>
                  <a:pt x="60" y="141"/>
                </a:moveTo>
                <a:cubicBezTo>
                  <a:pt x="48" y="141"/>
                  <a:pt x="37" y="137"/>
                  <a:pt x="30" y="129"/>
                </a:cubicBezTo>
                <a:cubicBezTo>
                  <a:pt x="23" y="121"/>
                  <a:pt x="19" y="111"/>
                  <a:pt x="19" y="98"/>
                </a:cubicBezTo>
                <a:cubicBezTo>
                  <a:pt x="19" y="73"/>
                  <a:pt x="30" y="50"/>
                  <a:pt x="53" y="30"/>
                </a:cubicBezTo>
                <a:cubicBezTo>
                  <a:pt x="76" y="10"/>
                  <a:pt x="103" y="0"/>
                  <a:pt x="134" y="0"/>
                </a:cubicBezTo>
                <a:cubicBezTo>
                  <a:pt x="151" y="0"/>
                  <a:pt x="161" y="0"/>
                  <a:pt x="165" y="0"/>
                </a:cubicBezTo>
                <a:cubicBezTo>
                  <a:pt x="199" y="6"/>
                  <a:pt x="226" y="18"/>
                  <a:pt x="244" y="37"/>
                </a:cubicBezTo>
                <a:cubicBezTo>
                  <a:pt x="262" y="56"/>
                  <a:pt x="271" y="77"/>
                  <a:pt x="272" y="100"/>
                </a:cubicBezTo>
                <a:cubicBezTo>
                  <a:pt x="272" y="124"/>
                  <a:pt x="264" y="147"/>
                  <a:pt x="248" y="171"/>
                </a:cubicBezTo>
                <a:cubicBezTo>
                  <a:pt x="232" y="194"/>
                  <a:pt x="210" y="210"/>
                  <a:pt x="182" y="221"/>
                </a:cubicBezTo>
                <a:lnTo>
                  <a:pt x="180" y="222"/>
                </a:lnTo>
                <a:cubicBezTo>
                  <a:pt x="180" y="223"/>
                  <a:pt x="182" y="223"/>
                  <a:pt x="187" y="224"/>
                </a:cubicBezTo>
                <a:cubicBezTo>
                  <a:pt x="191" y="225"/>
                  <a:pt x="198" y="227"/>
                  <a:pt x="207" y="230"/>
                </a:cubicBezTo>
                <a:cubicBezTo>
                  <a:pt x="216" y="234"/>
                  <a:pt x="225" y="239"/>
                  <a:pt x="233" y="245"/>
                </a:cubicBezTo>
                <a:cubicBezTo>
                  <a:pt x="272" y="270"/>
                  <a:pt x="291" y="302"/>
                  <a:pt x="291" y="343"/>
                </a:cubicBezTo>
                <a:cubicBezTo>
                  <a:pt x="291" y="380"/>
                  <a:pt x="276" y="412"/>
                  <a:pt x="247" y="439"/>
                </a:cubicBezTo>
                <a:cubicBezTo>
                  <a:pt x="218" y="467"/>
                  <a:pt x="182" y="480"/>
                  <a:pt x="138" y="480"/>
                </a:cubicBezTo>
                <a:cubicBezTo>
                  <a:pt x="100" y="480"/>
                  <a:pt x="68" y="470"/>
                  <a:pt x="40" y="450"/>
                </a:cubicBezTo>
                <a:cubicBezTo>
                  <a:pt x="13" y="430"/>
                  <a:pt x="0" y="405"/>
                  <a:pt x="0" y="374"/>
                </a:cubicBezTo>
                <a:cubicBezTo>
                  <a:pt x="0" y="361"/>
                  <a:pt x="4" y="351"/>
                  <a:pt x="12" y="343"/>
                </a:cubicBezTo>
                <a:cubicBezTo>
                  <a:pt x="21" y="335"/>
                  <a:pt x="31" y="331"/>
                  <a:pt x="45" y="330"/>
                </a:cubicBezTo>
                <a:cubicBezTo>
                  <a:pt x="58" y="330"/>
                  <a:pt x="69" y="335"/>
                  <a:pt x="77" y="343"/>
                </a:cubicBezTo>
                <a:cubicBezTo>
                  <a:pt x="85" y="351"/>
                  <a:pt x="90" y="362"/>
                  <a:pt x="90" y="374"/>
                </a:cubicBezTo>
                <a:cubicBezTo>
                  <a:pt x="90" y="379"/>
                  <a:pt x="89" y="384"/>
                  <a:pt x="87" y="388"/>
                </a:cubicBezTo>
                <a:cubicBezTo>
                  <a:pt x="86" y="392"/>
                  <a:pt x="84" y="396"/>
                  <a:pt x="83" y="399"/>
                </a:cubicBezTo>
                <a:cubicBezTo>
                  <a:pt x="81" y="403"/>
                  <a:pt x="78" y="405"/>
                  <a:pt x="75" y="408"/>
                </a:cubicBezTo>
                <a:cubicBezTo>
                  <a:pt x="72" y="410"/>
                  <a:pt x="69" y="412"/>
                  <a:pt x="66" y="413"/>
                </a:cubicBezTo>
                <a:cubicBezTo>
                  <a:pt x="64" y="415"/>
                  <a:pt x="62" y="416"/>
                  <a:pt x="59" y="416"/>
                </a:cubicBezTo>
                <a:cubicBezTo>
                  <a:pt x="57" y="417"/>
                  <a:pt x="55" y="417"/>
                  <a:pt x="54" y="418"/>
                </a:cubicBezTo>
                <a:lnTo>
                  <a:pt x="51" y="419"/>
                </a:lnTo>
                <a:cubicBezTo>
                  <a:pt x="75" y="440"/>
                  <a:pt x="104" y="450"/>
                  <a:pt x="138" y="450"/>
                </a:cubicBezTo>
                <a:cubicBezTo>
                  <a:pt x="163" y="450"/>
                  <a:pt x="183" y="438"/>
                  <a:pt x="196" y="413"/>
                </a:cubicBezTo>
                <a:cubicBezTo>
                  <a:pt x="204" y="398"/>
                  <a:pt x="208" y="375"/>
                  <a:pt x="208" y="343"/>
                </a:cubicBezTo>
                <a:lnTo>
                  <a:pt x="208" y="329"/>
                </a:lnTo>
                <a:cubicBezTo>
                  <a:pt x="208" y="285"/>
                  <a:pt x="193" y="255"/>
                  <a:pt x="163" y="240"/>
                </a:cubicBezTo>
                <a:cubicBezTo>
                  <a:pt x="156" y="237"/>
                  <a:pt x="142" y="236"/>
                  <a:pt x="120" y="235"/>
                </a:cubicBezTo>
                <a:lnTo>
                  <a:pt x="91" y="235"/>
                </a:lnTo>
                <a:lnTo>
                  <a:pt x="89" y="233"/>
                </a:lnTo>
                <a:cubicBezTo>
                  <a:pt x="88" y="232"/>
                  <a:pt x="87" y="228"/>
                  <a:pt x="87" y="222"/>
                </a:cubicBezTo>
                <a:cubicBezTo>
                  <a:pt x="87" y="214"/>
                  <a:pt x="89" y="209"/>
                  <a:pt x="93" y="209"/>
                </a:cubicBezTo>
                <a:cubicBezTo>
                  <a:pt x="106" y="209"/>
                  <a:pt x="120" y="208"/>
                  <a:pt x="134" y="206"/>
                </a:cubicBezTo>
                <a:cubicBezTo>
                  <a:pt x="149" y="204"/>
                  <a:pt x="164" y="194"/>
                  <a:pt x="177" y="177"/>
                </a:cubicBezTo>
                <a:cubicBezTo>
                  <a:pt x="190" y="159"/>
                  <a:pt x="196" y="132"/>
                  <a:pt x="196" y="97"/>
                </a:cubicBezTo>
                <a:lnTo>
                  <a:pt x="196" y="92"/>
                </a:lnTo>
                <a:cubicBezTo>
                  <a:pt x="196" y="65"/>
                  <a:pt x="188" y="47"/>
                  <a:pt x="172" y="37"/>
                </a:cubicBezTo>
                <a:cubicBezTo>
                  <a:pt x="162" y="30"/>
                  <a:pt x="151" y="27"/>
                  <a:pt x="139" y="27"/>
                </a:cubicBezTo>
                <a:cubicBezTo>
                  <a:pt x="124" y="27"/>
                  <a:pt x="110" y="29"/>
                  <a:pt x="98" y="35"/>
                </a:cubicBezTo>
                <a:cubicBezTo>
                  <a:pt x="85" y="40"/>
                  <a:pt x="76" y="45"/>
                  <a:pt x="71" y="51"/>
                </a:cubicBezTo>
                <a:cubicBezTo>
                  <a:pt x="66" y="56"/>
                  <a:pt x="64" y="59"/>
                  <a:pt x="64" y="59"/>
                </a:cubicBezTo>
                <a:lnTo>
                  <a:pt x="66" y="59"/>
                </a:lnTo>
                <a:cubicBezTo>
                  <a:pt x="67" y="60"/>
                  <a:pt x="69" y="60"/>
                  <a:pt x="71" y="60"/>
                </a:cubicBezTo>
                <a:cubicBezTo>
                  <a:pt x="74" y="61"/>
                  <a:pt x="76" y="62"/>
                  <a:pt x="78" y="64"/>
                </a:cubicBezTo>
                <a:cubicBezTo>
                  <a:pt x="81" y="66"/>
                  <a:pt x="83" y="67"/>
                  <a:pt x="87" y="69"/>
                </a:cubicBezTo>
                <a:cubicBezTo>
                  <a:pt x="90" y="70"/>
                  <a:pt x="92" y="73"/>
                  <a:pt x="94" y="77"/>
                </a:cubicBezTo>
                <a:cubicBezTo>
                  <a:pt x="95" y="80"/>
                  <a:pt x="97" y="84"/>
                  <a:pt x="99" y="87"/>
                </a:cubicBezTo>
                <a:cubicBezTo>
                  <a:pt x="102" y="90"/>
                  <a:pt x="102" y="95"/>
                  <a:pt x="101" y="101"/>
                </a:cubicBezTo>
                <a:cubicBezTo>
                  <a:pt x="101" y="111"/>
                  <a:pt x="98" y="120"/>
                  <a:pt x="92" y="128"/>
                </a:cubicBezTo>
                <a:cubicBezTo>
                  <a:pt x="85" y="136"/>
                  <a:pt x="75" y="140"/>
                  <a:pt x="60" y="141"/>
                </a:cubicBez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37" name=""/>
          <p:cNvSpPr/>
          <p:nvPr/>
        </p:nvSpPr>
        <p:spPr>
          <a:xfrm>
            <a:off x="6926040" y="2788920"/>
            <a:ext cx="111600" cy="170640"/>
          </a:xfrm>
          <a:custGeom>
            <a:avLst/>
            <a:gdLst/>
            <a:ahLst/>
            <a:rect l="0" t="0" r="r" b="b"/>
            <a:pathLst>
              <a:path w="310" h="474">
                <a:moveTo>
                  <a:pt x="304" y="474"/>
                </a:moveTo>
                <a:cubicBezTo>
                  <a:pt x="296" y="473"/>
                  <a:pt x="266" y="472"/>
                  <a:pt x="214" y="472"/>
                </a:cubicBezTo>
                <a:cubicBezTo>
                  <a:pt x="160" y="472"/>
                  <a:pt x="129" y="473"/>
                  <a:pt x="121" y="474"/>
                </a:cubicBezTo>
                <a:lnTo>
                  <a:pt x="114" y="474"/>
                </a:lnTo>
                <a:lnTo>
                  <a:pt x="114" y="442"/>
                </a:lnTo>
                <a:lnTo>
                  <a:pt x="136" y="442"/>
                </a:lnTo>
                <a:cubicBezTo>
                  <a:pt x="145" y="442"/>
                  <a:pt x="151" y="442"/>
                  <a:pt x="155" y="442"/>
                </a:cubicBezTo>
                <a:cubicBezTo>
                  <a:pt x="158" y="442"/>
                  <a:pt x="162" y="442"/>
                  <a:pt x="167" y="441"/>
                </a:cubicBezTo>
                <a:cubicBezTo>
                  <a:pt x="171" y="440"/>
                  <a:pt x="175" y="438"/>
                  <a:pt x="176" y="437"/>
                </a:cubicBezTo>
                <a:cubicBezTo>
                  <a:pt x="178" y="436"/>
                  <a:pt x="180" y="434"/>
                  <a:pt x="181" y="431"/>
                </a:cubicBezTo>
                <a:cubicBezTo>
                  <a:pt x="182" y="431"/>
                  <a:pt x="182" y="418"/>
                  <a:pt x="182" y="394"/>
                </a:cubicBezTo>
                <a:lnTo>
                  <a:pt x="182" y="359"/>
                </a:lnTo>
                <a:lnTo>
                  <a:pt x="0" y="359"/>
                </a:lnTo>
                <a:lnTo>
                  <a:pt x="0" y="327"/>
                </a:lnTo>
                <a:lnTo>
                  <a:pt x="107" y="165"/>
                </a:lnTo>
                <a:cubicBezTo>
                  <a:pt x="178" y="57"/>
                  <a:pt x="214" y="2"/>
                  <a:pt x="215" y="2"/>
                </a:cubicBezTo>
                <a:cubicBezTo>
                  <a:pt x="216" y="1"/>
                  <a:pt x="221" y="0"/>
                  <a:pt x="229" y="0"/>
                </a:cubicBezTo>
                <a:lnTo>
                  <a:pt x="242" y="0"/>
                </a:lnTo>
                <a:lnTo>
                  <a:pt x="246" y="5"/>
                </a:lnTo>
                <a:lnTo>
                  <a:pt x="246" y="327"/>
                </a:lnTo>
                <a:lnTo>
                  <a:pt x="310" y="327"/>
                </a:lnTo>
                <a:lnTo>
                  <a:pt x="310" y="359"/>
                </a:lnTo>
                <a:lnTo>
                  <a:pt x="246" y="359"/>
                </a:lnTo>
                <a:lnTo>
                  <a:pt x="246" y="394"/>
                </a:lnTo>
                <a:cubicBezTo>
                  <a:pt x="246" y="414"/>
                  <a:pt x="246" y="425"/>
                  <a:pt x="246" y="428"/>
                </a:cubicBezTo>
                <a:cubicBezTo>
                  <a:pt x="246" y="431"/>
                  <a:pt x="248" y="434"/>
                  <a:pt x="250" y="436"/>
                </a:cubicBezTo>
                <a:cubicBezTo>
                  <a:pt x="254" y="440"/>
                  <a:pt x="267" y="442"/>
                  <a:pt x="290" y="442"/>
                </a:cubicBezTo>
                <a:lnTo>
                  <a:pt x="310" y="442"/>
                </a:lnTo>
                <a:lnTo>
                  <a:pt x="310" y="474"/>
                </a:lnTo>
                <a:lnTo>
                  <a:pt x="304" y="474"/>
                </a:lnTo>
                <a:moveTo>
                  <a:pt x="186" y="327"/>
                </a:moveTo>
                <a:lnTo>
                  <a:pt x="186" y="93"/>
                </a:lnTo>
                <a:lnTo>
                  <a:pt x="32" y="326"/>
                </a:lnTo>
                <a:lnTo>
                  <a:pt x="109" y="327"/>
                </a:lnTo>
                <a:lnTo>
                  <a:pt x="186" y="327"/>
                </a:ln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38" name=""/>
          <p:cNvSpPr/>
          <p:nvPr/>
        </p:nvSpPr>
        <p:spPr>
          <a:xfrm>
            <a:off x="7421760" y="2066760"/>
            <a:ext cx="87840" cy="452520"/>
          </a:xfrm>
          <a:custGeom>
            <a:avLst/>
            <a:gdLst/>
            <a:ahLst/>
            <a:rect l="0" t="0" r="r" b="b"/>
            <a:pathLst>
              <a:path w="244" h="1257">
                <a:moveTo>
                  <a:pt x="0" y="59"/>
                </a:moveTo>
                <a:lnTo>
                  <a:pt x="0" y="0"/>
                </a:lnTo>
                <a:lnTo>
                  <a:pt x="244" y="0"/>
                </a:lnTo>
                <a:lnTo>
                  <a:pt x="244" y="1257"/>
                </a:lnTo>
                <a:lnTo>
                  <a:pt x="185" y="1257"/>
                </a:lnTo>
                <a:lnTo>
                  <a:pt x="185" y="59"/>
                </a:lnTo>
                <a:lnTo>
                  <a:pt x="0" y="59"/>
                </a:ln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39" name=""/>
          <p:cNvSpPr/>
          <p:nvPr/>
        </p:nvSpPr>
        <p:spPr>
          <a:xfrm>
            <a:off x="7421760" y="2921760"/>
            <a:ext cx="87840" cy="452520"/>
          </a:xfrm>
          <a:custGeom>
            <a:avLst/>
            <a:gdLst/>
            <a:ahLst/>
            <a:rect l="0" t="0" r="r" b="b"/>
            <a:pathLst>
              <a:path w="244" h="1257">
                <a:moveTo>
                  <a:pt x="185" y="1199"/>
                </a:moveTo>
                <a:lnTo>
                  <a:pt x="185" y="0"/>
                </a:lnTo>
                <a:lnTo>
                  <a:pt x="244" y="0"/>
                </a:lnTo>
                <a:lnTo>
                  <a:pt x="244" y="1257"/>
                </a:lnTo>
                <a:lnTo>
                  <a:pt x="0" y="1257"/>
                </a:lnTo>
                <a:lnTo>
                  <a:pt x="0" y="1199"/>
                </a:lnTo>
                <a:lnTo>
                  <a:pt x="185" y="1199"/>
                </a:ln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40" name=""/>
          <p:cNvSpPr/>
          <p:nvPr/>
        </p:nvSpPr>
        <p:spPr>
          <a:xfrm>
            <a:off x="7488000" y="2493720"/>
            <a:ext cx="21600" cy="453600"/>
          </a:xfrm>
          <a:custGeom>
            <a:avLst/>
            <a:gdLst/>
            <a:ahLst/>
            <a:rect l="0" t="0" r="r" b="b"/>
            <a:pathLst>
              <a:path w="60" h="1260">
                <a:moveTo>
                  <a:pt x="0" y="0"/>
                </a:moveTo>
                <a:lnTo>
                  <a:pt x="60" y="0"/>
                </a:lnTo>
                <a:lnTo>
                  <a:pt x="60" y="1260"/>
                </a:lnTo>
                <a:lnTo>
                  <a:pt x="0" y="1260"/>
                </a:lnTo>
                <a:lnTo>
                  <a:pt x="0" y="0"/>
                </a:ln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41" name=""/>
          <p:cNvSpPr/>
          <p:nvPr/>
        </p:nvSpPr>
        <p:spPr>
          <a:xfrm>
            <a:off x="4163400" y="3992760"/>
            <a:ext cx="208080" cy="172080"/>
          </a:xfrm>
          <a:custGeom>
            <a:avLst/>
            <a:gdLst/>
            <a:ahLst/>
            <a:rect l="0" t="0" r="r" b="b"/>
            <a:pathLst>
              <a:path w="578" h="478">
                <a:moveTo>
                  <a:pt x="11" y="478"/>
                </a:moveTo>
                <a:lnTo>
                  <a:pt x="10" y="478"/>
                </a:lnTo>
                <a:cubicBezTo>
                  <a:pt x="3" y="478"/>
                  <a:pt x="0" y="475"/>
                  <a:pt x="0" y="470"/>
                </a:cubicBezTo>
                <a:cubicBezTo>
                  <a:pt x="0" y="468"/>
                  <a:pt x="1" y="464"/>
                  <a:pt x="2" y="459"/>
                </a:cubicBezTo>
                <a:cubicBezTo>
                  <a:pt x="4" y="452"/>
                  <a:pt x="5" y="449"/>
                  <a:pt x="7" y="448"/>
                </a:cubicBezTo>
                <a:cubicBezTo>
                  <a:pt x="8" y="447"/>
                  <a:pt x="13" y="446"/>
                  <a:pt x="20" y="446"/>
                </a:cubicBezTo>
                <a:cubicBezTo>
                  <a:pt x="60" y="444"/>
                  <a:pt x="92" y="432"/>
                  <a:pt x="114" y="409"/>
                </a:cubicBezTo>
                <a:cubicBezTo>
                  <a:pt x="119" y="405"/>
                  <a:pt x="146" y="375"/>
                  <a:pt x="195" y="321"/>
                </a:cubicBezTo>
                <a:cubicBezTo>
                  <a:pt x="246" y="267"/>
                  <a:pt x="270" y="240"/>
                  <a:pt x="270" y="239"/>
                </a:cubicBezTo>
                <a:cubicBezTo>
                  <a:pt x="218" y="109"/>
                  <a:pt x="191" y="43"/>
                  <a:pt x="189" y="40"/>
                </a:cubicBezTo>
                <a:cubicBezTo>
                  <a:pt x="185" y="35"/>
                  <a:pt x="170" y="32"/>
                  <a:pt x="145" y="32"/>
                </a:cubicBezTo>
                <a:lnTo>
                  <a:pt x="126" y="32"/>
                </a:lnTo>
                <a:cubicBezTo>
                  <a:pt x="123" y="29"/>
                  <a:pt x="121" y="27"/>
                  <a:pt x="121" y="26"/>
                </a:cubicBezTo>
                <a:cubicBezTo>
                  <a:pt x="121" y="25"/>
                  <a:pt x="122" y="21"/>
                  <a:pt x="123" y="13"/>
                </a:cubicBezTo>
                <a:cubicBezTo>
                  <a:pt x="125" y="7"/>
                  <a:pt x="127" y="3"/>
                  <a:pt x="130" y="0"/>
                </a:cubicBezTo>
                <a:lnTo>
                  <a:pt x="139" y="0"/>
                </a:lnTo>
                <a:cubicBezTo>
                  <a:pt x="155" y="1"/>
                  <a:pt x="183" y="1"/>
                  <a:pt x="224" y="1"/>
                </a:cubicBezTo>
                <a:cubicBezTo>
                  <a:pt x="239" y="1"/>
                  <a:pt x="255" y="1"/>
                  <a:pt x="268" y="1"/>
                </a:cubicBezTo>
                <a:cubicBezTo>
                  <a:pt x="281" y="1"/>
                  <a:pt x="291" y="1"/>
                  <a:pt x="299" y="0"/>
                </a:cubicBezTo>
                <a:cubicBezTo>
                  <a:pt x="307" y="0"/>
                  <a:pt x="312" y="0"/>
                  <a:pt x="313" y="0"/>
                </a:cubicBezTo>
                <a:cubicBezTo>
                  <a:pt x="321" y="0"/>
                  <a:pt x="325" y="3"/>
                  <a:pt x="325" y="8"/>
                </a:cubicBezTo>
                <a:cubicBezTo>
                  <a:pt x="325" y="9"/>
                  <a:pt x="324" y="12"/>
                  <a:pt x="323" y="17"/>
                </a:cubicBezTo>
                <a:cubicBezTo>
                  <a:pt x="322" y="24"/>
                  <a:pt x="320" y="28"/>
                  <a:pt x="319" y="30"/>
                </a:cubicBezTo>
                <a:cubicBezTo>
                  <a:pt x="317" y="31"/>
                  <a:pt x="313" y="32"/>
                  <a:pt x="307" y="32"/>
                </a:cubicBezTo>
                <a:cubicBezTo>
                  <a:pt x="293" y="33"/>
                  <a:pt x="280" y="37"/>
                  <a:pt x="270" y="44"/>
                </a:cubicBezTo>
                <a:lnTo>
                  <a:pt x="323" y="180"/>
                </a:lnTo>
                <a:lnTo>
                  <a:pt x="360" y="139"/>
                </a:lnTo>
                <a:cubicBezTo>
                  <a:pt x="409" y="85"/>
                  <a:pt x="434" y="56"/>
                  <a:pt x="434" y="51"/>
                </a:cubicBezTo>
                <a:cubicBezTo>
                  <a:pt x="434" y="42"/>
                  <a:pt x="428" y="37"/>
                  <a:pt x="417" y="33"/>
                </a:cubicBezTo>
                <a:cubicBezTo>
                  <a:pt x="415" y="33"/>
                  <a:pt x="412" y="33"/>
                  <a:pt x="408" y="32"/>
                </a:cubicBezTo>
                <a:cubicBezTo>
                  <a:pt x="401" y="32"/>
                  <a:pt x="397" y="29"/>
                  <a:pt x="397" y="24"/>
                </a:cubicBezTo>
                <a:cubicBezTo>
                  <a:pt x="397" y="23"/>
                  <a:pt x="398" y="20"/>
                  <a:pt x="399" y="13"/>
                </a:cubicBezTo>
                <a:cubicBezTo>
                  <a:pt x="401" y="7"/>
                  <a:pt x="403" y="3"/>
                  <a:pt x="406" y="0"/>
                </a:cubicBezTo>
                <a:lnTo>
                  <a:pt x="414" y="0"/>
                </a:lnTo>
                <a:cubicBezTo>
                  <a:pt x="415" y="0"/>
                  <a:pt x="421" y="0"/>
                  <a:pt x="432" y="0"/>
                </a:cubicBezTo>
                <a:cubicBezTo>
                  <a:pt x="443" y="0"/>
                  <a:pt x="455" y="0"/>
                  <a:pt x="469" y="1"/>
                </a:cubicBezTo>
                <a:cubicBezTo>
                  <a:pt x="483" y="2"/>
                  <a:pt x="493" y="2"/>
                  <a:pt x="498" y="2"/>
                </a:cubicBezTo>
                <a:cubicBezTo>
                  <a:pt x="540" y="2"/>
                  <a:pt x="563" y="1"/>
                  <a:pt x="567" y="0"/>
                </a:cubicBezTo>
                <a:lnTo>
                  <a:pt x="573" y="0"/>
                </a:lnTo>
                <a:cubicBezTo>
                  <a:pt x="576" y="3"/>
                  <a:pt x="578" y="6"/>
                  <a:pt x="578" y="7"/>
                </a:cubicBezTo>
                <a:cubicBezTo>
                  <a:pt x="577" y="19"/>
                  <a:pt x="574" y="27"/>
                  <a:pt x="569" y="32"/>
                </a:cubicBezTo>
                <a:lnTo>
                  <a:pt x="558" y="32"/>
                </a:lnTo>
                <a:cubicBezTo>
                  <a:pt x="542" y="32"/>
                  <a:pt x="528" y="34"/>
                  <a:pt x="515" y="38"/>
                </a:cubicBezTo>
                <a:cubicBezTo>
                  <a:pt x="503" y="42"/>
                  <a:pt x="493" y="46"/>
                  <a:pt x="487" y="50"/>
                </a:cubicBezTo>
                <a:cubicBezTo>
                  <a:pt x="480" y="54"/>
                  <a:pt x="475" y="58"/>
                  <a:pt x="470" y="63"/>
                </a:cubicBezTo>
                <a:lnTo>
                  <a:pt x="462" y="69"/>
                </a:lnTo>
                <a:cubicBezTo>
                  <a:pt x="462" y="68"/>
                  <a:pt x="440" y="93"/>
                  <a:pt x="396" y="142"/>
                </a:cubicBezTo>
                <a:lnTo>
                  <a:pt x="335" y="210"/>
                </a:lnTo>
                <a:cubicBezTo>
                  <a:pt x="335" y="210"/>
                  <a:pt x="343" y="229"/>
                  <a:pt x="357" y="265"/>
                </a:cubicBezTo>
                <a:cubicBezTo>
                  <a:pt x="371" y="302"/>
                  <a:pt x="387" y="340"/>
                  <a:pt x="402" y="379"/>
                </a:cubicBezTo>
                <a:cubicBezTo>
                  <a:pt x="418" y="417"/>
                  <a:pt x="427" y="437"/>
                  <a:pt x="428" y="439"/>
                </a:cubicBezTo>
                <a:cubicBezTo>
                  <a:pt x="433" y="443"/>
                  <a:pt x="447" y="445"/>
                  <a:pt x="471" y="446"/>
                </a:cubicBezTo>
                <a:cubicBezTo>
                  <a:pt x="487" y="446"/>
                  <a:pt x="495" y="448"/>
                  <a:pt x="495" y="452"/>
                </a:cubicBezTo>
                <a:cubicBezTo>
                  <a:pt x="495" y="453"/>
                  <a:pt x="495" y="456"/>
                  <a:pt x="494" y="462"/>
                </a:cubicBezTo>
                <a:cubicBezTo>
                  <a:pt x="492" y="469"/>
                  <a:pt x="490" y="474"/>
                  <a:pt x="489" y="475"/>
                </a:cubicBezTo>
                <a:cubicBezTo>
                  <a:pt x="488" y="476"/>
                  <a:pt x="484" y="477"/>
                  <a:pt x="479" y="477"/>
                </a:cubicBezTo>
                <a:cubicBezTo>
                  <a:pt x="478" y="477"/>
                  <a:pt x="470" y="477"/>
                  <a:pt x="456" y="477"/>
                </a:cubicBezTo>
                <a:cubicBezTo>
                  <a:pt x="442" y="477"/>
                  <a:pt x="421" y="477"/>
                  <a:pt x="394" y="476"/>
                </a:cubicBezTo>
                <a:cubicBezTo>
                  <a:pt x="366" y="476"/>
                  <a:pt x="344" y="476"/>
                  <a:pt x="329" y="476"/>
                </a:cubicBezTo>
                <a:cubicBezTo>
                  <a:pt x="314" y="476"/>
                  <a:pt x="306" y="477"/>
                  <a:pt x="305" y="477"/>
                </a:cubicBezTo>
                <a:cubicBezTo>
                  <a:pt x="297" y="477"/>
                  <a:pt x="293" y="475"/>
                  <a:pt x="293" y="471"/>
                </a:cubicBezTo>
                <a:cubicBezTo>
                  <a:pt x="293" y="470"/>
                  <a:pt x="293" y="467"/>
                  <a:pt x="294" y="460"/>
                </a:cubicBezTo>
                <a:cubicBezTo>
                  <a:pt x="295" y="456"/>
                  <a:pt x="296" y="452"/>
                  <a:pt x="297" y="450"/>
                </a:cubicBezTo>
                <a:cubicBezTo>
                  <a:pt x="298" y="449"/>
                  <a:pt x="299" y="447"/>
                  <a:pt x="300" y="447"/>
                </a:cubicBezTo>
                <a:cubicBezTo>
                  <a:pt x="302" y="447"/>
                  <a:pt x="304" y="446"/>
                  <a:pt x="307" y="446"/>
                </a:cubicBezTo>
                <a:cubicBezTo>
                  <a:pt x="309" y="445"/>
                  <a:pt x="313" y="445"/>
                  <a:pt x="318" y="445"/>
                </a:cubicBezTo>
                <a:cubicBezTo>
                  <a:pt x="323" y="445"/>
                  <a:pt x="329" y="443"/>
                  <a:pt x="336" y="440"/>
                </a:cubicBezTo>
                <a:cubicBezTo>
                  <a:pt x="344" y="436"/>
                  <a:pt x="348" y="434"/>
                  <a:pt x="348" y="433"/>
                </a:cubicBezTo>
                <a:cubicBezTo>
                  <a:pt x="347" y="433"/>
                  <a:pt x="336" y="406"/>
                  <a:pt x="315" y="351"/>
                </a:cubicBezTo>
                <a:lnTo>
                  <a:pt x="282" y="269"/>
                </a:lnTo>
                <a:cubicBezTo>
                  <a:pt x="194" y="364"/>
                  <a:pt x="149" y="414"/>
                  <a:pt x="146" y="419"/>
                </a:cubicBezTo>
                <a:cubicBezTo>
                  <a:pt x="145" y="423"/>
                  <a:pt x="144" y="426"/>
                  <a:pt x="144" y="427"/>
                </a:cubicBezTo>
                <a:cubicBezTo>
                  <a:pt x="144" y="436"/>
                  <a:pt x="150" y="442"/>
                  <a:pt x="164" y="445"/>
                </a:cubicBezTo>
                <a:cubicBezTo>
                  <a:pt x="164" y="445"/>
                  <a:pt x="166" y="445"/>
                  <a:pt x="168" y="445"/>
                </a:cubicBezTo>
                <a:cubicBezTo>
                  <a:pt x="170" y="445"/>
                  <a:pt x="172" y="445"/>
                  <a:pt x="172" y="446"/>
                </a:cubicBezTo>
                <a:cubicBezTo>
                  <a:pt x="174" y="446"/>
                  <a:pt x="175" y="446"/>
                  <a:pt x="175" y="446"/>
                </a:cubicBezTo>
                <a:cubicBezTo>
                  <a:pt x="176" y="446"/>
                  <a:pt x="176" y="446"/>
                  <a:pt x="177" y="446"/>
                </a:cubicBezTo>
                <a:cubicBezTo>
                  <a:pt x="178" y="447"/>
                  <a:pt x="179" y="447"/>
                  <a:pt x="179" y="448"/>
                </a:cubicBezTo>
                <a:cubicBezTo>
                  <a:pt x="180" y="449"/>
                  <a:pt x="180" y="451"/>
                  <a:pt x="180" y="453"/>
                </a:cubicBezTo>
                <a:cubicBezTo>
                  <a:pt x="180" y="457"/>
                  <a:pt x="180" y="461"/>
                  <a:pt x="179" y="464"/>
                </a:cubicBezTo>
                <a:cubicBezTo>
                  <a:pt x="177" y="470"/>
                  <a:pt x="176" y="474"/>
                  <a:pt x="174" y="475"/>
                </a:cubicBezTo>
                <a:cubicBezTo>
                  <a:pt x="173" y="476"/>
                  <a:pt x="170" y="477"/>
                  <a:pt x="164" y="477"/>
                </a:cubicBezTo>
                <a:cubicBezTo>
                  <a:pt x="163" y="477"/>
                  <a:pt x="158" y="477"/>
                  <a:pt x="151" y="477"/>
                </a:cubicBezTo>
                <a:cubicBezTo>
                  <a:pt x="144" y="477"/>
                  <a:pt x="135" y="477"/>
                  <a:pt x="122" y="476"/>
                </a:cubicBezTo>
                <a:cubicBezTo>
                  <a:pt x="109" y="476"/>
                  <a:pt x="96" y="476"/>
                  <a:pt x="81" y="476"/>
                </a:cubicBezTo>
                <a:cubicBezTo>
                  <a:pt x="45" y="476"/>
                  <a:pt x="21" y="477"/>
                  <a:pt x="11" y="478"/>
                </a:cubicBez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42" name=""/>
          <p:cNvSpPr/>
          <p:nvPr/>
        </p:nvSpPr>
        <p:spPr>
          <a:xfrm>
            <a:off x="4377960" y="4083120"/>
            <a:ext cx="41040" cy="119160"/>
          </a:xfrm>
          <a:custGeom>
            <a:avLst/>
            <a:gdLst/>
            <a:ahLst/>
            <a:rect l="0" t="0" r="r" b="b"/>
            <a:pathLst>
              <a:path w="114" h="331">
                <a:moveTo>
                  <a:pt x="21" y="30"/>
                </a:moveTo>
                <a:cubicBezTo>
                  <a:pt x="21" y="21"/>
                  <a:pt x="24" y="13"/>
                  <a:pt x="30" y="8"/>
                </a:cubicBezTo>
                <a:cubicBezTo>
                  <a:pt x="36" y="3"/>
                  <a:pt x="43" y="0"/>
                  <a:pt x="52" y="0"/>
                </a:cubicBezTo>
                <a:cubicBezTo>
                  <a:pt x="59" y="1"/>
                  <a:pt x="66" y="4"/>
                  <a:pt x="71" y="9"/>
                </a:cubicBezTo>
                <a:cubicBezTo>
                  <a:pt x="77" y="13"/>
                  <a:pt x="80" y="21"/>
                  <a:pt x="80" y="30"/>
                </a:cubicBezTo>
                <a:cubicBezTo>
                  <a:pt x="80" y="40"/>
                  <a:pt x="77" y="48"/>
                  <a:pt x="71" y="53"/>
                </a:cubicBezTo>
                <a:cubicBezTo>
                  <a:pt x="66" y="58"/>
                  <a:pt x="59" y="60"/>
                  <a:pt x="51" y="60"/>
                </a:cubicBezTo>
                <a:cubicBezTo>
                  <a:pt x="42" y="60"/>
                  <a:pt x="35" y="58"/>
                  <a:pt x="30" y="53"/>
                </a:cubicBezTo>
                <a:cubicBezTo>
                  <a:pt x="24" y="48"/>
                  <a:pt x="21" y="40"/>
                  <a:pt x="21" y="30"/>
                </a:cubicBezTo>
                <a:moveTo>
                  <a:pt x="110" y="331"/>
                </a:moveTo>
                <a:cubicBezTo>
                  <a:pt x="105" y="330"/>
                  <a:pt x="87" y="330"/>
                  <a:pt x="58" y="330"/>
                </a:cubicBezTo>
                <a:cubicBezTo>
                  <a:pt x="54" y="330"/>
                  <a:pt x="48" y="330"/>
                  <a:pt x="39" y="330"/>
                </a:cubicBezTo>
                <a:cubicBezTo>
                  <a:pt x="31" y="330"/>
                  <a:pt x="22" y="330"/>
                  <a:pt x="15" y="331"/>
                </a:cubicBezTo>
                <a:lnTo>
                  <a:pt x="4" y="331"/>
                </a:lnTo>
                <a:lnTo>
                  <a:pt x="0" y="331"/>
                </a:lnTo>
                <a:lnTo>
                  <a:pt x="0" y="309"/>
                </a:lnTo>
                <a:lnTo>
                  <a:pt x="8" y="309"/>
                </a:lnTo>
                <a:cubicBezTo>
                  <a:pt x="17" y="309"/>
                  <a:pt x="25" y="308"/>
                  <a:pt x="32" y="307"/>
                </a:cubicBezTo>
                <a:cubicBezTo>
                  <a:pt x="35" y="306"/>
                  <a:pt x="37" y="304"/>
                  <a:pt x="37" y="302"/>
                </a:cubicBezTo>
                <a:cubicBezTo>
                  <a:pt x="38" y="300"/>
                  <a:pt x="38" y="293"/>
                  <a:pt x="38" y="281"/>
                </a:cubicBezTo>
                <a:lnTo>
                  <a:pt x="38" y="230"/>
                </a:lnTo>
                <a:lnTo>
                  <a:pt x="38" y="187"/>
                </a:lnTo>
                <a:cubicBezTo>
                  <a:pt x="38" y="170"/>
                  <a:pt x="38" y="159"/>
                  <a:pt x="37" y="154"/>
                </a:cubicBezTo>
                <a:cubicBezTo>
                  <a:pt x="37" y="150"/>
                  <a:pt x="34" y="146"/>
                  <a:pt x="30" y="145"/>
                </a:cubicBezTo>
                <a:cubicBezTo>
                  <a:pt x="26" y="143"/>
                  <a:pt x="18" y="141"/>
                  <a:pt x="7" y="141"/>
                </a:cubicBezTo>
                <a:lnTo>
                  <a:pt x="2" y="141"/>
                </a:lnTo>
                <a:lnTo>
                  <a:pt x="2" y="130"/>
                </a:lnTo>
                <a:cubicBezTo>
                  <a:pt x="2" y="122"/>
                  <a:pt x="2" y="119"/>
                  <a:pt x="3" y="119"/>
                </a:cubicBezTo>
                <a:lnTo>
                  <a:pt x="8" y="118"/>
                </a:lnTo>
                <a:cubicBezTo>
                  <a:pt x="11" y="118"/>
                  <a:pt x="16" y="118"/>
                  <a:pt x="21" y="117"/>
                </a:cubicBezTo>
                <a:cubicBezTo>
                  <a:pt x="27" y="117"/>
                  <a:pt x="33" y="117"/>
                  <a:pt x="39" y="116"/>
                </a:cubicBezTo>
                <a:cubicBezTo>
                  <a:pt x="45" y="116"/>
                  <a:pt x="51" y="116"/>
                  <a:pt x="57" y="115"/>
                </a:cubicBezTo>
                <a:cubicBezTo>
                  <a:pt x="63" y="115"/>
                  <a:pt x="68" y="114"/>
                  <a:pt x="71" y="114"/>
                </a:cubicBezTo>
                <a:cubicBezTo>
                  <a:pt x="75" y="113"/>
                  <a:pt x="76" y="113"/>
                  <a:pt x="77" y="113"/>
                </a:cubicBezTo>
                <a:lnTo>
                  <a:pt x="78" y="113"/>
                </a:lnTo>
                <a:lnTo>
                  <a:pt x="78" y="301"/>
                </a:lnTo>
                <a:cubicBezTo>
                  <a:pt x="80" y="304"/>
                  <a:pt x="82" y="306"/>
                  <a:pt x="84" y="307"/>
                </a:cubicBezTo>
                <a:cubicBezTo>
                  <a:pt x="87" y="307"/>
                  <a:pt x="92" y="308"/>
                  <a:pt x="102" y="309"/>
                </a:cubicBezTo>
                <a:lnTo>
                  <a:pt x="114" y="309"/>
                </a:lnTo>
                <a:lnTo>
                  <a:pt x="114" y="331"/>
                </a:lnTo>
                <a:lnTo>
                  <a:pt x="110" y="331"/>
                </a:ln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43" name=""/>
          <p:cNvSpPr/>
          <p:nvPr/>
        </p:nvSpPr>
        <p:spPr>
          <a:xfrm>
            <a:off x="4427280" y="4123440"/>
            <a:ext cx="92160" cy="78840"/>
          </a:xfrm>
          <a:custGeom>
            <a:avLst/>
            <a:gdLst/>
            <a:ahLst/>
            <a:rect l="0" t="0" r="r" b="b"/>
            <a:pathLst>
              <a:path w="256" h="219">
                <a:moveTo>
                  <a:pt x="7" y="196"/>
                </a:moveTo>
                <a:lnTo>
                  <a:pt x="14" y="196"/>
                </a:lnTo>
                <a:cubicBezTo>
                  <a:pt x="27" y="196"/>
                  <a:pt x="35" y="193"/>
                  <a:pt x="38" y="189"/>
                </a:cubicBezTo>
                <a:lnTo>
                  <a:pt x="38" y="185"/>
                </a:lnTo>
                <a:cubicBezTo>
                  <a:pt x="38" y="182"/>
                  <a:pt x="38" y="178"/>
                  <a:pt x="38" y="174"/>
                </a:cubicBezTo>
                <a:cubicBezTo>
                  <a:pt x="38" y="169"/>
                  <a:pt x="38" y="164"/>
                  <a:pt x="38" y="158"/>
                </a:cubicBezTo>
                <a:cubicBezTo>
                  <a:pt x="38" y="153"/>
                  <a:pt x="38" y="146"/>
                  <a:pt x="38" y="139"/>
                </a:cubicBezTo>
                <a:cubicBezTo>
                  <a:pt x="38" y="132"/>
                  <a:pt x="38" y="125"/>
                  <a:pt x="38" y="118"/>
                </a:cubicBezTo>
                <a:cubicBezTo>
                  <a:pt x="38" y="108"/>
                  <a:pt x="38" y="97"/>
                  <a:pt x="38" y="86"/>
                </a:cubicBezTo>
                <a:cubicBezTo>
                  <a:pt x="38" y="74"/>
                  <a:pt x="38" y="64"/>
                  <a:pt x="38" y="57"/>
                </a:cubicBezTo>
                <a:lnTo>
                  <a:pt x="38" y="45"/>
                </a:lnTo>
                <a:cubicBezTo>
                  <a:pt x="37" y="39"/>
                  <a:pt x="34" y="35"/>
                  <a:pt x="31" y="33"/>
                </a:cubicBezTo>
                <a:cubicBezTo>
                  <a:pt x="27" y="31"/>
                  <a:pt x="20" y="29"/>
                  <a:pt x="8" y="28"/>
                </a:cubicBezTo>
                <a:lnTo>
                  <a:pt x="0" y="28"/>
                </a:lnTo>
                <a:lnTo>
                  <a:pt x="0" y="17"/>
                </a:lnTo>
                <a:cubicBezTo>
                  <a:pt x="0" y="9"/>
                  <a:pt x="0" y="6"/>
                  <a:pt x="1" y="6"/>
                </a:cubicBezTo>
                <a:lnTo>
                  <a:pt x="5" y="5"/>
                </a:lnTo>
                <a:cubicBezTo>
                  <a:pt x="9" y="5"/>
                  <a:pt x="13" y="5"/>
                  <a:pt x="19" y="4"/>
                </a:cubicBezTo>
                <a:cubicBezTo>
                  <a:pt x="25" y="4"/>
                  <a:pt x="31" y="4"/>
                  <a:pt x="38" y="3"/>
                </a:cubicBezTo>
                <a:cubicBezTo>
                  <a:pt x="43" y="3"/>
                  <a:pt x="49" y="3"/>
                  <a:pt x="55" y="2"/>
                </a:cubicBezTo>
                <a:cubicBezTo>
                  <a:pt x="62" y="2"/>
                  <a:pt x="66" y="1"/>
                  <a:pt x="71" y="1"/>
                </a:cubicBezTo>
                <a:cubicBezTo>
                  <a:pt x="74" y="0"/>
                  <a:pt x="76" y="0"/>
                  <a:pt x="76" y="0"/>
                </a:cubicBezTo>
                <a:lnTo>
                  <a:pt x="78" y="0"/>
                </a:lnTo>
                <a:lnTo>
                  <a:pt x="78" y="20"/>
                </a:lnTo>
                <a:cubicBezTo>
                  <a:pt x="78" y="32"/>
                  <a:pt x="78" y="39"/>
                  <a:pt x="78" y="39"/>
                </a:cubicBezTo>
                <a:cubicBezTo>
                  <a:pt x="78" y="39"/>
                  <a:pt x="79" y="38"/>
                  <a:pt x="81" y="36"/>
                </a:cubicBezTo>
                <a:cubicBezTo>
                  <a:pt x="82" y="35"/>
                  <a:pt x="84" y="32"/>
                  <a:pt x="86" y="29"/>
                </a:cubicBezTo>
                <a:cubicBezTo>
                  <a:pt x="89" y="26"/>
                  <a:pt x="92" y="23"/>
                  <a:pt x="96" y="20"/>
                </a:cubicBezTo>
                <a:cubicBezTo>
                  <a:pt x="99" y="17"/>
                  <a:pt x="104" y="14"/>
                  <a:pt x="110" y="11"/>
                </a:cubicBezTo>
                <a:cubicBezTo>
                  <a:pt x="116" y="7"/>
                  <a:pt x="122" y="4"/>
                  <a:pt x="129" y="3"/>
                </a:cubicBezTo>
                <a:cubicBezTo>
                  <a:pt x="135" y="1"/>
                  <a:pt x="144" y="0"/>
                  <a:pt x="154" y="0"/>
                </a:cubicBezTo>
                <a:cubicBezTo>
                  <a:pt x="192" y="2"/>
                  <a:pt x="213" y="20"/>
                  <a:pt x="217" y="56"/>
                </a:cubicBezTo>
                <a:cubicBezTo>
                  <a:pt x="217" y="58"/>
                  <a:pt x="217" y="81"/>
                  <a:pt x="217" y="125"/>
                </a:cubicBezTo>
                <a:lnTo>
                  <a:pt x="217" y="167"/>
                </a:lnTo>
                <a:cubicBezTo>
                  <a:pt x="217" y="180"/>
                  <a:pt x="218" y="187"/>
                  <a:pt x="218" y="189"/>
                </a:cubicBezTo>
                <a:cubicBezTo>
                  <a:pt x="219" y="192"/>
                  <a:pt x="221" y="193"/>
                  <a:pt x="224" y="194"/>
                </a:cubicBezTo>
                <a:cubicBezTo>
                  <a:pt x="231" y="195"/>
                  <a:pt x="239" y="196"/>
                  <a:pt x="248" y="196"/>
                </a:cubicBezTo>
                <a:lnTo>
                  <a:pt x="256" y="196"/>
                </a:lnTo>
                <a:lnTo>
                  <a:pt x="256" y="219"/>
                </a:lnTo>
                <a:lnTo>
                  <a:pt x="252" y="219"/>
                </a:lnTo>
                <a:lnTo>
                  <a:pt x="240" y="219"/>
                </a:lnTo>
                <a:cubicBezTo>
                  <a:pt x="232" y="219"/>
                  <a:pt x="224" y="218"/>
                  <a:pt x="215" y="218"/>
                </a:cubicBezTo>
                <a:cubicBezTo>
                  <a:pt x="206" y="218"/>
                  <a:pt x="200" y="218"/>
                  <a:pt x="197" y="218"/>
                </a:cubicBezTo>
                <a:cubicBezTo>
                  <a:pt x="163" y="218"/>
                  <a:pt x="144" y="218"/>
                  <a:pt x="141" y="219"/>
                </a:cubicBezTo>
                <a:lnTo>
                  <a:pt x="137" y="219"/>
                </a:lnTo>
                <a:lnTo>
                  <a:pt x="137" y="196"/>
                </a:lnTo>
                <a:lnTo>
                  <a:pt x="145" y="196"/>
                </a:lnTo>
                <a:cubicBezTo>
                  <a:pt x="165" y="196"/>
                  <a:pt x="175" y="193"/>
                  <a:pt x="175" y="188"/>
                </a:cubicBezTo>
                <a:cubicBezTo>
                  <a:pt x="176" y="187"/>
                  <a:pt x="176" y="164"/>
                  <a:pt x="176" y="120"/>
                </a:cubicBezTo>
                <a:cubicBezTo>
                  <a:pt x="175" y="75"/>
                  <a:pt x="175" y="52"/>
                  <a:pt x="175" y="49"/>
                </a:cubicBezTo>
                <a:cubicBezTo>
                  <a:pt x="173" y="40"/>
                  <a:pt x="170" y="33"/>
                  <a:pt x="165" y="28"/>
                </a:cubicBezTo>
                <a:cubicBezTo>
                  <a:pt x="160" y="24"/>
                  <a:pt x="156" y="21"/>
                  <a:pt x="153" y="20"/>
                </a:cubicBezTo>
                <a:cubicBezTo>
                  <a:pt x="150" y="19"/>
                  <a:pt x="146" y="19"/>
                  <a:pt x="140" y="19"/>
                </a:cubicBezTo>
                <a:cubicBezTo>
                  <a:pt x="125" y="19"/>
                  <a:pt x="112" y="25"/>
                  <a:pt x="101" y="36"/>
                </a:cubicBezTo>
                <a:cubicBezTo>
                  <a:pt x="92" y="45"/>
                  <a:pt x="87" y="54"/>
                  <a:pt x="84" y="63"/>
                </a:cubicBezTo>
                <a:cubicBezTo>
                  <a:pt x="82" y="72"/>
                  <a:pt x="81" y="86"/>
                  <a:pt x="81" y="104"/>
                </a:cubicBezTo>
                <a:lnTo>
                  <a:pt x="81" y="136"/>
                </a:lnTo>
                <a:lnTo>
                  <a:pt x="81" y="165"/>
                </a:lnTo>
                <a:cubicBezTo>
                  <a:pt x="81" y="175"/>
                  <a:pt x="81" y="182"/>
                  <a:pt x="81" y="185"/>
                </a:cubicBezTo>
                <a:cubicBezTo>
                  <a:pt x="81" y="188"/>
                  <a:pt x="82" y="190"/>
                  <a:pt x="82" y="191"/>
                </a:cubicBezTo>
                <a:cubicBezTo>
                  <a:pt x="83" y="192"/>
                  <a:pt x="85" y="193"/>
                  <a:pt x="87" y="194"/>
                </a:cubicBezTo>
                <a:cubicBezTo>
                  <a:pt x="94" y="195"/>
                  <a:pt x="102" y="196"/>
                  <a:pt x="111" y="196"/>
                </a:cubicBezTo>
                <a:lnTo>
                  <a:pt x="119" y="196"/>
                </a:lnTo>
                <a:lnTo>
                  <a:pt x="119" y="219"/>
                </a:lnTo>
                <a:lnTo>
                  <a:pt x="115" y="219"/>
                </a:lnTo>
                <a:lnTo>
                  <a:pt x="104" y="219"/>
                </a:lnTo>
                <a:cubicBezTo>
                  <a:pt x="96" y="219"/>
                  <a:pt x="87" y="218"/>
                  <a:pt x="79" y="218"/>
                </a:cubicBezTo>
                <a:cubicBezTo>
                  <a:pt x="69" y="218"/>
                  <a:pt x="62" y="218"/>
                  <a:pt x="59" y="218"/>
                </a:cubicBezTo>
                <a:cubicBezTo>
                  <a:pt x="25" y="218"/>
                  <a:pt x="6" y="218"/>
                  <a:pt x="3" y="219"/>
                </a:cubicBezTo>
                <a:lnTo>
                  <a:pt x="0" y="219"/>
                </a:lnTo>
                <a:lnTo>
                  <a:pt x="0" y="196"/>
                </a:lnTo>
                <a:lnTo>
                  <a:pt x="7" y="196"/>
                </a:ln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44" name=""/>
          <p:cNvSpPr/>
          <p:nvPr/>
        </p:nvSpPr>
        <p:spPr>
          <a:xfrm>
            <a:off x="4524840" y="4092840"/>
            <a:ext cx="56160" cy="111240"/>
          </a:xfrm>
          <a:custGeom>
            <a:avLst/>
            <a:gdLst/>
            <a:ahLst/>
            <a:rect l="0" t="0" r="r" b="b"/>
            <a:pathLst>
              <a:path w="156" h="309">
                <a:moveTo>
                  <a:pt x="4" y="95"/>
                </a:moveTo>
                <a:cubicBezTo>
                  <a:pt x="21" y="94"/>
                  <a:pt x="35" y="85"/>
                  <a:pt x="45" y="67"/>
                </a:cubicBezTo>
                <a:cubicBezTo>
                  <a:pt x="54" y="50"/>
                  <a:pt x="59" y="30"/>
                  <a:pt x="60" y="7"/>
                </a:cubicBezTo>
                <a:lnTo>
                  <a:pt x="60" y="0"/>
                </a:lnTo>
                <a:lnTo>
                  <a:pt x="81" y="0"/>
                </a:lnTo>
                <a:lnTo>
                  <a:pt x="81" y="91"/>
                </a:lnTo>
                <a:lnTo>
                  <a:pt x="148" y="91"/>
                </a:lnTo>
                <a:lnTo>
                  <a:pt x="148" y="113"/>
                </a:lnTo>
                <a:lnTo>
                  <a:pt x="81" y="113"/>
                </a:lnTo>
                <a:lnTo>
                  <a:pt x="81" y="185"/>
                </a:lnTo>
                <a:cubicBezTo>
                  <a:pt x="81" y="227"/>
                  <a:pt x="82" y="250"/>
                  <a:pt x="82" y="255"/>
                </a:cubicBezTo>
                <a:cubicBezTo>
                  <a:pt x="82" y="260"/>
                  <a:pt x="83" y="266"/>
                  <a:pt x="85" y="271"/>
                </a:cubicBezTo>
                <a:cubicBezTo>
                  <a:pt x="90" y="284"/>
                  <a:pt x="98" y="290"/>
                  <a:pt x="109" y="290"/>
                </a:cubicBezTo>
                <a:cubicBezTo>
                  <a:pt x="124" y="290"/>
                  <a:pt x="133" y="278"/>
                  <a:pt x="136" y="255"/>
                </a:cubicBezTo>
                <a:cubicBezTo>
                  <a:pt x="136" y="252"/>
                  <a:pt x="136" y="245"/>
                  <a:pt x="136" y="232"/>
                </a:cubicBezTo>
                <a:lnTo>
                  <a:pt x="136" y="215"/>
                </a:lnTo>
                <a:lnTo>
                  <a:pt x="156" y="215"/>
                </a:lnTo>
                <a:lnTo>
                  <a:pt x="156" y="232"/>
                </a:lnTo>
                <a:lnTo>
                  <a:pt x="156" y="238"/>
                </a:lnTo>
                <a:cubicBezTo>
                  <a:pt x="156" y="264"/>
                  <a:pt x="149" y="283"/>
                  <a:pt x="135" y="296"/>
                </a:cubicBezTo>
                <a:cubicBezTo>
                  <a:pt x="126" y="305"/>
                  <a:pt x="115" y="309"/>
                  <a:pt x="101" y="309"/>
                </a:cubicBezTo>
                <a:cubicBezTo>
                  <a:pt x="90" y="309"/>
                  <a:pt x="80" y="307"/>
                  <a:pt x="72" y="303"/>
                </a:cubicBezTo>
                <a:cubicBezTo>
                  <a:pt x="62" y="300"/>
                  <a:pt x="56" y="294"/>
                  <a:pt x="52" y="288"/>
                </a:cubicBezTo>
                <a:cubicBezTo>
                  <a:pt x="48" y="282"/>
                  <a:pt x="45" y="276"/>
                  <a:pt x="43" y="271"/>
                </a:cubicBezTo>
                <a:cubicBezTo>
                  <a:pt x="41" y="266"/>
                  <a:pt x="39" y="260"/>
                  <a:pt x="39" y="255"/>
                </a:cubicBezTo>
                <a:cubicBezTo>
                  <a:pt x="39" y="253"/>
                  <a:pt x="39" y="228"/>
                  <a:pt x="39" y="182"/>
                </a:cubicBezTo>
                <a:lnTo>
                  <a:pt x="39" y="113"/>
                </a:lnTo>
                <a:lnTo>
                  <a:pt x="0" y="113"/>
                </a:lnTo>
                <a:lnTo>
                  <a:pt x="0" y="95"/>
                </a:lnTo>
                <a:lnTo>
                  <a:pt x="4" y="95"/>
                </a:ln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45" name=""/>
          <p:cNvSpPr/>
          <p:nvPr/>
        </p:nvSpPr>
        <p:spPr>
          <a:xfrm>
            <a:off x="4595760" y="4122360"/>
            <a:ext cx="69120" cy="82080"/>
          </a:xfrm>
          <a:custGeom>
            <a:avLst/>
            <a:gdLst/>
            <a:ahLst/>
            <a:rect l="0" t="0" r="r" b="b"/>
            <a:pathLst>
              <a:path w="192" h="228">
                <a:moveTo>
                  <a:pt x="0" y="114"/>
                </a:moveTo>
                <a:cubicBezTo>
                  <a:pt x="0" y="96"/>
                  <a:pt x="3" y="79"/>
                  <a:pt x="9" y="64"/>
                </a:cubicBezTo>
                <a:cubicBezTo>
                  <a:pt x="16" y="50"/>
                  <a:pt x="24" y="38"/>
                  <a:pt x="34" y="28"/>
                </a:cubicBezTo>
                <a:cubicBezTo>
                  <a:pt x="44" y="19"/>
                  <a:pt x="55" y="12"/>
                  <a:pt x="66" y="8"/>
                </a:cubicBezTo>
                <a:cubicBezTo>
                  <a:pt x="78" y="3"/>
                  <a:pt x="89" y="1"/>
                  <a:pt x="99" y="0"/>
                </a:cubicBezTo>
                <a:cubicBezTo>
                  <a:pt x="116" y="0"/>
                  <a:pt x="132" y="3"/>
                  <a:pt x="145" y="9"/>
                </a:cubicBezTo>
                <a:cubicBezTo>
                  <a:pt x="157" y="15"/>
                  <a:pt x="167" y="23"/>
                  <a:pt x="173" y="34"/>
                </a:cubicBezTo>
                <a:cubicBezTo>
                  <a:pt x="180" y="44"/>
                  <a:pt x="185" y="55"/>
                  <a:pt x="187" y="65"/>
                </a:cubicBezTo>
                <a:cubicBezTo>
                  <a:pt x="190" y="76"/>
                  <a:pt x="191" y="88"/>
                  <a:pt x="192" y="100"/>
                </a:cubicBezTo>
                <a:cubicBezTo>
                  <a:pt x="192" y="103"/>
                  <a:pt x="191" y="105"/>
                  <a:pt x="188" y="107"/>
                </a:cubicBezTo>
                <a:lnTo>
                  <a:pt x="48" y="107"/>
                </a:lnTo>
                <a:lnTo>
                  <a:pt x="48" y="115"/>
                </a:lnTo>
                <a:cubicBezTo>
                  <a:pt x="48" y="164"/>
                  <a:pt x="64" y="194"/>
                  <a:pt x="97" y="205"/>
                </a:cubicBezTo>
                <a:cubicBezTo>
                  <a:pt x="104" y="207"/>
                  <a:pt x="111" y="208"/>
                  <a:pt x="119" y="208"/>
                </a:cubicBezTo>
                <a:cubicBezTo>
                  <a:pt x="134" y="208"/>
                  <a:pt x="146" y="202"/>
                  <a:pt x="156" y="192"/>
                </a:cubicBezTo>
                <a:cubicBezTo>
                  <a:pt x="161" y="185"/>
                  <a:pt x="166" y="178"/>
                  <a:pt x="169" y="170"/>
                </a:cubicBezTo>
                <a:lnTo>
                  <a:pt x="174" y="158"/>
                </a:lnTo>
                <a:cubicBezTo>
                  <a:pt x="175" y="157"/>
                  <a:pt x="178" y="157"/>
                  <a:pt x="182" y="157"/>
                </a:cubicBezTo>
                <a:lnTo>
                  <a:pt x="183" y="157"/>
                </a:lnTo>
                <a:cubicBezTo>
                  <a:pt x="189" y="157"/>
                  <a:pt x="192" y="158"/>
                  <a:pt x="192" y="162"/>
                </a:cubicBezTo>
                <a:cubicBezTo>
                  <a:pt x="192" y="163"/>
                  <a:pt x="191" y="165"/>
                  <a:pt x="190" y="168"/>
                </a:cubicBezTo>
                <a:cubicBezTo>
                  <a:pt x="184" y="186"/>
                  <a:pt x="174" y="202"/>
                  <a:pt x="159" y="212"/>
                </a:cubicBezTo>
                <a:cubicBezTo>
                  <a:pt x="145" y="223"/>
                  <a:pt x="128" y="228"/>
                  <a:pt x="109" y="228"/>
                </a:cubicBezTo>
                <a:cubicBezTo>
                  <a:pt x="78" y="228"/>
                  <a:pt x="52" y="217"/>
                  <a:pt x="31" y="194"/>
                </a:cubicBezTo>
                <a:cubicBezTo>
                  <a:pt x="10" y="170"/>
                  <a:pt x="0" y="144"/>
                  <a:pt x="0" y="114"/>
                </a:cubicBezTo>
                <a:moveTo>
                  <a:pt x="151" y="86"/>
                </a:moveTo>
                <a:cubicBezTo>
                  <a:pt x="148" y="44"/>
                  <a:pt x="132" y="21"/>
                  <a:pt x="103" y="19"/>
                </a:cubicBezTo>
                <a:lnTo>
                  <a:pt x="102" y="19"/>
                </a:lnTo>
                <a:cubicBezTo>
                  <a:pt x="100" y="19"/>
                  <a:pt x="97" y="19"/>
                  <a:pt x="94" y="19"/>
                </a:cubicBezTo>
                <a:cubicBezTo>
                  <a:pt x="92" y="19"/>
                  <a:pt x="88" y="21"/>
                  <a:pt x="82" y="23"/>
                </a:cubicBezTo>
                <a:cubicBezTo>
                  <a:pt x="76" y="25"/>
                  <a:pt x="72" y="29"/>
                  <a:pt x="68" y="33"/>
                </a:cubicBezTo>
                <a:cubicBezTo>
                  <a:pt x="64" y="38"/>
                  <a:pt x="60" y="45"/>
                  <a:pt x="56" y="54"/>
                </a:cubicBezTo>
                <a:cubicBezTo>
                  <a:pt x="53" y="62"/>
                  <a:pt x="50" y="73"/>
                  <a:pt x="48" y="86"/>
                </a:cubicBezTo>
                <a:lnTo>
                  <a:pt x="48" y="90"/>
                </a:lnTo>
                <a:lnTo>
                  <a:pt x="151" y="90"/>
                </a:lnTo>
                <a:lnTo>
                  <a:pt x="151" y="86"/>
                </a:ln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46" name=""/>
          <p:cNvSpPr/>
          <p:nvPr/>
        </p:nvSpPr>
        <p:spPr>
          <a:xfrm>
            <a:off x="4673160" y="4123440"/>
            <a:ext cx="61560" cy="78840"/>
          </a:xfrm>
          <a:custGeom>
            <a:avLst/>
            <a:gdLst/>
            <a:ahLst/>
            <a:rect l="0" t="0" r="r" b="b"/>
            <a:pathLst>
              <a:path w="171" h="219">
                <a:moveTo>
                  <a:pt x="8" y="196"/>
                </a:moveTo>
                <a:lnTo>
                  <a:pt x="15" y="196"/>
                </a:lnTo>
                <a:cubicBezTo>
                  <a:pt x="28" y="196"/>
                  <a:pt x="35" y="193"/>
                  <a:pt x="38" y="189"/>
                </a:cubicBezTo>
                <a:lnTo>
                  <a:pt x="38" y="185"/>
                </a:lnTo>
                <a:cubicBezTo>
                  <a:pt x="38" y="182"/>
                  <a:pt x="38" y="178"/>
                  <a:pt x="38" y="174"/>
                </a:cubicBezTo>
                <a:cubicBezTo>
                  <a:pt x="38" y="169"/>
                  <a:pt x="38" y="164"/>
                  <a:pt x="38" y="158"/>
                </a:cubicBezTo>
                <a:cubicBezTo>
                  <a:pt x="39" y="153"/>
                  <a:pt x="39" y="146"/>
                  <a:pt x="38" y="139"/>
                </a:cubicBezTo>
                <a:cubicBezTo>
                  <a:pt x="38" y="132"/>
                  <a:pt x="38" y="125"/>
                  <a:pt x="38" y="118"/>
                </a:cubicBezTo>
                <a:cubicBezTo>
                  <a:pt x="38" y="108"/>
                  <a:pt x="38" y="97"/>
                  <a:pt x="38" y="86"/>
                </a:cubicBezTo>
                <a:cubicBezTo>
                  <a:pt x="38" y="74"/>
                  <a:pt x="38" y="64"/>
                  <a:pt x="38" y="57"/>
                </a:cubicBezTo>
                <a:lnTo>
                  <a:pt x="38" y="45"/>
                </a:lnTo>
                <a:cubicBezTo>
                  <a:pt x="37" y="39"/>
                  <a:pt x="35" y="35"/>
                  <a:pt x="31" y="33"/>
                </a:cubicBezTo>
                <a:cubicBezTo>
                  <a:pt x="27" y="31"/>
                  <a:pt x="20" y="29"/>
                  <a:pt x="9" y="28"/>
                </a:cubicBezTo>
                <a:lnTo>
                  <a:pt x="0" y="28"/>
                </a:lnTo>
                <a:lnTo>
                  <a:pt x="0" y="17"/>
                </a:lnTo>
                <a:cubicBezTo>
                  <a:pt x="0" y="9"/>
                  <a:pt x="0" y="6"/>
                  <a:pt x="1" y="6"/>
                </a:cubicBezTo>
                <a:lnTo>
                  <a:pt x="6" y="5"/>
                </a:lnTo>
                <a:cubicBezTo>
                  <a:pt x="9" y="5"/>
                  <a:pt x="14" y="5"/>
                  <a:pt x="20" y="4"/>
                </a:cubicBezTo>
                <a:cubicBezTo>
                  <a:pt x="26" y="4"/>
                  <a:pt x="31" y="4"/>
                  <a:pt x="37" y="3"/>
                </a:cubicBezTo>
                <a:cubicBezTo>
                  <a:pt x="43" y="3"/>
                  <a:pt x="48" y="3"/>
                  <a:pt x="55" y="2"/>
                </a:cubicBezTo>
                <a:cubicBezTo>
                  <a:pt x="61" y="2"/>
                  <a:pt x="66" y="1"/>
                  <a:pt x="69" y="1"/>
                </a:cubicBezTo>
                <a:cubicBezTo>
                  <a:pt x="72" y="0"/>
                  <a:pt x="74" y="0"/>
                  <a:pt x="74" y="0"/>
                </a:cubicBezTo>
                <a:lnTo>
                  <a:pt x="76" y="0"/>
                </a:lnTo>
                <a:lnTo>
                  <a:pt x="76" y="34"/>
                </a:lnTo>
                <a:cubicBezTo>
                  <a:pt x="89" y="12"/>
                  <a:pt x="105" y="1"/>
                  <a:pt x="125" y="1"/>
                </a:cubicBezTo>
                <a:lnTo>
                  <a:pt x="128" y="1"/>
                </a:lnTo>
                <a:cubicBezTo>
                  <a:pt x="143" y="1"/>
                  <a:pt x="153" y="4"/>
                  <a:pt x="160" y="12"/>
                </a:cubicBezTo>
                <a:cubicBezTo>
                  <a:pt x="167" y="19"/>
                  <a:pt x="171" y="26"/>
                  <a:pt x="171" y="34"/>
                </a:cubicBezTo>
                <a:cubicBezTo>
                  <a:pt x="171" y="41"/>
                  <a:pt x="169" y="47"/>
                  <a:pt x="164" y="52"/>
                </a:cubicBezTo>
                <a:cubicBezTo>
                  <a:pt x="160" y="57"/>
                  <a:pt x="154" y="59"/>
                  <a:pt x="146" y="59"/>
                </a:cubicBezTo>
                <a:cubicBezTo>
                  <a:pt x="137" y="59"/>
                  <a:pt x="131" y="57"/>
                  <a:pt x="127" y="52"/>
                </a:cubicBezTo>
                <a:cubicBezTo>
                  <a:pt x="123" y="46"/>
                  <a:pt x="121" y="41"/>
                  <a:pt x="121" y="35"/>
                </a:cubicBezTo>
                <a:cubicBezTo>
                  <a:pt x="121" y="32"/>
                  <a:pt x="121" y="29"/>
                  <a:pt x="122" y="27"/>
                </a:cubicBezTo>
                <a:cubicBezTo>
                  <a:pt x="122" y="25"/>
                  <a:pt x="123" y="23"/>
                  <a:pt x="124" y="21"/>
                </a:cubicBezTo>
                <a:cubicBezTo>
                  <a:pt x="125" y="19"/>
                  <a:pt x="126" y="18"/>
                  <a:pt x="126" y="18"/>
                </a:cubicBezTo>
                <a:cubicBezTo>
                  <a:pt x="125" y="18"/>
                  <a:pt x="121" y="18"/>
                  <a:pt x="113" y="20"/>
                </a:cubicBezTo>
                <a:cubicBezTo>
                  <a:pt x="108" y="23"/>
                  <a:pt x="104" y="26"/>
                  <a:pt x="102" y="28"/>
                </a:cubicBezTo>
                <a:cubicBezTo>
                  <a:pt x="86" y="43"/>
                  <a:pt x="78" y="72"/>
                  <a:pt x="78" y="116"/>
                </a:cubicBezTo>
                <a:lnTo>
                  <a:pt x="78" y="142"/>
                </a:lnTo>
                <a:cubicBezTo>
                  <a:pt x="78" y="147"/>
                  <a:pt x="78" y="151"/>
                  <a:pt x="78" y="156"/>
                </a:cubicBezTo>
                <a:cubicBezTo>
                  <a:pt x="78" y="160"/>
                  <a:pt x="78" y="165"/>
                  <a:pt x="78" y="169"/>
                </a:cubicBezTo>
                <a:cubicBezTo>
                  <a:pt x="78" y="173"/>
                  <a:pt x="79" y="176"/>
                  <a:pt x="79" y="178"/>
                </a:cubicBezTo>
                <a:cubicBezTo>
                  <a:pt x="79" y="181"/>
                  <a:pt x="79" y="184"/>
                  <a:pt x="79" y="186"/>
                </a:cubicBezTo>
                <a:lnTo>
                  <a:pt x="79" y="188"/>
                </a:lnTo>
                <a:cubicBezTo>
                  <a:pt x="79" y="189"/>
                  <a:pt x="80" y="190"/>
                  <a:pt x="80" y="190"/>
                </a:cubicBezTo>
                <a:cubicBezTo>
                  <a:pt x="81" y="191"/>
                  <a:pt x="82" y="191"/>
                  <a:pt x="83" y="192"/>
                </a:cubicBezTo>
                <a:cubicBezTo>
                  <a:pt x="84" y="192"/>
                  <a:pt x="85" y="193"/>
                  <a:pt x="85" y="193"/>
                </a:cubicBezTo>
                <a:cubicBezTo>
                  <a:pt x="86" y="194"/>
                  <a:pt x="87" y="194"/>
                  <a:pt x="89" y="194"/>
                </a:cubicBezTo>
                <a:cubicBezTo>
                  <a:pt x="90" y="194"/>
                  <a:pt x="92" y="194"/>
                  <a:pt x="92" y="195"/>
                </a:cubicBezTo>
                <a:cubicBezTo>
                  <a:pt x="93" y="195"/>
                  <a:pt x="94" y="195"/>
                  <a:pt x="97" y="195"/>
                </a:cubicBezTo>
                <a:cubicBezTo>
                  <a:pt x="99" y="195"/>
                  <a:pt x="100" y="195"/>
                  <a:pt x="101" y="195"/>
                </a:cubicBezTo>
                <a:cubicBezTo>
                  <a:pt x="102" y="195"/>
                  <a:pt x="103" y="195"/>
                  <a:pt x="106" y="196"/>
                </a:cubicBezTo>
                <a:cubicBezTo>
                  <a:pt x="109" y="196"/>
                  <a:pt x="110" y="196"/>
                  <a:pt x="111" y="196"/>
                </a:cubicBezTo>
                <a:lnTo>
                  <a:pt x="127" y="196"/>
                </a:lnTo>
                <a:lnTo>
                  <a:pt x="127" y="219"/>
                </a:lnTo>
                <a:lnTo>
                  <a:pt x="123" y="219"/>
                </a:lnTo>
                <a:cubicBezTo>
                  <a:pt x="116" y="218"/>
                  <a:pt x="95" y="218"/>
                  <a:pt x="59" y="218"/>
                </a:cubicBezTo>
                <a:cubicBezTo>
                  <a:pt x="25" y="218"/>
                  <a:pt x="7" y="218"/>
                  <a:pt x="4" y="219"/>
                </a:cubicBezTo>
                <a:lnTo>
                  <a:pt x="0" y="219"/>
                </a:lnTo>
                <a:lnTo>
                  <a:pt x="0" y="196"/>
                </a:lnTo>
                <a:lnTo>
                  <a:pt x="8" y="196"/>
                </a:ln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47" name=""/>
          <p:cNvSpPr/>
          <p:nvPr/>
        </p:nvSpPr>
        <p:spPr>
          <a:xfrm>
            <a:off x="4742640" y="4123440"/>
            <a:ext cx="89640" cy="113400"/>
          </a:xfrm>
          <a:custGeom>
            <a:avLst/>
            <a:gdLst/>
            <a:ahLst/>
            <a:rect l="0" t="0" r="r" b="b"/>
            <a:pathLst>
              <a:path w="249" h="315">
                <a:moveTo>
                  <a:pt x="8" y="293"/>
                </a:moveTo>
                <a:lnTo>
                  <a:pt x="15" y="293"/>
                </a:lnTo>
                <a:cubicBezTo>
                  <a:pt x="28" y="293"/>
                  <a:pt x="36" y="290"/>
                  <a:pt x="38" y="286"/>
                </a:cubicBezTo>
                <a:lnTo>
                  <a:pt x="38" y="282"/>
                </a:lnTo>
                <a:cubicBezTo>
                  <a:pt x="38" y="279"/>
                  <a:pt x="38" y="276"/>
                  <a:pt x="38" y="272"/>
                </a:cubicBezTo>
                <a:cubicBezTo>
                  <a:pt x="38" y="268"/>
                  <a:pt x="38" y="263"/>
                  <a:pt x="38" y="257"/>
                </a:cubicBezTo>
                <a:cubicBezTo>
                  <a:pt x="38" y="252"/>
                  <a:pt x="39" y="245"/>
                  <a:pt x="39" y="238"/>
                </a:cubicBezTo>
                <a:cubicBezTo>
                  <a:pt x="39" y="231"/>
                  <a:pt x="39" y="224"/>
                  <a:pt x="39" y="216"/>
                </a:cubicBezTo>
                <a:cubicBezTo>
                  <a:pt x="39" y="209"/>
                  <a:pt x="39" y="201"/>
                  <a:pt x="39" y="192"/>
                </a:cubicBezTo>
                <a:cubicBezTo>
                  <a:pt x="39" y="184"/>
                  <a:pt x="39" y="175"/>
                  <a:pt x="39" y="167"/>
                </a:cubicBezTo>
                <a:cubicBezTo>
                  <a:pt x="39" y="156"/>
                  <a:pt x="39" y="144"/>
                  <a:pt x="39" y="132"/>
                </a:cubicBezTo>
                <a:cubicBezTo>
                  <a:pt x="39" y="120"/>
                  <a:pt x="39" y="109"/>
                  <a:pt x="39" y="99"/>
                </a:cubicBezTo>
                <a:cubicBezTo>
                  <a:pt x="39" y="90"/>
                  <a:pt x="39" y="81"/>
                  <a:pt x="39" y="73"/>
                </a:cubicBezTo>
                <a:cubicBezTo>
                  <a:pt x="39" y="65"/>
                  <a:pt x="39" y="59"/>
                  <a:pt x="38" y="54"/>
                </a:cubicBezTo>
                <a:cubicBezTo>
                  <a:pt x="38" y="49"/>
                  <a:pt x="38" y="46"/>
                  <a:pt x="38" y="46"/>
                </a:cubicBezTo>
                <a:cubicBezTo>
                  <a:pt x="37" y="40"/>
                  <a:pt x="35" y="36"/>
                  <a:pt x="32" y="34"/>
                </a:cubicBezTo>
                <a:cubicBezTo>
                  <a:pt x="28" y="32"/>
                  <a:pt x="20" y="30"/>
                  <a:pt x="9" y="29"/>
                </a:cubicBezTo>
                <a:lnTo>
                  <a:pt x="0" y="29"/>
                </a:lnTo>
                <a:lnTo>
                  <a:pt x="0" y="18"/>
                </a:lnTo>
                <a:cubicBezTo>
                  <a:pt x="0" y="10"/>
                  <a:pt x="1" y="6"/>
                  <a:pt x="1" y="6"/>
                </a:cubicBezTo>
                <a:lnTo>
                  <a:pt x="6" y="5"/>
                </a:lnTo>
                <a:cubicBezTo>
                  <a:pt x="10" y="5"/>
                  <a:pt x="14" y="5"/>
                  <a:pt x="21" y="4"/>
                </a:cubicBezTo>
                <a:cubicBezTo>
                  <a:pt x="27" y="4"/>
                  <a:pt x="33" y="4"/>
                  <a:pt x="39" y="3"/>
                </a:cubicBezTo>
                <a:cubicBezTo>
                  <a:pt x="46" y="3"/>
                  <a:pt x="52" y="3"/>
                  <a:pt x="58" y="2"/>
                </a:cubicBezTo>
                <a:cubicBezTo>
                  <a:pt x="65" y="2"/>
                  <a:pt x="70" y="1"/>
                  <a:pt x="73" y="1"/>
                </a:cubicBezTo>
                <a:cubicBezTo>
                  <a:pt x="76" y="0"/>
                  <a:pt x="78" y="0"/>
                  <a:pt x="78" y="0"/>
                </a:cubicBezTo>
                <a:lnTo>
                  <a:pt x="80" y="0"/>
                </a:lnTo>
                <a:lnTo>
                  <a:pt x="80" y="14"/>
                </a:lnTo>
                <a:lnTo>
                  <a:pt x="80" y="27"/>
                </a:lnTo>
                <a:lnTo>
                  <a:pt x="84" y="23"/>
                </a:lnTo>
                <a:cubicBezTo>
                  <a:pt x="104" y="9"/>
                  <a:pt x="126" y="1"/>
                  <a:pt x="152" y="1"/>
                </a:cubicBezTo>
                <a:cubicBezTo>
                  <a:pt x="179" y="1"/>
                  <a:pt x="202" y="12"/>
                  <a:pt x="221" y="33"/>
                </a:cubicBezTo>
                <a:cubicBezTo>
                  <a:pt x="239" y="54"/>
                  <a:pt x="249" y="81"/>
                  <a:pt x="249" y="113"/>
                </a:cubicBezTo>
                <a:cubicBezTo>
                  <a:pt x="249" y="146"/>
                  <a:pt x="239" y="173"/>
                  <a:pt x="217" y="194"/>
                </a:cubicBezTo>
                <a:cubicBezTo>
                  <a:pt x="196" y="215"/>
                  <a:pt x="172" y="225"/>
                  <a:pt x="145" y="225"/>
                </a:cubicBezTo>
                <a:cubicBezTo>
                  <a:pt x="122" y="225"/>
                  <a:pt x="102" y="218"/>
                  <a:pt x="85" y="203"/>
                </a:cubicBezTo>
                <a:lnTo>
                  <a:pt x="81" y="200"/>
                </a:lnTo>
                <a:lnTo>
                  <a:pt x="81" y="242"/>
                </a:lnTo>
                <a:lnTo>
                  <a:pt x="81" y="269"/>
                </a:lnTo>
                <a:cubicBezTo>
                  <a:pt x="81" y="278"/>
                  <a:pt x="82" y="284"/>
                  <a:pt x="82" y="286"/>
                </a:cubicBezTo>
                <a:cubicBezTo>
                  <a:pt x="83" y="288"/>
                  <a:pt x="85" y="289"/>
                  <a:pt x="88" y="291"/>
                </a:cubicBezTo>
                <a:cubicBezTo>
                  <a:pt x="95" y="292"/>
                  <a:pt x="103" y="293"/>
                  <a:pt x="112" y="293"/>
                </a:cubicBezTo>
                <a:lnTo>
                  <a:pt x="120" y="293"/>
                </a:lnTo>
                <a:lnTo>
                  <a:pt x="120" y="315"/>
                </a:lnTo>
                <a:lnTo>
                  <a:pt x="116" y="315"/>
                </a:lnTo>
                <a:lnTo>
                  <a:pt x="104" y="315"/>
                </a:lnTo>
                <a:cubicBezTo>
                  <a:pt x="97" y="314"/>
                  <a:pt x="88" y="314"/>
                  <a:pt x="79" y="314"/>
                </a:cubicBezTo>
                <a:cubicBezTo>
                  <a:pt x="71" y="314"/>
                  <a:pt x="64" y="314"/>
                  <a:pt x="61" y="314"/>
                </a:cubicBezTo>
                <a:cubicBezTo>
                  <a:pt x="26" y="314"/>
                  <a:pt x="7" y="314"/>
                  <a:pt x="4" y="315"/>
                </a:cubicBezTo>
                <a:lnTo>
                  <a:pt x="0" y="315"/>
                </a:lnTo>
                <a:lnTo>
                  <a:pt x="0" y="293"/>
                </a:lnTo>
                <a:lnTo>
                  <a:pt x="8" y="293"/>
                </a:lnTo>
                <a:moveTo>
                  <a:pt x="201" y="112"/>
                </a:moveTo>
                <a:cubicBezTo>
                  <a:pt x="201" y="87"/>
                  <a:pt x="195" y="66"/>
                  <a:pt x="184" y="48"/>
                </a:cubicBezTo>
                <a:cubicBezTo>
                  <a:pt x="173" y="30"/>
                  <a:pt x="159" y="21"/>
                  <a:pt x="142" y="21"/>
                </a:cubicBezTo>
                <a:cubicBezTo>
                  <a:pt x="119" y="21"/>
                  <a:pt x="98" y="32"/>
                  <a:pt x="81" y="53"/>
                </a:cubicBezTo>
                <a:lnTo>
                  <a:pt x="81" y="171"/>
                </a:lnTo>
                <a:cubicBezTo>
                  <a:pt x="95" y="195"/>
                  <a:pt x="113" y="207"/>
                  <a:pt x="137" y="207"/>
                </a:cubicBezTo>
                <a:cubicBezTo>
                  <a:pt x="153" y="207"/>
                  <a:pt x="168" y="198"/>
                  <a:pt x="181" y="180"/>
                </a:cubicBezTo>
                <a:cubicBezTo>
                  <a:pt x="194" y="162"/>
                  <a:pt x="201" y="139"/>
                  <a:pt x="201" y="112"/>
                </a:cubicBez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48" name=""/>
          <p:cNvSpPr/>
          <p:nvPr/>
        </p:nvSpPr>
        <p:spPr>
          <a:xfrm>
            <a:off x="4843080" y="4122360"/>
            <a:ext cx="79200" cy="81720"/>
          </a:xfrm>
          <a:custGeom>
            <a:avLst/>
            <a:gdLst/>
            <a:ahLst/>
            <a:rect l="0" t="0" r="r" b="b"/>
            <a:pathLst>
              <a:path w="220" h="227">
                <a:moveTo>
                  <a:pt x="0" y="116"/>
                </a:moveTo>
                <a:cubicBezTo>
                  <a:pt x="0" y="85"/>
                  <a:pt x="11" y="58"/>
                  <a:pt x="32" y="35"/>
                </a:cubicBezTo>
                <a:cubicBezTo>
                  <a:pt x="53" y="12"/>
                  <a:pt x="79" y="1"/>
                  <a:pt x="109" y="0"/>
                </a:cubicBezTo>
                <a:cubicBezTo>
                  <a:pt x="139" y="0"/>
                  <a:pt x="165" y="11"/>
                  <a:pt x="187" y="34"/>
                </a:cubicBezTo>
                <a:cubicBezTo>
                  <a:pt x="208" y="56"/>
                  <a:pt x="219" y="83"/>
                  <a:pt x="220" y="115"/>
                </a:cubicBezTo>
                <a:cubicBezTo>
                  <a:pt x="220" y="147"/>
                  <a:pt x="209" y="173"/>
                  <a:pt x="188" y="195"/>
                </a:cubicBezTo>
                <a:cubicBezTo>
                  <a:pt x="166" y="217"/>
                  <a:pt x="140" y="227"/>
                  <a:pt x="109" y="227"/>
                </a:cubicBezTo>
                <a:cubicBezTo>
                  <a:pt x="78" y="227"/>
                  <a:pt x="51" y="216"/>
                  <a:pt x="31" y="194"/>
                </a:cubicBezTo>
                <a:cubicBezTo>
                  <a:pt x="11" y="171"/>
                  <a:pt x="0" y="145"/>
                  <a:pt x="0" y="116"/>
                </a:cubicBezTo>
                <a:moveTo>
                  <a:pt x="109" y="208"/>
                </a:moveTo>
                <a:cubicBezTo>
                  <a:pt x="150" y="208"/>
                  <a:pt x="170" y="180"/>
                  <a:pt x="170" y="126"/>
                </a:cubicBezTo>
                <a:lnTo>
                  <a:pt x="170" y="110"/>
                </a:lnTo>
                <a:lnTo>
                  <a:pt x="170" y="98"/>
                </a:lnTo>
                <a:cubicBezTo>
                  <a:pt x="170" y="91"/>
                  <a:pt x="170" y="85"/>
                  <a:pt x="169" y="79"/>
                </a:cubicBezTo>
                <a:cubicBezTo>
                  <a:pt x="169" y="74"/>
                  <a:pt x="168" y="68"/>
                  <a:pt x="166" y="61"/>
                </a:cubicBezTo>
                <a:cubicBezTo>
                  <a:pt x="164" y="53"/>
                  <a:pt x="161" y="47"/>
                  <a:pt x="158" y="43"/>
                </a:cubicBezTo>
                <a:cubicBezTo>
                  <a:pt x="155" y="38"/>
                  <a:pt x="149" y="34"/>
                  <a:pt x="143" y="29"/>
                </a:cubicBezTo>
                <a:cubicBezTo>
                  <a:pt x="136" y="24"/>
                  <a:pt x="128" y="21"/>
                  <a:pt x="118" y="19"/>
                </a:cubicBezTo>
                <a:cubicBezTo>
                  <a:pt x="117" y="19"/>
                  <a:pt x="114" y="19"/>
                  <a:pt x="110" y="19"/>
                </a:cubicBezTo>
                <a:cubicBezTo>
                  <a:pt x="101" y="19"/>
                  <a:pt x="91" y="21"/>
                  <a:pt x="82" y="24"/>
                </a:cubicBezTo>
                <a:cubicBezTo>
                  <a:pt x="68" y="32"/>
                  <a:pt x="59" y="42"/>
                  <a:pt x="55" y="55"/>
                </a:cubicBezTo>
                <a:cubicBezTo>
                  <a:pt x="50" y="67"/>
                  <a:pt x="48" y="83"/>
                  <a:pt x="48" y="100"/>
                </a:cubicBezTo>
                <a:lnTo>
                  <a:pt x="48" y="110"/>
                </a:lnTo>
                <a:cubicBezTo>
                  <a:pt x="48" y="141"/>
                  <a:pt x="51" y="164"/>
                  <a:pt x="58" y="177"/>
                </a:cubicBezTo>
                <a:cubicBezTo>
                  <a:pt x="68" y="198"/>
                  <a:pt x="85" y="208"/>
                  <a:pt x="109" y="208"/>
                </a:cubicBez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49" name=""/>
          <p:cNvSpPr/>
          <p:nvPr/>
        </p:nvSpPr>
        <p:spPr>
          <a:xfrm>
            <a:off x="4931640" y="4078800"/>
            <a:ext cx="42480" cy="123480"/>
          </a:xfrm>
          <a:custGeom>
            <a:avLst/>
            <a:gdLst/>
            <a:ahLst/>
            <a:rect l="0" t="0" r="r" b="b"/>
            <a:pathLst>
              <a:path w="118" h="343">
                <a:moveTo>
                  <a:pt x="8" y="321"/>
                </a:moveTo>
                <a:lnTo>
                  <a:pt x="15" y="321"/>
                </a:lnTo>
                <a:cubicBezTo>
                  <a:pt x="27" y="321"/>
                  <a:pt x="35" y="318"/>
                  <a:pt x="38" y="314"/>
                </a:cubicBezTo>
                <a:lnTo>
                  <a:pt x="38" y="310"/>
                </a:lnTo>
                <a:cubicBezTo>
                  <a:pt x="38" y="307"/>
                  <a:pt x="38" y="303"/>
                  <a:pt x="38" y="299"/>
                </a:cubicBezTo>
                <a:cubicBezTo>
                  <a:pt x="38" y="294"/>
                  <a:pt x="38" y="288"/>
                  <a:pt x="38" y="282"/>
                </a:cubicBezTo>
                <a:cubicBezTo>
                  <a:pt x="38" y="276"/>
                  <a:pt x="38" y="269"/>
                  <a:pt x="38" y="261"/>
                </a:cubicBezTo>
                <a:cubicBezTo>
                  <a:pt x="39" y="253"/>
                  <a:pt x="39" y="245"/>
                  <a:pt x="38" y="236"/>
                </a:cubicBezTo>
                <a:cubicBezTo>
                  <a:pt x="38" y="228"/>
                  <a:pt x="38" y="219"/>
                  <a:pt x="38" y="209"/>
                </a:cubicBezTo>
                <a:cubicBezTo>
                  <a:pt x="39" y="200"/>
                  <a:pt x="39" y="190"/>
                  <a:pt x="38" y="181"/>
                </a:cubicBezTo>
                <a:cubicBezTo>
                  <a:pt x="38" y="169"/>
                  <a:pt x="38" y="156"/>
                  <a:pt x="38" y="143"/>
                </a:cubicBezTo>
                <a:cubicBezTo>
                  <a:pt x="38" y="129"/>
                  <a:pt x="38" y="116"/>
                  <a:pt x="38" y="104"/>
                </a:cubicBezTo>
                <a:cubicBezTo>
                  <a:pt x="38" y="93"/>
                  <a:pt x="38" y="83"/>
                  <a:pt x="38" y="75"/>
                </a:cubicBezTo>
                <a:cubicBezTo>
                  <a:pt x="38" y="66"/>
                  <a:pt x="38" y="59"/>
                  <a:pt x="38" y="53"/>
                </a:cubicBezTo>
                <a:cubicBezTo>
                  <a:pt x="37" y="47"/>
                  <a:pt x="37" y="44"/>
                  <a:pt x="38" y="45"/>
                </a:cubicBezTo>
                <a:cubicBezTo>
                  <a:pt x="37" y="38"/>
                  <a:pt x="34" y="34"/>
                  <a:pt x="31" y="32"/>
                </a:cubicBezTo>
                <a:cubicBezTo>
                  <a:pt x="27" y="30"/>
                  <a:pt x="20" y="29"/>
                  <a:pt x="9" y="28"/>
                </a:cubicBezTo>
                <a:lnTo>
                  <a:pt x="0" y="28"/>
                </a:lnTo>
                <a:lnTo>
                  <a:pt x="0" y="17"/>
                </a:lnTo>
                <a:cubicBezTo>
                  <a:pt x="0" y="9"/>
                  <a:pt x="0" y="5"/>
                  <a:pt x="1" y="5"/>
                </a:cubicBezTo>
                <a:lnTo>
                  <a:pt x="6" y="5"/>
                </a:lnTo>
                <a:cubicBezTo>
                  <a:pt x="9" y="4"/>
                  <a:pt x="14" y="4"/>
                  <a:pt x="20" y="4"/>
                </a:cubicBezTo>
                <a:cubicBezTo>
                  <a:pt x="26" y="3"/>
                  <a:pt x="32" y="3"/>
                  <a:pt x="38" y="3"/>
                </a:cubicBezTo>
                <a:cubicBezTo>
                  <a:pt x="44" y="2"/>
                  <a:pt x="51" y="2"/>
                  <a:pt x="58" y="2"/>
                </a:cubicBezTo>
                <a:cubicBezTo>
                  <a:pt x="64" y="1"/>
                  <a:pt x="69" y="1"/>
                  <a:pt x="72" y="0"/>
                </a:cubicBezTo>
                <a:cubicBezTo>
                  <a:pt x="76" y="0"/>
                  <a:pt x="77" y="-1"/>
                  <a:pt x="78" y="0"/>
                </a:cubicBezTo>
                <a:lnTo>
                  <a:pt x="79" y="0"/>
                </a:lnTo>
                <a:lnTo>
                  <a:pt x="79" y="156"/>
                </a:lnTo>
                <a:cubicBezTo>
                  <a:pt x="79" y="261"/>
                  <a:pt x="79" y="313"/>
                  <a:pt x="80" y="314"/>
                </a:cubicBezTo>
                <a:cubicBezTo>
                  <a:pt x="81" y="316"/>
                  <a:pt x="83" y="318"/>
                  <a:pt x="86" y="319"/>
                </a:cubicBezTo>
                <a:cubicBezTo>
                  <a:pt x="93" y="320"/>
                  <a:pt x="101" y="321"/>
                  <a:pt x="110" y="321"/>
                </a:cubicBezTo>
                <a:lnTo>
                  <a:pt x="118" y="321"/>
                </a:lnTo>
                <a:lnTo>
                  <a:pt x="118" y="343"/>
                </a:lnTo>
                <a:lnTo>
                  <a:pt x="114" y="343"/>
                </a:lnTo>
                <a:lnTo>
                  <a:pt x="102" y="343"/>
                </a:lnTo>
                <a:cubicBezTo>
                  <a:pt x="95" y="343"/>
                  <a:pt x="87" y="342"/>
                  <a:pt x="78" y="342"/>
                </a:cubicBezTo>
                <a:cubicBezTo>
                  <a:pt x="70" y="342"/>
                  <a:pt x="63" y="342"/>
                  <a:pt x="59" y="342"/>
                </a:cubicBezTo>
                <a:cubicBezTo>
                  <a:pt x="56" y="342"/>
                  <a:pt x="48" y="342"/>
                  <a:pt x="40" y="342"/>
                </a:cubicBezTo>
                <a:cubicBezTo>
                  <a:pt x="31" y="342"/>
                  <a:pt x="23" y="343"/>
                  <a:pt x="15" y="343"/>
                </a:cubicBezTo>
                <a:lnTo>
                  <a:pt x="4" y="343"/>
                </a:lnTo>
                <a:lnTo>
                  <a:pt x="0" y="343"/>
                </a:lnTo>
                <a:lnTo>
                  <a:pt x="0" y="321"/>
                </a:lnTo>
                <a:lnTo>
                  <a:pt x="8" y="321"/>
                </a:ln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50" name=""/>
          <p:cNvSpPr/>
          <p:nvPr/>
        </p:nvSpPr>
        <p:spPr>
          <a:xfrm>
            <a:off x="4982400" y="4122360"/>
            <a:ext cx="82080" cy="82080"/>
          </a:xfrm>
          <a:custGeom>
            <a:avLst/>
            <a:gdLst/>
            <a:ahLst/>
            <a:rect l="0" t="0" r="r" b="b"/>
            <a:pathLst>
              <a:path w="228" h="228">
                <a:moveTo>
                  <a:pt x="51" y="71"/>
                </a:moveTo>
                <a:cubicBezTo>
                  <a:pt x="51" y="71"/>
                  <a:pt x="47" y="71"/>
                  <a:pt x="40" y="71"/>
                </a:cubicBezTo>
                <a:cubicBezTo>
                  <a:pt x="33" y="71"/>
                  <a:pt x="27" y="68"/>
                  <a:pt x="22" y="63"/>
                </a:cubicBezTo>
                <a:cubicBezTo>
                  <a:pt x="17" y="59"/>
                  <a:pt x="14" y="52"/>
                  <a:pt x="14" y="44"/>
                </a:cubicBezTo>
                <a:cubicBezTo>
                  <a:pt x="14" y="33"/>
                  <a:pt x="20" y="22"/>
                  <a:pt x="31" y="14"/>
                </a:cubicBezTo>
                <a:cubicBezTo>
                  <a:pt x="42" y="5"/>
                  <a:pt x="63" y="0"/>
                  <a:pt x="92" y="0"/>
                </a:cubicBezTo>
                <a:cubicBezTo>
                  <a:pt x="116" y="0"/>
                  <a:pt x="135" y="6"/>
                  <a:pt x="150" y="16"/>
                </a:cubicBezTo>
                <a:cubicBezTo>
                  <a:pt x="165" y="27"/>
                  <a:pt x="175" y="39"/>
                  <a:pt x="180" y="54"/>
                </a:cubicBezTo>
                <a:cubicBezTo>
                  <a:pt x="181" y="58"/>
                  <a:pt x="182" y="63"/>
                  <a:pt x="182" y="69"/>
                </a:cubicBezTo>
                <a:cubicBezTo>
                  <a:pt x="182" y="74"/>
                  <a:pt x="182" y="93"/>
                  <a:pt x="183" y="126"/>
                </a:cubicBezTo>
                <a:lnTo>
                  <a:pt x="183" y="160"/>
                </a:lnTo>
                <a:cubicBezTo>
                  <a:pt x="183" y="176"/>
                  <a:pt x="183" y="187"/>
                  <a:pt x="185" y="194"/>
                </a:cubicBezTo>
                <a:cubicBezTo>
                  <a:pt x="187" y="200"/>
                  <a:pt x="190" y="203"/>
                  <a:pt x="195" y="203"/>
                </a:cubicBezTo>
                <a:cubicBezTo>
                  <a:pt x="200" y="203"/>
                  <a:pt x="204" y="200"/>
                  <a:pt x="205" y="195"/>
                </a:cubicBezTo>
                <a:cubicBezTo>
                  <a:pt x="207" y="190"/>
                  <a:pt x="208" y="180"/>
                  <a:pt x="208" y="168"/>
                </a:cubicBezTo>
                <a:lnTo>
                  <a:pt x="208" y="150"/>
                </a:lnTo>
                <a:lnTo>
                  <a:pt x="228" y="150"/>
                </a:lnTo>
                <a:lnTo>
                  <a:pt x="228" y="169"/>
                </a:lnTo>
                <a:cubicBezTo>
                  <a:pt x="227" y="182"/>
                  <a:pt x="227" y="191"/>
                  <a:pt x="226" y="193"/>
                </a:cubicBezTo>
                <a:cubicBezTo>
                  <a:pt x="223" y="203"/>
                  <a:pt x="217" y="211"/>
                  <a:pt x="209" y="217"/>
                </a:cubicBezTo>
                <a:cubicBezTo>
                  <a:pt x="200" y="222"/>
                  <a:pt x="191" y="225"/>
                  <a:pt x="182" y="225"/>
                </a:cubicBezTo>
                <a:cubicBezTo>
                  <a:pt x="172" y="226"/>
                  <a:pt x="164" y="223"/>
                  <a:pt x="158" y="217"/>
                </a:cubicBezTo>
                <a:cubicBezTo>
                  <a:pt x="153" y="210"/>
                  <a:pt x="149" y="203"/>
                  <a:pt x="147" y="196"/>
                </a:cubicBezTo>
                <a:lnTo>
                  <a:pt x="147" y="194"/>
                </a:lnTo>
                <a:lnTo>
                  <a:pt x="146" y="195"/>
                </a:lnTo>
                <a:cubicBezTo>
                  <a:pt x="145" y="196"/>
                  <a:pt x="144" y="197"/>
                  <a:pt x="143" y="198"/>
                </a:cubicBezTo>
                <a:cubicBezTo>
                  <a:pt x="142" y="199"/>
                  <a:pt x="141" y="201"/>
                  <a:pt x="139" y="203"/>
                </a:cubicBezTo>
                <a:cubicBezTo>
                  <a:pt x="138" y="205"/>
                  <a:pt x="136" y="206"/>
                  <a:pt x="133" y="208"/>
                </a:cubicBezTo>
                <a:cubicBezTo>
                  <a:pt x="131" y="210"/>
                  <a:pt x="128" y="212"/>
                  <a:pt x="126" y="214"/>
                </a:cubicBezTo>
                <a:cubicBezTo>
                  <a:pt x="123" y="216"/>
                  <a:pt x="120" y="218"/>
                  <a:pt x="117" y="219"/>
                </a:cubicBezTo>
                <a:cubicBezTo>
                  <a:pt x="114" y="221"/>
                  <a:pt x="110" y="222"/>
                  <a:pt x="106" y="223"/>
                </a:cubicBezTo>
                <a:cubicBezTo>
                  <a:pt x="102" y="225"/>
                  <a:pt x="98" y="226"/>
                  <a:pt x="93" y="226"/>
                </a:cubicBezTo>
                <a:cubicBezTo>
                  <a:pt x="89" y="227"/>
                  <a:pt x="84" y="228"/>
                  <a:pt x="78" y="228"/>
                </a:cubicBezTo>
                <a:cubicBezTo>
                  <a:pt x="57" y="228"/>
                  <a:pt x="39" y="223"/>
                  <a:pt x="24" y="213"/>
                </a:cubicBezTo>
                <a:cubicBezTo>
                  <a:pt x="8" y="202"/>
                  <a:pt x="0" y="187"/>
                  <a:pt x="0" y="169"/>
                </a:cubicBezTo>
                <a:cubicBezTo>
                  <a:pt x="0" y="162"/>
                  <a:pt x="1" y="155"/>
                  <a:pt x="3" y="149"/>
                </a:cubicBezTo>
                <a:cubicBezTo>
                  <a:pt x="6" y="143"/>
                  <a:pt x="10" y="136"/>
                  <a:pt x="17" y="129"/>
                </a:cubicBezTo>
                <a:cubicBezTo>
                  <a:pt x="23" y="121"/>
                  <a:pt x="31" y="115"/>
                  <a:pt x="40" y="110"/>
                </a:cubicBezTo>
                <a:cubicBezTo>
                  <a:pt x="50" y="105"/>
                  <a:pt x="63" y="101"/>
                  <a:pt x="80" y="97"/>
                </a:cubicBezTo>
                <a:cubicBezTo>
                  <a:pt x="96" y="92"/>
                  <a:pt x="115" y="90"/>
                  <a:pt x="134" y="89"/>
                </a:cubicBezTo>
                <a:lnTo>
                  <a:pt x="141" y="89"/>
                </a:lnTo>
                <a:lnTo>
                  <a:pt x="141" y="78"/>
                </a:lnTo>
                <a:cubicBezTo>
                  <a:pt x="141" y="67"/>
                  <a:pt x="140" y="59"/>
                  <a:pt x="138" y="54"/>
                </a:cubicBezTo>
                <a:cubicBezTo>
                  <a:pt x="131" y="30"/>
                  <a:pt x="115" y="19"/>
                  <a:pt x="90" y="19"/>
                </a:cubicBezTo>
                <a:cubicBezTo>
                  <a:pt x="84" y="19"/>
                  <a:pt x="79" y="19"/>
                  <a:pt x="74" y="19"/>
                </a:cubicBezTo>
                <a:cubicBezTo>
                  <a:pt x="68" y="19"/>
                  <a:pt x="64" y="20"/>
                  <a:pt x="61" y="21"/>
                </a:cubicBezTo>
                <a:cubicBezTo>
                  <a:pt x="57" y="22"/>
                  <a:pt x="56" y="22"/>
                  <a:pt x="56" y="22"/>
                </a:cubicBezTo>
                <a:cubicBezTo>
                  <a:pt x="64" y="27"/>
                  <a:pt x="68" y="35"/>
                  <a:pt x="68" y="44"/>
                </a:cubicBezTo>
                <a:cubicBezTo>
                  <a:pt x="68" y="52"/>
                  <a:pt x="65" y="59"/>
                  <a:pt x="59" y="63"/>
                </a:cubicBezTo>
                <a:lnTo>
                  <a:pt x="51" y="71"/>
                </a:lnTo>
                <a:moveTo>
                  <a:pt x="45" y="169"/>
                </a:moveTo>
                <a:cubicBezTo>
                  <a:pt x="45" y="179"/>
                  <a:pt x="49" y="189"/>
                  <a:pt x="57" y="197"/>
                </a:cubicBezTo>
                <a:cubicBezTo>
                  <a:pt x="66" y="205"/>
                  <a:pt x="76" y="209"/>
                  <a:pt x="87" y="210"/>
                </a:cubicBezTo>
                <a:cubicBezTo>
                  <a:pt x="100" y="210"/>
                  <a:pt x="111" y="206"/>
                  <a:pt x="120" y="198"/>
                </a:cubicBezTo>
                <a:cubicBezTo>
                  <a:pt x="130" y="191"/>
                  <a:pt x="136" y="180"/>
                  <a:pt x="140" y="168"/>
                </a:cubicBezTo>
                <a:cubicBezTo>
                  <a:pt x="140" y="165"/>
                  <a:pt x="141" y="154"/>
                  <a:pt x="141" y="135"/>
                </a:cubicBezTo>
                <a:cubicBezTo>
                  <a:pt x="141" y="116"/>
                  <a:pt x="141" y="106"/>
                  <a:pt x="141" y="106"/>
                </a:cubicBezTo>
                <a:cubicBezTo>
                  <a:pt x="138" y="106"/>
                  <a:pt x="135" y="107"/>
                  <a:pt x="130" y="107"/>
                </a:cubicBezTo>
                <a:cubicBezTo>
                  <a:pt x="126" y="107"/>
                  <a:pt x="119" y="109"/>
                  <a:pt x="108" y="111"/>
                </a:cubicBezTo>
                <a:cubicBezTo>
                  <a:pt x="98" y="114"/>
                  <a:pt x="88" y="117"/>
                  <a:pt x="79" y="121"/>
                </a:cubicBezTo>
                <a:cubicBezTo>
                  <a:pt x="71" y="125"/>
                  <a:pt x="63" y="131"/>
                  <a:pt x="56" y="139"/>
                </a:cubicBezTo>
                <a:cubicBezTo>
                  <a:pt x="49" y="148"/>
                  <a:pt x="46" y="158"/>
                  <a:pt x="45" y="169"/>
                </a:cubicBez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51" name=""/>
          <p:cNvSpPr/>
          <p:nvPr/>
        </p:nvSpPr>
        <p:spPr>
          <a:xfrm>
            <a:off x="5068440" y="4092840"/>
            <a:ext cx="56160" cy="111240"/>
          </a:xfrm>
          <a:custGeom>
            <a:avLst/>
            <a:gdLst/>
            <a:ahLst/>
            <a:rect l="0" t="0" r="r" b="b"/>
            <a:pathLst>
              <a:path w="156" h="309">
                <a:moveTo>
                  <a:pt x="4" y="95"/>
                </a:moveTo>
                <a:cubicBezTo>
                  <a:pt x="22" y="94"/>
                  <a:pt x="35" y="85"/>
                  <a:pt x="45" y="67"/>
                </a:cubicBezTo>
                <a:cubicBezTo>
                  <a:pt x="54" y="50"/>
                  <a:pt x="60" y="30"/>
                  <a:pt x="61" y="7"/>
                </a:cubicBezTo>
                <a:lnTo>
                  <a:pt x="61" y="0"/>
                </a:lnTo>
                <a:lnTo>
                  <a:pt x="80" y="0"/>
                </a:lnTo>
                <a:lnTo>
                  <a:pt x="80" y="91"/>
                </a:lnTo>
                <a:lnTo>
                  <a:pt x="148" y="91"/>
                </a:lnTo>
                <a:lnTo>
                  <a:pt x="148" y="113"/>
                </a:lnTo>
                <a:lnTo>
                  <a:pt x="80" y="113"/>
                </a:lnTo>
                <a:lnTo>
                  <a:pt x="80" y="185"/>
                </a:lnTo>
                <a:cubicBezTo>
                  <a:pt x="81" y="227"/>
                  <a:pt x="81" y="250"/>
                  <a:pt x="81" y="255"/>
                </a:cubicBezTo>
                <a:cubicBezTo>
                  <a:pt x="81" y="260"/>
                  <a:pt x="82" y="266"/>
                  <a:pt x="84" y="271"/>
                </a:cubicBezTo>
                <a:cubicBezTo>
                  <a:pt x="89" y="284"/>
                  <a:pt x="97" y="290"/>
                  <a:pt x="110" y="290"/>
                </a:cubicBezTo>
                <a:cubicBezTo>
                  <a:pt x="124" y="290"/>
                  <a:pt x="133" y="278"/>
                  <a:pt x="136" y="255"/>
                </a:cubicBezTo>
                <a:cubicBezTo>
                  <a:pt x="137" y="252"/>
                  <a:pt x="137" y="245"/>
                  <a:pt x="137" y="232"/>
                </a:cubicBezTo>
                <a:lnTo>
                  <a:pt x="137" y="215"/>
                </a:lnTo>
                <a:lnTo>
                  <a:pt x="156" y="215"/>
                </a:lnTo>
                <a:lnTo>
                  <a:pt x="156" y="232"/>
                </a:lnTo>
                <a:lnTo>
                  <a:pt x="156" y="238"/>
                </a:lnTo>
                <a:cubicBezTo>
                  <a:pt x="156" y="264"/>
                  <a:pt x="150" y="283"/>
                  <a:pt x="136" y="296"/>
                </a:cubicBezTo>
                <a:cubicBezTo>
                  <a:pt x="127" y="305"/>
                  <a:pt x="115" y="309"/>
                  <a:pt x="100" y="309"/>
                </a:cubicBezTo>
                <a:cubicBezTo>
                  <a:pt x="89" y="309"/>
                  <a:pt x="79" y="307"/>
                  <a:pt x="71" y="303"/>
                </a:cubicBezTo>
                <a:cubicBezTo>
                  <a:pt x="63" y="300"/>
                  <a:pt x="57" y="294"/>
                  <a:pt x="52" y="288"/>
                </a:cubicBezTo>
                <a:cubicBezTo>
                  <a:pt x="48" y="282"/>
                  <a:pt x="45" y="276"/>
                  <a:pt x="43" y="271"/>
                </a:cubicBezTo>
                <a:cubicBezTo>
                  <a:pt x="41" y="266"/>
                  <a:pt x="40" y="260"/>
                  <a:pt x="39" y="255"/>
                </a:cubicBezTo>
                <a:cubicBezTo>
                  <a:pt x="39" y="253"/>
                  <a:pt x="39" y="228"/>
                  <a:pt x="39" y="182"/>
                </a:cubicBezTo>
                <a:lnTo>
                  <a:pt x="39" y="113"/>
                </a:lnTo>
                <a:lnTo>
                  <a:pt x="0" y="113"/>
                </a:lnTo>
                <a:lnTo>
                  <a:pt x="0" y="95"/>
                </a:lnTo>
                <a:lnTo>
                  <a:pt x="4" y="95"/>
                </a:ln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52" name=""/>
          <p:cNvSpPr/>
          <p:nvPr/>
        </p:nvSpPr>
        <p:spPr>
          <a:xfrm>
            <a:off x="5139360" y="4122360"/>
            <a:ext cx="69120" cy="82080"/>
          </a:xfrm>
          <a:custGeom>
            <a:avLst/>
            <a:gdLst/>
            <a:ahLst/>
            <a:rect l="0" t="0" r="r" b="b"/>
            <a:pathLst>
              <a:path w="192" h="228">
                <a:moveTo>
                  <a:pt x="0" y="114"/>
                </a:moveTo>
                <a:cubicBezTo>
                  <a:pt x="0" y="96"/>
                  <a:pt x="3" y="79"/>
                  <a:pt x="10" y="64"/>
                </a:cubicBezTo>
                <a:cubicBezTo>
                  <a:pt x="16" y="50"/>
                  <a:pt x="25" y="38"/>
                  <a:pt x="34" y="28"/>
                </a:cubicBezTo>
                <a:cubicBezTo>
                  <a:pt x="44" y="19"/>
                  <a:pt x="55" y="12"/>
                  <a:pt x="67" y="8"/>
                </a:cubicBezTo>
                <a:cubicBezTo>
                  <a:pt x="78" y="3"/>
                  <a:pt x="89" y="1"/>
                  <a:pt x="99" y="0"/>
                </a:cubicBezTo>
                <a:cubicBezTo>
                  <a:pt x="117" y="0"/>
                  <a:pt x="132" y="3"/>
                  <a:pt x="144" y="9"/>
                </a:cubicBezTo>
                <a:cubicBezTo>
                  <a:pt x="158" y="15"/>
                  <a:pt x="167" y="23"/>
                  <a:pt x="174" y="34"/>
                </a:cubicBezTo>
                <a:cubicBezTo>
                  <a:pt x="180" y="44"/>
                  <a:pt x="185" y="55"/>
                  <a:pt x="188" y="65"/>
                </a:cubicBezTo>
                <a:cubicBezTo>
                  <a:pt x="190" y="76"/>
                  <a:pt x="192" y="88"/>
                  <a:pt x="192" y="100"/>
                </a:cubicBezTo>
                <a:cubicBezTo>
                  <a:pt x="192" y="103"/>
                  <a:pt x="191" y="105"/>
                  <a:pt x="189" y="107"/>
                </a:cubicBezTo>
                <a:lnTo>
                  <a:pt x="48" y="107"/>
                </a:lnTo>
                <a:lnTo>
                  <a:pt x="48" y="115"/>
                </a:lnTo>
                <a:cubicBezTo>
                  <a:pt x="48" y="164"/>
                  <a:pt x="65" y="194"/>
                  <a:pt x="98" y="205"/>
                </a:cubicBezTo>
                <a:cubicBezTo>
                  <a:pt x="104" y="207"/>
                  <a:pt x="111" y="208"/>
                  <a:pt x="119" y="208"/>
                </a:cubicBezTo>
                <a:cubicBezTo>
                  <a:pt x="133" y="208"/>
                  <a:pt x="146" y="202"/>
                  <a:pt x="156" y="192"/>
                </a:cubicBezTo>
                <a:cubicBezTo>
                  <a:pt x="162" y="185"/>
                  <a:pt x="166" y="178"/>
                  <a:pt x="169" y="170"/>
                </a:cubicBezTo>
                <a:lnTo>
                  <a:pt x="174" y="158"/>
                </a:lnTo>
                <a:cubicBezTo>
                  <a:pt x="175" y="157"/>
                  <a:pt x="178" y="157"/>
                  <a:pt x="182" y="157"/>
                </a:cubicBezTo>
                <a:lnTo>
                  <a:pt x="184" y="157"/>
                </a:lnTo>
                <a:cubicBezTo>
                  <a:pt x="189" y="157"/>
                  <a:pt x="192" y="158"/>
                  <a:pt x="192" y="162"/>
                </a:cubicBezTo>
                <a:cubicBezTo>
                  <a:pt x="192" y="163"/>
                  <a:pt x="191" y="165"/>
                  <a:pt x="191" y="168"/>
                </a:cubicBezTo>
                <a:cubicBezTo>
                  <a:pt x="184" y="186"/>
                  <a:pt x="174" y="202"/>
                  <a:pt x="159" y="212"/>
                </a:cubicBezTo>
                <a:cubicBezTo>
                  <a:pt x="144" y="223"/>
                  <a:pt x="128" y="228"/>
                  <a:pt x="110" y="228"/>
                </a:cubicBezTo>
                <a:cubicBezTo>
                  <a:pt x="78" y="228"/>
                  <a:pt x="52" y="217"/>
                  <a:pt x="32" y="194"/>
                </a:cubicBezTo>
                <a:cubicBezTo>
                  <a:pt x="11" y="170"/>
                  <a:pt x="0" y="144"/>
                  <a:pt x="0" y="114"/>
                </a:cubicBezTo>
                <a:moveTo>
                  <a:pt x="152" y="86"/>
                </a:moveTo>
                <a:cubicBezTo>
                  <a:pt x="148" y="44"/>
                  <a:pt x="131" y="21"/>
                  <a:pt x="104" y="19"/>
                </a:cubicBezTo>
                <a:lnTo>
                  <a:pt x="103" y="19"/>
                </a:lnTo>
                <a:cubicBezTo>
                  <a:pt x="100" y="19"/>
                  <a:pt x="97" y="19"/>
                  <a:pt x="95" y="19"/>
                </a:cubicBezTo>
                <a:cubicBezTo>
                  <a:pt x="92" y="19"/>
                  <a:pt x="88" y="21"/>
                  <a:pt x="82" y="23"/>
                </a:cubicBezTo>
                <a:cubicBezTo>
                  <a:pt x="77" y="25"/>
                  <a:pt x="72" y="29"/>
                  <a:pt x="68" y="33"/>
                </a:cubicBezTo>
                <a:cubicBezTo>
                  <a:pt x="64" y="38"/>
                  <a:pt x="60" y="45"/>
                  <a:pt x="57" y="54"/>
                </a:cubicBezTo>
                <a:cubicBezTo>
                  <a:pt x="53" y="62"/>
                  <a:pt x="50" y="73"/>
                  <a:pt x="49" y="86"/>
                </a:cubicBezTo>
                <a:lnTo>
                  <a:pt x="49" y="90"/>
                </a:lnTo>
                <a:lnTo>
                  <a:pt x="152" y="90"/>
                </a:lnTo>
                <a:lnTo>
                  <a:pt x="152" y="86"/>
                </a:ln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53" name=""/>
          <p:cNvSpPr/>
          <p:nvPr/>
        </p:nvSpPr>
        <p:spPr>
          <a:xfrm>
            <a:off x="5219280" y="4078800"/>
            <a:ext cx="89280" cy="125640"/>
          </a:xfrm>
          <a:custGeom>
            <a:avLst/>
            <a:gdLst/>
            <a:ahLst/>
            <a:rect l="0" t="0" r="r" b="b"/>
            <a:pathLst>
              <a:path w="248" h="349">
                <a:moveTo>
                  <a:pt x="169" y="98"/>
                </a:moveTo>
                <a:cubicBezTo>
                  <a:pt x="169" y="93"/>
                  <a:pt x="169" y="86"/>
                  <a:pt x="169" y="78"/>
                </a:cubicBezTo>
                <a:cubicBezTo>
                  <a:pt x="169" y="70"/>
                  <a:pt x="169" y="65"/>
                  <a:pt x="169" y="62"/>
                </a:cubicBezTo>
                <a:cubicBezTo>
                  <a:pt x="169" y="47"/>
                  <a:pt x="168" y="38"/>
                  <a:pt x="165" y="34"/>
                </a:cubicBezTo>
                <a:cubicBezTo>
                  <a:pt x="161" y="31"/>
                  <a:pt x="153" y="29"/>
                  <a:pt x="139" y="28"/>
                </a:cubicBezTo>
                <a:lnTo>
                  <a:pt x="130" y="28"/>
                </a:lnTo>
                <a:lnTo>
                  <a:pt x="130" y="17"/>
                </a:lnTo>
                <a:cubicBezTo>
                  <a:pt x="130" y="9"/>
                  <a:pt x="131" y="5"/>
                  <a:pt x="131" y="5"/>
                </a:cubicBezTo>
                <a:lnTo>
                  <a:pt x="136" y="5"/>
                </a:lnTo>
                <a:cubicBezTo>
                  <a:pt x="140" y="4"/>
                  <a:pt x="144" y="4"/>
                  <a:pt x="151" y="4"/>
                </a:cubicBezTo>
                <a:cubicBezTo>
                  <a:pt x="157" y="3"/>
                  <a:pt x="163" y="3"/>
                  <a:pt x="169" y="3"/>
                </a:cubicBezTo>
                <a:cubicBezTo>
                  <a:pt x="175" y="2"/>
                  <a:pt x="181" y="2"/>
                  <a:pt x="187" y="2"/>
                </a:cubicBezTo>
                <a:cubicBezTo>
                  <a:pt x="194" y="1"/>
                  <a:pt x="200" y="1"/>
                  <a:pt x="203" y="0"/>
                </a:cubicBezTo>
                <a:cubicBezTo>
                  <a:pt x="206" y="0"/>
                  <a:pt x="208" y="-1"/>
                  <a:pt x="208" y="0"/>
                </a:cubicBezTo>
                <a:lnTo>
                  <a:pt x="210" y="0"/>
                </a:lnTo>
                <a:lnTo>
                  <a:pt x="210" y="150"/>
                </a:lnTo>
                <a:cubicBezTo>
                  <a:pt x="210" y="251"/>
                  <a:pt x="210" y="301"/>
                  <a:pt x="210" y="302"/>
                </a:cubicBezTo>
                <a:cubicBezTo>
                  <a:pt x="211" y="309"/>
                  <a:pt x="214" y="313"/>
                  <a:pt x="217" y="315"/>
                </a:cubicBezTo>
                <a:cubicBezTo>
                  <a:pt x="221" y="317"/>
                  <a:pt x="228" y="319"/>
                  <a:pt x="240" y="320"/>
                </a:cubicBezTo>
                <a:lnTo>
                  <a:pt x="248" y="320"/>
                </a:lnTo>
                <a:lnTo>
                  <a:pt x="248" y="343"/>
                </a:lnTo>
                <a:cubicBezTo>
                  <a:pt x="248" y="343"/>
                  <a:pt x="235" y="344"/>
                  <a:pt x="211" y="346"/>
                </a:cubicBezTo>
                <a:cubicBezTo>
                  <a:pt x="186" y="348"/>
                  <a:pt x="173" y="349"/>
                  <a:pt x="171" y="349"/>
                </a:cubicBezTo>
                <a:lnTo>
                  <a:pt x="167" y="349"/>
                </a:lnTo>
                <a:lnTo>
                  <a:pt x="167" y="321"/>
                </a:lnTo>
                <a:lnTo>
                  <a:pt x="164" y="324"/>
                </a:lnTo>
                <a:cubicBezTo>
                  <a:pt x="144" y="341"/>
                  <a:pt x="123" y="349"/>
                  <a:pt x="99" y="349"/>
                </a:cubicBezTo>
                <a:cubicBezTo>
                  <a:pt x="74" y="349"/>
                  <a:pt x="51" y="339"/>
                  <a:pt x="31" y="318"/>
                </a:cubicBezTo>
                <a:cubicBezTo>
                  <a:pt x="10" y="298"/>
                  <a:pt x="0" y="271"/>
                  <a:pt x="0" y="236"/>
                </a:cubicBezTo>
                <a:cubicBezTo>
                  <a:pt x="0" y="203"/>
                  <a:pt x="10" y="177"/>
                  <a:pt x="31" y="156"/>
                </a:cubicBezTo>
                <a:cubicBezTo>
                  <a:pt x="52" y="135"/>
                  <a:pt x="76" y="125"/>
                  <a:pt x="104" y="124"/>
                </a:cubicBezTo>
                <a:cubicBezTo>
                  <a:pt x="128" y="124"/>
                  <a:pt x="150" y="132"/>
                  <a:pt x="169" y="148"/>
                </a:cubicBezTo>
                <a:lnTo>
                  <a:pt x="169" y="98"/>
                </a:lnTo>
                <a:moveTo>
                  <a:pt x="167" y="174"/>
                </a:moveTo>
                <a:cubicBezTo>
                  <a:pt x="153" y="153"/>
                  <a:pt x="134" y="142"/>
                  <a:pt x="112" y="142"/>
                </a:cubicBezTo>
                <a:cubicBezTo>
                  <a:pt x="96" y="142"/>
                  <a:pt x="81" y="148"/>
                  <a:pt x="69" y="160"/>
                </a:cubicBezTo>
                <a:cubicBezTo>
                  <a:pt x="60" y="169"/>
                  <a:pt x="54" y="180"/>
                  <a:pt x="52" y="192"/>
                </a:cubicBezTo>
                <a:cubicBezTo>
                  <a:pt x="50" y="204"/>
                  <a:pt x="48" y="219"/>
                  <a:pt x="48" y="238"/>
                </a:cubicBezTo>
                <a:cubicBezTo>
                  <a:pt x="48" y="257"/>
                  <a:pt x="49" y="272"/>
                  <a:pt x="51" y="283"/>
                </a:cubicBezTo>
                <a:cubicBezTo>
                  <a:pt x="54" y="295"/>
                  <a:pt x="60" y="305"/>
                  <a:pt x="69" y="313"/>
                </a:cubicBezTo>
                <a:cubicBezTo>
                  <a:pt x="79" y="324"/>
                  <a:pt x="91" y="331"/>
                  <a:pt x="107" y="331"/>
                </a:cubicBezTo>
                <a:cubicBezTo>
                  <a:pt x="131" y="331"/>
                  <a:pt x="151" y="317"/>
                  <a:pt x="167" y="292"/>
                </a:cubicBezTo>
                <a:lnTo>
                  <a:pt x="167" y="174"/>
                </a:ln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54" name=""/>
          <p:cNvSpPr/>
          <p:nvPr/>
        </p:nvSpPr>
        <p:spPr>
          <a:xfrm>
            <a:off x="5408640" y="4042800"/>
            <a:ext cx="167760" cy="108000"/>
          </a:xfrm>
          <a:custGeom>
            <a:avLst/>
            <a:gdLst/>
            <a:ahLst/>
            <a:rect l="0" t="0" r="r" b="b"/>
            <a:pathLst>
              <a:path w="466" h="300">
                <a:moveTo>
                  <a:pt x="0" y="115"/>
                </a:moveTo>
                <a:cubicBezTo>
                  <a:pt x="0" y="96"/>
                  <a:pt x="3" y="79"/>
                  <a:pt x="11" y="63"/>
                </a:cubicBezTo>
                <a:cubicBezTo>
                  <a:pt x="19" y="48"/>
                  <a:pt x="29" y="36"/>
                  <a:pt x="41" y="28"/>
                </a:cubicBezTo>
                <a:cubicBezTo>
                  <a:pt x="52" y="19"/>
                  <a:pt x="64" y="13"/>
                  <a:pt x="75" y="8"/>
                </a:cubicBezTo>
                <a:cubicBezTo>
                  <a:pt x="86" y="3"/>
                  <a:pt x="97" y="1"/>
                  <a:pt x="105" y="1"/>
                </a:cubicBezTo>
                <a:cubicBezTo>
                  <a:pt x="106" y="1"/>
                  <a:pt x="108" y="1"/>
                  <a:pt x="111" y="1"/>
                </a:cubicBezTo>
                <a:cubicBezTo>
                  <a:pt x="114" y="1"/>
                  <a:pt x="116" y="1"/>
                  <a:pt x="118" y="0"/>
                </a:cubicBezTo>
                <a:cubicBezTo>
                  <a:pt x="136" y="0"/>
                  <a:pt x="153" y="4"/>
                  <a:pt x="169" y="11"/>
                </a:cubicBezTo>
                <a:cubicBezTo>
                  <a:pt x="185" y="18"/>
                  <a:pt x="207" y="31"/>
                  <a:pt x="237" y="49"/>
                </a:cubicBezTo>
                <a:lnTo>
                  <a:pt x="271" y="72"/>
                </a:lnTo>
                <a:cubicBezTo>
                  <a:pt x="299" y="88"/>
                  <a:pt x="325" y="96"/>
                  <a:pt x="348" y="96"/>
                </a:cubicBezTo>
                <a:cubicBezTo>
                  <a:pt x="374" y="96"/>
                  <a:pt x="397" y="89"/>
                  <a:pt x="415" y="76"/>
                </a:cubicBezTo>
                <a:cubicBezTo>
                  <a:pt x="434" y="62"/>
                  <a:pt x="444" y="44"/>
                  <a:pt x="447" y="21"/>
                </a:cubicBezTo>
                <a:cubicBezTo>
                  <a:pt x="447" y="16"/>
                  <a:pt x="448" y="11"/>
                  <a:pt x="450" y="7"/>
                </a:cubicBezTo>
                <a:cubicBezTo>
                  <a:pt x="451" y="2"/>
                  <a:pt x="454" y="0"/>
                  <a:pt x="457" y="0"/>
                </a:cubicBezTo>
                <a:cubicBezTo>
                  <a:pt x="463" y="0"/>
                  <a:pt x="466" y="8"/>
                  <a:pt x="466" y="22"/>
                </a:cubicBezTo>
                <a:cubicBezTo>
                  <a:pt x="466" y="53"/>
                  <a:pt x="455" y="79"/>
                  <a:pt x="433" y="102"/>
                </a:cubicBezTo>
                <a:cubicBezTo>
                  <a:pt x="412" y="124"/>
                  <a:pt x="384" y="135"/>
                  <a:pt x="350" y="136"/>
                </a:cubicBezTo>
                <a:cubicBezTo>
                  <a:pt x="331" y="136"/>
                  <a:pt x="310" y="131"/>
                  <a:pt x="289" y="121"/>
                </a:cubicBezTo>
                <a:cubicBezTo>
                  <a:pt x="268" y="111"/>
                  <a:pt x="249" y="101"/>
                  <a:pt x="233" y="88"/>
                </a:cubicBezTo>
                <a:cubicBezTo>
                  <a:pt x="217" y="76"/>
                  <a:pt x="199" y="65"/>
                  <a:pt x="177" y="56"/>
                </a:cubicBezTo>
                <a:cubicBezTo>
                  <a:pt x="156" y="46"/>
                  <a:pt x="136" y="41"/>
                  <a:pt x="119" y="40"/>
                </a:cubicBezTo>
                <a:cubicBezTo>
                  <a:pt x="91" y="40"/>
                  <a:pt x="67" y="48"/>
                  <a:pt x="48" y="63"/>
                </a:cubicBezTo>
                <a:cubicBezTo>
                  <a:pt x="30" y="79"/>
                  <a:pt x="20" y="96"/>
                  <a:pt x="19" y="116"/>
                </a:cubicBezTo>
                <a:cubicBezTo>
                  <a:pt x="18" y="129"/>
                  <a:pt x="15" y="136"/>
                  <a:pt x="9" y="136"/>
                </a:cubicBezTo>
                <a:cubicBezTo>
                  <a:pt x="3" y="136"/>
                  <a:pt x="0" y="129"/>
                  <a:pt x="0" y="115"/>
                </a:cubicBezTo>
                <a:moveTo>
                  <a:pt x="0" y="279"/>
                </a:moveTo>
                <a:cubicBezTo>
                  <a:pt x="0" y="260"/>
                  <a:pt x="3" y="242"/>
                  <a:pt x="11" y="227"/>
                </a:cubicBezTo>
                <a:cubicBezTo>
                  <a:pt x="19" y="211"/>
                  <a:pt x="29" y="199"/>
                  <a:pt x="41" y="191"/>
                </a:cubicBezTo>
                <a:cubicBezTo>
                  <a:pt x="52" y="183"/>
                  <a:pt x="64" y="176"/>
                  <a:pt x="75" y="171"/>
                </a:cubicBezTo>
                <a:cubicBezTo>
                  <a:pt x="86" y="167"/>
                  <a:pt x="97" y="165"/>
                  <a:pt x="105" y="165"/>
                </a:cubicBezTo>
                <a:cubicBezTo>
                  <a:pt x="106" y="165"/>
                  <a:pt x="108" y="165"/>
                  <a:pt x="111" y="165"/>
                </a:cubicBezTo>
                <a:cubicBezTo>
                  <a:pt x="114" y="165"/>
                  <a:pt x="116" y="164"/>
                  <a:pt x="118" y="164"/>
                </a:cubicBezTo>
                <a:cubicBezTo>
                  <a:pt x="136" y="164"/>
                  <a:pt x="153" y="167"/>
                  <a:pt x="169" y="174"/>
                </a:cubicBezTo>
                <a:cubicBezTo>
                  <a:pt x="185" y="181"/>
                  <a:pt x="207" y="194"/>
                  <a:pt x="237" y="213"/>
                </a:cubicBezTo>
                <a:lnTo>
                  <a:pt x="271" y="235"/>
                </a:lnTo>
                <a:cubicBezTo>
                  <a:pt x="299" y="252"/>
                  <a:pt x="325" y="260"/>
                  <a:pt x="348" y="260"/>
                </a:cubicBezTo>
                <a:cubicBezTo>
                  <a:pt x="374" y="260"/>
                  <a:pt x="397" y="254"/>
                  <a:pt x="415" y="239"/>
                </a:cubicBezTo>
                <a:cubicBezTo>
                  <a:pt x="434" y="226"/>
                  <a:pt x="444" y="207"/>
                  <a:pt x="447" y="184"/>
                </a:cubicBezTo>
                <a:cubicBezTo>
                  <a:pt x="447" y="171"/>
                  <a:pt x="450" y="164"/>
                  <a:pt x="457" y="164"/>
                </a:cubicBezTo>
                <a:cubicBezTo>
                  <a:pt x="463" y="164"/>
                  <a:pt x="466" y="171"/>
                  <a:pt x="466" y="186"/>
                </a:cubicBezTo>
                <a:cubicBezTo>
                  <a:pt x="466" y="216"/>
                  <a:pt x="455" y="242"/>
                  <a:pt x="433" y="266"/>
                </a:cubicBezTo>
                <a:cubicBezTo>
                  <a:pt x="412" y="289"/>
                  <a:pt x="384" y="300"/>
                  <a:pt x="350" y="300"/>
                </a:cubicBezTo>
                <a:cubicBezTo>
                  <a:pt x="331" y="300"/>
                  <a:pt x="310" y="295"/>
                  <a:pt x="289" y="286"/>
                </a:cubicBezTo>
                <a:cubicBezTo>
                  <a:pt x="268" y="276"/>
                  <a:pt x="249" y="265"/>
                  <a:pt x="233" y="253"/>
                </a:cubicBezTo>
                <a:cubicBezTo>
                  <a:pt x="217" y="240"/>
                  <a:pt x="199" y="229"/>
                  <a:pt x="177" y="219"/>
                </a:cubicBezTo>
                <a:cubicBezTo>
                  <a:pt x="156" y="209"/>
                  <a:pt x="136" y="204"/>
                  <a:pt x="119" y="204"/>
                </a:cubicBezTo>
                <a:cubicBezTo>
                  <a:pt x="91" y="204"/>
                  <a:pt x="67" y="211"/>
                  <a:pt x="48" y="227"/>
                </a:cubicBezTo>
                <a:cubicBezTo>
                  <a:pt x="30" y="242"/>
                  <a:pt x="20" y="260"/>
                  <a:pt x="19" y="280"/>
                </a:cubicBezTo>
                <a:cubicBezTo>
                  <a:pt x="18" y="294"/>
                  <a:pt x="14" y="300"/>
                  <a:pt x="9" y="300"/>
                </a:cubicBezTo>
                <a:cubicBezTo>
                  <a:pt x="3" y="300"/>
                  <a:pt x="0" y="293"/>
                  <a:pt x="0" y="279"/>
                </a:cubicBez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55" name=""/>
          <p:cNvSpPr/>
          <p:nvPr/>
        </p:nvSpPr>
        <p:spPr>
          <a:xfrm>
            <a:off x="5740200" y="3447720"/>
            <a:ext cx="87840" cy="452880"/>
          </a:xfrm>
          <a:custGeom>
            <a:avLst/>
            <a:gdLst/>
            <a:ahLst/>
            <a:rect l="0" t="0" r="r" b="b"/>
            <a:pathLst>
              <a:path w="244" h="1258">
                <a:moveTo>
                  <a:pt x="0" y="1258"/>
                </a:moveTo>
                <a:lnTo>
                  <a:pt x="0" y="0"/>
                </a:lnTo>
                <a:lnTo>
                  <a:pt x="244" y="0"/>
                </a:lnTo>
                <a:lnTo>
                  <a:pt x="244" y="59"/>
                </a:lnTo>
                <a:lnTo>
                  <a:pt x="59" y="59"/>
                </a:lnTo>
                <a:lnTo>
                  <a:pt x="59" y="1258"/>
                </a:lnTo>
                <a:lnTo>
                  <a:pt x="0" y="1258"/>
                </a:ln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56" name=""/>
          <p:cNvSpPr/>
          <p:nvPr/>
        </p:nvSpPr>
        <p:spPr>
          <a:xfrm>
            <a:off x="5740200" y="4302720"/>
            <a:ext cx="87840" cy="452880"/>
          </a:xfrm>
          <a:custGeom>
            <a:avLst/>
            <a:gdLst/>
            <a:ahLst/>
            <a:rect l="0" t="0" r="r" b="b"/>
            <a:pathLst>
              <a:path w="244" h="1258">
                <a:moveTo>
                  <a:pt x="0" y="1258"/>
                </a:moveTo>
                <a:lnTo>
                  <a:pt x="0" y="0"/>
                </a:lnTo>
                <a:lnTo>
                  <a:pt x="59" y="0"/>
                </a:lnTo>
                <a:lnTo>
                  <a:pt x="59" y="1198"/>
                </a:lnTo>
                <a:lnTo>
                  <a:pt x="244" y="1198"/>
                </a:lnTo>
                <a:lnTo>
                  <a:pt x="244" y="1258"/>
                </a:lnTo>
                <a:lnTo>
                  <a:pt x="0" y="1258"/>
                </a:ln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57" name=""/>
          <p:cNvSpPr/>
          <p:nvPr/>
        </p:nvSpPr>
        <p:spPr>
          <a:xfrm>
            <a:off x="5740200" y="3875040"/>
            <a:ext cx="21600" cy="453240"/>
          </a:xfrm>
          <a:custGeom>
            <a:avLst/>
            <a:gdLst/>
            <a:ahLst/>
            <a:rect l="0" t="0" r="r" b="b"/>
            <a:pathLst>
              <a:path w="60" h="1259">
                <a:moveTo>
                  <a:pt x="0" y="0"/>
                </a:moveTo>
                <a:lnTo>
                  <a:pt x="60" y="0"/>
                </a:lnTo>
                <a:lnTo>
                  <a:pt x="60" y="1259"/>
                </a:lnTo>
                <a:lnTo>
                  <a:pt x="0" y="1259"/>
                </a:lnTo>
                <a:lnTo>
                  <a:pt x="0" y="0"/>
                </a:ln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58" name=""/>
          <p:cNvSpPr/>
          <p:nvPr/>
        </p:nvSpPr>
        <p:spPr>
          <a:xfrm>
            <a:off x="5848560" y="3468960"/>
            <a:ext cx="86760" cy="167760"/>
          </a:xfrm>
          <a:custGeom>
            <a:avLst/>
            <a:gdLst/>
            <a:ahLst/>
            <a:rect l="0" t="0" r="r" b="b"/>
            <a:pathLst>
              <a:path w="241" h="466">
                <a:moveTo>
                  <a:pt x="91" y="62"/>
                </a:moveTo>
                <a:lnTo>
                  <a:pt x="82" y="65"/>
                </a:lnTo>
                <a:cubicBezTo>
                  <a:pt x="75" y="67"/>
                  <a:pt x="66" y="70"/>
                  <a:pt x="54" y="72"/>
                </a:cubicBezTo>
                <a:cubicBezTo>
                  <a:pt x="42" y="74"/>
                  <a:pt x="28" y="76"/>
                  <a:pt x="13" y="77"/>
                </a:cubicBezTo>
                <a:lnTo>
                  <a:pt x="0" y="77"/>
                </a:lnTo>
                <a:lnTo>
                  <a:pt x="0" y="45"/>
                </a:lnTo>
                <a:lnTo>
                  <a:pt x="13" y="45"/>
                </a:lnTo>
                <a:cubicBezTo>
                  <a:pt x="35" y="44"/>
                  <a:pt x="56" y="40"/>
                  <a:pt x="74" y="34"/>
                </a:cubicBezTo>
                <a:cubicBezTo>
                  <a:pt x="93" y="28"/>
                  <a:pt x="106" y="23"/>
                  <a:pt x="113" y="18"/>
                </a:cubicBezTo>
                <a:cubicBezTo>
                  <a:pt x="121" y="12"/>
                  <a:pt x="127" y="7"/>
                  <a:pt x="133" y="2"/>
                </a:cubicBezTo>
                <a:cubicBezTo>
                  <a:pt x="134" y="1"/>
                  <a:pt x="137" y="0"/>
                  <a:pt x="141" y="0"/>
                </a:cubicBezTo>
                <a:cubicBezTo>
                  <a:pt x="145" y="0"/>
                  <a:pt x="149" y="1"/>
                  <a:pt x="153" y="4"/>
                </a:cubicBezTo>
                <a:lnTo>
                  <a:pt x="153" y="213"/>
                </a:lnTo>
                <a:lnTo>
                  <a:pt x="154" y="424"/>
                </a:lnTo>
                <a:cubicBezTo>
                  <a:pt x="157" y="427"/>
                  <a:pt x="160" y="429"/>
                  <a:pt x="162" y="430"/>
                </a:cubicBezTo>
                <a:cubicBezTo>
                  <a:pt x="165" y="431"/>
                  <a:pt x="170" y="432"/>
                  <a:pt x="179" y="433"/>
                </a:cubicBezTo>
                <a:cubicBezTo>
                  <a:pt x="188" y="434"/>
                  <a:pt x="203" y="434"/>
                  <a:pt x="223" y="434"/>
                </a:cubicBezTo>
                <a:lnTo>
                  <a:pt x="241" y="434"/>
                </a:lnTo>
                <a:lnTo>
                  <a:pt x="241" y="466"/>
                </a:lnTo>
                <a:lnTo>
                  <a:pt x="234" y="466"/>
                </a:lnTo>
                <a:cubicBezTo>
                  <a:pt x="224" y="465"/>
                  <a:pt x="186" y="464"/>
                  <a:pt x="122" y="464"/>
                </a:cubicBezTo>
                <a:cubicBezTo>
                  <a:pt x="58" y="464"/>
                  <a:pt x="22" y="465"/>
                  <a:pt x="12" y="466"/>
                </a:cubicBezTo>
                <a:lnTo>
                  <a:pt x="4" y="466"/>
                </a:lnTo>
                <a:lnTo>
                  <a:pt x="4" y="434"/>
                </a:lnTo>
                <a:lnTo>
                  <a:pt x="22" y="434"/>
                </a:lnTo>
                <a:cubicBezTo>
                  <a:pt x="32" y="434"/>
                  <a:pt x="41" y="434"/>
                  <a:pt x="48" y="434"/>
                </a:cubicBezTo>
                <a:cubicBezTo>
                  <a:pt x="56" y="434"/>
                  <a:pt x="62" y="434"/>
                  <a:pt x="66" y="433"/>
                </a:cubicBezTo>
                <a:cubicBezTo>
                  <a:pt x="70" y="433"/>
                  <a:pt x="74" y="432"/>
                  <a:pt x="77" y="431"/>
                </a:cubicBezTo>
                <a:cubicBezTo>
                  <a:pt x="80" y="430"/>
                  <a:pt x="82" y="430"/>
                  <a:pt x="83" y="430"/>
                </a:cubicBezTo>
                <a:cubicBezTo>
                  <a:pt x="83" y="430"/>
                  <a:pt x="84" y="429"/>
                  <a:pt x="87" y="426"/>
                </a:cubicBezTo>
                <a:cubicBezTo>
                  <a:pt x="89" y="424"/>
                  <a:pt x="91" y="423"/>
                  <a:pt x="91" y="424"/>
                </a:cubicBezTo>
                <a:lnTo>
                  <a:pt x="91" y="62"/>
                </a:ln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59" name=""/>
          <p:cNvSpPr/>
          <p:nvPr/>
        </p:nvSpPr>
        <p:spPr>
          <a:xfrm>
            <a:off x="5973120" y="3606120"/>
            <a:ext cx="30600" cy="30600"/>
          </a:xfrm>
          <a:custGeom>
            <a:avLst/>
            <a:gdLst/>
            <a:ahLst/>
            <a:rect l="0" t="0" r="r" b="b"/>
            <a:pathLst>
              <a:path w="85" h="85">
                <a:moveTo>
                  <a:pt x="0" y="42"/>
                </a:moveTo>
                <a:cubicBezTo>
                  <a:pt x="0" y="31"/>
                  <a:pt x="4" y="21"/>
                  <a:pt x="12" y="13"/>
                </a:cubicBezTo>
                <a:cubicBezTo>
                  <a:pt x="20" y="5"/>
                  <a:pt x="30" y="0"/>
                  <a:pt x="42" y="0"/>
                </a:cubicBezTo>
                <a:cubicBezTo>
                  <a:pt x="53" y="0"/>
                  <a:pt x="63" y="4"/>
                  <a:pt x="71" y="12"/>
                </a:cubicBezTo>
                <a:cubicBezTo>
                  <a:pt x="79" y="19"/>
                  <a:pt x="85" y="29"/>
                  <a:pt x="85" y="42"/>
                </a:cubicBezTo>
                <a:cubicBezTo>
                  <a:pt x="85" y="53"/>
                  <a:pt x="80" y="63"/>
                  <a:pt x="72" y="73"/>
                </a:cubicBezTo>
                <a:cubicBezTo>
                  <a:pt x="65" y="81"/>
                  <a:pt x="55" y="85"/>
                  <a:pt x="42" y="85"/>
                </a:cubicBezTo>
                <a:cubicBezTo>
                  <a:pt x="30" y="85"/>
                  <a:pt x="20" y="81"/>
                  <a:pt x="12" y="73"/>
                </a:cubicBezTo>
                <a:cubicBezTo>
                  <a:pt x="5" y="64"/>
                  <a:pt x="0" y="54"/>
                  <a:pt x="0" y="42"/>
                </a:cubicBez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60" name=""/>
          <p:cNvSpPr/>
          <p:nvPr/>
        </p:nvSpPr>
        <p:spPr>
          <a:xfrm>
            <a:off x="6033240" y="3468960"/>
            <a:ext cx="106200" cy="173520"/>
          </a:xfrm>
          <a:custGeom>
            <a:avLst/>
            <a:gdLst/>
            <a:ahLst/>
            <a:rect l="0" t="0" r="r" b="b"/>
            <a:pathLst>
              <a:path w="295" h="482">
                <a:moveTo>
                  <a:pt x="40" y="57"/>
                </a:moveTo>
                <a:cubicBezTo>
                  <a:pt x="66" y="19"/>
                  <a:pt x="101" y="0"/>
                  <a:pt x="147" y="0"/>
                </a:cubicBezTo>
                <a:cubicBezTo>
                  <a:pt x="170" y="0"/>
                  <a:pt x="192" y="6"/>
                  <a:pt x="214" y="18"/>
                </a:cubicBezTo>
                <a:cubicBezTo>
                  <a:pt x="237" y="30"/>
                  <a:pt x="255" y="52"/>
                  <a:pt x="269" y="82"/>
                </a:cubicBezTo>
                <a:cubicBezTo>
                  <a:pt x="286" y="121"/>
                  <a:pt x="295" y="174"/>
                  <a:pt x="295" y="243"/>
                </a:cubicBezTo>
                <a:cubicBezTo>
                  <a:pt x="295" y="315"/>
                  <a:pt x="285" y="370"/>
                  <a:pt x="265" y="408"/>
                </a:cubicBezTo>
                <a:cubicBezTo>
                  <a:pt x="255" y="428"/>
                  <a:pt x="243" y="443"/>
                  <a:pt x="226" y="455"/>
                </a:cubicBezTo>
                <a:cubicBezTo>
                  <a:pt x="210" y="467"/>
                  <a:pt x="196" y="474"/>
                  <a:pt x="184" y="477"/>
                </a:cubicBezTo>
                <a:cubicBezTo>
                  <a:pt x="172" y="479"/>
                  <a:pt x="160" y="481"/>
                  <a:pt x="148" y="482"/>
                </a:cubicBezTo>
                <a:cubicBezTo>
                  <a:pt x="135" y="482"/>
                  <a:pt x="123" y="480"/>
                  <a:pt x="111" y="477"/>
                </a:cubicBezTo>
                <a:cubicBezTo>
                  <a:pt x="99" y="475"/>
                  <a:pt x="85" y="467"/>
                  <a:pt x="68" y="455"/>
                </a:cubicBezTo>
                <a:cubicBezTo>
                  <a:pt x="52" y="443"/>
                  <a:pt x="39" y="427"/>
                  <a:pt x="30" y="408"/>
                </a:cubicBezTo>
                <a:cubicBezTo>
                  <a:pt x="10" y="370"/>
                  <a:pt x="0" y="315"/>
                  <a:pt x="0" y="243"/>
                </a:cubicBezTo>
                <a:cubicBezTo>
                  <a:pt x="0" y="161"/>
                  <a:pt x="13" y="99"/>
                  <a:pt x="40" y="57"/>
                </a:cubicBezTo>
                <a:moveTo>
                  <a:pt x="198" y="48"/>
                </a:moveTo>
                <a:cubicBezTo>
                  <a:pt x="184" y="33"/>
                  <a:pt x="167" y="26"/>
                  <a:pt x="148" y="26"/>
                </a:cubicBezTo>
                <a:cubicBezTo>
                  <a:pt x="128" y="26"/>
                  <a:pt x="111" y="33"/>
                  <a:pt x="97" y="48"/>
                </a:cubicBezTo>
                <a:cubicBezTo>
                  <a:pt x="85" y="60"/>
                  <a:pt x="78" y="77"/>
                  <a:pt x="74" y="99"/>
                </a:cubicBezTo>
                <a:cubicBezTo>
                  <a:pt x="70" y="120"/>
                  <a:pt x="68" y="165"/>
                  <a:pt x="68" y="234"/>
                </a:cubicBezTo>
                <a:cubicBezTo>
                  <a:pt x="68" y="307"/>
                  <a:pt x="70" y="356"/>
                  <a:pt x="74" y="379"/>
                </a:cubicBezTo>
                <a:cubicBezTo>
                  <a:pt x="78" y="402"/>
                  <a:pt x="86" y="421"/>
                  <a:pt x="99" y="434"/>
                </a:cubicBezTo>
                <a:cubicBezTo>
                  <a:pt x="112" y="448"/>
                  <a:pt x="128" y="455"/>
                  <a:pt x="148" y="455"/>
                </a:cubicBezTo>
                <a:cubicBezTo>
                  <a:pt x="167" y="455"/>
                  <a:pt x="183" y="448"/>
                  <a:pt x="196" y="434"/>
                </a:cubicBezTo>
                <a:cubicBezTo>
                  <a:pt x="209" y="420"/>
                  <a:pt x="217" y="401"/>
                  <a:pt x="221" y="375"/>
                </a:cubicBezTo>
                <a:cubicBezTo>
                  <a:pt x="224" y="350"/>
                  <a:pt x="226" y="303"/>
                  <a:pt x="226" y="234"/>
                </a:cubicBezTo>
                <a:cubicBezTo>
                  <a:pt x="226" y="165"/>
                  <a:pt x="224" y="121"/>
                  <a:pt x="221" y="99"/>
                </a:cubicBezTo>
                <a:cubicBezTo>
                  <a:pt x="217" y="78"/>
                  <a:pt x="209" y="61"/>
                  <a:pt x="198" y="48"/>
                </a:cubicBez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61" name=""/>
          <p:cNvSpPr/>
          <p:nvPr/>
        </p:nvSpPr>
        <p:spPr>
          <a:xfrm>
            <a:off x="6421320" y="3468960"/>
            <a:ext cx="86760" cy="167760"/>
          </a:xfrm>
          <a:custGeom>
            <a:avLst/>
            <a:gdLst/>
            <a:ahLst/>
            <a:rect l="0" t="0" r="r" b="b"/>
            <a:pathLst>
              <a:path w="241" h="466">
                <a:moveTo>
                  <a:pt x="92" y="62"/>
                </a:moveTo>
                <a:lnTo>
                  <a:pt x="83" y="65"/>
                </a:lnTo>
                <a:cubicBezTo>
                  <a:pt x="76" y="67"/>
                  <a:pt x="67" y="70"/>
                  <a:pt x="55" y="72"/>
                </a:cubicBezTo>
                <a:cubicBezTo>
                  <a:pt x="42" y="74"/>
                  <a:pt x="28" y="76"/>
                  <a:pt x="13" y="77"/>
                </a:cubicBezTo>
                <a:lnTo>
                  <a:pt x="0" y="77"/>
                </a:lnTo>
                <a:lnTo>
                  <a:pt x="0" y="45"/>
                </a:lnTo>
                <a:lnTo>
                  <a:pt x="13" y="45"/>
                </a:lnTo>
                <a:cubicBezTo>
                  <a:pt x="35" y="44"/>
                  <a:pt x="56" y="40"/>
                  <a:pt x="75" y="34"/>
                </a:cubicBezTo>
                <a:cubicBezTo>
                  <a:pt x="94" y="28"/>
                  <a:pt x="107" y="23"/>
                  <a:pt x="114" y="18"/>
                </a:cubicBezTo>
                <a:cubicBezTo>
                  <a:pt x="122" y="12"/>
                  <a:pt x="128" y="7"/>
                  <a:pt x="134" y="2"/>
                </a:cubicBezTo>
                <a:cubicBezTo>
                  <a:pt x="135" y="1"/>
                  <a:pt x="137" y="0"/>
                  <a:pt x="142" y="0"/>
                </a:cubicBezTo>
                <a:cubicBezTo>
                  <a:pt x="146" y="0"/>
                  <a:pt x="150" y="1"/>
                  <a:pt x="154" y="4"/>
                </a:cubicBezTo>
                <a:lnTo>
                  <a:pt x="154" y="213"/>
                </a:lnTo>
                <a:lnTo>
                  <a:pt x="155" y="424"/>
                </a:lnTo>
                <a:cubicBezTo>
                  <a:pt x="158" y="427"/>
                  <a:pt x="161" y="429"/>
                  <a:pt x="163" y="430"/>
                </a:cubicBezTo>
                <a:cubicBezTo>
                  <a:pt x="165" y="431"/>
                  <a:pt x="171" y="432"/>
                  <a:pt x="180" y="433"/>
                </a:cubicBezTo>
                <a:cubicBezTo>
                  <a:pt x="189" y="434"/>
                  <a:pt x="203" y="434"/>
                  <a:pt x="223" y="434"/>
                </a:cubicBezTo>
                <a:lnTo>
                  <a:pt x="241" y="434"/>
                </a:lnTo>
                <a:lnTo>
                  <a:pt x="241" y="466"/>
                </a:lnTo>
                <a:lnTo>
                  <a:pt x="234" y="466"/>
                </a:lnTo>
                <a:cubicBezTo>
                  <a:pt x="224" y="465"/>
                  <a:pt x="187" y="464"/>
                  <a:pt x="123" y="464"/>
                </a:cubicBezTo>
                <a:cubicBezTo>
                  <a:pt x="59" y="464"/>
                  <a:pt x="22" y="465"/>
                  <a:pt x="12" y="466"/>
                </a:cubicBezTo>
                <a:lnTo>
                  <a:pt x="4" y="466"/>
                </a:lnTo>
                <a:lnTo>
                  <a:pt x="4" y="434"/>
                </a:lnTo>
                <a:lnTo>
                  <a:pt x="22" y="434"/>
                </a:lnTo>
                <a:cubicBezTo>
                  <a:pt x="32" y="434"/>
                  <a:pt x="41" y="434"/>
                  <a:pt x="49" y="434"/>
                </a:cubicBezTo>
                <a:cubicBezTo>
                  <a:pt x="57" y="434"/>
                  <a:pt x="62" y="434"/>
                  <a:pt x="67" y="433"/>
                </a:cubicBezTo>
                <a:cubicBezTo>
                  <a:pt x="71" y="433"/>
                  <a:pt x="75" y="432"/>
                  <a:pt x="78" y="431"/>
                </a:cubicBezTo>
                <a:cubicBezTo>
                  <a:pt x="81" y="430"/>
                  <a:pt x="83" y="430"/>
                  <a:pt x="83" y="430"/>
                </a:cubicBezTo>
                <a:cubicBezTo>
                  <a:pt x="84" y="430"/>
                  <a:pt x="85" y="429"/>
                  <a:pt x="88" y="426"/>
                </a:cubicBezTo>
                <a:cubicBezTo>
                  <a:pt x="90" y="424"/>
                  <a:pt x="91" y="423"/>
                  <a:pt x="92" y="424"/>
                </a:cubicBezTo>
                <a:lnTo>
                  <a:pt x="92" y="62"/>
                </a:ln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62" name=""/>
          <p:cNvSpPr/>
          <p:nvPr/>
        </p:nvSpPr>
        <p:spPr>
          <a:xfrm>
            <a:off x="6545880" y="3606120"/>
            <a:ext cx="30600" cy="30600"/>
          </a:xfrm>
          <a:custGeom>
            <a:avLst/>
            <a:gdLst/>
            <a:ahLst/>
            <a:rect l="0" t="0" r="r" b="b"/>
            <a:pathLst>
              <a:path w="85" h="85">
                <a:moveTo>
                  <a:pt x="0" y="42"/>
                </a:moveTo>
                <a:cubicBezTo>
                  <a:pt x="0" y="31"/>
                  <a:pt x="5" y="21"/>
                  <a:pt x="13" y="13"/>
                </a:cubicBezTo>
                <a:cubicBezTo>
                  <a:pt x="20" y="5"/>
                  <a:pt x="30" y="0"/>
                  <a:pt x="43" y="0"/>
                </a:cubicBezTo>
                <a:cubicBezTo>
                  <a:pt x="54" y="0"/>
                  <a:pt x="64" y="4"/>
                  <a:pt x="72" y="12"/>
                </a:cubicBezTo>
                <a:cubicBezTo>
                  <a:pt x="80" y="19"/>
                  <a:pt x="85" y="29"/>
                  <a:pt x="85" y="42"/>
                </a:cubicBezTo>
                <a:cubicBezTo>
                  <a:pt x="85" y="53"/>
                  <a:pt x="81" y="63"/>
                  <a:pt x="73" y="73"/>
                </a:cubicBezTo>
                <a:cubicBezTo>
                  <a:pt x="65" y="81"/>
                  <a:pt x="55" y="85"/>
                  <a:pt x="43" y="85"/>
                </a:cubicBezTo>
                <a:cubicBezTo>
                  <a:pt x="31" y="85"/>
                  <a:pt x="21" y="81"/>
                  <a:pt x="13" y="73"/>
                </a:cubicBezTo>
                <a:cubicBezTo>
                  <a:pt x="5" y="64"/>
                  <a:pt x="0" y="54"/>
                  <a:pt x="0" y="42"/>
                </a:cubicBez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63" name=""/>
          <p:cNvSpPr/>
          <p:nvPr/>
        </p:nvSpPr>
        <p:spPr>
          <a:xfrm>
            <a:off x="6608520" y="3468960"/>
            <a:ext cx="100800" cy="173520"/>
          </a:xfrm>
          <a:custGeom>
            <a:avLst/>
            <a:gdLst/>
            <a:ahLst/>
            <a:rect l="0" t="0" r="r" b="b"/>
            <a:pathLst>
              <a:path w="280" h="482">
                <a:moveTo>
                  <a:pt x="80" y="357"/>
                </a:moveTo>
                <a:cubicBezTo>
                  <a:pt x="80" y="368"/>
                  <a:pt x="76" y="377"/>
                  <a:pt x="69" y="384"/>
                </a:cubicBezTo>
                <a:cubicBezTo>
                  <a:pt x="61" y="392"/>
                  <a:pt x="52" y="396"/>
                  <a:pt x="41" y="396"/>
                </a:cubicBezTo>
                <a:lnTo>
                  <a:pt x="37" y="396"/>
                </a:lnTo>
                <a:cubicBezTo>
                  <a:pt x="58" y="432"/>
                  <a:pt x="86" y="451"/>
                  <a:pt x="122" y="451"/>
                </a:cubicBezTo>
                <a:cubicBezTo>
                  <a:pt x="155" y="451"/>
                  <a:pt x="179" y="437"/>
                  <a:pt x="194" y="409"/>
                </a:cubicBezTo>
                <a:cubicBezTo>
                  <a:pt x="203" y="394"/>
                  <a:pt x="207" y="364"/>
                  <a:pt x="207" y="320"/>
                </a:cubicBezTo>
                <a:cubicBezTo>
                  <a:pt x="207" y="272"/>
                  <a:pt x="201" y="239"/>
                  <a:pt x="188" y="222"/>
                </a:cubicBezTo>
                <a:cubicBezTo>
                  <a:pt x="176" y="207"/>
                  <a:pt x="163" y="198"/>
                  <a:pt x="148" y="198"/>
                </a:cubicBezTo>
                <a:lnTo>
                  <a:pt x="144" y="198"/>
                </a:lnTo>
                <a:cubicBezTo>
                  <a:pt x="106" y="198"/>
                  <a:pt x="79" y="215"/>
                  <a:pt x="60" y="247"/>
                </a:cubicBezTo>
                <a:cubicBezTo>
                  <a:pt x="58" y="250"/>
                  <a:pt x="57" y="252"/>
                  <a:pt x="55" y="252"/>
                </a:cubicBezTo>
                <a:cubicBezTo>
                  <a:pt x="54" y="253"/>
                  <a:pt x="51" y="253"/>
                  <a:pt x="45" y="254"/>
                </a:cubicBezTo>
                <a:cubicBezTo>
                  <a:pt x="37" y="254"/>
                  <a:pt x="33" y="252"/>
                  <a:pt x="32" y="250"/>
                </a:cubicBezTo>
                <a:cubicBezTo>
                  <a:pt x="31" y="248"/>
                  <a:pt x="30" y="207"/>
                  <a:pt x="30" y="126"/>
                </a:cubicBezTo>
                <a:lnTo>
                  <a:pt x="30" y="36"/>
                </a:lnTo>
                <a:cubicBezTo>
                  <a:pt x="30" y="13"/>
                  <a:pt x="31" y="1"/>
                  <a:pt x="34" y="1"/>
                </a:cubicBezTo>
                <a:cubicBezTo>
                  <a:pt x="35" y="1"/>
                  <a:pt x="36" y="0"/>
                  <a:pt x="37" y="0"/>
                </a:cubicBezTo>
                <a:cubicBezTo>
                  <a:pt x="37" y="0"/>
                  <a:pt x="42" y="2"/>
                  <a:pt x="51" y="6"/>
                </a:cubicBezTo>
                <a:cubicBezTo>
                  <a:pt x="61" y="9"/>
                  <a:pt x="73" y="13"/>
                  <a:pt x="90" y="17"/>
                </a:cubicBezTo>
                <a:cubicBezTo>
                  <a:pt x="106" y="21"/>
                  <a:pt x="123" y="22"/>
                  <a:pt x="143" y="22"/>
                </a:cubicBezTo>
                <a:cubicBezTo>
                  <a:pt x="176" y="22"/>
                  <a:pt x="208" y="16"/>
                  <a:pt x="238" y="3"/>
                </a:cubicBezTo>
                <a:cubicBezTo>
                  <a:pt x="242" y="1"/>
                  <a:pt x="245" y="0"/>
                  <a:pt x="247" y="0"/>
                </a:cubicBezTo>
                <a:cubicBezTo>
                  <a:pt x="251" y="0"/>
                  <a:pt x="253" y="4"/>
                  <a:pt x="253" y="13"/>
                </a:cubicBezTo>
                <a:lnTo>
                  <a:pt x="253" y="22"/>
                </a:lnTo>
                <a:cubicBezTo>
                  <a:pt x="215" y="67"/>
                  <a:pt x="167" y="89"/>
                  <a:pt x="109" y="89"/>
                </a:cubicBezTo>
                <a:cubicBezTo>
                  <a:pt x="94" y="89"/>
                  <a:pt x="81" y="88"/>
                  <a:pt x="69" y="85"/>
                </a:cubicBezTo>
                <a:lnTo>
                  <a:pt x="62" y="84"/>
                </a:lnTo>
                <a:lnTo>
                  <a:pt x="62" y="205"/>
                </a:lnTo>
                <a:cubicBezTo>
                  <a:pt x="71" y="197"/>
                  <a:pt x="78" y="192"/>
                  <a:pt x="83" y="189"/>
                </a:cubicBezTo>
                <a:cubicBezTo>
                  <a:pt x="89" y="185"/>
                  <a:pt x="97" y="181"/>
                  <a:pt x="109" y="177"/>
                </a:cubicBezTo>
                <a:cubicBezTo>
                  <a:pt x="120" y="174"/>
                  <a:pt x="133" y="172"/>
                  <a:pt x="145" y="172"/>
                </a:cubicBezTo>
                <a:cubicBezTo>
                  <a:pt x="183" y="172"/>
                  <a:pt x="215" y="187"/>
                  <a:pt x="241" y="218"/>
                </a:cubicBezTo>
                <a:cubicBezTo>
                  <a:pt x="267" y="249"/>
                  <a:pt x="280" y="284"/>
                  <a:pt x="280" y="326"/>
                </a:cubicBezTo>
                <a:cubicBezTo>
                  <a:pt x="280" y="369"/>
                  <a:pt x="265" y="405"/>
                  <a:pt x="235" y="435"/>
                </a:cubicBezTo>
                <a:cubicBezTo>
                  <a:pt x="205" y="466"/>
                  <a:pt x="169" y="481"/>
                  <a:pt x="125" y="482"/>
                </a:cubicBezTo>
                <a:cubicBezTo>
                  <a:pt x="88" y="482"/>
                  <a:pt x="57" y="469"/>
                  <a:pt x="35" y="444"/>
                </a:cubicBezTo>
                <a:cubicBezTo>
                  <a:pt x="12" y="419"/>
                  <a:pt x="0" y="390"/>
                  <a:pt x="0" y="359"/>
                </a:cubicBezTo>
                <a:cubicBezTo>
                  <a:pt x="0" y="347"/>
                  <a:pt x="3" y="339"/>
                  <a:pt x="8" y="332"/>
                </a:cubicBezTo>
                <a:cubicBezTo>
                  <a:pt x="13" y="326"/>
                  <a:pt x="18" y="321"/>
                  <a:pt x="24" y="320"/>
                </a:cubicBezTo>
                <a:cubicBezTo>
                  <a:pt x="30" y="318"/>
                  <a:pt x="35" y="317"/>
                  <a:pt x="40" y="317"/>
                </a:cubicBezTo>
                <a:cubicBezTo>
                  <a:pt x="52" y="317"/>
                  <a:pt x="61" y="321"/>
                  <a:pt x="69" y="329"/>
                </a:cubicBezTo>
                <a:cubicBezTo>
                  <a:pt x="76" y="337"/>
                  <a:pt x="80" y="346"/>
                  <a:pt x="80" y="357"/>
                </a:cubicBez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64" name=""/>
          <p:cNvSpPr/>
          <p:nvPr/>
        </p:nvSpPr>
        <p:spPr>
          <a:xfrm>
            <a:off x="6985800" y="3468960"/>
            <a:ext cx="100440" cy="167760"/>
          </a:xfrm>
          <a:custGeom>
            <a:avLst/>
            <a:gdLst/>
            <a:ahLst/>
            <a:rect l="0" t="0" r="r" b="b"/>
            <a:pathLst>
              <a:path w="279" h="466">
                <a:moveTo>
                  <a:pt x="41" y="166"/>
                </a:moveTo>
                <a:cubicBezTo>
                  <a:pt x="28" y="166"/>
                  <a:pt x="18" y="161"/>
                  <a:pt x="11" y="153"/>
                </a:cubicBezTo>
                <a:cubicBezTo>
                  <a:pt x="4" y="145"/>
                  <a:pt x="0" y="134"/>
                  <a:pt x="0" y="122"/>
                </a:cubicBezTo>
                <a:cubicBezTo>
                  <a:pt x="0" y="89"/>
                  <a:pt x="12" y="61"/>
                  <a:pt x="37" y="36"/>
                </a:cubicBezTo>
                <a:cubicBezTo>
                  <a:pt x="61" y="12"/>
                  <a:pt x="92" y="0"/>
                  <a:pt x="129" y="0"/>
                </a:cubicBezTo>
                <a:cubicBezTo>
                  <a:pt x="171" y="0"/>
                  <a:pt x="208" y="13"/>
                  <a:pt x="236" y="39"/>
                </a:cubicBezTo>
                <a:cubicBezTo>
                  <a:pt x="265" y="65"/>
                  <a:pt x="279" y="99"/>
                  <a:pt x="279" y="140"/>
                </a:cubicBezTo>
                <a:cubicBezTo>
                  <a:pt x="279" y="160"/>
                  <a:pt x="275" y="180"/>
                  <a:pt x="265" y="198"/>
                </a:cubicBezTo>
                <a:cubicBezTo>
                  <a:pt x="256" y="216"/>
                  <a:pt x="245" y="232"/>
                  <a:pt x="232" y="245"/>
                </a:cubicBezTo>
                <a:cubicBezTo>
                  <a:pt x="219" y="259"/>
                  <a:pt x="200" y="276"/>
                  <a:pt x="175" y="297"/>
                </a:cubicBezTo>
                <a:cubicBezTo>
                  <a:pt x="158" y="311"/>
                  <a:pt x="135" y="333"/>
                  <a:pt x="105" y="361"/>
                </a:cubicBezTo>
                <a:lnTo>
                  <a:pt x="64" y="401"/>
                </a:lnTo>
                <a:lnTo>
                  <a:pt x="117" y="402"/>
                </a:lnTo>
                <a:cubicBezTo>
                  <a:pt x="190" y="402"/>
                  <a:pt x="230" y="401"/>
                  <a:pt x="235" y="398"/>
                </a:cubicBezTo>
                <a:cubicBezTo>
                  <a:pt x="238" y="398"/>
                  <a:pt x="244" y="377"/>
                  <a:pt x="252" y="335"/>
                </a:cubicBezTo>
                <a:lnTo>
                  <a:pt x="252" y="333"/>
                </a:lnTo>
                <a:lnTo>
                  <a:pt x="279" y="333"/>
                </a:lnTo>
                <a:lnTo>
                  <a:pt x="279" y="335"/>
                </a:lnTo>
                <a:cubicBezTo>
                  <a:pt x="279" y="337"/>
                  <a:pt x="276" y="358"/>
                  <a:pt x="270" y="400"/>
                </a:cubicBezTo>
                <a:cubicBezTo>
                  <a:pt x="265" y="441"/>
                  <a:pt x="261" y="462"/>
                  <a:pt x="260" y="464"/>
                </a:cubicBezTo>
                <a:lnTo>
                  <a:pt x="260" y="466"/>
                </a:lnTo>
                <a:lnTo>
                  <a:pt x="0" y="466"/>
                </a:lnTo>
                <a:lnTo>
                  <a:pt x="0" y="453"/>
                </a:lnTo>
                <a:lnTo>
                  <a:pt x="0" y="445"/>
                </a:lnTo>
                <a:cubicBezTo>
                  <a:pt x="0" y="441"/>
                  <a:pt x="1" y="438"/>
                  <a:pt x="4" y="434"/>
                </a:cubicBezTo>
                <a:cubicBezTo>
                  <a:pt x="7" y="430"/>
                  <a:pt x="14" y="422"/>
                  <a:pt x="25" y="410"/>
                </a:cubicBezTo>
                <a:cubicBezTo>
                  <a:pt x="38" y="395"/>
                  <a:pt x="50" y="382"/>
                  <a:pt x="60" y="371"/>
                </a:cubicBezTo>
                <a:cubicBezTo>
                  <a:pt x="64" y="366"/>
                  <a:pt x="72" y="356"/>
                  <a:pt x="84" y="344"/>
                </a:cubicBezTo>
                <a:cubicBezTo>
                  <a:pt x="95" y="331"/>
                  <a:pt x="103" y="322"/>
                  <a:pt x="107" y="318"/>
                </a:cubicBezTo>
                <a:cubicBezTo>
                  <a:pt x="112" y="313"/>
                  <a:pt x="118" y="305"/>
                  <a:pt x="128" y="295"/>
                </a:cubicBezTo>
                <a:cubicBezTo>
                  <a:pt x="137" y="284"/>
                  <a:pt x="143" y="276"/>
                  <a:pt x="147" y="271"/>
                </a:cubicBezTo>
                <a:cubicBezTo>
                  <a:pt x="151" y="266"/>
                  <a:pt x="156" y="259"/>
                  <a:pt x="163" y="250"/>
                </a:cubicBezTo>
                <a:cubicBezTo>
                  <a:pt x="170" y="241"/>
                  <a:pt x="175" y="234"/>
                  <a:pt x="178" y="228"/>
                </a:cubicBezTo>
                <a:cubicBezTo>
                  <a:pt x="181" y="222"/>
                  <a:pt x="184" y="215"/>
                  <a:pt x="188" y="207"/>
                </a:cubicBezTo>
                <a:cubicBezTo>
                  <a:pt x="193" y="200"/>
                  <a:pt x="197" y="193"/>
                  <a:pt x="198" y="185"/>
                </a:cubicBezTo>
                <a:cubicBezTo>
                  <a:pt x="200" y="178"/>
                  <a:pt x="202" y="171"/>
                  <a:pt x="203" y="164"/>
                </a:cubicBezTo>
                <a:cubicBezTo>
                  <a:pt x="205" y="158"/>
                  <a:pt x="205" y="150"/>
                  <a:pt x="205" y="141"/>
                </a:cubicBezTo>
                <a:cubicBezTo>
                  <a:pt x="205" y="112"/>
                  <a:pt x="198" y="86"/>
                  <a:pt x="181" y="65"/>
                </a:cubicBezTo>
                <a:cubicBezTo>
                  <a:pt x="165" y="44"/>
                  <a:pt x="142" y="33"/>
                  <a:pt x="113" y="33"/>
                </a:cubicBezTo>
                <a:cubicBezTo>
                  <a:pt x="98" y="33"/>
                  <a:pt x="84" y="37"/>
                  <a:pt x="72" y="45"/>
                </a:cubicBezTo>
                <a:cubicBezTo>
                  <a:pt x="61" y="53"/>
                  <a:pt x="53" y="60"/>
                  <a:pt x="48" y="68"/>
                </a:cubicBezTo>
                <a:cubicBezTo>
                  <a:pt x="43" y="75"/>
                  <a:pt x="41" y="80"/>
                  <a:pt x="41" y="81"/>
                </a:cubicBezTo>
                <a:cubicBezTo>
                  <a:pt x="41" y="82"/>
                  <a:pt x="42" y="82"/>
                  <a:pt x="45" y="82"/>
                </a:cubicBezTo>
                <a:cubicBezTo>
                  <a:pt x="53" y="82"/>
                  <a:pt x="61" y="85"/>
                  <a:pt x="70" y="92"/>
                </a:cubicBezTo>
                <a:cubicBezTo>
                  <a:pt x="79" y="98"/>
                  <a:pt x="84" y="109"/>
                  <a:pt x="84" y="124"/>
                </a:cubicBezTo>
                <a:cubicBezTo>
                  <a:pt x="84" y="135"/>
                  <a:pt x="80" y="145"/>
                  <a:pt x="72" y="153"/>
                </a:cubicBezTo>
                <a:cubicBezTo>
                  <a:pt x="65" y="161"/>
                  <a:pt x="55" y="165"/>
                  <a:pt x="41" y="166"/>
                </a:cubicBez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65" name=""/>
          <p:cNvSpPr/>
          <p:nvPr/>
        </p:nvSpPr>
        <p:spPr>
          <a:xfrm>
            <a:off x="7118640" y="3606120"/>
            <a:ext cx="30600" cy="30600"/>
          </a:xfrm>
          <a:custGeom>
            <a:avLst/>
            <a:gdLst/>
            <a:ahLst/>
            <a:rect l="0" t="0" r="r" b="b"/>
            <a:pathLst>
              <a:path w="85" h="85">
                <a:moveTo>
                  <a:pt x="0" y="42"/>
                </a:moveTo>
                <a:cubicBezTo>
                  <a:pt x="0" y="31"/>
                  <a:pt x="3" y="21"/>
                  <a:pt x="12" y="13"/>
                </a:cubicBezTo>
                <a:cubicBezTo>
                  <a:pt x="20" y="5"/>
                  <a:pt x="30" y="0"/>
                  <a:pt x="42" y="0"/>
                </a:cubicBezTo>
                <a:cubicBezTo>
                  <a:pt x="54" y="0"/>
                  <a:pt x="63" y="4"/>
                  <a:pt x="72" y="12"/>
                </a:cubicBezTo>
                <a:cubicBezTo>
                  <a:pt x="80" y="19"/>
                  <a:pt x="85" y="29"/>
                  <a:pt x="85" y="42"/>
                </a:cubicBezTo>
                <a:cubicBezTo>
                  <a:pt x="85" y="53"/>
                  <a:pt x="81" y="63"/>
                  <a:pt x="73" y="73"/>
                </a:cubicBezTo>
                <a:cubicBezTo>
                  <a:pt x="65" y="81"/>
                  <a:pt x="55" y="85"/>
                  <a:pt x="43" y="85"/>
                </a:cubicBezTo>
                <a:cubicBezTo>
                  <a:pt x="31" y="85"/>
                  <a:pt x="21" y="81"/>
                  <a:pt x="13" y="73"/>
                </a:cubicBezTo>
                <a:cubicBezTo>
                  <a:pt x="4" y="64"/>
                  <a:pt x="0" y="54"/>
                  <a:pt x="0" y="42"/>
                </a:cubicBez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66" name=""/>
          <p:cNvSpPr/>
          <p:nvPr/>
        </p:nvSpPr>
        <p:spPr>
          <a:xfrm>
            <a:off x="7178400" y="3468960"/>
            <a:ext cx="106200" cy="173520"/>
          </a:xfrm>
          <a:custGeom>
            <a:avLst/>
            <a:gdLst/>
            <a:ahLst/>
            <a:rect l="0" t="0" r="r" b="b"/>
            <a:pathLst>
              <a:path w="295" h="482">
                <a:moveTo>
                  <a:pt x="40" y="57"/>
                </a:moveTo>
                <a:cubicBezTo>
                  <a:pt x="66" y="19"/>
                  <a:pt x="102" y="0"/>
                  <a:pt x="147" y="0"/>
                </a:cubicBezTo>
                <a:cubicBezTo>
                  <a:pt x="169" y="0"/>
                  <a:pt x="192" y="6"/>
                  <a:pt x="215" y="18"/>
                </a:cubicBezTo>
                <a:cubicBezTo>
                  <a:pt x="237" y="30"/>
                  <a:pt x="256" y="52"/>
                  <a:pt x="270" y="82"/>
                </a:cubicBezTo>
                <a:cubicBezTo>
                  <a:pt x="287" y="121"/>
                  <a:pt x="295" y="174"/>
                  <a:pt x="295" y="243"/>
                </a:cubicBezTo>
                <a:cubicBezTo>
                  <a:pt x="295" y="315"/>
                  <a:pt x="285" y="370"/>
                  <a:pt x="265" y="408"/>
                </a:cubicBezTo>
                <a:cubicBezTo>
                  <a:pt x="256" y="428"/>
                  <a:pt x="243" y="443"/>
                  <a:pt x="227" y="455"/>
                </a:cubicBezTo>
                <a:cubicBezTo>
                  <a:pt x="211" y="467"/>
                  <a:pt x="196" y="474"/>
                  <a:pt x="183" y="477"/>
                </a:cubicBezTo>
                <a:cubicBezTo>
                  <a:pt x="171" y="479"/>
                  <a:pt x="159" y="481"/>
                  <a:pt x="148" y="482"/>
                </a:cubicBezTo>
                <a:cubicBezTo>
                  <a:pt x="136" y="482"/>
                  <a:pt x="124" y="480"/>
                  <a:pt x="111" y="477"/>
                </a:cubicBezTo>
                <a:cubicBezTo>
                  <a:pt x="99" y="475"/>
                  <a:pt x="85" y="467"/>
                  <a:pt x="69" y="455"/>
                </a:cubicBezTo>
                <a:cubicBezTo>
                  <a:pt x="53" y="443"/>
                  <a:pt x="40" y="427"/>
                  <a:pt x="30" y="408"/>
                </a:cubicBezTo>
                <a:cubicBezTo>
                  <a:pt x="10" y="370"/>
                  <a:pt x="0" y="315"/>
                  <a:pt x="0" y="243"/>
                </a:cubicBezTo>
                <a:cubicBezTo>
                  <a:pt x="0" y="161"/>
                  <a:pt x="14" y="99"/>
                  <a:pt x="40" y="57"/>
                </a:cubicBezTo>
                <a:moveTo>
                  <a:pt x="197" y="48"/>
                </a:moveTo>
                <a:cubicBezTo>
                  <a:pt x="183" y="33"/>
                  <a:pt x="167" y="26"/>
                  <a:pt x="148" y="26"/>
                </a:cubicBezTo>
                <a:cubicBezTo>
                  <a:pt x="128" y="26"/>
                  <a:pt x="111" y="33"/>
                  <a:pt x="98" y="48"/>
                </a:cubicBezTo>
                <a:cubicBezTo>
                  <a:pt x="86" y="60"/>
                  <a:pt x="78" y="77"/>
                  <a:pt x="74" y="99"/>
                </a:cubicBezTo>
                <a:cubicBezTo>
                  <a:pt x="71" y="120"/>
                  <a:pt x="69" y="165"/>
                  <a:pt x="69" y="234"/>
                </a:cubicBezTo>
                <a:cubicBezTo>
                  <a:pt x="69" y="307"/>
                  <a:pt x="71" y="356"/>
                  <a:pt x="74" y="379"/>
                </a:cubicBezTo>
                <a:cubicBezTo>
                  <a:pt x="78" y="402"/>
                  <a:pt x="87" y="421"/>
                  <a:pt x="100" y="434"/>
                </a:cubicBezTo>
                <a:cubicBezTo>
                  <a:pt x="113" y="448"/>
                  <a:pt x="129" y="455"/>
                  <a:pt x="148" y="455"/>
                </a:cubicBezTo>
                <a:cubicBezTo>
                  <a:pt x="166" y="455"/>
                  <a:pt x="182" y="448"/>
                  <a:pt x="195" y="434"/>
                </a:cubicBezTo>
                <a:cubicBezTo>
                  <a:pt x="210" y="420"/>
                  <a:pt x="218" y="401"/>
                  <a:pt x="221" y="375"/>
                </a:cubicBezTo>
                <a:cubicBezTo>
                  <a:pt x="225" y="350"/>
                  <a:pt x="227" y="303"/>
                  <a:pt x="227" y="234"/>
                </a:cubicBezTo>
                <a:cubicBezTo>
                  <a:pt x="227" y="165"/>
                  <a:pt x="225" y="121"/>
                  <a:pt x="221" y="99"/>
                </a:cubicBezTo>
                <a:cubicBezTo>
                  <a:pt x="218" y="78"/>
                  <a:pt x="210" y="61"/>
                  <a:pt x="197" y="48"/>
                </a:cubicBez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67" name=""/>
          <p:cNvSpPr/>
          <p:nvPr/>
        </p:nvSpPr>
        <p:spPr>
          <a:xfrm>
            <a:off x="7558560" y="3468960"/>
            <a:ext cx="100440" cy="167760"/>
          </a:xfrm>
          <a:custGeom>
            <a:avLst/>
            <a:gdLst/>
            <a:ahLst/>
            <a:rect l="0" t="0" r="r" b="b"/>
            <a:pathLst>
              <a:path w="279" h="466">
                <a:moveTo>
                  <a:pt x="41" y="166"/>
                </a:moveTo>
                <a:cubicBezTo>
                  <a:pt x="28" y="166"/>
                  <a:pt x="18" y="161"/>
                  <a:pt x="11" y="153"/>
                </a:cubicBezTo>
                <a:cubicBezTo>
                  <a:pt x="3" y="145"/>
                  <a:pt x="0" y="134"/>
                  <a:pt x="0" y="122"/>
                </a:cubicBezTo>
                <a:cubicBezTo>
                  <a:pt x="0" y="89"/>
                  <a:pt x="12" y="61"/>
                  <a:pt x="37" y="36"/>
                </a:cubicBezTo>
                <a:cubicBezTo>
                  <a:pt x="61" y="12"/>
                  <a:pt x="92" y="0"/>
                  <a:pt x="129" y="0"/>
                </a:cubicBezTo>
                <a:cubicBezTo>
                  <a:pt x="171" y="0"/>
                  <a:pt x="207" y="13"/>
                  <a:pt x="235" y="39"/>
                </a:cubicBezTo>
                <a:cubicBezTo>
                  <a:pt x="263" y="65"/>
                  <a:pt x="279" y="99"/>
                  <a:pt x="279" y="140"/>
                </a:cubicBezTo>
                <a:cubicBezTo>
                  <a:pt x="279" y="160"/>
                  <a:pt x="275" y="180"/>
                  <a:pt x="264" y="198"/>
                </a:cubicBezTo>
                <a:cubicBezTo>
                  <a:pt x="255" y="216"/>
                  <a:pt x="244" y="232"/>
                  <a:pt x="231" y="245"/>
                </a:cubicBezTo>
                <a:cubicBezTo>
                  <a:pt x="218" y="259"/>
                  <a:pt x="199" y="276"/>
                  <a:pt x="175" y="297"/>
                </a:cubicBezTo>
                <a:cubicBezTo>
                  <a:pt x="158" y="311"/>
                  <a:pt x="135" y="333"/>
                  <a:pt x="105" y="361"/>
                </a:cubicBezTo>
                <a:lnTo>
                  <a:pt x="64" y="401"/>
                </a:lnTo>
                <a:lnTo>
                  <a:pt x="117" y="402"/>
                </a:lnTo>
                <a:cubicBezTo>
                  <a:pt x="190" y="402"/>
                  <a:pt x="229" y="401"/>
                  <a:pt x="234" y="398"/>
                </a:cubicBezTo>
                <a:cubicBezTo>
                  <a:pt x="237" y="398"/>
                  <a:pt x="242" y="377"/>
                  <a:pt x="250" y="335"/>
                </a:cubicBezTo>
                <a:lnTo>
                  <a:pt x="250" y="333"/>
                </a:lnTo>
                <a:lnTo>
                  <a:pt x="279" y="333"/>
                </a:lnTo>
                <a:lnTo>
                  <a:pt x="279" y="335"/>
                </a:lnTo>
                <a:cubicBezTo>
                  <a:pt x="279" y="337"/>
                  <a:pt x="276" y="358"/>
                  <a:pt x="269" y="400"/>
                </a:cubicBezTo>
                <a:cubicBezTo>
                  <a:pt x="264" y="441"/>
                  <a:pt x="260" y="462"/>
                  <a:pt x="259" y="464"/>
                </a:cubicBezTo>
                <a:lnTo>
                  <a:pt x="259" y="466"/>
                </a:lnTo>
                <a:lnTo>
                  <a:pt x="0" y="466"/>
                </a:lnTo>
                <a:lnTo>
                  <a:pt x="0" y="453"/>
                </a:lnTo>
                <a:lnTo>
                  <a:pt x="0" y="445"/>
                </a:lnTo>
                <a:cubicBezTo>
                  <a:pt x="0" y="441"/>
                  <a:pt x="1" y="438"/>
                  <a:pt x="4" y="434"/>
                </a:cubicBezTo>
                <a:cubicBezTo>
                  <a:pt x="7" y="430"/>
                  <a:pt x="14" y="422"/>
                  <a:pt x="25" y="410"/>
                </a:cubicBezTo>
                <a:cubicBezTo>
                  <a:pt x="38" y="395"/>
                  <a:pt x="50" y="382"/>
                  <a:pt x="60" y="371"/>
                </a:cubicBezTo>
                <a:cubicBezTo>
                  <a:pt x="64" y="366"/>
                  <a:pt x="72" y="356"/>
                  <a:pt x="83" y="344"/>
                </a:cubicBezTo>
                <a:cubicBezTo>
                  <a:pt x="95" y="331"/>
                  <a:pt x="103" y="322"/>
                  <a:pt x="107" y="318"/>
                </a:cubicBezTo>
                <a:cubicBezTo>
                  <a:pt x="111" y="313"/>
                  <a:pt x="118" y="305"/>
                  <a:pt x="127" y="295"/>
                </a:cubicBezTo>
                <a:cubicBezTo>
                  <a:pt x="137" y="284"/>
                  <a:pt x="143" y="276"/>
                  <a:pt x="147" y="271"/>
                </a:cubicBezTo>
                <a:cubicBezTo>
                  <a:pt x="151" y="266"/>
                  <a:pt x="156" y="259"/>
                  <a:pt x="163" y="250"/>
                </a:cubicBezTo>
                <a:cubicBezTo>
                  <a:pt x="170" y="241"/>
                  <a:pt x="175" y="234"/>
                  <a:pt x="178" y="228"/>
                </a:cubicBezTo>
                <a:cubicBezTo>
                  <a:pt x="181" y="222"/>
                  <a:pt x="184" y="215"/>
                  <a:pt x="188" y="207"/>
                </a:cubicBezTo>
                <a:cubicBezTo>
                  <a:pt x="192" y="200"/>
                  <a:pt x="195" y="193"/>
                  <a:pt x="197" y="185"/>
                </a:cubicBezTo>
                <a:cubicBezTo>
                  <a:pt x="199" y="178"/>
                  <a:pt x="201" y="171"/>
                  <a:pt x="202" y="164"/>
                </a:cubicBezTo>
                <a:cubicBezTo>
                  <a:pt x="204" y="158"/>
                  <a:pt x="204" y="150"/>
                  <a:pt x="204" y="141"/>
                </a:cubicBezTo>
                <a:cubicBezTo>
                  <a:pt x="204" y="112"/>
                  <a:pt x="196" y="86"/>
                  <a:pt x="181" y="65"/>
                </a:cubicBezTo>
                <a:cubicBezTo>
                  <a:pt x="165" y="44"/>
                  <a:pt x="142" y="33"/>
                  <a:pt x="113" y="33"/>
                </a:cubicBezTo>
                <a:cubicBezTo>
                  <a:pt x="97" y="33"/>
                  <a:pt x="84" y="37"/>
                  <a:pt x="72" y="45"/>
                </a:cubicBezTo>
                <a:cubicBezTo>
                  <a:pt x="61" y="53"/>
                  <a:pt x="52" y="60"/>
                  <a:pt x="48" y="68"/>
                </a:cubicBezTo>
                <a:cubicBezTo>
                  <a:pt x="43" y="75"/>
                  <a:pt x="41" y="80"/>
                  <a:pt x="41" y="81"/>
                </a:cubicBezTo>
                <a:cubicBezTo>
                  <a:pt x="41" y="82"/>
                  <a:pt x="42" y="82"/>
                  <a:pt x="44" y="82"/>
                </a:cubicBezTo>
                <a:cubicBezTo>
                  <a:pt x="53" y="82"/>
                  <a:pt x="61" y="85"/>
                  <a:pt x="70" y="92"/>
                </a:cubicBezTo>
                <a:cubicBezTo>
                  <a:pt x="79" y="98"/>
                  <a:pt x="83" y="109"/>
                  <a:pt x="83" y="124"/>
                </a:cubicBezTo>
                <a:cubicBezTo>
                  <a:pt x="83" y="135"/>
                  <a:pt x="80" y="145"/>
                  <a:pt x="72" y="153"/>
                </a:cubicBezTo>
                <a:cubicBezTo>
                  <a:pt x="65" y="161"/>
                  <a:pt x="54" y="165"/>
                  <a:pt x="41" y="166"/>
                </a:cubicBez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68" name=""/>
          <p:cNvSpPr/>
          <p:nvPr/>
        </p:nvSpPr>
        <p:spPr>
          <a:xfrm>
            <a:off x="7691040" y="3606120"/>
            <a:ext cx="30960" cy="30600"/>
          </a:xfrm>
          <a:custGeom>
            <a:avLst/>
            <a:gdLst/>
            <a:ahLst/>
            <a:rect l="0" t="0" r="r" b="b"/>
            <a:pathLst>
              <a:path w="86" h="85">
                <a:moveTo>
                  <a:pt x="0" y="42"/>
                </a:moveTo>
                <a:cubicBezTo>
                  <a:pt x="0" y="31"/>
                  <a:pt x="4" y="21"/>
                  <a:pt x="12" y="13"/>
                </a:cubicBezTo>
                <a:cubicBezTo>
                  <a:pt x="21" y="5"/>
                  <a:pt x="31" y="0"/>
                  <a:pt x="43" y="0"/>
                </a:cubicBezTo>
                <a:cubicBezTo>
                  <a:pt x="54" y="0"/>
                  <a:pt x="64" y="4"/>
                  <a:pt x="73" y="12"/>
                </a:cubicBezTo>
                <a:cubicBezTo>
                  <a:pt x="81" y="19"/>
                  <a:pt x="85" y="29"/>
                  <a:pt x="86" y="42"/>
                </a:cubicBezTo>
                <a:cubicBezTo>
                  <a:pt x="86" y="53"/>
                  <a:pt x="82" y="63"/>
                  <a:pt x="74" y="73"/>
                </a:cubicBezTo>
                <a:cubicBezTo>
                  <a:pt x="66" y="81"/>
                  <a:pt x="56" y="85"/>
                  <a:pt x="44" y="85"/>
                </a:cubicBezTo>
                <a:cubicBezTo>
                  <a:pt x="32" y="85"/>
                  <a:pt x="22" y="81"/>
                  <a:pt x="13" y="73"/>
                </a:cubicBezTo>
                <a:cubicBezTo>
                  <a:pt x="5" y="64"/>
                  <a:pt x="1" y="54"/>
                  <a:pt x="0" y="42"/>
                </a:cubicBez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69" name=""/>
          <p:cNvSpPr/>
          <p:nvPr/>
        </p:nvSpPr>
        <p:spPr>
          <a:xfrm>
            <a:off x="7751160" y="3468960"/>
            <a:ext cx="106200" cy="173520"/>
          </a:xfrm>
          <a:custGeom>
            <a:avLst/>
            <a:gdLst/>
            <a:ahLst/>
            <a:rect l="0" t="0" r="r" b="b"/>
            <a:pathLst>
              <a:path w="295" h="482">
                <a:moveTo>
                  <a:pt x="40" y="57"/>
                </a:moveTo>
                <a:cubicBezTo>
                  <a:pt x="66" y="19"/>
                  <a:pt x="103" y="0"/>
                  <a:pt x="148" y="0"/>
                </a:cubicBezTo>
                <a:cubicBezTo>
                  <a:pt x="170" y="0"/>
                  <a:pt x="193" y="6"/>
                  <a:pt x="215" y="18"/>
                </a:cubicBezTo>
                <a:cubicBezTo>
                  <a:pt x="237" y="30"/>
                  <a:pt x="255" y="52"/>
                  <a:pt x="269" y="82"/>
                </a:cubicBezTo>
                <a:cubicBezTo>
                  <a:pt x="287" y="121"/>
                  <a:pt x="295" y="174"/>
                  <a:pt x="295" y="243"/>
                </a:cubicBezTo>
                <a:cubicBezTo>
                  <a:pt x="295" y="315"/>
                  <a:pt x="285" y="370"/>
                  <a:pt x="265" y="408"/>
                </a:cubicBezTo>
                <a:cubicBezTo>
                  <a:pt x="256" y="428"/>
                  <a:pt x="243" y="443"/>
                  <a:pt x="227" y="455"/>
                </a:cubicBezTo>
                <a:cubicBezTo>
                  <a:pt x="211" y="467"/>
                  <a:pt x="196" y="474"/>
                  <a:pt x="184" y="477"/>
                </a:cubicBezTo>
                <a:cubicBezTo>
                  <a:pt x="172" y="479"/>
                  <a:pt x="160" y="481"/>
                  <a:pt x="149" y="482"/>
                </a:cubicBezTo>
                <a:cubicBezTo>
                  <a:pt x="137" y="482"/>
                  <a:pt x="124" y="480"/>
                  <a:pt x="112" y="477"/>
                </a:cubicBezTo>
                <a:cubicBezTo>
                  <a:pt x="100" y="475"/>
                  <a:pt x="86" y="467"/>
                  <a:pt x="69" y="455"/>
                </a:cubicBezTo>
                <a:cubicBezTo>
                  <a:pt x="52" y="443"/>
                  <a:pt x="40" y="427"/>
                  <a:pt x="30" y="408"/>
                </a:cubicBezTo>
                <a:cubicBezTo>
                  <a:pt x="10" y="370"/>
                  <a:pt x="0" y="315"/>
                  <a:pt x="0" y="243"/>
                </a:cubicBezTo>
                <a:cubicBezTo>
                  <a:pt x="0" y="161"/>
                  <a:pt x="14" y="99"/>
                  <a:pt x="40" y="57"/>
                </a:cubicBezTo>
                <a:moveTo>
                  <a:pt x="198" y="48"/>
                </a:moveTo>
                <a:cubicBezTo>
                  <a:pt x="184" y="33"/>
                  <a:pt x="168" y="26"/>
                  <a:pt x="149" y="26"/>
                </a:cubicBezTo>
                <a:cubicBezTo>
                  <a:pt x="129" y="26"/>
                  <a:pt x="112" y="33"/>
                  <a:pt x="98" y="48"/>
                </a:cubicBezTo>
                <a:cubicBezTo>
                  <a:pt x="87" y="60"/>
                  <a:pt x="79" y="77"/>
                  <a:pt x="74" y="99"/>
                </a:cubicBezTo>
                <a:cubicBezTo>
                  <a:pt x="71" y="120"/>
                  <a:pt x="69" y="165"/>
                  <a:pt x="69" y="234"/>
                </a:cubicBezTo>
                <a:cubicBezTo>
                  <a:pt x="69" y="307"/>
                  <a:pt x="71" y="356"/>
                  <a:pt x="74" y="379"/>
                </a:cubicBezTo>
                <a:cubicBezTo>
                  <a:pt x="79" y="402"/>
                  <a:pt x="87" y="421"/>
                  <a:pt x="100" y="434"/>
                </a:cubicBezTo>
                <a:cubicBezTo>
                  <a:pt x="113" y="448"/>
                  <a:pt x="130" y="455"/>
                  <a:pt x="149" y="455"/>
                </a:cubicBezTo>
                <a:cubicBezTo>
                  <a:pt x="167" y="455"/>
                  <a:pt x="183" y="448"/>
                  <a:pt x="196" y="434"/>
                </a:cubicBezTo>
                <a:cubicBezTo>
                  <a:pt x="210" y="420"/>
                  <a:pt x="218" y="401"/>
                  <a:pt x="221" y="375"/>
                </a:cubicBezTo>
                <a:cubicBezTo>
                  <a:pt x="225" y="350"/>
                  <a:pt x="226" y="303"/>
                  <a:pt x="227" y="234"/>
                </a:cubicBezTo>
                <a:cubicBezTo>
                  <a:pt x="227" y="165"/>
                  <a:pt x="225" y="121"/>
                  <a:pt x="221" y="99"/>
                </a:cubicBezTo>
                <a:cubicBezTo>
                  <a:pt x="218" y="78"/>
                  <a:pt x="210" y="61"/>
                  <a:pt x="198" y="48"/>
                </a:cubicBez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70" name=""/>
          <p:cNvSpPr/>
          <p:nvPr/>
        </p:nvSpPr>
        <p:spPr>
          <a:xfrm>
            <a:off x="5840280" y="3821040"/>
            <a:ext cx="100800" cy="167760"/>
          </a:xfrm>
          <a:custGeom>
            <a:avLst/>
            <a:gdLst/>
            <a:ahLst/>
            <a:rect l="0" t="0" r="r" b="b"/>
            <a:pathLst>
              <a:path w="280" h="466">
                <a:moveTo>
                  <a:pt x="42" y="165"/>
                </a:moveTo>
                <a:cubicBezTo>
                  <a:pt x="29" y="165"/>
                  <a:pt x="19" y="161"/>
                  <a:pt x="11" y="153"/>
                </a:cubicBezTo>
                <a:cubicBezTo>
                  <a:pt x="4" y="144"/>
                  <a:pt x="0" y="134"/>
                  <a:pt x="0" y="122"/>
                </a:cubicBezTo>
                <a:cubicBezTo>
                  <a:pt x="0" y="89"/>
                  <a:pt x="12" y="60"/>
                  <a:pt x="37" y="36"/>
                </a:cubicBezTo>
                <a:cubicBezTo>
                  <a:pt x="63" y="12"/>
                  <a:pt x="94" y="0"/>
                  <a:pt x="130" y="0"/>
                </a:cubicBezTo>
                <a:cubicBezTo>
                  <a:pt x="173" y="0"/>
                  <a:pt x="208" y="13"/>
                  <a:pt x="236" y="39"/>
                </a:cubicBezTo>
                <a:cubicBezTo>
                  <a:pt x="265" y="65"/>
                  <a:pt x="279" y="99"/>
                  <a:pt x="280" y="140"/>
                </a:cubicBezTo>
                <a:cubicBezTo>
                  <a:pt x="280" y="160"/>
                  <a:pt x="275" y="179"/>
                  <a:pt x="266" y="197"/>
                </a:cubicBezTo>
                <a:cubicBezTo>
                  <a:pt x="257" y="216"/>
                  <a:pt x="245" y="231"/>
                  <a:pt x="232" y="245"/>
                </a:cubicBezTo>
                <a:cubicBezTo>
                  <a:pt x="219" y="258"/>
                  <a:pt x="201" y="276"/>
                  <a:pt x="176" y="297"/>
                </a:cubicBezTo>
                <a:cubicBezTo>
                  <a:pt x="160" y="311"/>
                  <a:pt x="136" y="333"/>
                  <a:pt x="107" y="362"/>
                </a:cubicBezTo>
                <a:lnTo>
                  <a:pt x="65" y="401"/>
                </a:lnTo>
                <a:lnTo>
                  <a:pt x="118" y="402"/>
                </a:lnTo>
                <a:cubicBezTo>
                  <a:pt x="192" y="402"/>
                  <a:pt x="230" y="400"/>
                  <a:pt x="235" y="398"/>
                </a:cubicBezTo>
                <a:cubicBezTo>
                  <a:pt x="238" y="397"/>
                  <a:pt x="244" y="376"/>
                  <a:pt x="252" y="336"/>
                </a:cubicBezTo>
                <a:lnTo>
                  <a:pt x="252" y="334"/>
                </a:lnTo>
                <a:lnTo>
                  <a:pt x="280" y="334"/>
                </a:lnTo>
                <a:lnTo>
                  <a:pt x="280" y="336"/>
                </a:lnTo>
                <a:cubicBezTo>
                  <a:pt x="279" y="337"/>
                  <a:pt x="276" y="359"/>
                  <a:pt x="271" y="400"/>
                </a:cubicBezTo>
                <a:cubicBezTo>
                  <a:pt x="265" y="440"/>
                  <a:pt x="262" y="462"/>
                  <a:pt x="260" y="464"/>
                </a:cubicBezTo>
                <a:lnTo>
                  <a:pt x="260" y="466"/>
                </a:lnTo>
                <a:lnTo>
                  <a:pt x="0" y="466"/>
                </a:lnTo>
                <a:lnTo>
                  <a:pt x="0" y="453"/>
                </a:lnTo>
                <a:lnTo>
                  <a:pt x="0" y="444"/>
                </a:lnTo>
                <a:cubicBezTo>
                  <a:pt x="0" y="441"/>
                  <a:pt x="2" y="437"/>
                  <a:pt x="4" y="434"/>
                </a:cubicBezTo>
                <a:cubicBezTo>
                  <a:pt x="7" y="430"/>
                  <a:pt x="14" y="422"/>
                  <a:pt x="25" y="409"/>
                </a:cubicBezTo>
                <a:cubicBezTo>
                  <a:pt x="39" y="394"/>
                  <a:pt x="51" y="381"/>
                  <a:pt x="61" y="370"/>
                </a:cubicBezTo>
                <a:cubicBezTo>
                  <a:pt x="65" y="366"/>
                  <a:pt x="73" y="357"/>
                  <a:pt x="85" y="344"/>
                </a:cubicBezTo>
                <a:cubicBezTo>
                  <a:pt x="97" y="332"/>
                  <a:pt x="104" y="323"/>
                  <a:pt x="109" y="319"/>
                </a:cubicBezTo>
                <a:cubicBezTo>
                  <a:pt x="113" y="313"/>
                  <a:pt x="120" y="305"/>
                  <a:pt x="129" y="294"/>
                </a:cubicBezTo>
                <a:cubicBezTo>
                  <a:pt x="138" y="284"/>
                  <a:pt x="145" y="276"/>
                  <a:pt x="148" y="271"/>
                </a:cubicBezTo>
                <a:cubicBezTo>
                  <a:pt x="152" y="266"/>
                  <a:pt x="158" y="259"/>
                  <a:pt x="165" y="250"/>
                </a:cubicBezTo>
                <a:cubicBezTo>
                  <a:pt x="172" y="241"/>
                  <a:pt x="176" y="233"/>
                  <a:pt x="179" y="227"/>
                </a:cubicBezTo>
                <a:cubicBezTo>
                  <a:pt x="182" y="221"/>
                  <a:pt x="186" y="215"/>
                  <a:pt x="190" y="207"/>
                </a:cubicBezTo>
                <a:cubicBezTo>
                  <a:pt x="194" y="200"/>
                  <a:pt x="197" y="192"/>
                  <a:pt x="199" y="185"/>
                </a:cubicBezTo>
                <a:cubicBezTo>
                  <a:pt x="201" y="177"/>
                  <a:pt x="202" y="170"/>
                  <a:pt x="204" y="164"/>
                </a:cubicBezTo>
                <a:cubicBezTo>
                  <a:pt x="205" y="157"/>
                  <a:pt x="206" y="150"/>
                  <a:pt x="206" y="141"/>
                </a:cubicBezTo>
                <a:cubicBezTo>
                  <a:pt x="206" y="111"/>
                  <a:pt x="198" y="86"/>
                  <a:pt x="182" y="65"/>
                </a:cubicBezTo>
                <a:cubicBezTo>
                  <a:pt x="166" y="43"/>
                  <a:pt x="144" y="33"/>
                  <a:pt x="114" y="33"/>
                </a:cubicBezTo>
                <a:cubicBezTo>
                  <a:pt x="99" y="33"/>
                  <a:pt x="85" y="37"/>
                  <a:pt x="74" y="44"/>
                </a:cubicBezTo>
                <a:cubicBezTo>
                  <a:pt x="62" y="52"/>
                  <a:pt x="54" y="60"/>
                  <a:pt x="49" y="68"/>
                </a:cubicBezTo>
                <a:cubicBezTo>
                  <a:pt x="45" y="75"/>
                  <a:pt x="42" y="79"/>
                  <a:pt x="42" y="81"/>
                </a:cubicBezTo>
                <a:cubicBezTo>
                  <a:pt x="42" y="81"/>
                  <a:pt x="44" y="81"/>
                  <a:pt x="46" y="81"/>
                </a:cubicBezTo>
                <a:cubicBezTo>
                  <a:pt x="54" y="81"/>
                  <a:pt x="63" y="85"/>
                  <a:pt x="72" y="91"/>
                </a:cubicBezTo>
                <a:cubicBezTo>
                  <a:pt x="81" y="98"/>
                  <a:pt x="85" y="108"/>
                  <a:pt x="85" y="123"/>
                </a:cubicBezTo>
                <a:cubicBezTo>
                  <a:pt x="85" y="135"/>
                  <a:pt x="81" y="145"/>
                  <a:pt x="74" y="153"/>
                </a:cubicBezTo>
                <a:cubicBezTo>
                  <a:pt x="66" y="161"/>
                  <a:pt x="56" y="165"/>
                  <a:pt x="42" y="165"/>
                </a:cubicBez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71" name=""/>
          <p:cNvSpPr/>
          <p:nvPr/>
        </p:nvSpPr>
        <p:spPr>
          <a:xfrm>
            <a:off x="5973120" y="3958200"/>
            <a:ext cx="30600" cy="30600"/>
          </a:xfrm>
          <a:custGeom>
            <a:avLst/>
            <a:gdLst/>
            <a:ahLst/>
            <a:rect l="0" t="0" r="r" b="b"/>
            <a:pathLst>
              <a:path w="85" h="85">
                <a:moveTo>
                  <a:pt x="0" y="43"/>
                </a:moveTo>
                <a:cubicBezTo>
                  <a:pt x="0" y="32"/>
                  <a:pt x="4" y="22"/>
                  <a:pt x="12" y="14"/>
                </a:cubicBezTo>
                <a:cubicBezTo>
                  <a:pt x="20" y="5"/>
                  <a:pt x="30" y="0"/>
                  <a:pt x="42" y="0"/>
                </a:cubicBezTo>
                <a:cubicBezTo>
                  <a:pt x="53" y="0"/>
                  <a:pt x="63" y="5"/>
                  <a:pt x="71" y="12"/>
                </a:cubicBezTo>
                <a:cubicBezTo>
                  <a:pt x="79" y="20"/>
                  <a:pt x="85" y="30"/>
                  <a:pt x="85" y="42"/>
                </a:cubicBezTo>
                <a:cubicBezTo>
                  <a:pt x="85" y="54"/>
                  <a:pt x="80" y="64"/>
                  <a:pt x="72" y="72"/>
                </a:cubicBezTo>
                <a:cubicBezTo>
                  <a:pt x="65" y="81"/>
                  <a:pt x="55" y="85"/>
                  <a:pt x="42" y="85"/>
                </a:cubicBezTo>
                <a:cubicBezTo>
                  <a:pt x="30" y="85"/>
                  <a:pt x="20" y="81"/>
                  <a:pt x="12" y="73"/>
                </a:cubicBezTo>
                <a:cubicBezTo>
                  <a:pt x="5" y="65"/>
                  <a:pt x="0" y="55"/>
                  <a:pt x="0" y="43"/>
                </a:cubicBez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72" name=""/>
          <p:cNvSpPr/>
          <p:nvPr/>
        </p:nvSpPr>
        <p:spPr>
          <a:xfrm>
            <a:off x="6033240" y="3821040"/>
            <a:ext cx="106200" cy="173160"/>
          </a:xfrm>
          <a:custGeom>
            <a:avLst/>
            <a:gdLst/>
            <a:ahLst/>
            <a:rect l="0" t="0" r="r" b="b"/>
            <a:pathLst>
              <a:path w="295" h="481">
                <a:moveTo>
                  <a:pt x="40" y="56"/>
                </a:moveTo>
                <a:cubicBezTo>
                  <a:pt x="66" y="19"/>
                  <a:pt x="101" y="0"/>
                  <a:pt x="147" y="0"/>
                </a:cubicBezTo>
                <a:cubicBezTo>
                  <a:pt x="170" y="0"/>
                  <a:pt x="192" y="6"/>
                  <a:pt x="214" y="18"/>
                </a:cubicBezTo>
                <a:cubicBezTo>
                  <a:pt x="237" y="30"/>
                  <a:pt x="255" y="51"/>
                  <a:pt x="269" y="82"/>
                </a:cubicBezTo>
                <a:cubicBezTo>
                  <a:pt x="286" y="121"/>
                  <a:pt x="295" y="174"/>
                  <a:pt x="295" y="242"/>
                </a:cubicBezTo>
                <a:cubicBezTo>
                  <a:pt x="295" y="315"/>
                  <a:pt x="285" y="370"/>
                  <a:pt x="265" y="408"/>
                </a:cubicBezTo>
                <a:cubicBezTo>
                  <a:pt x="255" y="427"/>
                  <a:pt x="243" y="443"/>
                  <a:pt x="226" y="455"/>
                </a:cubicBezTo>
                <a:cubicBezTo>
                  <a:pt x="210" y="466"/>
                  <a:pt x="196" y="474"/>
                  <a:pt x="184" y="476"/>
                </a:cubicBezTo>
                <a:cubicBezTo>
                  <a:pt x="172" y="479"/>
                  <a:pt x="160" y="481"/>
                  <a:pt x="148" y="481"/>
                </a:cubicBezTo>
                <a:cubicBezTo>
                  <a:pt x="135" y="481"/>
                  <a:pt x="123" y="480"/>
                  <a:pt x="111" y="477"/>
                </a:cubicBezTo>
                <a:cubicBezTo>
                  <a:pt x="99" y="474"/>
                  <a:pt x="85" y="467"/>
                  <a:pt x="68" y="455"/>
                </a:cubicBezTo>
                <a:cubicBezTo>
                  <a:pt x="52" y="443"/>
                  <a:pt x="39" y="427"/>
                  <a:pt x="30" y="408"/>
                </a:cubicBezTo>
                <a:cubicBezTo>
                  <a:pt x="10" y="370"/>
                  <a:pt x="0" y="315"/>
                  <a:pt x="0" y="242"/>
                </a:cubicBezTo>
                <a:cubicBezTo>
                  <a:pt x="0" y="160"/>
                  <a:pt x="13" y="99"/>
                  <a:pt x="40" y="56"/>
                </a:cubicBezTo>
                <a:moveTo>
                  <a:pt x="198" y="48"/>
                </a:moveTo>
                <a:cubicBezTo>
                  <a:pt x="184" y="33"/>
                  <a:pt x="167" y="26"/>
                  <a:pt x="148" y="26"/>
                </a:cubicBezTo>
                <a:cubicBezTo>
                  <a:pt x="128" y="26"/>
                  <a:pt x="111" y="33"/>
                  <a:pt x="97" y="48"/>
                </a:cubicBezTo>
                <a:cubicBezTo>
                  <a:pt x="85" y="60"/>
                  <a:pt x="78" y="77"/>
                  <a:pt x="74" y="98"/>
                </a:cubicBezTo>
                <a:cubicBezTo>
                  <a:pt x="70" y="120"/>
                  <a:pt x="68" y="164"/>
                  <a:pt x="68" y="233"/>
                </a:cubicBezTo>
                <a:cubicBezTo>
                  <a:pt x="68" y="307"/>
                  <a:pt x="70" y="355"/>
                  <a:pt x="74" y="379"/>
                </a:cubicBezTo>
                <a:cubicBezTo>
                  <a:pt x="78" y="402"/>
                  <a:pt x="86" y="420"/>
                  <a:pt x="99" y="434"/>
                </a:cubicBezTo>
                <a:cubicBezTo>
                  <a:pt x="112" y="448"/>
                  <a:pt x="128" y="455"/>
                  <a:pt x="148" y="455"/>
                </a:cubicBezTo>
                <a:cubicBezTo>
                  <a:pt x="167" y="455"/>
                  <a:pt x="183" y="448"/>
                  <a:pt x="196" y="434"/>
                </a:cubicBezTo>
                <a:cubicBezTo>
                  <a:pt x="209" y="420"/>
                  <a:pt x="217" y="400"/>
                  <a:pt x="221" y="375"/>
                </a:cubicBezTo>
                <a:cubicBezTo>
                  <a:pt x="224" y="350"/>
                  <a:pt x="226" y="303"/>
                  <a:pt x="226" y="233"/>
                </a:cubicBezTo>
                <a:cubicBezTo>
                  <a:pt x="226" y="165"/>
                  <a:pt x="224" y="120"/>
                  <a:pt x="221" y="99"/>
                </a:cubicBezTo>
                <a:cubicBezTo>
                  <a:pt x="217" y="78"/>
                  <a:pt x="209" y="61"/>
                  <a:pt x="198" y="48"/>
                </a:cubicBez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73" name=""/>
          <p:cNvSpPr/>
          <p:nvPr/>
        </p:nvSpPr>
        <p:spPr>
          <a:xfrm>
            <a:off x="6413040" y="3821040"/>
            <a:ext cx="100800" cy="167760"/>
          </a:xfrm>
          <a:custGeom>
            <a:avLst/>
            <a:gdLst/>
            <a:ahLst/>
            <a:rect l="0" t="0" r="r" b="b"/>
            <a:pathLst>
              <a:path w="280" h="466">
                <a:moveTo>
                  <a:pt x="41" y="165"/>
                </a:moveTo>
                <a:cubicBezTo>
                  <a:pt x="29" y="165"/>
                  <a:pt x="19" y="161"/>
                  <a:pt x="11" y="153"/>
                </a:cubicBezTo>
                <a:cubicBezTo>
                  <a:pt x="4" y="144"/>
                  <a:pt x="0" y="134"/>
                  <a:pt x="0" y="122"/>
                </a:cubicBezTo>
                <a:cubicBezTo>
                  <a:pt x="0" y="89"/>
                  <a:pt x="12" y="60"/>
                  <a:pt x="37" y="36"/>
                </a:cubicBezTo>
                <a:cubicBezTo>
                  <a:pt x="62" y="12"/>
                  <a:pt x="92" y="0"/>
                  <a:pt x="130" y="0"/>
                </a:cubicBezTo>
                <a:cubicBezTo>
                  <a:pt x="173" y="0"/>
                  <a:pt x="208" y="13"/>
                  <a:pt x="236" y="39"/>
                </a:cubicBezTo>
                <a:cubicBezTo>
                  <a:pt x="265" y="65"/>
                  <a:pt x="279" y="99"/>
                  <a:pt x="280" y="140"/>
                </a:cubicBezTo>
                <a:cubicBezTo>
                  <a:pt x="280" y="160"/>
                  <a:pt x="275" y="179"/>
                  <a:pt x="266" y="197"/>
                </a:cubicBezTo>
                <a:cubicBezTo>
                  <a:pt x="256" y="216"/>
                  <a:pt x="245" y="231"/>
                  <a:pt x="232" y="245"/>
                </a:cubicBezTo>
                <a:cubicBezTo>
                  <a:pt x="219" y="258"/>
                  <a:pt x="200" y="276"/>
                  <a:pt x="176" y="297"/>
                </a:cubicBezTo>
                <a:cubicBezTo>
                  <a:pt x="159" y="311"/>
                  <a:pt x="136" y="333"/>
                  <a:pt x="105" y="362"/>
                </a:cubicBezTo>
                <a:lnTo>
                  <a:pt x="64" y="401"/>
                </a:lnTo>
                <a:lnTo>
                  <a:pt x="118" y="402"/>
                </a:lnTo>
                <a:cubicBezTo>
                  <a:pt x="191" y="402"/>
                  <a:pt x="230" y="400"/>
                  <a:pt x="235" y="398"/>
                </a:cubicBezTo>
                <a:cubicBezTo>
                  <a:pt x="238" y="397"/>
                  <a:pt x="244" y="376"/>
                  <a:pt x="252" y="336"/>
                </a:cubicBezTo>
                <a:lnTo>
                  <a:pt x="252" y="334"/>
                </a:lnTo>
                <a:lnTo>
                  <a:pt x="280" y="334"/>
                </a:lnTo>
                <a:lnTo>
                  <a:pt x="280" y="336"/>
                </a:lnTo>
                <a:cubicBezTo>
                  <a:pt x="279" y="337"/>
                  <a:pt x="276" y="359"/>
                  <a:pt x="271" y="400"/>
                </a:cubicBezTo>
                <a:cubicBezTo>
                  <a:pt x="265" y="440"/>
                  <a:pt x="261" y="462"/>
                  <a:pt x="260" y="464"/>
                </a:cubicBezTo>
                <a:lnTo>
                  <a:pt x="260" y="466"/>
                </a:lnTo>
                <a:lnTo>
                  <a:pt x="0" y="466"/>
                </a:lnTo>
                <a:lnTo>
                  <a:pt x="0" y="453"/>
                </a:lnTo>
                <a:lnTo>
                  <a:pt x="0" y="444"/>
                </a:lnTo>
                <a:cubicBezTo>
                  <a:pt x="0" y="441"/>
                  <a:pt x="1" y="437"/>
                  <a:pt x="4" y="434"/>
                </a:cubicBezTo>
                <a:cubicBezTo>
                  <a:pt x="7" y="430"/>
                  <a:pt x="14" y="422"/>
                  <a:pt x="25" y="409"/>
                </a:cubicBezTo>
                <a:cubicBezTo>
                  <a:pt x="39" y="394"/>
                  <a:pt x="50" y="381"/>
                  <a:pt x="60" y="370"/>
                </a:cubicBezTo>
                <a:cubicBezTo>
                  <a:pt x="64" y="366"/>
                  <a:pt x="72" y="357"/>
                  <a:pt x="84" y="344"/>
                </a:cubicBezTo>
                <a:cubicBezTo>
                  <a:pt x="95" y="332"/>
                  <a:pt x="103" y="323"/>
                  <a:pt x="108" y="319"/>
                </a:cubicBezTo>
                <a:cubicBezTo>
                  <a:pt x="112" y="313"/>
                  <a:pt x="119" y="305"/>
                  <a:pt x="129" y="294"/>
                </a:cubicBezTo>
                <a:cubicBezTo>
                  <a:pt x="138" y="284"/>
                  <a:pt x="145" y="276"/>
                  <a:pt x="148" y="271"/>
                </a:cubicBezTo>
                <a:cubicBezTo>
                  <a:pt x="152" y="266"/>
                  <a:pt x="157" y="259"/>
                  <a:pt x="164" y="250"/>
                </a:cubicBezTo>
                <a:cubicBezTo>
                  <a:pt x="171" y="241"/>
                  <a:pt x="176" y="233"/>
                  <a:pt x="179" y="227"/>
                </a:cubicBezTo>
                <a:cubicBezTo>
                  <a:pt x="182" y="221"/>
                  <a:pt x="185" y="215"/>
                  <a:pt x="190" y="207"/>
                </a:cubicBezTo>
                <a:cubicBezTo>
                  <a:pt x="194" y="200"/>
                  <a:pt x="197" y="192"/>
                  <a:pt x="199" y="185"/>
                </a:cubicBezTo>
                <a:cubicBezTo>
                  <a:pt x="200" y="177"/>
                  <a:pt x="202" y="170"/>
                  <a:pt x="203" y="164"/>
                </a:cubicBezTo>
                <a:cubicBezTo>
                  <a:pt x="205" y="157"/>
                  <a:pt x="206" y="150"/>
                  <a:pt x="206" y="141"/>
                </a:cubicBezTo>
                <a:cubicBezTo>
                  <a:pt x="206" y="111"/>
                  <a:pt x="198" y="86"/>
                  <a:pt x="182" y="65"/>
                </a:cubicBezTo>
                <a:cubicBezTo>
                  <a:pt x="166" y="43"/>
                  <a:pt x="143" y="33"/>
                  <a:pt x="113" y="33"/>
                </a:cubicBezTo>
                <a:cubicBezTo>
                  <a:pt x="98" y="33"/>
                  <a:pt x="84" y="37"/>
                  <a:pt x="73" y="44"/>
                </a:cubicBezTo>
                <a:cubicBezTo>
                  <a:pt x="61" y="52"/>
                  <a:pt x="53" y="60"/>
                  <a:pt x="48" y="68"/>
                </a:cubicBezTo>
                <a:cubicBezTo>
                  <a:pt x="44" y="75"/>
                  <a:pt x="41" y="79"/>
                  <a:pt x="41" y="81"/>
                </a:cubicBezTo>
                <a:cubicBezTo>
                  <a:pt x="41" y="81"/>
                  <a:pt x="42" y="81"/>
                  <a:pt x="45" y="81"/>
                </a:cubicBezTo>
                <a:cubicBezTo>
                  <a:pt x="53" y="81"/>
                  <a:pt x="62" y="85"/>
                  <a:pt x="71" y="91"/>
                </a:cubicBezTo>
                <a:cubicBezTo>
                  <a:pt x="79" y="98"/>
                  <a:pt x="84" y="108"/>
                  <a:pt x="84" y="123"/>
                </a:cubicBezTo>
                <a:cubicBezTo>
                  <a:pt x="84" y="135"/>
                  <a:pt x="80" y="145"/>
                  <a:pt x="73" y="153"/>
                </a:cubicBezTo>
                <a:cubicBezTo>
                  <a:pt x="65" y="161"/>
                  <a:pt x="55" y="165"/>
                  <a:pt x="41" y="165"/>
                </a:cubicBez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74" name=""/>
          <p:cNvSpPr/>
          <p:nvPr/>
        </p:nvSpPr>
        <p:spPr>
          <a:xfrm>
            <a:off x="6545880" y="3958200"/>
            <a:ext cx="30600" cy="30600"/>
          </a:xfrm>
          <a:custGeom>
            <a:avLst/>
            <a:gdLst/>
            <a:ahLst/>
            <a:rect l="0" t="0" r="r" b="b"/>
            <a:pathLst>
              <a:path w="85" h="85">
                <a:moveTo>
                  <a:pt x="0" y="43"/>
                </a:moveTo>
                <a:cubicBezTo>
                  <a:pt x="0" y="32"/>
                  <a:pt x="5" y="22"/>
                  <a:pt x="13" y="14"/>
                </a:cubicBezTo>
                <a:cubicBezTo>
                  <a:pt x="20" y="5"/>
                  <a:pt x="30" y="0"/>
                  <a:pt x="43" y="0"/>
                </a:cubicBezTo>
                <a:cubicBezTo>
                  <a:pt x="54" y="0"/>
                  <a:pt x="64" y="5"/>
                  <a:pt x="72" y="12"/>
                </a:cubicBezTo>
                <a:cubicBezTo>
                  <a:pt x="80" y="20"/>
                  <a:pt x="85" y="30"/>
                  <a:pt x="85" y="42"/>
                </a:cubicBezTo>
                <a:cubicBezTo>
                  <a:pt x="85" y="54"/>
                  <a:pt x="81" y="64"/>
                  <a:pt x="73" y="72"/>
                </a:cubicBezTo>
                <a:cubicBezTo>
                  <a:pt x="65" y="81"/>
                  <a:pt x="55" y="85"/>
                  <a:pt x="43" y="85"/>
                </a:cubicBezTo>
                <a:cubicBezTo>
                  <a:pt x="31" y="85"/>
                  <a:pt x="21" y="81"/>
                  <a:pt x="13" y="73"/>
                </a:cubicBezTo>
                <a:cubicBezTo>
                  <a:pt x="5" y="65"/>
                  <a:pt x="0" y="55"/>
                  <a:pt x="0" y="43"/>
                </a:cubicBez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75" name=""/>
          <p:cNvSpPr/>
          <p:nvPr/>
        </p:nvSpPr>
        <p:spPr>
          <a:xfrm>
            <a:off x="6603120" y="3818160"/>
            <a:ext cx="111600" cy="170640"/>
          </a:xfrm>
          <a:custGeom>
            <a:avLst/>
            <a:gdLst/>
            <a:ahLst/>
            <a:rect l="0" t="0" r="r" b="b"/>
            <a:pathLst>
              <a:path w="310" h="474">
                <a:moveTo>
                  <a:pt x="304" y="474"/>
                </a:moveTo>
                <a:cubicBezTo>
                  <a:pt x="296" y="472"/>
                  <a:pt x="266" y="472"/>
                  <a:pt x="214" y="472"/>
                </a:cubicBezTo>
                <a:cubicBezTo>
                  <a:pt x="160" y="472"/>
                  <a:pt x="129" y="472"/>
                  <a:pt x="120" y="474"/>
                </a:cubicBezTo>
                <a:lnTo>
                  <a:pt x="114" y="474"/>
                </a:lnTo>
                <a:lnTo>
                  <a:pt x="114" y="442"/>
                </a:lnTo>
                <a:lnTo>
                  <a:pt x="136" y="442"/>
                </a:lnTo>
                <a:cubicBezTo>
                  <a:pt x="145" y="442"/>
                  <a:pt x="151" y="442"/>
                  <a:pt x="155" y="442"/>
                </a:cubicBezTo>
                <a:cubicBezTo>
                  <a:pt x="158" y="442"/>
                  <a:pt x="162" y="441"/>
                  <a:pt x="166" y="440"/>
                </a:cubicBezTo>
                <a:cubicBezTo>
                  <a:pt x="171" y="439"/>
                  <a:pt x="174" y="438"/>
                  <a:pt x="176" y="437"/>
                </a:cubicBezTo>
                <a:cubicBezTo>
                  <a:pt x="178" y="435"/>
                  <a:pt x="180" y="434"/>
                  <a:pt x="181" y="431"/>
                </a:cubicBezTo>
                <a:cubicBezTo>
                  <a:pt x="182" y="430"/>
                  <a:pt x="182" y="418"/>
                  <a:pt x="182" y="394"/>
                </a:cubicBezTo>
                <a:lnTo>
                  <a:pt x="182" y="359"/>
                </a:lnTo>
                <a:lnTo>
                  <a:pt x="0" y="359"/>
                </a:lnTo>
                <a:lnTo>
                  <a:pt x="0" y="327"/>
                </a:lnTo>
                <a:lnTo>
                  <a:pt x="106" y="165"/>
                </a:lnTo>
                <a:cubicBezTo>
                  <a:pt x="178" y="57"/>
                  <a:pt x="214" y="2"/>
                  <a:pt x="215" y="1"/>
                </a:cubicBezTo>
                <a:cubicBezTo>
                  <a:pt x="216" y="1"/>
                  <a:pt x="220" y="0"/>
                  <a:pt x="229" y="0"/>
                </a:cubicBezTo>
                <a:lnTo>
                  <a:pt x="242" y="0"/>
                </a:lnTo>
                <a:lnTo>
                  <a:pt x="246" y="4"/>
                </a:lnTo>
                <a:lnTo>
                  <a:pt x="246" y="327"/>
                </a:lnTo>
                <a:lnTo>
                  <a:pt x="310" y="327"/>
                </a:lnTo>
                <a:lnTo>
                  <a:pt x="310" y="359"/>
                </a:lnTo>
                <a:lnTo>
                  <a:pt x="246" y="359"/>
                </a:lnTo>
                <a:lnTo>
                  <a:pt x="246" y="394"/>
                </a:lnTo>
                <a:cubicBezTo>
                  <a:pt x="246" y="413"/>
                  <a:pt x="246" y="425"/>
                  <a:pt x="246" y="428"/>
                </a:cubicBezTo>
                <a:cubicBezTo>
                  <a:pt x="246" y="431"/>
                  <a:pt x="247" y="434"/>
                  <a:pt x="250" y="436"/>
                </a:cubicBezTo>
                <a:cubicBezTo>
                  <a:pt x="254" y="439"/>
                  <a:pt x="267" y="441"/>
                  <a:pt x="290" y="442"/>
                </a:cubicBezTo>
                <a:lnTo>
                  <a:pt x="310" y="442"/>
                </a:lnTo>
                <a:lnTo>
                  <a:pt x="310" y="474"/>
                </a:lnTo>
                <a:lnTo>
                  <a:pt x="304" y="474"/>
                </a:lnTo>
                <a:moveTo>
                  <a:pt x="186" y="327"/>
                </a:moveTo>
                <a:lnTo>
                  <a:pt x="186" y="93"/>
                </a:lnTo>
                <a:lnTo>
                  <a:pt x="32" y="326"/>
                </a:lnTo>
                <a:lnTo>
                  <a:pt x="109" y="327"/>
                </a:lnTo>
                <a:lnTo>
                  <a:pt x="186" y="327"/>
                </a:ln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76" name=""/>
          <p:cNvSpPr/>
          <p:nvPr/>
        </p:nvSpPr>
        <p:spPr>
          <a:xfrm>
            <a:off x="6985800" y="3821040"/>
            <a:ext cx="100440" cy="167760"/>
          </a:xfrm>
          <a:custGeom>
            <a:avLst/>
            <a:gdLst/>
            <a:ahLst/>
            <a:rect l="0" t="0" r="r" b="b"/>
            <a:pathLst>
              <a:path w="279" h="466">
                <a:moveTo>
                  <a:pt x="41" y="165"/>
                </a:moveTo>
                <a:cubicBezTo>
                  <a:pt x="28" y="165"/>
                  <a:pt x="18" y="161"/>
                  <a:pt x="11" y="153"/>
                </a:cubicBezTo>
                <a:cubicBezTo>
                  <a:pt x="4" y="144"/>
                  <a:pt x="0" y="134"/>
                  <a:pt x="0" y="122"/>
                </a:cubicBezTo>
                <a:cubicBezTo>
                  <a:pt x="0" y="89"/>
                  <a:pt x="12" y="60"/>
                  <a:pt x="37" y="36"/>
                </a:cubicBezTo>
                <a:cubicBezTo>
                  <a:pt x="61" y="12"/>
                  <a:pt x="92" y="0"/>
                  <a:pt x="129" y="0"/>
                </a:cubicBezTo>
                <a:cubicBezTo>
                  <a:pt x="171" y="0"/>
                  <a:pt x="208" y="13"/>
                  <a:pt x="236" y="39"/>
                </a:cubicBezTo>
                <a:cubicBezTo>
                  <a:pt x="265" y="65"/>
                  <a:pt x="279" y="99"/>
                  <a:pt x="279" y="140"/>
                </a:cubicBezTo>
                <a:cubicBezTo>
                  <a:pt x="279" y="160"/>
                  <a:pt x="275" y="179"/>
                  <a:pt x="265" y="197"/>
                </a:cubicBezTo>
                <a:cubicBezTo>
                  <a:pt x="256" y="216"/>
                  <a:pt x="245" y="231"/>
                  <a:pt x="232" y="245"/>
                </a:cubicBezTo>
                <a:cubicBezTo>
                  <a:pt x="219" y="258"/>
                  <a:pt x="200" y="276"/>
                  <a:pt x="175" y="297"/>
                </a:cubicBezTo>
                <a:cubicBezTo>
                  <a:pt x="158" y="311"/>
                  <a:pt x="135" y="333"/>
                  <a:pt x="105" y="362"/>
                </a:cubicBezTo>
                <a:lnTo>
                  <a:pt x="64" y="401"/>
                </a:lnTo>
                <a:lnTo>
                  <a:pt x="117" y="402"/>
                </a:lnTo>
                <a:cubicBezTo>
                  <a:pt x="190" y="402"/>
                  <a:pt x="230" y="400"/>
                  <a:pt x="235" y="398"/>
                </a:cubicBezTo>
                <a:cubicBezTo>
                  <a:pt x="238" y="397"/>
                  <a:pt x="244" y="376"/>
                  <a:pt x="252" y="336"/>
                </a:cubicBezTo>
                <a:lnTo>
                  <a:pt x="252" y="334"/>
                </a:lnTo>
                <a:lnTo>
                  <a:pt x="279" y="334"/>
                </a:lnTo>
                <a:lnTo>
                  <a:pt x="279" y="336"/>
                </a:lnTo>
                <a:cubicBezTo>
                  <a:pt x="279" y="337"/>
                  <a:pt x="276" y="359"/>
                  <a:pt x="270" y="400"/>
                </a:cubicBezTo>
                <a:cubicBezTo>
                  <a:pt x="265" y="440"/>
                  <a:pt x="261" y="462"/>
                  <a:pt x="260" y="464"/>
                </a:cubicBezTo>
                <a:lnTo>
                  <a:pt x="260" y="466"/>
                </a:lnTo>
                <a:lnTo>
                  <a:pt x="0" y="466"/>
                </a:lnTo>
                <a:lnTo>
                  <a:pt x="0" y="453"/>
                </a:lnTo>
                <a:lnTo>
                  <a:pt x="0" y="444"/>
                </a:lnTo>
                <a:cubicBezTo>
                  <a:pt x="0" y="441"/>
                  <a:pt x="1" y="437"/>
                  <a:pt x="4" y="434"/>
                </a:cubicBezTo>
                <a:cubicBezTo>
                  <a:pt x="7" y="430"/>
                  <a:pt x="14" y="422"/>
                  <a:pt x="25" y="409"/>
                </a:cubicBezTo>
                <a:cubicBezTo>
                  <a:pt x="38" y="394"/>
                  <a:pt x="50" y="381"/>
                  <a:pt x="60" y="370"/>
                </a:cubicBezTo>
                <a:cubicBezTo>
                  <a:pt x="64" y="366"/>
                  <a:pt x="72" y="357"/>
                  <a:pt x="84" y="344"/>
                </a:cubicBezTo>
                <a:cubicBezTo>
                  <a:pt x="95" y="332"/>
                  <a:pt x="103" y="323"/>
                  <a:pt x="107" y="319"/>
                </a:cubicBezTo>
                <a:cubicBezTo>
                  <a:pt x="112" y="313"/>
                  <a:pt x="118" y="305"/>
                  <a:pt x="128" y="294"/>
                </a:cubicBezTo>
                <a:cubicBezTo>
                  <a:pt x="137" y="284"/>
                  <a:pt x="143" y="276"/>
                  <a:pt x="147" y="271"/>
                </a:cubicBezTo>
                <a:cubicBezTo>
                  <a:pt x="151" y="266"/>
                  <a:pt x="156" y="259"/>
                  <a:pt x="163" y="250"/>
                </a:cubicBezTo>
                <a:cubicBezTo>
                  <a:pt x="170" y="241"/>
                  <a:pt x="175" y="233"/>
                  <a:pt x="178" y="227"/>
                </a:cubicBezTo>
                <a:cubicBezTo>
                  <a:pt x="181" y="221"/>
                  <a:pt x="184" y="215"/>
                  <a:pt x="188" y="207"/>
                </a:cubicBezTo>
                <a:cubicBezTo>
                  <a:pt x="193" y="200"/>
                  <a:pt x="197" y="192"/>
                  <a:pt x="198" y="185"/>
                </a:cubicBezTo>
                <a:cubicBezTo>
                  <a:pt x="200" y="177"/>
                  <a:pt x="202" y="170"/>
                  <a:pt x="203" y="164"/>
                </a:cubicBezTo>
                <a:cubicBezTo>
                  <a:pt x="205" y="157"/>
                  <a:pt x="205" y="150"/>
                  <a:pt x="205" y="141"/>
                </a:cubicBezTo>
                <a:cubicBezTo>
                  <a:pt x="205" y="111"/>
                  <a:pt x="198" y="86"/>
                  <a:pt x="181" y="65"/>
                </a:cubicBezTo>
                <a:cubicBezTo>
                  <a:pt x="165" y="43"/>
                  <a:pt x="142" y="33"/>
                  <a:pt x="113" y="33"/>
                </a:cubicBezTo>
                <a:cubicBezTo>
                  <a:pt x="98" y="33"/>
                  <a:pt x="84" y="37"/>
                  <a:pt x="72" y="44"/>
                </a:cubicBezTo>
                <a:cubicBezTo>
                  <a:pt x="61" y="52"/>
                  <a:pt x="53" y="60"/>
                  <a:pt x="48" y="68"/>
                </a:cubicBezTo>
                <a:cubicBezTo>
                  <a:pt x="43" y="75"/>
                  <a:pt x="41" y="79"/>
                  <a:pt x="41" y="81"/>
                </a:cubicBezTo>
                <a:cubicBezTo>
                  <a:pt x="41" y="81"/>
                  <a:pt x="42" y="81"/>
                  <a:pt x="45" y="81"/>
                </a:cubicBezTo>
                <a:cubicBezTo>
                  <a:pt x="53" y="81"/>
                  <a:pt x="61" y="85"/>
                  <a:pt x="70" y="91"/>
                </a:cubicBezTo>
                <a:cubicBezTo>
                  <a:pt x="79" y="98"/>
                  <a:pt x="84" y="108"/>
                  <a:pt x="84" y="123"/>
                </a:cubicBezTo>
                <a:cubicBezTo>
                  <a:pt x="84" y="135"/>
                  <a:pt x="80" y="145"/>
                  <a:pt x="72" y="153"/>
                </a:cubicBezTo>
                <a:cubicBezTo>
                  <a:pt x="65" y="161"/>
                  <a:pt x="55" y="165"/>
                  <a:pt x="41" y="165"/>
                </a:cubicBez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77" name=""/>
          <p:cNvSpPr/>
          <p:nvPr/>
        </p:nvSpPr>
        <p:spPr>
          <a:xfrm>
            <a:off x="7118640" y="3958200"/>
            <a:ext cx="30600" cy="30600"/>
          </a:xfrm>
          <a:custGeom>
            <a:avLst/>
            <a:gdLst/>
            <a:ahLst/>
            <a:rect l="0" t="0" r="r" b="b"/>
            <a:pathLst>
              <a:path w="85" h="85">
                <a:moveTo>
                  <a:pt x="0" y="43"/>
                </a:moveTo>
                <a:cubicBezTo>
                  <a:pt x="0" y="32"/>
                  <a:pt x="3" y="22"/>
                  <a:pt x="12" y="14"/>
                </a:cubicBezTo>
                <a:cubicBezTo>
                  <a:pt x="20" y="5"/>
                  <a:pt x="30" y="0"/>
                  <a:pt x="42" y="0"/>
                </a:cubicBezTo>
                <a:cubicBezTo>
                  <a:pt x="54" y="0"/>
                  <a:pt x="63" y="5"/>
                  <a:pt x="72" y="12"/>
                </a:cubicBezTo>
                <a:cubicBezTo>
                  <a:pt x="80" y="20"/>
                  <a:pt x="85" y="30"/>
                  <a:pt x="85" y="42"/>
                </a:cubicBezTo>
                <a:cubicBezTo>
                  <a:pt x="85" y="54"/>
                  <a:pt x="81" y="64"/>
                  <a:pt x="73" y="72"/>
                </a:cubicBezTo>
                <a:cubicBezTo>
                  <a:pt x="65" y="81"/>
                  <a:pt x="55" y="85"/>
                  <a:pt x="43" y="85"/>
                </a:cubicBezTo>
                <a:cubicBezTo>
                  <a:pt x="31" y="85"/>
                  <a:pt x="21" y="81"/>
                  <a:pt x="13" y="73"/>
                </a:cubicBezTo>
                <a:cubicBezTo>
                  <a:pt x="4" y="65"/>
                  <a:pt x="0" y="55"/>
                  <a:pt x="0" y="43"/>
                </a:cubicBez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78" name=""/>
          <p:cNvSpPr/>
          <p:nvPr/>
        </p:nvSpPr>
        <p:spPr>
          <a:xfrm>
            <a:off x="7179480" y="3821040"/>
            <a:ext cx="104400" cy="173160"/>
          </a:xfrm>
          <a:custGeom>
            <a:avLst/>
            <a:gdLst/>
            <a:ahLst/>
            <a:rect l="0" t="0" r="r" b="b"/>
            <a:pathLst>
              <a:path w="290" h="481">
                <a:moveTo>
                  <a:pt x="57" y="33"/>
                </a:moveTo>
                <a:cubicBezTo>
                  <a:pt x="82" y="11"/>
                  <a:pt x="111" y="0"/>
                  <a:pt x="144" y="0"/>
                </a:cubicBezTo>
                <a:cubicBezTo>
                  <a:pt x="177" y="0"/>
                  <a:pt x="207" y="10"/>
                  <a:pt x="232" y="29"/>
                </a:cubicBezTo>
                <a:cubicBezTo>
                  <a:pt x="258" y="49"/>
                  <a:pt x="271" y="74"/>
                  <a:pt x="271" y="105"/>
                </a:cubicBezTo>
                <a:cubicBezTo>
                  <a:pt x="271" y="119"/>
                  <a:pt x="268" y="132"/>
                  <a:pt x="263" y="144"/>
                </a:cubicBezTo>
                <a:cubicBezTo>
                  <a:pt x="258" y="156"/>
                  <a:pt x="252" y="166"/>
                  <a:pt x="245" y="174"/>
                </a:cubicBezTo>
                <a:cubicBezTo>
                  <a:pt x="238" y="181"/>
                  <a:pt x="231" y="189"/>
                  <a:pt x="223" y="194"/>
                </a:cubicBezTo>
                <a:cubicBezTo>
                  <a:pt x="216" y="200"/>
                  <a:pt x="210" y="204"/>
                  <a:pt x="205" y="207"/>
                </a:cubicBezTo>
                <a:cubicBezTo>
                  <a:pt x="200" y="210"/>
                  <a:pt x="198" y="211"/>
                  <a:pt x="197" y="212"/>
                </a:cubicBezTo>
                <a:lnTo>
                  <a:pt x="207" y="219"/>
                </a:lnTo>
                <a:cubicBezTo>
                  <a:pt x="214" y="223"/>
                  <a:pt x="220" y="228"/>
                  <a:pt x="227" y="233"/>
                </a:cubicBezTo>
                <a:cubicBezTo>
                  <a:pt x="233" y="237"/>
                  <a:pt x="237" y="240"/>
                  <a:pt x="238" y="240"/>
                </a:cubicBezTo>
                <a:cubicBezTo>
                  <a:pt x="273" y="268"/>
                  <a:pt x="290" y="302"/>
                  <a:pt x="290" y="344"/>
                </a:cubicBezTo>
                <a:cubicBezTo>
                  <a:pt x="290" y="381"/>
                  <a:pt x="277" y="413"/>
                  <a:pt x="250" y="440"/>
                </a:cubicBezTo>
                <a:cubicBezTo>
                  <a:pt x="223" y="467"/>
                  <a:pt x="188" y="481"/>
                  <a:pt x="145" y="481"/>
                </a:cubicBezTo>
                <a:cubicBezTo>
                  <a:pt x="102" y="481"/>
                  <a:pt x="68" y="469"/>
                  <a:pt x="41" y="446"/>
                </a:cubicBezTo>
                <a:cubicBezTo>
                  <a:pt x="14" y="422"/>
                  <a:pt x="0" y="393"/>
                  <a:pt x="0" y="358"/>
                </a:cubicBezTo>
                <a:cubicBezTo>
                  <a:pt x="0" y="307"/>
                  <a:pt x="30" y="265"/>
                  <a:pt x="90" y="232"/>
                </a:cubicBezTo>
                <a:lnTo>
                  <a:pt x="78" y="223"/>
                </a:lnTo>
                <a:cubicBezTo>
                  <a:pt x="68" y="217"/>
                  <a:pt x="62" y="212"/>
                  <a:pt x="59" y="209"/>
                </a:cubicBezTo>
                <a:cubicBezTo>
                  <a:pt x="32" y="185"/>
                  <a:pt x="19" y="156"/>
                  <a:pt x="19" y="120"/>
                </a:cubicBezTo>
                <a:cubicBezTo>
                  <a:pt x="19" y="84"/>
                  <a:pt x="32" y="55"/>
                  <a:pt x="57" y="33"/>
                </a:cubicBezTo>
                <a:moveTo>
                  <a:pt x="171" y="196"/>
                </a:moveTo>
                <a:lnTo>
                  <a:pt x="175" y="194"/>
                </a:lnTo>
                <a:cubicBezTo>
                  <a:pt x="178" y="192"/>
                  <a:pt x="180" y="190"/>
                  <a:pt x="181" y="189"/>
                </a:cubicBezTo>
                <a:cubicBezTo>
                  <a:pt x="183" y="188"/>
                  <a:pt x="185" y="187"/>
                  <a:pt x="188" y="183"/>
                </a:cubicBezTo>
                <a:cubicBezTo>
                  <a:pt x="192" y="181"/>
                  <a:pt x="194" y="179"/>
                  <a:pt x="197" y="176"/>
                </a:cubicBezTo>
                <a:cubicBezTo>
                  <a:pt x="199" y="174"/>
                  <a:pt x="202" y="171"/>
                  <a:pt x="204" y="168"/>
                </a:cubicBezTo>
                <a:cubicBezTo>
                  <a:pt x="207" y="165"/>
                  <a:pt x="210" y="162"/>
                  <a:pt x="212" y="159"/>
                </a:cubicBezTo>
                <a:cubicBezTo>
                  <a:pt x="214" y="156"/>
                  <a:pt x="217" y="152"/>
                  <a:pt x="219" y="148"/>
                </a:cubicBezTo>
                <a:cubicBezTo>
                  <a:pt x="221" y="143"/>
                  <a:pt x="224" y="139"/>
                  <a:pt x="225" y="136"/>
                </a:cubicBezTo>
                <a:cubicBezTo>
                  <a:pt x="227" y="133"/>
                  <a:pt x="228" y="128"/>
                  <a:pt x="229" y="122"/>
                </a:cubicBezTo>
                <a:cubicBezTo>
                  <a:pt x="229" y="116"/>
                  <a:pt x="230" y="111"/>
                  <a:pt x="230" y="107"/>
                </a:cubicBezTo>
                <a:cubicBezTo>
                  <a:pt x="230" y="87"/>
                  <a:pt x="224" y="70"/>
                  <a:pt x="210" y="56"/>
                </a:cubicBezTo>
                <a:cubicBezTo>
                  <a:pt x="197" y="42"/>
                  <a:pt x="181" y="33"/>
                  <a:pt x="163" y="29"/>
                </a:cubicBezTo>
                <a:cubicBezTo>
                  <a:pt x="160" y="29"/>
                  <a:pt x="152" y="28"/>
                  <a:pt x="139" y="28"/>
                </a:cubicBezTo>
                <a:cubicBezTo>
                  <a:pt x="120" y="28"/>
                  <a:pt x="102" y="34"/>
                  <a:pt x="85" y="47"/>
                </a:cubicBezTo>
                <a:cubicBezTo>
                  <a:pt x="69" y="59"/>
                  <a:pt x="60" y="74"/>
                  <a:pt x="60" y="92"/>
                </a:cubicBezTo>
                <a:cubicBezTo>
                  <a:pt x="60" y="103"/>
                  <a:pt x="63" y="112"/>
                  <a:pt x="69" y="121"/>
                </a:cubicBezTo>
                <a:cubicBezTo>
                  <a:pt x="75" y="130"/>
                  <a:pt x="81" y="137"/>
                  <a:pt x="87" y="142"/>
                </a:cubicBezTo>
                <a:cubicBezTo>
                  <a:pt x="93" y="146"/>
                  <a:pt x="105" y="154"/>
                  <a:pt x="122" y="164"/>
                </a:cubicBezTo>
                <a:cubicBezTo>
                  <a:pt x="125" y="166"/>
                  <a:pt x="128" y="168"/>
                  <a:pt x="129" y="169"/>
                </a:cubicBezTo>
                <a:lnTo>
                  <a:pt x="171" y="196"/>
                </a:lnTo>
                <a:moveTo>
                  <a:pt x="146" y="451"/>
                </a:moveTo>
                <a:cubicBezTo>
                  <a:pt x="173" y="451"/>
                  <a:pt x="196" y="443"/>
                  <a:pt x="216" y="427"/>
                </a:cubicBezTo>
                <a:cubicBezTo>
                  <a:pt x="235" y="412"/>
                  <a:pt x="245" y="393"/>
                  <a:pt x="245" y="370"/>
                </a:cubicBezTo>
                <a:cubicBezTo>
                  <a:pt x="245" y="362"/>
                  <a:pt x="244" y="355"/>
                  <a:pt x="241" y="348"/>
                </a:cubicBezTo>
                <a:cubicBezTo>
                  <a:pt x="239" y="341"/>
                  <a:pt x="236" y="335"/>
                  <a:pt x="233" y="330"/>
                </a:cubicBezTo>
                <a:cubicBezTo>
                  <a:pt x="230" y="326"/>
                  <a:pt x="225" y="321"/>
                  <a:pt x="218" y="315"/>
                </a:cubicBezTo>
                <a:cubicBezTo>
                  <a:pt x="211" y="309"/>
                  <a:pt x="205" y="305"/>
                  <a:pt x="202" y="302"/>
                </a:cubicBezTo>
                <a:cubicBezTo>
                  <a:pt x="198" y="300"/>
                  <a:pt x="191" y="295"/>
                  <a:pt x="181" y="289"/>
                </a:cubicBezTo>
                <a:cubicBezTo>
                  <a:pt x="172" y="283"/>
                  <a:pt x="165" y="279"/>
                  <a:pt x="163" y="277"/>
                </a:cubicBezTo>
                <a:cubicBezTo>
                  <a:pt x="156" y="273"/>
                  <a:pt x="149" y="269"/>
                  <a:pt x="141" y="264"/>
                </a:cubicBezTo>
                <a:cubicBezTo>
                  <a:pt x="133" y="259"/>
                  <a:pt x="127" y="255"/>
                  <a:pt x="122" y="252"/>
                </a:cubicBezTo>
                <a:lnTo>
                  <a:pt x="117" y="249"/>
                </a:lnTo>
                <a:cubicBezTo>
                  <a:pt x="114" y="249"/>
                  <a:pt x="107" y="253"/>
                  <a:pt x="97" y="261"/>
                </a:cubicBezTo>
                <a:cubicBezTo>
                  <a:pt x="86" y="268"/>
                  <a:pt x="75" y="281"/>
                  <a:pt x="63" y="299"/>
                </a:cubicBezTo>
                <a:cubicBezTo>
                  <a:pt x="51" y="317"/>
                  <a:pt x="45" y="336"/>
                  <a:pt x="45" y="356"/>
                </a:cubicBezTo>
                <a:cubicBezTo>
                  <a:pt x="45" y="384"/>
                  <a:pt x="55" y="406"/>
                  <a:pt x="75" y="424"/>
                </a:cubicBezTo>
                <a:cubicBezTo>
                  <a:pt x="95" y="442"/>
                  <a:pt x="118" y="451"/>
                  <a:pt x="146" y="451"/>
                </a:cubicBez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79" name=""/>
          <p:cNvSpPr/>
          <p:nvPr/>
        </p:nvSpPr>
        <p:spPr>
          <a:xfrm>
            <a:off x="7556400" y="3821040"/>
            <a:ext cx="104760" cy="173160"/>
          </a:xfrm>
          <a:custGeom>
            <a:avLst/>
            <a:gdLst/>
            <a:ahLst/>
            <a:rect l="0" t="0" r="r" b="b"/>
            <a:pathLst>
              <a:path w="291" h="481">
                <a:moveTo>
                  <a:pt x="59" y="142"/>
                </a:moveTo>
                <a:cubicBezTo>
                  <a:pt x="47" y="142"/>
                  <a:pt x="37" y="138"/>
                  <a:pt x="30" y="130"/>
                </a:cubicBezTo>
                <a:cubicBezTo>
                  <a:pt x="23" y="122"/>
                  <a:pt x="19" y="111"/>
                  <a:pt x="19" y="99"/>
                </a:cubicBezTo>
                <a:cubicBezTo>
                  <a:pt x="19" y="73"/>
                  <a:pt x="30" y="51"/>
                  <a:pt x="52" y="30"/>
                </a:cubicBezTo>
                <a:cubicBezTo>
                  <a:pt x="75" y="10"/>
                  <a:pt x="102" y="0"/>
                  <a:pt x="133" y="0"/>
                </a:cubicBezTo>
                <a:cubicBezTo>
                  <a:pt x="150" y="0"/>
                  <a:pt x="160" y="1"/>
                  <a:pt x="164" y="1"/>
                </a:cubicBezTo>
                <a:cubicBezTo>
                  <a:pt x="199" y="7"/>
                  <a:pt x="225" y="19"/>
                  <a:pt x="243" y="38"/>
                </a:cubicBezTo>
                <a:cubicBezTo>
                  <a:pt x="262" y="57"/>
                  <a:pt x="272" y="78"/>
                  <a:pt x="272" y="100"/>
                </a:cubicBezTo>
                <a:cubicBezTo>
                  <a:pt x="272" y="125"/>
                  <a:pt x="264" y="148"/>
                  <a:pt x="247" y="172"/>
                </a:cubicBezTo>
                <a:cubicBezTo>
                  <a:pt x="231" y="195"/>
                  <a:pt x="210" y="211"/>
                  <a:pt x="182" y="221"/>
                </a:cubicBezTo>
                <a:lnTo>
                  <a:pt x="180" y="223"/>
                </a:lnTo>
                <a:cubicBezTo>
                  <a:pt x="180" y="223"/>
                  <a:pt x="182" y="224"/>
                  <a:pt x="186" y="225"/>
                </a:cubicBezTo>
                <a:cubicBezTo>
                  <a:pt x="190" y="226"/>
                  <a:pt x="197" y="228"/>
                  <a:pt x="206" y="231"/>
                </a:cubicBezTo>
                <a:cubicBezTo>
                  <a:pt x="215" y="234"/>
                  <a:pt x="224" y="239"/>
                  <a:pt x="233" y="246"/>
                </a:cubicBezTo>
                <a:cubicBezTo>
                  <a:pt x="272" y="271"/>
                  <a:pt x="291" y="303"/>
                  <a:pt x="291" y="344"/>
                </a:cubicBezTo>
                <a:cubicBezTo>
                  <a:pt x="291" y="380"/>
                  <a:pt x="276" y="413"/>
                  <a:pt x="247" y="440"/>
                </a:cubicBezTo>
                <a:cubicBezTo>
                  <a:pt x="218" y="467"/>
                  <a:pt x="181" y="481"/>
                  <a:pt x="137" y="481"/>
                </a:cubicBezTo>
                <a:cubicBezTo>
                  <a:pt x="100" y="481"/>
                  <a:pt x="68" y="471"/>
                  <a:pt x="41" y="451"/>
                </a:cubicBezTo>
                <a:cubicBezTo>
                  <a:pt x="14" y="431"/>
                  <a:pt x="0" y="406"/>
                  <a:pt x="0" y="375"/>
                </a:cubicBezTo>
                <a:cubicBezTo>
                  <a:pt x="0" y="362"/>
                  <a:pt x="4" y="352"/>
                  <a:pt x="13" y="344"/>
                </a:cubicBezTo>
                <a:cubicBezTo>
                  <a:pt x="21" y="336"/>
                  <a:pt x="31" y="332"/>
                  <a:pt x="44" y="331"/>
                </a:cubicBezTo>
                <a:cubicBezTo>
                  <a:pt x="57" y="331"/>
                  <a:pt x="68" y="335"/>
                  <a:pt x="76" y="344"/>
                </a:cubicBezTo>
                <a:cubicBezTo>
                  <a:pt x="85" y="352"/>
                  <a:pt x="89" y="363"/>
                  <a:pt x="89" y="375"/>
                </a:cubicBezTo>
                <a:cubicBezTo>
                  <a:pt x="89" y="380"/>
                  <a:pt x="88" y="385"/>
                  <a:pt x="87" y="389"/>
                </a:cubicBezTo>
                <a:cubicBezTo>
                  <a:pt x="85" y="393"/>
                  <a:pt x="84" y="397"/>
                  <a:pt x="82" y="400"/>
                </a:cubicBezTo>
                <a:cubicBezTo>
                  <a:pt x="80" y="403"/>
                  <a:pt x="77" y="406"/>
                  <a:pt x="74" y="409"/>
                </a:cubicBezTo>
                <a:cubicBezTo>
                  <a:pt x="71" y="411"/>
                  <a:pt x="68" y="413"/>
                  <a:pt x="66" y="414"/>
                </a:cubicBezTo>
                <a:cubicBezTo>
                  <a:pt x="63" y="416"/>
                  <a:pt x="61" y="417"/>
                  <a:pt x="59" y="417"/>
                </a:cubicBezTo>
                <a:cubicBezTo>
                  <a:pt x="56" y="417"/>
                  <a:pt x="55" y="418"/>
                  <a:pt x="53" y="419"/>
                </a:cubicBezTo>
                <a:lnTo>
                  <a:pt x="50" y="420"/>
                </a:lnTo>
                <a:cubicBezTo>
                  <a:pt x="74" y="441"/>
                  <a:pt x="103" y="451"/>
                  <a:pt x="137" y="451"/>
                </a:cubicBezTo>
                <a:cubicBezTo>
                  <a:pt x="163" y="451"/>
                  <a:pt x="182" y="439"/>
                  <a:pt x="195" y="414"/>
                </a:cubicBezTo>
                <a:cubicBezTo>
                  <a:pt x="203" y="399"/>
                  <a:pt x="207" y="375"/>
                  <a:pt x="207" y="344"/>
                </a:cubicBezTo>
                <a:lnTo>
                  <a:pt x="207" y="330"/>
                </a:lnTo>
                <a:cubicBezTo>
                  <a:pt x="207" y="285"/>
                  <a:pt x="192" y="256"/>
                  <a:pt x="162" y="241"/>
                </a:cubicBezTo>
                <a:cubicBezTo>
                  <a:pt x="155" y="238"/>
                  <a:pt x="141" y="237"/>
                  <a:pt x="119" y="236"/>
                </a:cubicBezTo>
                <a:lnTo>
                  <a:pt x="90" y="235"/>
                </a:lnTo>
                <a:lnTo>
                  <a:pt x="88" y="234"/>
                </a:lnTo>
                <a:cubicBezTo>
                  <a:pt x="87" y="233"/>
                  <a:pt x="87" y="229"/>
                  <a:pt x="87" y="223"/>
                </a:cubicBezTo>
                <a:cubicBezTo>
                  <a:pt x="87" y="214"/>
                  <a:pt x="89" y="210"/>
                  <a:pt x="92" y="210"/>
                </a:cubicBezTo>
                <a:cubicBezTo>
                  <a:pt x="105" y="210"/>
                  <a:pt x="119" y="209"/>
                  <a:pt x="133" y="207"/>
                </a:cubicBezTo>
                <a:cubicBezTo>
                  <a:pt x="149" y="204"/>
                  <a:pt x="163" y="195"/>
                  <a:pt x="176" y="177"/>
                </a:cubicBezTo>
                <a:cubicBezTo>
                  <a:pt x="189" y="159"/>
                  <a:pt x="196" y="133"/>
                  <a:pt x="196" y="98"/>
                </a:cubicBezTo>
                <a:lnTo>
                  <a:pt x="196" y="93"/>
                </a:lnTo>
                <a:cubicBezTo>
                  <a:pt x="196" y="66"/>
                  <a:pt x="187" y="48"/>
                  <a:pt x="171" y="37"/>
                </a:cubicBezTo>
                <a:cubicBezTo>
                  <a:pt x="161" y="31"/>
                  <a:pt x="150" y="28"/>
                  <a:pt x="138" y="28"/>
                </a:cubicBezTo>
                <a:cubicBezTo>
                  <a:pt x="123" y="28"/>
                  <a:pt x="110" y="30"/>
                  <a:pt x="97" y="35"/>
                </a:cubicBezTo>
                <a:cubicBezTo>
                  <a:pt x="85" y="41"/>
                  <a:pt x="76" y="46"/>
                  <a:pt x="71" y="51"/>
                </a:cubicBezTo>
                <a:cubicBezTo>
                  <a:pt x="65" y="57"/>
                  <a:pt x="63" y="60"/>
                  <a:pt x="63" y="60"/>
                </a:cubicBezTo>
                <a:lnTo>
                  <a:pt x="65" y="60"/>
                </a:lnTo>
                <a:cubicBezTo>
                  <a:pt x="66" y="60"/>
                  <a:pt x="68" y="61"/>
                  <a:pt x="71" y="61"/>
                </a:cubicBezTo>
                <a:cubicBezTo>
                  <a:pt x="73" y="62"/>
                  <a:pt x="75" y="63"/>
                  <a:pt x="78" y="65"/>
                </a:cubicBezTo>
                <a:cubicBezTo>
                  <a:pt x="80" y="67"/>
                  <a:pt x="83" y="68"/>
                  <a:pt x="86" y="70"/>
                </a:cubicBezTo>
                <a:cubicBezTo>
                  <a:pt x="89" y="71"/>
                  <a:pt x="92" y="74"/>
                  <a:pt x="93" y="77"/>
                </a:cubicBezTo>
                <a:cubicBezTo>
                  <a:pt x="94" y="81"/>
                  <a:pt x="96" y="84"/>
                  <a:pt x="99" y="88"/>
                </a:cubicBezTo>
                <a:cubicBezTo>
                  <a:pt x="101" y="91"/>
                  <a:pt x="102" y="96"/>
                  <a:pt x="101" y="102"/>
                </a:cubicBezTo>
                <a:cubicBezTo>
                  <a:pt x="101" y="112"/>
                  <a:pt x="97" y="121"/>
                  <a:pt x="91" y="129"/>
                </a:cubicBezTo>
                <a:cubicBezTo>
                  <a:pt x="84" y="137"/>
                  <a:pt x="74" y="141"/>
                  <a:pt x="59" y="142"/>
                </a:cubicBez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80" name=""/>
          <p:cNvSpPr/>
          <p:nvPr/>
        </p:nvSpPr>
        <p:spPr>
          <a:xfrm>
            <a:off x="7691040" y="3958200"/>
            <a:ext cx="30960" cy="30600"/>
          </a:xfrm>
          <a:custGeom>
            <a:avLst/>
            <a:gdLst/>
            <a:ahLst/>
            <a:rect l="0" t="0" r="r" b="b"/>
            <a:pathLst>
              <a:path w="86" h="85">
                <a:moveTo>
                  <a:pt x="0" y="43"/>
                </a:moveTo>
                <a:cubicBezTo>
                  <a:pt x="0" y="32"/>
                  <a:pt x="4" y="22"/>
                  <a:pt x="12" y="14"/>
                </a:cubicBezTo>
                <a:cubicBezTo>
                  <a:pt x="21" y="5"/>
                  <a:pt x="31" y="0"/>
                  <a:pt x="43" y="0"/>
                </a:cubicBezTo>
                <a:cubicBezTo>
                  <a:pt x="54" y="0"/>
                  <a:pt x="64" y="5"/>
                  <a:pt x="73" y="12"/>
                </a:cubicBezTo>
                <a:cubicBezTo>
                  <a:pt x="81" y="20"/>
                  <a:pt x="85" y="30"/>
                  <a:pt x="86" y="42"/>
                </a:cubicBezTo>
                <a:cubicBezTo>
                  <a:pt x="86" y="54"/>
                  <a:pt x="82" y="64"/>
                  <a:pt x="74" y="72"/>
                </a:cubicBezTo>
                <a:cubicBezTo>
                  <a:pt x="66" y="81"/>
                  <a:pt x="56" y="85"/>
                  <a:pt x="44" y="85"/>
                </a:cubicBezTo>
                <a:cubicBezTo>
                  <a:pt x="32" y="85"/>
                  <a:pt x="22" y="81"/>
                  <a:pt x="13" y="73"/>
                </a:cubicBezTo>
                <a:cubicBezTo>
                  <a:pt x="5" y="65"/>
                  <a:pt x="1" y="55"/>
                  <a:pt x="0" y="43"/>
                </a:cubicBez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81" name=""/>
          <p:cNvSpPr/>
          <p:nvPr/>
        </p:nvSpPr>
        <p:spPr>
          <a:xfrm>
            <a:off x="7751160" y="3821040"/>
            <a:ext cx="106200" cy="173160"/>
          </a:xfrm>
          <a:custGeom>
            <a:avLst/>
            <a:gdLst/>
            <a:ahLst/>
            <a:rect l="0" t="0" r="r" b="b"/>
            <a:pathLst>
              <a:path w="295" h="481">
                <a:moveTo>
                  <a:pt x="40" y="56"/>
                </a:moveTo>
                <a:cubicBezTo>
                  <a:pt x="66" y="19"/>
                  <a:pt x="103" y="0"/>
                  <a:pt x="148" y="0"/>
                </a:cubicBezTo>
                <a:cubicBezTo>
                  <a:pt x="170" y="0"/>
                  <a:pt x="193" y="6"/>
                  <a:pt x="215" y="18"/>
                </a:cubicBezTo>
                <a:cubicBezTo>
                  <a:pt x="237" y="30"/>
                  <a:pt x="255" y="51"/>
                  <a:pt x="269" y="82"/>
                </a:cubicBezTo>
                <a:cubicBezTo>
                  <a:pt x="287" y="121"/>
                  <a:pt x="295" y="174"/>
                  <a:pt x="295" y="242"/>
                </a:cubicBezTo>
                <a:cubicBezTo>
                  <a:pt x="295" y="315"/>
                  <a:pt x="285" y="370"/>
                  <a:pt x="265" y="408"/>
                </a:cubicBezTo>
                <a:cubicBezTo>
                  <a:pt x="256" y="427"/>
                  <a:pt x="243" y="443"/>
                  <a:pt x="227" y="455"/>
                </a:cubicBezTo>
                <a:cubicBezTo>
                  <a:pt x="211" y="466"/>
                  <a:pt x="196" y="474"/>
                  <a:pt x="184" y="476"/>
                </a:cubicBezTo>
                <a:cubicBezTo>
                  <a:pt x="172" y="479"/>
                  <a:pt x="160" y="481"/>
                  <a:pt x="149" y="481"/>
                </a:cubicBezTo>
                <a:cubicBezTo>
                  <a:pt x="137" y="481"/>
                  <a:pt x="124" y="480"/>
                  <a:pt x="112" y="477"/>
                </a:cubicBezTo>
                <a:cubicBezTo>
                  <a:pt x="100" y="474"/>
                  <a:pt x="86" y="467"/>
                  <a:pt x="69" y="455"/>
                </a:cubicBezTo>
                <a:cubicBezTo>
                  <a:pt x="52" y="443"/>
                  <a:pt x="40" y="427"/>
                  <a:pt x="30" y="408"/>
                </a:cubicBezTo>
                <a:cubicBezTo>
                  <a:pt x="10" y="370"/>
                  <a:pt x="0" y="315"/>
                  <a:pt x="0" y="242"/>
                </a:cubicBezTo>
                <a:cubicBezTo>
                  <a:pt x="0" y="160"/>
                  <a:pt x="14" y="99"/>
                  <a:pt x="40" y="56"/>
                </a:cubicBezTo>
                <a:moveTo>
                  <a:pt x="198" y="48"/>
                </a:moveTo>
                <a:cubicBezTo>
                  <a:pt x="184" y="33"/>
                  <a:pt x="168" y="26"/>
                  <a:pt x="149" y="26"/>
                </a:cubicBezTo>
                <a:cubicBezTo>
                  <a:pt x="129" y="26"/>
                  <a:pt x="112" y="33"/>
                  <a:pt x="98" y="48"/>
                </a:cubicBezTo>
                <a:cubicBezTo>
                  <a:pt x="87" y="60"/>
                  <a:pt x="79" y="77"/>
                  <a:pt x="74" y="98"/>
                </a:cubicBezTo>
                <a:cubicBezTo>
                  <a:pt x="71" y="120"/>
                  <a:pt x="69" y="164"/>
                  <a:pt x="69" y="233"/>
                </a:cubicBezTo>
                <a:cubicBezTo>
                  <a:pt x="69" y="307"/>
                  <a:pt x="71" y="355"/>
                  <a:pt x="74" y="379"/>
                </a:cubicBezTo>
                <a:cubicBezTo>
                  <a:pt x="79" y="402"/>
                  <a:pt x="87" y="420"/>
                  <a:pt x="100" y="434"/>
                </a:cubicBezTo>
                <a:cubicBezTo>
                  <a:pt x="113" y="448"/>
                  <a:pt x="130" y="455"/>
                  <a:pt x="149" y="455"/>
                </a:cubicBezTo>
                <a:cubicBezTo>
                  <a:pt x="167" y="455"/>
                  <a:pt x="183" y="448"/>
                  <a:pt x="196" y="434"/>
                </a:cubicBezTo>
                <a:cubicBezTo>
                  <a:pt x="210" y="420"/>
                  <a:pt x="218" y="400"/>
                  <a:pt x="221" y="375"/>
                </a:cubicBezTo>
                <a:cubicBezTo>
                  <a:pt x="225" y="350"/>
                  <a:pt x="226" y="303"/>
                  <a:pt x="227" y="233"/>
                </a:cubicBezTo>
                <a:cubicBezTo>
                  <a:pt x="227" y="165"/>
                  <a:pt x="225" y="120"/>
                  <a:pt x="221" y="99"/>
                </a:cubicBezTo>
                <a:cubicBezTo>
                  <a:pt x="218" y="78"/>
                  <a:pt x="210" y="61"/>
                  <a:pt x="198" y="48"/>
                </a:cubicBez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82" name=""/>
          <p:cNvSpPr/>
          <p:nvPr/>
        </p:nvSpPr>
        <p:spPr>
          <a:xfrm>
            <a:off x="5838480" y="4173120"/>
            <a:ext cx="104400" cy="173160"/>
          </a:xfrm>
          <a:custGeom>
            <a:avLst/>
            <a:gdLst/>
            <a:ahLst/>
            <a:rect l="0" t="0" r="r" b="b"/>
            <a:pathLst>
              <a:path w="290" h="481">
                <a:moveTo>
                  <a:pt x="59" y="141"/>
                </a:moveTo>
                <a:cubicBezTo>
                  <a:pt x="46" y="141"/>
                  <a:pt x="37" y="137"/>
                  <a:pt x="30" y="129"/>
                </a:cubicBezTo>
                <a:cubicBezTo>
                  <a:pt x="23" y="121"/>
                  <a:pt x="19" y="111"/>
                  <a:pt x="18" y="99"/>
                </a:cubicBezTo>
                <a:cubicBezTo>
                  <a:pt x="18" y="73"/>
                  <a:pt x="30" y="50"/>
                  <a:pt x="52" y="30"/>
                </a:cubicBezTo>
                <a:cubicBezTo>
                  <a:pt x="74" y="10"/>
                  <a:pt x="101" y="0"/>
                  <a:pt x="134" y="0"/>
                </a:cubicBezTo>
                <a:cubicBezTo>
                  <a:pt x="150" y="0"/>
                  <a:pt x="160" y="0"/>
                  <a:pt x="165" y="1"/>
                </a:cubicBezTo>
                <a:cubicBezTo>
                  <a:pt x="199" y="6"/>
                  <a:pt x="225" y="19"/>
                  <a:pt x="244" y="38"/>
                </a:cubicBezTo>
                <a:cubicBezTo>
                  <a:pt x="262" y="57"/>
                  <a:pt x="271" y="78"/>
                  <a:pt x="272" y="100"/>
                </a:cubicBezTo>
                <a:cubicBezTo>
                  <a:pt x="272" y="124"/>
                  <a:pt x="264" y="149"/>
                  <a:pt x="248" y="172"/>
                </a:cubicBezTo>
                <a:cubicBezTo>
                  <a:pt x="232" y="194"/>
                  <a:pt x="210" y="211"/>
                  <a:pt x="182" y="221"/>
                </a:cubicBezTo>
                <a:lnTo>
                  <a:pt x="180" y="223"/>
                </a:lnTo>
                <a:cubicBezTo>
                  <a:pt x="180" y="223"/>
                  <a:pt x="182" y="224"/>
                  <a:pt x="186" y="225"/>
                </a:cubicBezTo>
                <a:cubicBezTo>
                  <a:pt x="191" y="226"/>
                  <a:pt x="197" y="228"/>
                  <a:pt x="207" y="231"/>
                </a:cubicBezTo>
                <a:cubicBezTo>
                  <a:pt x="216" y="234"/>
                  <a:pt x="225" y="239"/>
                  <a:pt x="233" y="246"/>
                </a:cubicBezTo>
                <a:cubicBezTo>
                  <a:pt x="271" y="270"/>
                  <a:pt x="290" y="303"/>
                  <a:pt x="290" y="343"/>
                </a:cubicBezTo>
                <a:cubicBezTo>
                  <a:pt x="290" y="380"/>
                  <a:pt x="276" y="412"/>
                  <a:pt x="247" y="440"/>
                </a:cubicBezTo>
                <a:cubicBezTo>
                  <a:pt x="218" y="467"/>
                  <a:pt x="182" y="481"/>
                  <a:pt x="137" y="481"/>
                </a:cubicBezTo>
                <a:cubicBezTo>
                  <a:pt x="99" y="481"/>
                  <a:pt x="67" y="471"/>
                  <a:pt x="40" y="451"/>
                </a:cubicBezTo>
                <a:cubicBezTo>
                  <a:pt x="13" y="431"/>
                  <a:pt x="0" y="405"/>
                  <a:pt x="0" y="375"/>
                </a:cubicBezTo>
                <a:cubicBezTo>
                  <a:pt x="0" y="362"/>
                  <a:pt x="4" y="351"/>
                  <a:pt x="12" y="343"/>
                </a:cubicBezTo>
                <a:cubicBezTo>
                  <a:pt x="21" y="335"/>
                  <a:pt x="31" y="331"/>
                  <a:pt x="44" y="331"/>
                </a:cubicBezTo>
                <a:cubicBezTo>
                  <a:pt x="57" y="331"/>
                  <a:pt x="67" y="335"/>
                  <a:pt x="76" y="343"/>
                </a:cubicBezTo>
                <a:cubicBezTo>
                  <a:pt x="84" y="352"/>
                  <a:pt x="88" y="362"/>
                  <a:pt x="88" y="375"/>
                </a:cubicBezTo>
                <a:cubicBezTo>
                  <a:pt x="88" y="380"/>
                  <a:pt x="88" y="385"/>
                  <a:pt x="86" y="389"/>
                </a:cubicBezTo>
                <a:cubicBezTo>
                  <a:pt x="85" y="393"/>
                  <a:pt x="83" y="397"/>
                  <a:pt x="81" y="400"/>
                </a:cubicBezTo>
                <a:cubicBezTo>
                  <a:pt x="79" y="403"/>
                  <a:pt x="77" y="406"/>
                  <a:pt x="74" y="408"/>
                </a:cubicBezTo>
                <a:cubicBezTo>
                  <a:pt x="70" y="411"/>
                  <a:pt x="68" y="412"/>
                  <a:pt x="65" y="414"/>
                </a:cubicBezTo>
                <a:cubicBezTo>
                  <a:pt x="63" y="415"/>
                  <a:pt x="61" y="416"/>
                  <a:pt x="58" y="417"/>
                </a:cubicBezTo>
                <a:cubicBezTo>
                  <a:pt x="56" y="417"/>
                  <a:pt x="54" y="418"/>
                  <a:pt x="53" y="419"/>
                </a:cubicBezTo>
                <a:lnTo>
                  <a:pt x="50" y="419"/>
                </a:lnTo>
                <a:cubicBezTo>
                  <a:pt x="74" y="440"/>
                  <a:pt x="102" y="451"/>
                  <a:pt x="137" y="451"/>
                </a:cubicBezTo>
                <a:cubicBezTo>
                  <a:pt x="163" y="451"/>
                  <a:pt x="182" y="439"/>
                  <a:pt x="195" y="414"/>
                </a:cubicBezTo>
                <a:cubicBezTo>
                  <a:pt x="203" y="399"/>
                  <a:pt x="207" y="375"/>
                  <a:pt x="207" y="343"/>
                </a:cubicBezTo>
                <a:lnTo>
                  <a:pt x="207" y="329"/>
                </a:lnTo>
                <a:cubicBezTo>
                  <a:pt x="207" y="285"/>
                  <a:pt x="192" y="256"/>
                  <a:pt x="163" y="241"/>
                </a:cubicBezTo>
                <a:cubicBezTo>
                  <a:pt x="156" y="238"/>
                  <a:pt x="141" y="236"/>
                  <a:pt x="120" y="236"/>
                </a:cubicBezTo>
                <a:lnTo>
                  <a:pt x="90" y="235"/>
                </a:lnTo>
                <a:lnTo>
                  <a:pt x="88" y="234"/>
                </a:lnTo>
                <a:cubicBezTo>
                  <a:pt x="87" y="232"/>
                  <a:pt x="86" y="229"/>
                  <a:pt x="86" y="223"/>
                </a:cubicBezTo>
                <a:cubicBezTo>
                  <a:pt x="86" y="214"/>
                  <a:pt x="88" y="210"/>
                  <a:pt x="92" y="210"/>
                </a:cubicBezTo>
                <a:cubicBezTo>
                  <a:pt x="105" y="210"/>
                  <a:pt x="119" y="209"/>
                  <a:pt x="133" y="206"/>
                </a:cubicBezTo>
                <a:cubicBezTo>
                  <a:pt x="149" y="204"/>
                  <a:pt x="163" y="194"/>
                  <a:pt x="177" y="177"/>
                </a:cubicBezTo>
                <a:cubicBezTo>
                  <a:pt x="190" y="160"/>
                  <a:pt x="196" y="133"/>
                  <a:pt x="196" y="98"/>
                </a:cubicBezTo>
                <a:lnTo>
                  <a:pt x="196" y="92"/>
                </a:lnTo>
                <a:cubicBezTo>
                  <a:pt x="196" y="66"/>
                  <a:pt x="188" y="47"/>
                  <a:pt x="172" y="37"/>
                </a:cubicBezTo>
                <a:cubicBezTo>
                  <a:pt x="161" y="31"/>
                  <a:pt x="150" y="27"/>
                  <a:pt x="139" y="27"/>
                </a:cubicBezTo>
                <a:cubicBezTo>
                  <a:pt x="124" y="27"/>
                  <a:pt x="109" y="30"/>
                  <a:pt x="97" y="35"/>
                </a:cubicBezTo>
                <a:cubicBezTo>
                  <a:pt x="84" y="40"/>
                  <a:pt x="75" y="46"/>
                  <a:pt x="70" y="51"/>
                </a:cubicBezTo>
                <a:cubicBezTo>
                  <a:pt x="65" y="57"/>
                  <a:pt x="62" y="60"/>
                  <a:pt x="62" y="60"/>
                </a:cubicBezTo>
                <a:lnTo>
                  <a:pt x="64" y="60"/>
                </a:lnTo>
                <a:cubicBezTo>
                  <a:pt x="66" y="60"/>
                  <a:pt x="68" y="60"/>
                  <a:pt x="70" y="61"/>
                </a:cubicBezTo>
                <a:cubicBezTo>
                  <a:pt x="72" y="61"/>
                  <a:pt x="75" y="63"/>
                  <a:pt x="77" y="64"/>
                </a:cubicBezTo>
                <a:cubicBezTo>
                  <a:pt x="79" y="66"/>
                  <a:pt x="82" y="68"/>
                  <a:pt x="85" y="69"/>
                </a:cubicBezTo>
                <a:cubicBezTo>
                  <a:pt x="89" y="71"/>
                  <a:pt x="91" y="73"/>
                  <a:pt x="92" y="77"/>
                </a:cubicBezTo>
                <a:cubicBezTo>
                  <a:pt x="94" y="81"/>
                  <a:pt x="96" y="84"/>
                  <a:pt x="98" y="87"/>
                </a:cubicBezTo>
                <a:cubicBezTo>
                  <a:pt x="100" y="91"/>
                  <a:pt x="101" y="95"/>
                  <a:pt x="100" y="101"/>
                </a:cubicBezTo>
                <a:cubicBezTo>
                  <a:pt x="100" y="112"/>
                  <a:pt x="97" y="121"/>
                  <a:pt x="90" y="129"/>
                </a:cubicBezTo>
                <a:cubicBezTo>
                  <a:pt x="84" y="137"/>
                  <a:pt x="73" y="141"/>
                  <a:pt x="59" y="141"/>
                </a:cubicBez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83" name=""/>
          <p:cNvSpPr/>
          <p:nvPr/>
        </p:nvSpPr>
        <p:spPr>
          <a:xfrm>
            <a:off x="5973120" y="4310280"/>
            <a:ext cx="30600" cy="30600"/>
          </a:xfrm>
          <a:custGeom>
            <a:avLst/>
            <a:gdLst/>
            <a:ahLst/>
            <a:rect l="0" t="0" r="r" b="b"/>
            <a:pathLst>
              <a:path w="85" h="85">
                <a:moveTo>
                  <a:pt x="0" y="43"/>
                </a:moveTo>
                <a:cubicBezTo>
                  <a:pt x="0" y="31"/>
                  <a:pt x="4" y="22"/>
                  <a:pt x="12" y="12"/>
                </a:cubicBezTo>
                <a:cubicBezTo>
                  <a:pt x="20" y="4"/>
                  <a:pt x="30" y="0"/>
                  <a:pt x="42" y="0"/>
                </a:cubicBezTo>
                <a:cubicBezTo>
                  <a:pt x="53" y="0"/>
                  <a:pt x="63" y="3"/>
                  <a:pt x="71" y="11"/>
                </a:cubicBezTo>
                <a:cubicBezTo>
                  <a:pt x="79" y="18"/>
                  <a:pt x="85" y="29"/>
                  <a:pt x="85" y="42"/>
                </a:cubicBezTo>
                <a:cubicBezTo>
                  <a:pt x="85" y="54"/>
                  <a:pt x="80" y="64"/>
                  <a:pt x="72" y="72"/>
                </a:cubicBezTo>
                <a:cubicBezTo>
                  <a:pt x="65" y="80"/>
                  <a:pt x="55" y="85"/>
                  <a:pt x="42" y="85"/>
                </a:cubicBezTo>
                <a:cubicBezTo>
                  <a:pt x="30" y="85"/>
                  <a:pt x="20" y="81"/>
                  <a:pt x="12" y="73"/>
                </a:cubicBezTo>
                <a:cubicBezTo>
                  <a:pt x="5" y="65"/>
                  <a:pt x="0" y="55"/>
                  <a:pt x="0" y="43"/>
                </a:cubicBez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84" name=""/>
          <p:cNvSpPr/>
          <p:nvPr/>
        </p:nvSpPr>
        <p:spPr>
          <a:xfrm>
            <a:off x="6033240" y="4172760"/>
            <a:ext cx="106200" cy="173520"/>
          </a:xfrm>
          <a:custGeom>
            <a:avLst/>
            <a:gdLst/>
            <a:ahLst/>
            <a:rect l="0" t="0" r="r" b="b"/>
            <a:pathLst>
              <a:path w="295" h="482">
                <a:moveTo>
                  <a:pt x="40" y="57"/>
                </a:moveTo>
                <a:cubicBezTo>
                  <a:pt x="66" y="19"/>
                  <a:pt x="101" y="0"/>
                  <a:pt x="147" y="0"/>
                </a:cubicBezTo>
                <a:cubicBezTo>
                  <a:pt x="170" y="0"/>
                  <a:pt x="192" y="7"/>
                  <a:pt x="214" y="19"/>
                </a:cubicBezTo>
                <a:cubicBezTo>
                  <a:pt x="237" y="31"/>
                  <a:pt x="255" y="52"/>
                  <a:pt x="269" y="83"/>
                </a:cubicBezTo>
                <a:cubicBezTo>
                  <a:pt x="286" y="121"/>
                  <a:pt x="295" y="176"/>
                  <a:pt x="295" y="243"/>
                </a:cubicBezTo>
                <a:cubicBezTo>
                  <a:pt x="295" y="315"/>
                  <a:pt x="285" y="370"/>
                  <a:pt x="265" y="409"/>
                </a:cubicBezTo>
                <a:cubicBezTo>
                  <a:pt x="255" y="428"/>
                  <a:pt x="243" y="444"/>
                  <a:pt x="226" y="455"/>
                </a:cubicBezTo>
                <a:cubicBezTo>
                  <a:pt x="210" y="467"/>
                  <a:pt x="196" y="474"/>
                  <a:pt x="184" y="477"/>
                </a:cubicBezTo>
                <a:cubicBezTo>
                  <a:pt x="172" y="480"/>
                  <a:pt x="160" y="481"/>
                  <a:pt x="148" y="482"/>
                </a:cubicBezTo>
                <a:cubicBezTo>
                  <a:pt x="135" y="482"/>
                  <a:pt x="123" y="481"/>
                  <a:pt x="111" y="478"/>
                </a:cubicBezTo>
                <a:cubicBezTo>
                  <a:pt x="99" y="475"/>
                  <a:pt x="85" y="467"/>
                  <a:pt x="68" y="455"/>
                </a:cubicBezTo>
                <a:cubicBezTo>
                  <a:pt x="52" y="443"/>
                  <a:pt x="39" y="428"/>
                  <a:pt x="30" y="409"/>
                </a:cubicBezTo>
                <a:cubicBezTo>
                  <a:pt x="10" y="370"/>
                  <a:pt x="0" y="315"/>
                  <a:pt x="0" y="243"/>
                </a:cubicBezTo>
                <a:cubicBezTo>
                  <a:pt x="0" y="161"/>
                  <a:pt x="13" y="99"/>
                  <a:pt x="40" y="57"/>
                </a:cubicBezTo>
                <a:moveTo>
                  <a:pt x="198" y="49"/>
                </a:moveTo>
                <a:cubicBezTo>
                  <a:pt x="184" y="34"/>
                  <a:pt x="167" y="26"/>
                  <a:pt x="148" y="26"/>
                </a:cubicBezTo>
                <a:cubicBezTo>
                  <a:pt x="128" y="26"/>
                  <a:pt x="111" y="34"/>
                  <a:pt x="97" y="49"/>
                </a:cubicBezTo>
                <a:cubicBezTo>
                  <a:pt x="85" y="61"/>
                  <a:pt x="78" y="78"/>
                  <a:pt x="74" y="99"/>
                </a:cubicBezTo>
                <a:cubicBezTo>
                  <a:pt x="70" y="120"/>
                  <a:pt x="68" y="165"/>
                  <a:pt x="68" y="234"/>
                </a:cubicBezTo>
                <a:cubicBezTo>
                  <a:pt x="68" y="308"/>
                  <a:pt x="70" y="356"/>
                  <a:pt x="74" y="379"/>
                </a:cubicBezTo>
                <a:cubicBezTo>
                  <a:pt x="78" y="403"/>
                  <a:pt x="86" y="421"/>
                  <a:pt x="99" y="434"/>
                </a:cubicBezTo>
                <a:cubicBezTo>
                  <a:pt x="112" y="448"/>
                  <a:pt x="128" y="455"/>
                  <a:pt x="148" y="455"/>
                </a:cubicBezTo>
                <a:cubicBezTo>
                  <a:pt x="167" y="455"/>
                  <a:pt x="183" y="448"/>
                  <a:pt x="196" y="434"/>
                </a:cubicBezTo>
                <a:cubicBezTo>
                  <a:pt x="209" y="420"/>
                  <a:pt x="217" y="401"/>
                  <a:pt x="221" y="376"/>
                </a:cubicBezTo>
                <a:cubicBezTo>
                  <a:pt x="224" y="351"/>
                  <a:pt x="226" y="303"/>
                  <a:pt x="226" y="234"/>
                </a:cubicBezTo>
                <a:cubicBezTo>
                  <a:pt x="226" y="165"/>
                  <a:pt x="224" y="121"/>
                  <a:pt x="221" y="100"/>
                </a:cubicBezTo>
                <a:cubicBezTo>
                  <a:pt x="217" y="78"/>
                  <a:pt x="209" y="61"/>
                  <a:pt x="198" y="49"/>
                </a:cubicBez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85" name=""/>
          <p:cNvSpPr/>
          <p:nvPr/>
        </p:nvSpPr>
        <p:spPr>
          <a:xfrm>
            <a:off x="6410880" y="4173120"/>
            <a:ext cx="104760" cy="173160"/>
          </a:xfrm>
          <a:custGeom>
            <a:avLst/>
            <a:gdLst/>
            <a:ahLst/>
            <a:rect l="0" t="0" r="r" b="b"/>
            <a:pathLst>
              <a:path w="291" h="481">
                <a:moveTo>
                  <a:pt x="60" y="141"/>
                </a:moveTo>
                <a:cubicBezTo>
                  <a:pt x="47" y="141"/>
                  <a:pt x="37" y="137"/>
                  <a:pt x="30" y="129"/>
                </a:cubicBezTo>
                <a:cubicBezTo>
                  <a:pt x="23" y="121"/>
                  <a:pt x="20" y="111"/>
                  <a:pt x="19" y="99"/>
                </a:cubicBezTo>
                <a:cubicBezTo>
                  <a:pt x="19" y="73"/>
                  <a:pt x="30" y="50"/>
                  <a:pt x="53" y="30"/>
                </a:cubicBezTo>
                <a:cubicBezTo>
                  <a:pt x="75" y="10"/>
                  <a:pt x="102" y="0"/>
                  <a:pt x="134" y="0"/>
                </a:cubicBezTo>
                <a:cubicBezTo>
                  <a:pt x="150" y="0"/>
                  <a:pt x="160" y="0"/>
                  <a:pt x="164" y="1"/>
                </a:cubicBezTo>
                <a:cubicBezTo>
                  <a:pt x="199" y="6"/>
                  <a:pt x="225" y="19"/>
                  <a:pt x="243" y="38"/>
                </a:cubicBezTo>
                <a:cubicBezTo>
                  <a:pt x="263" y="57"/>
                  <a:pt x="272" y="78"/>
                  <a:pt x="272" y="100"/>
                </a:cubicBezTo>
                <a:cubicBezTo>
                  <a:pt x="272" y="124"/>
                  <a:pt x="264" y="149"/>
                  <a:pt x="248" y="172"/>
                </a:cubicBezTo>
                <a:cubicBezTo>
                  <a:pt x="232" y="194"/>
                  <a:pt x="210" y="211"/>
                  <a:pt x="182" y="221"/>
                </a:cubicBezTo>
                <a:lnTo>
                  <a:pt x="180" y="223"/>
                </a:lnTo>
                <a:cubicBezTo>
                  <a:pt x="180" y="223"/>
                  <a:pt x="182" y="224"/>
                  <a:pt x="186" y="225"/>
                </a:cubicBezTo>
                <a:cubicBezTo>
                  <a:pt x="190" y="226"/>
                  <a:pt x="197" y="228"/>
                  <a:pt x="206" y="231"/>
                </a:cubicBezTo>
                <a:cubicBezTo>
                  <a:pt x="216" y="234"/>
                  <a:pt x="225" y="239"/>
                  <a:pt x="233" y="246"/>
                </a:cubicBezTo>
                <a:cubicBezTo>
                  <a:pt x="272" y="270"/>
                  <a:pt x="291" y="303"/>
                  <a:pt x="291" y="343"/>
                </a:cubicBezTo>
                <a:cubicBezTo>
                  <a:pt x="291" y="380"/>
                  <a:pt x="277" y="412"/>
                  <a:pt x="247" y="440"/>
                </a:cubicBezTo>
                <a:cubicBezTo>
                  <a:pt x="218" y="467"/>
                  <a:pt x="181" y="481"/>
                  <a:pt x="137" y="481"/>
                </a:cubicBezTo>
                <a:cubicBezTo>
                  <a:pt x="100" y="481"/>
                  <a:pt x="68" y="471"/>
                  <a:pt x="41" y="451"/>
                </a:cubicBezTo>
                <a:cubicBezTo>
                  <a:pt x="14" y="431"/>
                  <a:pt x="0" y="405"/>
                  <a:pt x="0" y="375"/>
                </a:cubicBezTo>
                <a:cubicBezTo>
                  <a:pt x="0" y="362"/>
                  <a:pt x="5" y="351"/>
                  <a:pt x="13" y="343"/>
                </a:cubicBezTo>
                <a:cubicBezTo>
                  <a:pt x="21" y="335"/>
                  <a:pt x="32" y="331"/>
                  <a:pt x="44" y="331"/>
                </a:cubicBezTo>
                <a:cubicBezTo>
                  <a:pt x="57" y="331"/>
                  <a:pt x="68" y="335"/>
                  <a:pt x="77" y="343"/>
                </a:cubicBezTo>
                <a:cubicBezTo>
                  <a:pt x="85" y="352"/>
                  <a:pt x="89" y="362"/>
                  <a:pt x="89" y="375"/>
                </a:cubicBezTo>
                <a:cubicBezTo>
                  <a:pt x="89" y="380"/>
                  <a:pt x="88" y="385"/>
                  <a:pt x="87" y="389"/>
                </a:cubicBezTo>
                <a:cubicBezTo>
                  <a:pt x="86" y="393"/>
                  <a:pt x="84" y="397"/>
                  <a:pt x="82" y="400"/>
                </a:cubicBezTo>
                <a:cubicBezTo>
                  <a:pt x="80" y="403"/>
                  <a:pt x="78" y="406"/>
                  <a:pt x="74" y="408"/>
                </a:cubicBezTo>
                <a:cubicBezTo>
                  <a:pt x="71" y="411"/>
                  <a:pt x="68" y="412"/>
                  <a:pt x="66" y="414"/>
                </a:cubicBezTo>
                <a:cubicBezTo>
                  <a:pt x="64" y="415"/>
                  <a:pt x="61" y="416"/>
                  <a:pt x="59" y="417"/>
                </a:cubicBezTo>
                <a:cubicBezTo>
                  <a:pt x="57" y="417"/>
                  <a:pt x="55" y="418"/>
                  <a:pt x="53" y="419"/>
                </a:cubicBezTo>
                <a:lnTo>
                  <a:pt x="51" y="419"/>
                </a:lnTo>
                <a:cubicBezTo>
                  <a:pt x="74" y="440"/>
                  <a:pt x="103" y="451"/>
                  <a:pt x="137" y="451"/>
                </a:cubicBezTo>
                <a:cubicBezTo>
                  <a:pt x="163" y="451"/>
                  <a:pt x="182" y="439"/>
                  <a:pt x="195" y="414"/>
                </a:cubicBezTo>
                <a:cubicBezTo>
                  <a:pt x="203" y="399"/>
                  <a:pt x="207" y="375"/>
                  <a:pt x="207" y="343"/>
                </a:cubicBezTo>
                <a:lnTo>
                  <a:pt x="207" y="329"/>
                </a:lnTo>
                <a:cubicBezTo>
                  <a:pt x="207" y="285"/>
                  <a:pt x="192" y="256"/>
                  <a:pt x="162" y="241"/>
                </a:cubicBezTo>
                <a:cubicBezTo>
                  <a:pt x="155" y="238"/>
                  <a:pt x="141" y="236"/>
                  <a:pt x="120" y="236"/>
                </a:cubicBezTo>
                <a:lnTo>
                  <a:pt x="90" y="235"/>
                </a:lnTo>
                <a:lnTo>
                  <a:pt x="88" y="234"/>
                </a:lnTo>
                <a:cubicBezTo>
                  <a:pt x="87" y="232"/>
                  <a:pt x="87" y="229"/>
                  <a:pt x="87" y="223"/>
                </a:cubicBezTo>
                <a:cubicBezTo>
                  <a:pt x="87" y="214"/>
                  <a:pt x="89" y="210"/>
                  <a:pt x="93" y="210"/>
                </a:cubicBezTo>
                <a:cubicBezTo>
                  <a:pt x="106" y="210"/>
                  <a:pt x="119" y="209"/>
                  <a:pt x="133" y="206"/>
                </a:cubicBezTo>
                <a:cubicBezTo>
                  <a:pt x="149" y="204"/>
                  <a:pt x="163" y="194"/>
                  <a:pt x="176" y="177"/>
                </a:cubicBezTo>
                <a:cubicBezTo>
                  <a:pt x="189" y="160"/>
                  <a:pt x="196" y="133"/>
                  <a:pt x="196" y="98"/>
                </a:cubicBezTo>
                <a:lnTo>
                  <a:pt x="196" y="92"/>
                </a:lnTo>
                <a:cubicBezTo>
                  <a:pt x="196" y="66"/>
                  <a:pt x="188" y="47"/>
                  <a:pt x="171" y="37"/>
                </a:cubicBezTo>
                <a:cubicBezTo>
                  <a:pt x="161" y="31"/>
                  <a:pt x="150" y="27"/>
                  <a:pt x="139" y="27"/>
                </a:cubicBezTo>
                <a:cubicBezTo>
                  <a:pt x="124" y="27"/>
                  <a:pt x="110" y="30"/>
                  <a:pt x="97" y="35"/>
                </a:cubicBezTo>
                <a:cubicBezTo>
                  <a:pt x="85" y="40"/>
                  <a:pt x="76" y="46"/>
                  <a:pt x="71" y="51"/>
                </a:cubicBezTo>
                <a:cubicBezTo>
                  <a:pt x="66" y="57"/>
                  <a:pt x="63" y="60"/>
                  <a:pt x="63" y="60"/>
                </a:cubicBezTo>
                <a:lnTo>
                  <a:pt x="65" y="60"/>
                </a:lnTo>
                <a:cubicBezTo>
                  <a:pt x="67" y="60"/>
                  <a:pt x="69" y="60"/>
                  <a:pt x="71" y="61"/>
                </a:cubicBezTo>
                <a:cubicBezTo>
                  <a:pt x="73" y="61"/>
                  <a:pt x="76" y="63"/>
                  <a:pt x="78" y="64"/>
                </a:cubicBezTo>
                <a:cubicBezTo>
                  <a:pt x="80" y="66"/>
                  <a:pt x="83" y="68"/>
                  <a:pt x="86" y="69"/>
                </a:cubicBezTo>
                <a:cubicBezTo>
                  <a:pt x="90" y="71"/>
                  <a:pt x="92" y="73"/>
                  <a:pt x="93" y="77"/>
                </a:cubicBezTo>
                <a:cubicBezTo>
                  <a:pt x="95" y="81"/>
                  <a:pt x="97" y="84"/>
                  <a:pt x="99" y="87"/>
                </a:cubicBezTo>
                <a:cubicBezTo>
                  <a:pt x="101" y="91"/>
                  <a:pt x="102" y="95"/>
                  <a:pt x="101" y="101"/>
                </a:cubicBezTo>
                <a:cubicBezTo>
                  <a:pt x="101" y="112"/>
                  <a:pt x="98" y="121"/>
                  <a:pt x="91" y="129"/>
                </a:cubicBezTo>
                <a:cubicBezTo>
                  <a:pt x="85" y="137"/>
                  <a:pt x="74" y="141"/>
                  <a:pt x="60" y="141"/>
                </a:cubicBez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86" name=""/>
          <p:cNvSpPr/>
          <p:nvPr/>
        </p:nvSpPr>
        <p:spPr>
          <a:xfrm>
            <a:off x="6545880" y="4310280"/>
            <a:ext cx="30600" cy="30600"/>
          </a:xfrm>
          <a:custGeom>
            <a:avLst/>
            <a:gdLst/>
            <a:ahLst/>
            <a:rect l="0" t="0" r="r" b="b"/>
            <a:pathLst>
              <a:path w="85" h="85">
                <a:moveTo>
                  <a:pt x="0" y="43"/>
                </a:moveTo>
                <a:cubicBezTo>
                  <a:pt x="0" y="31"/>
                  <a:pt x="5" y="22"/>
                  <a:pt x="13" y="12"/>
                </a:cubicBezTo>
                <a:cubicBezTo>
                  <a:pt x="20" y="4"/>
                  <a:pt x="30" y="0"/>
                  <a:pt x="43" y="0"/>
                </a:cubicBezTo>
                <a:cubicBezTo>
                  <a:pt x="54" y="0"/>
                  <a:pt x="64" y="3"/>
                  <a:pt x="72" y="11"/>
                </a:cubicBezTo>
                <a:cubicBezTo>
                  <a:pt x="80" y="18"/>
                  <a:pt x="85" y="29"/>
                  <a:pt x="85" y="42"/>
                </a:cubicBezTo>
                <a:cubicBezTo>
                  <a:pt x="85" y="54"/>
                  <a:pt x="81" y="64"/>
                  <a:pt x="73" y="72"/>
                </a:cubicBezTo>
                <a:cubicBezTo>
                  <a:pt x="65" y="80"/>
                  <a:pt x="55" y="85"/>
                  <a:pt x="43" y="85"/>
                </a:cubicBezTo>
                <a:cubicBezTo>
                  <a:pt x="31" y="85"/>
                  <a:pt x="21" y="81"/>
                  <a:pt x="13" y="73"/>
                </a:cubicBezTo>
                <a:cubicBezTo>
                  <a:pt x="5" y="65"/>
                  <a:pt x="0" y="55"/>
                  <a:pt x="0" y="43"/>
                </a:cubicBez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87" name=""/>
          <p:cNvSpPr/>
          <p:nvPr/>
        </p:nvSpPr>
        <p:spPr>
          <a:xfrm>
            <a:off x="6608520" y="4172760"/>
            <a:ext cx="100800" cy="173520"/>
          </a:xfrm>
          <a:custGeom>
            <a:avLst/>
            <a:gdLst/>
            <a:ahLst/>
            <a:rect l="0" t="0" r="r" b="b"/>
            <a:pathLst>
              <a:path w="280" h="482">
                <a:moveTo>
                  <a:pt x="80" y="357"/>
                </a:moveTo>
                <a:cubicBezTo>
                  <a:pt x="80" y="368"/>
                  <a:pt x="76" y="377"/>
                  <a:pt x="69" y="385"/>
                </a:cubicBezTo>
                <a:cubicBezTo>
                  <a:pt x="61" y="392"/>
                  <a:pt x="52" y="396"/>
                  <a:pt x="41" y="396"/>
                </a:cubicBezTo>
                <a:lnTo>
                  <a:pt x="37" y="396"/>
                </a:lnTo>
                <a:cubicBezTo>
                  <a:pt x="58" y="433"/>
                  <a:pt x="86" y="451"/>
                  <a:pt x="122" y="451"/>
                </a:cubicBezTo>
                <a:cubicBezTo>
                  <a:pt x="155" y="451"/>
                  <a:pt x="179" y="437"/>
                  <a:pt x="194" y="409"/>
                </a:cubicBezTo>
                <a:cubicBezTo>
                  <a:pt x="203" y="394"/>
                  <a:pt x="207" y="364"/>
                  <a:pt x="207" y="320"/>
                </a:cubicBezTo>
                <a:cubicBezTo>
                  <a:pt x="207" y="272"/>
                  <a:pt x="201" y="240"/>
                  <a:pt x="188" y="223"/>
                </a:cubicBezTo>
                <a:cubicBezTo>
                  <a:pt x="176" y="207"/>
                  <a:pt x="163" y="200"/>
                  <a:pt x="148" y="200"/>
                </a:cubicBezTo>
                <a:lnTo>
                  <a:pt x="144" y="200"/>
                </a:lnTo>
                <a:cubicBezTo>
                  <a:pt x="106" y="200"/>
                  <a:pt x="79" y="216"/>
                  <a:pt x="60" y="247"/>
                </a:cubicBezTo>
                <a:cubicBezTo>
                  <a:pt x="58" y="251"/>
                  <a:pt x="57" y="252"/>
                  <a:pt x="55" y="253"/>
                </a:cubicBezTo>
                <a:cubicBezTo>
                  <a:pt x="54" y="253"/>
                  <a:pt x="51" y="254"/>
                  <a:pt x="45" y="254"/>
                </a:cubicBezTo>
                <a:cubicBezTo>
                  <a:pt x="37" y="254"/>
                  <a:pt x="33" y="253"/>
                  <a:pt x="32" y="250"/>
                </a:cubicBezTo>
                <a:cubicBezTo>
                  <a:pt x="31" y="248"/>
                  <a:pt x="30" y="207"/>
                  <a:pt x="30" y="127"/>
                </a:cubicBezTo>
                <a:lnTo>
                  <a:pt x="30" y="37"/>
                </a:lnTo>
                <a:cubicBezTo>
                  <a:pt x="30" y="13"/>
                  <a:pt x="31" y="2"/>
                  <a:pt x="34" y="2"/>
                </a:cubicBezTo>
                <a:cubicBezTo>
                  <a:pt x="35" y="1"/>
                  <a:pt x="36" y="0"/>
                  <a:pt x="37" y="0"/>
                </a:cubicBezTo>
                <a:cubicBezTo>
                  <a:pt x="37" y="0"/>
                  <a:pt x="42" y="2"/>
                  <a:pt x="51" y="6"/>
                </a:cubicBezTo>
                <a:cubicBezTo>
                  <a:pt x="61" y="10"/>
                  <a:pt x="73" y="13"/>
                  <a:pt x="90" y="17"/>
                </a:cubicBezTo>
                <a:cubicBezTo>
                  <a:pt x="106" y="21"/>
                  <a:pt x="123" y="23"/>
                  <a:pt x="143" y="23"/>
                </a:cubicBezTo>
                <a:cubicBezTo>
                  <a:pt x="176" y="23"/>
                  <a:pt x="208" y="16"/>
                  <a:pt x="238" y="3"/>
                </a:cubicBezTo>
                <a:cubicBezTo>
                  <a:pt x="242" y="1"/>
                  <a:pt x="245" y="0"/>
                  <a:pt x="247" y="0"/>
                </a:cubicBezTo>
                <a:cubicBezTo>
                  <a:pt x="251" y="0"/>
                  <a:pt x="253" y="5"/>
                  <a:pt x="253" y="13"/>
                </a:cubicBezTo>
                <a:lnTo>
                  <a:pt x="253" y="22"/>
                </a:lnTo>
                <a:cubicBezTo>
                  <a:pt x="215" y="67"/>
                  <a:pt x="167" y="90"/>
                  <a:pt x="109" y="90"/>
                </a:cubicBezTo>
                <a:cubicBezTo>
                  <a:pt x="94" y="90"/>
                  <a:pt x="81" y="88"/>
                  <a:pt x="69" y="86"/>
                </a:cubicBezTo>
                <a:lnTo>
                  <a:pt x="62" y="84"/>
                </a:lnTo>
                <a:lnTo>
                  <a:pt x="62" y="205"/>
                </a:lnTo>
                <a:cubicBezTo>
                  <a:pt x="71" y="199"/>
                  <a:pt x="78" y="194"/>
                  <a:pt x="83" y="190"/>
                </a:cubicBezTo>
                <a:cubicBezTo>
                  <a:pt x="89" y="186"/>
                  <a:pt x="97" y="183"/>
                  <a:pt x="109" y="179"/>
                </a:cubicBezTo>
                <a:cubicBezTo>
                  <a:pt x="120" y="175"/>
                  <a:pt x="133" y="173"/>
                  <a:pt x="145" y="173"/>
                </a:cubicBezTo>
                <a:cubicBezTo>
                  <a:pt x="183" y="173"/>
                  <a:pt x="215" y="188"/>
                  <a:pt x="241" y="219"/>
                </a:cubicBezTo>
                <a:cubicBezTo>
                  <a:pt x="267" y="249"/>
                  <a:pt x="280" y="285"/>
                  <a:pt x="280" y="326"/>
                </a:cubicBezTo>
                <a:cubicBezTo>
                  <a:pt x="280" y="369"/>
                  <a:pt x="265" y="406"/>
                  <a:pt x="235" y="436"/>
                </a:cubicBezTo>
                <a:cubicBezTo>
                  <a:pt x="205" y="466"/>
                  <a:pt x="169" y="481"/>
                  <a:pt x="125" y="482"/>
                </a:cubicBezTo>
                <a:cubicBezTo>
                  <a:pt x="88" y="482"/>
                  <a:pt x="57" y="469"/>
                  <a:pt x="35" y="444"/>
                </a:cubicBezTo>
                <a:cubicBezTo>
                  <a:pt x="12" y="419"/>
                  <a:pt x="0" y="391"/>
                  <a:pt x="0" y="359"/>
                </a:cubicBezTo>
                <a:cubicBezTo>
                  <a:pt x="0" y="348"/>
                  <a:pt x="3" y="339"/>
                  <a:pt x="8" y="332"/>
                </a:cubicBezTo>
                <a:cubicBezTo>
                  <a:pt x="13" y="326"/>
                  <a:pt x="18" y="322"/>
                  <a:pt x="24" y="320"/>
                </a:cubicBezTo>
                <a:cubicBezTo>
                  <a:pt x="30" y="318"/>
                  <a:pt x="35" y="317"/>
                  <a:pt x="40" y="317"/>
                </a:cubicBezTo>
                <a:cubicBezTo>
                  <a:pt x="52" y="317"/>
                  <a:pt x="61" y="321"/>
                  <a:pt x="69" y="329"/>
                </a:cubicBezTo>
                <a:cubicBezTo>
                  <a:pt x="76" y="337"/>
                  <a:pt x="80" y="346"/>
                  <a:pt x="80" y="357"/>
                </a:cubicBez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88" name=""/>
          <p:cNvSpPr/>
          <p:nvPr/>
        </p:nvSpPr>
        <p:spPr>
          <a:xfrm>
            <a:off x="6980040" y="4170240"/>
            <a:ext cx="111960" cy="170640"/>
          </a:xfrm>
          <a:custGeom>
            <a:avLst/>
            <a:gdLst/>
            <a:ahLst/>
            <a:rect l="0" t="0" r="r" b="b"/>
            <a:pathLst>
              <a:path w="311" h="474">
                <a:moveTo>
                  <a:pt x="305" y="474"/>
                </a:moveTo>
                <a:cubicBezTo>
                  <a:pt x="296" y="472"/>
                  <a:pt x="266" y="471"/>
                  <a:pt x="213" y="471"/>
                </a:cubicBezTo>
                <a:cubicBezTo>
                  <a:pt x="159" y="471"/>
                  <a:pt x="128" y="472"/>
                  <a:pt x="120" y="474"/>
                </a:cubicBezTo>
                <a:lnTo>
                  <a:pt x="114" y="474"/>
                </a:lnTo>
                <a:lnTo>
                  <a:pt x="114" y="440"/>
                </a:lnTo>
                <a:lnTo>
                  <a:pt x="135" y="440"/>
                </a:lnTo>
                <a:cubicBezTo>
                  <a:pt x="145" y="440"/>
                  <a:pt x="151" y="440"/>
                  <a:pt x="154" y="440"/>
                </a:cubicBezTo>
                <a:cubicBezTo>
                  <a:pt x="157" y="440"/>
                  <a:pt x="161" y="440"/>
                  <a:pt x="166" y="439"/>
                </a:cubicBezTo>
                <a:cubicBezTo>
                  <a:pt x="171" y="438"/>
                  <a:pt x="174" y="437"/>
                  <a:pt x="176" y="436"/>
                </a:cubicBezTo>
                <a:cubicBezTo>
                  <a:pt x="178" y="434"/>
                  <a:pt x="179" y="432"/>
                  <a:pt x="181" y="430"/>
                </a:cubicBezTo>
                <a:cubicBezTo>
                  <a:pt x="181" y="429"/>
                  <a:pt x="181" y="416"/>
                  <a:pt x="181" y="392"/>
                </a:cubicBezTo>
                <a:lnTo>
                  <a:pt x="181" y="357"/>
                </a:lnTo>
                <a:lnTo>
                  <a:pt x="0" y="357"/>
                </a:lnTo>
                <a:lnTo>
                  <a:pt x="0" y="325"/>
                </a:lnTo>
                <a:lnTo>
                  <a:pt x="106" y="164"/>
                </a:lnTo>
                <a:cubicBezTo>
                  <a:pt x="177" y="56"/>
                  <a:pt x="213" y="2"/>
                  <a:pt x="214" y="1"/>
                </a:cubicBezTo>
                <a:cubicBezTo>
                  <a:pt x="215" y="0"/>
                  <a:pt x="220" y="0"/>
                  <a:pt x="229" y="0"/>
                </a:cubicBezTo>
                <a:lnTo>
                  <a:pt x="242" y="0"/>
                </a:lnTo>
                <a:lnTo>
                  <a:pt x="247" y="4"/>
                </a:lnTo>
                <a:lnTo>
                  <a:pt x="247" y="325"/>
                </a:lnTo>
                <a:lnTo>
                  <a:pt x="311" y="325"/>
                </a:lnTo>
                <a:lnTo>
                  <a:pt x="311" y="357"/>
                </a:lnTo>
                <a:lnTo>
                  <a:pt x="247" y="357"/>
                </a:lnTo>
                <a:lnTo>
                  <a:pt x="247" y="393"/>
                </a:lnTo>
                <a:cubicBezTo>
                  <a:pt x="247" y="412"/>
                  <a:pt x="247" y="423"/>
                  <a:pt x="247" y="426"/>
                </a:cubicBezTo>
                <a:cubicBezTo>
                  <a:pt x="247" y="430"/>
                  <a:pt x="248" y="433"/>
                  <a:pt x="251" y="435"/>
                </a:cubicBezTo>
                <a:cubicBezTo>
                  <a:pt x="254" y="438"/>
                  <a:pt x="268" y="440"/>
                  <a:pt x="291" y="440"/>
                </a:cubicBezTo>
                <a:lnTo>
                  <a:pt x="311" y="440"/>
                </a:lnTo>
                <a:lnTo>
                  <a:pt x="311" y="474"/>
                </a:lnTo>
                <a:lnTo>
                  <a:pt x="305" y="474"/>
                </a:lnTo>
                <a:moveTo>
                  <a:pt x="186" y="325"/>
                </a:moveTo>
                <a:lnTo>
                  <a:pt x="186" y="92"/>
                </a:lnTo>
                <a:lnTo>
                  <a:pt x="33" y="325"/>
                </a:lnTo>
                <a:lnTo>
                  <a:pt x="109" y="325"/>
                </a:lnTo>
                <a:lnTo>
                  <a:pt x="186" y="325"/>
                </a:ln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89" name=""/>
          <p:cNvSpPr/>
          <p:nvPr/>
        </p:nvSpPr>
        <p:spPr>
          <a:xfrm>
            <a:off x="7118640" y="4310280"/>
            <a:ext cx="30600" cy="30600"/>
          </a:xfrm>
          <a:custGeom>
            <a:avLst/>
            <a:gdLst/>
            <a:ahLst/>
            <a:rect l="0" t="0" r="r" b="b"/>
            <a:pathLst>
              <a:path w="85" h="85">
                <a:moveTo>
                  <a:pt x="0" y="43"/>
                </a:moveTo>
                <a:cubicBezTo>
                  <a:pt x="0" y="31"/>
                  <a:pt x="3" y="22"/>
                  <a:pt x="12" y="12"/>
                </a:cubicBezTo>
                <a:cubicBezTo>
                  <a:pt x="20" y="4"/>
                  <a:pt x="30" y="0"/>
                  <a:pt x="42" y="0"/>
                </a:cubicBezTo>
                <a:cubicBezTo>
                  <a:pt x="54" y="0"/>
                  <a:pt x="63" y="3"/>
                  <a:pt x="72" y="11"/>
                </a:cubicBezTo>
                <a:cubicBezTo>
                  <a:pt x="80" y="18"/>
                  <a:pt x="85" y="29"/>
                  <a:pt x="85" y="42"/>
                </a:cubicBezTo>
                <a:cubicBezTo>
                  <a:pt x="85" y="54"/>
                  <a:pt x="81" y="64"/>
                  <a:pt x="73" y="72"/>
                </a:cubicBezTo>
                <a:cubicBezTo>
                  <a:pt x="65" y="80"/>
                  <a:pt x="55" y="85"/>
                  <a:pt x="43" y="85"/>
                </a:cubicBezTo>
                <a:cubicBezTo>
                  <a:pt x="31" y="85"/>
                  <a:pt x="21" y="81"/>
                  <a:pt x="13" y="73"/>
                </a:cubicBezTo>
                <a:cubicBezTo>
                  <a:pt x="4" y="65"/>
                  <a:pt x="0" y="55"/>
                  <a:pt x="0" y="43"/>
                </a:cubicBez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90" name=""/>
          <p:cNvSpPr/>
          <p:nvPr/>
        </p:nvSpPr>
        <p:spPr>
          <a:xfrm>
            <a:off x="7178400" y="4172760"/>
            <a:ext cx="106200" cy="173520"/>
          </a:xfrm>
          <a:custGeom>
            <a:avLst/>
            <a:gdLst/>
            <a:ahLst/>
            <a:rect l="0" t="0" r="r" b="b"/>
            <a:pathLst>
              <a:path w="295" h="482">
                <a:moveTo>
                  <a:pt x="40" y="57"/>
                </a:moveTo>
                <a:cubicBezTo>
                  <a:pt x="66" y="19"/>
                  <a:pt x="102" y="0"/>
                  <a:pt x="147" y="0"/>
                </a:cubicBezTo>
                <a:cubicBezTo>
                  <a:pt x="169" y="0"/>
                  <a:pt x="192" y="7"/>
                  <a:pt x="215" y="19"/>
                </a:cubicBezTo>
                <a:cubicBezTo>
                  <a:pt x="237" y="31"/>
                  <a:pt x="256" y="52"/>
                  <a:pt x="270" y="83"/>
                </a:cubicBezTo>
                <a:cubicBezTo>
                  <a:pt x="287" y="121"/>
                  <a:pt x="295" y="176"/>
                  <a:pt x="295" y="243"/>
                </a:cubicBezTo>
                <a:cubicBezTo>
                  <a:pt x="295" y="315"/>
                  <a:pt x="285" y="370"/>
                  <a:pt x="265" y="409"/>
                </a:cubicBezTo>
                <a:cubicBezTo>
                  <a:pt x="256" y="428"/>
                  <a:pt x="243" y="444"/>
                  <a:pt x="227" y="455"/>
                </a:cubicBezTo>
                <a:cubicBezTo>
                  <a:pt x="211" y="467"/>
                  <a:pt x="196" y="474"/>
                  <a:pt x="183" y="477"/>
                </a:cubicBezTo>
                <a:cubicBezTo>
                  <a:pt x="171" y="480"/>
                  <a:pt x="159" y="481"/>
                  <a:pt x="148" y="482"/>
                </a:cubicBezTo>
                <a:cubicBezTo>
                  <a:pt x="136" y="482"/>
                  <a:pt x="124" y="481"/>
                  <a:pt x="111" y="478"/>
                </a:cubicBezTo>
                <a:cubicBezTo>
                  <a:pt x="99" y="475"/>
                  <a:pt x="85" y="467"/>
                  <a:pt x="69" y="455"/>
                </a:cubicBezTo>
                <a:cubicBezTo>
                  <a:pt x="53" y="443"/>
                  <a:pt x="40" y="428"/>
                  <a:pt x="30" y="409"/>
                </a:cubicBezTo>
                <a:cubicBezTo>
                  <a:pt x="10" y="370"/>
                  <a:pt x="0" y="315"/>
                  <a:pt x="0" y="243"/>
                </a:cubicBezTo>
                <a:cubicBezTo>
                  <a:pt x="0" y="161"/>
                  <a:pt x="14" y="99"/>
                  <a:pt x="40" y="57"/>
                </a:cubicBezTo>
                <a:moveTo>
                  <a:pt x="197" y="49"/>
                </a:moveTo>
                <a:cubicBezTo>
                  <a:pt x="183" y="34"/>
                  <a:pt x="167" y="26"/>
                  <a:pt x="148" y="26"/>
                </a:cubicBezTo>
                <a:cubicBezTo>
                  <a:pt x="128" y="26"/>
                  <a:pt x="111" y="34"/>
                  <a:pt x="98" y="49"/>
                </a:cubicBezTo>
                <a:cubicBezTo>
                  <a:pt x="86" y="61"/>
                  <a:pt x="78" y="78"/>
                  <a:pt x="74" y="99"/>
                </a:cubicBezTo>
                <a:cubicBezTo>
                  <a:pt x="71" y="120"/>
                  <a:pt x="69" y="165"/>
                  <a:pt x="69" y="234"/>
                </a:cubicBezTo>
                <a:cubicBezTo>
                  <a:pt x="69" y="308"/>
                  <a:pt x="71" y="356"/>
                  <a:pt x="74" y="379"/>
                </a:cubicBezTo>
                <a:cubicBezTo>
                  <a:pt x="78" y="403"/>
                  <a:pt x="87" y="421"/>
                  <a:pt x="100" y="434"/>
                </a:cubicBezTo>
                <a:cubicBezTo>
                  <a:pt x="113" y="448"/>
                  <a:pt x="129" y="455"/>
                  <a:pt x="148" y="455"/>
                </a:cubicBezTo>
                <a:cubicBezTo>
                  <a:pt x="166" y="455"/>
                  <a:pt x="182" y="448"/>
                  <a:pt x="195" y="434"/>
                </a:cubicBezTo>
                <a:cubicBezTo>
                  <a:pt x="210" y="420"/>
                  <a:pt x="218" y="401"/>
                  <a:pt x="221" y="376"/>
                </a:cubicBezTo>
                <a:cubicBezTo>
                  <a:pt x="225" y="351"/>
                  <a:pt x="227" y="303"/>
                  <a:pt x="227" y="234"/>
                </a:cubicBezTo>
                <a:cubicBezTo>
                  <a:pt x="227" y="165"/>
                  <a:pt x="225" y="121"/>
                  <a:pt x="221" y="100"/>
                </a:cubicBezTo>
                <a:cubicBezTo>
                  <a:pt x="218" y="78"/>
                  <a:pt x="210" y="61"/>
                  <a:pt x="197" y="49"/>
                </a:cubicBez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91" name=""/>
          <p:cNvSpPr/>
          <p:nvPr/>
        </p:nvSpPr>
        <p:spPr>
          <a:xfrm>
            <a:off x="7552800" y="4170240"/>
            <a:ext cx="111960" cy="170640"/>
          </a:xfrm>
          <a:custGeom>
            <a:avLst/>
            <a:gdLst/>
            <a:ahLst/>
            <a:rect l="0" t="0" r="r" b="b"/>
            <a:pathLst>
              <a:path w="311" h="474">
                <a:moveTo>
                  <a:pt x="304" y="474"/>
                </a:moveTo>
                <a:cubicBezTo>
                  <a:pt x="296" y="472"/>
                  <a:pt x="266" y="471"/>
                  <a:pt x="214" y="471"/>
                </a:cubicBezTo>
                <a:cubicBezTo>
                  <a:pt x="159" y="471"/>
                  <a:pt x="128" y="472"/>
                  <a:pt x="120" y="474"/>
                </a:cubicBezTo>
                <a:lnTo>
                  <a:pt x="113" y="474"/>
                </a:lnTo>
                <a:lnTo>
                  <a:pt x="113" y="440"/>
                </a:lnTo>
                <a:lnTo>
                  <a:pt x="135" y="440"/>
                </a:lnTo>
                <a:cubicBezTo>
                  <a:pt x="144" y="440"/>
                  <a:pt x="151" y="440"/>
                  <a:pt x="154" y="440"/>
                </a:cubicBezTo>
                <a:cubicBezTo>
                  <a:pt x="157" y="440"/>
                  <a:pt x="161" y="440"/>
                  <a:pt x="166" y="439"/>
                </a:cubicBezTo>
                <a:cubicBezTo>
                  <a:pt x="170" y="438"/>
                  <a:pt x="174" y="437"/>
                  <a:pt x="176" y="436"/>
                </a:cubicBezTo>
                <a:cubicBezTo>
                  <a:pt x="177" y="434"/>
                  <a:pt x="179" y="432"/>
                  <a:pt x="180" y="430"/>
                </a:cubicBezTo>
                <a:cubicBezTo>
                  <a:pt x="181" y="429"/>
                  <a:pt x="181" y="416"/>
                  <a:pt x="181" y="392"/>
                </a:cubicBezTo>
                <a:lnTo>
                  <a:pt x="181" y="357"/>
                </a:lnTo>
                <a:lnTo>
                  <a:pt x="0" y="357"/>
                </a:lnTo>
                <a:lnTo>
                  <a:pt x="0" y="325"/>
                </a:lnTo>
                <a:lnTo>
                  <a:pt x="106" y="164"/>
                </a:lnTo>
                <a:cubicBezTo>
                  <a:pt x="177" y="56"/>
                  <a:pt x="214" y="2"/>
                  <a:pt x="215" y="1"/>
                </a:cubicBezTo>
                <a:cubicBezTo>
                  <a:pt x="216" y="0"/>
                  <a:pt x="221" y="0"/>
                  <a:pt x="230" y="0"/>
                </a:cubicBezTo>
                <a:lnTo>
                  <a:pt x="242" y="0"/>
                </a:lnTo>
                <a:lnTo>
                  <a:pt x="246" y="4"/>
                </a:lnTo>
                <a:lnTo>
                  <a:pt x="246" y="325"/>
                </a:lnTo>
                <a:lnTo>
                  <a:pt x="311" y="325"/>
                </a:lnTo>
                <a:lnTo>
                  <a:pt x="311" y="357"/>
                </a:lnTo>
                <a:lnTo>
                  <a:pt x="246" y="357"/>
                </a:lnTo>
                <a:lnTo>
                  <a:pt x="246" y="393"/>
                </a:lnTo>
                <a:cubicBezTo>
                  <a:pt x="246" y="412"/>
                  <a:pt x="246" y="423"/>
                  <a:pt x="246" y="426"/>
                </a:cubicBezTo>
                <a:cubicBezTo>
                  <a:pt x="246" y="430"/>
                  <a:pt x="248" y="433"/>
                  <a:pt x="251" y="435"/>
                </a:cubicBezTo>
                <a:cubicBezTo>
                  <a:pt x="254" y="438"/>
                  <a:pt x="268" y="440"/>
                  <a:pt x="290" y="440"/>
                </a:cubicBezTo>
                <a:lnTo>
                  <a:pt x="311" y="440"/>
                </a:lnTo>
                <a:lnTo>
                  <a:pt x="311" y="474"/>
                </a:lnTo>
                <a:lnTo>
                  <a:pt x="304" y="474"/>
                </a:lnTo>
                <a:moveTo>
                  <a:pt x="185" y="325"/>
                </a:moveTo>
                <a:lnTo>
                  <a:pt x="185" y="92"/>
                </a:lnTo>
                <a:lnTo>
                  <a:pt x="32" y="325"/>
                </a:lnTo>
                <a:lnTo>
                  <a:pt x="109" y="325"/>
                </a:lnTo>
                <a:lnTo>
                  <a:pt x="185" y="325"/>
                </a:ln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92" name=""/>
          <p:cNvSpPr/>
          <p:nvPr/>
        </p:nvSpPr>
        <p:spPr>
          <a:xfrm>
            <a:off x="7691040" y="4310280"/>
            <a:ext cx="30960" cy="30600"/>
          </a:xfrm>
          <a:custGeom>
            <a:avLst/>
            <a:gdLst/>
            <a:ahLst/>
            <a:rect l="0" t="0" r="r" b="b"/>
            <a:pathLst>
              <a:path w="86" h="85">
                <a:moveTo>
                  <a:pt x="0" y="43"/>
                </a:moveTo>
                <a:cubicBezTo>
                  <a:pt x="0" y="31"/>
                  <a:pt x="4" y="22"/>
                  <a:pt x="12" y="12"/>
                </a:cubicBezTo>
                <a:cubicBezTo>
                  <a:pt x="21" y="4"/>
                  <a:pt x="31" y="0"/>
                  <a:pt x="43" y="0"/>
                </a:cubicBezTo>
                <a:cubicBezTo>
                  <a:pt x="54" y="0"/>
                  <a:pt x="64" y="3"/>
                  <a:pt x="73" y="11"/>
                </a:cubicBezTo>
                <a:cubicBezTo>
                  <a:pt x="81" y="18"/>
                  <a:pt x="85" y="29"/>
                  <a:pt x="86" y="42"/>
                </a:cubicBezTo>
                <a:cubicBezTo>
                  <a:pt x="86" y="54"/>
                  <a:pt x="82" y="64"/>
                  <a:pt x="74" y="72"/>
                </a:cubicBezTo>
                <a:cubicBezTo>
                  <a:pt x="66" y="80"/>
                  <a:pt x="56" y="85"/>
                  <a:pt x="44" y="85"/>
                </a:cubicBezTo>
                <a:cubicBezTo>
                  <a:pt x="32" y="85"/>
                  <a:pt x="22" y="81"/>
                  <a:pt x="13" y="73"/>
                </a:cubicBezTo>
                <a:cubicBezTo>
                  <a:pt x="5" y="65"/>
                  <a:pt x="1" y="55"/>
                  <a:pt x="0" y="43"/>
                </a:cubicBez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93" name=""/>
          <p:cNvSpPr/>
          <p:nvPr/>
        </p:nvSpPr>
        <p:spPr>
          <a:xfrm>
            <a:off x="7751160" y="4172760"/>
            <a:ext cx="106200" cy="173520"/>
          </a:xfrm>
          <a:custGeom>
            <a:avLst/>
            <a:gdLst/>
            <a:ahLst/>
            <a:rect l="0" t="0" r="r" b="b"/>
            <a:pathLst>
              <a:path w="295" h="482">
                <a:moveTo>
                  <a:pt x="40" y="57"/>
                </a:moveTo>
                <a:cubicBezTo>
                  <a:pt x="66" y="19"/>
                  <a:pt x="103" y="0"/>
                  <a:pt x="148" y="0"/>
                </a:cubicBezTo>
                <a:cubicBezTo>
                  <a:pt x="170" y="0"/>
                  <a:pt x="193" y="7"/>
                  <a:pt x="215" y="19"/>
                </a:cubicBezTo>
                <a:cubicBezTo>
                  <a:pt x="237" y="31"/>
                  <a:pt x="255" y="52"/>
                  <a:pt x="269" y="83"/>
                </a:cubicBezTo>
                <a:cubicBezTo>
                  <a:pt x="287" y="121"/>
                  <a:pt x="295" y="176"/>
                  <a:pt x="295" y="243"/>
                </a:cubicBezTo>
                <a:cubicBezTo>
                  <a:pt x="295" y="315"/>
                  <a:pt x="285" y="370"/>
                  <a:pt x="265" y="409"/>
                </a:cubicBezTo>
                <a:cubicBezTo>
                  <a:pt x="256" y="428"/>
                  <a:pt x="243" y="444"/>
                  <a:pt x="227" y="455"/>
                </a:cubicBezTo>
                <a:cubicBezTo>
                  <a:pt x="211" y="467"/>
                  <a:pt x="196" y="474"/>
                  <a:pt x="184" y="477"/>
                </a:cubicBezTo>
                <a:cubicBezTo>
                  <a:pt x="172" y="480"/>
                  <a:pt x="160" y="481"/>
                  <a:pt x="149" y="482"/>
                </a:cubicBezTo>
                <a:cubicBezTo>
                  <a:pt x="137" y="482"/>
                  <a:pt x="124" y="481"/>
                  <a:pt x="112" y="478"/>
                </a:cubicBezTo>
                <a:cubicBezTo>
                  <a:pt x="100" y="475"/>
                  <a:pt x="86" y="467"/>
                  <a:pt x="69" y="455"/>
                </a:cubicBezTo>
                <a:cubicBezTo>
                  <a:pt x="52" y="443"/>
                  <a:pt x="40" y="428"/>
                  <a:pt x="30" y="409"/>
                </a:cubicBezTo>
                <a:cubicBezTo>
                  <a:pt x="10" y="370"/>
                  <a:pt x="0" y="315"/>
                  <a:pt x="0" y="243"/>
                </a:cubicBezTo>
                <a:cubicBezTo>
                  <a:pt x="0" y="161"/>
                  <a:pt x="14" y="99"/>
                  <a:pt x="40" y="57"/>
                </a:cubicBezTo>
                <a:moveTo>
                  <a:pt x="198" y="49"/>
                </a:moveTo>
                <a:cubicBezTo>
                  <a:pt x="184" y="34"/>
                  <a:pt x="168" y="26"/>
                  <a:pt x="149" y="26"/>
                </a:cubicBezTo>
                <a:cubicBezTo>
                  <a:pt x="129" y="26"/>
                  <a:pt x="112" y="34"/>
                  <a:pt x="98" y="49"/>
                </a:cubicBezTo>
                <a:cubicBezTo>
                  <a:pt x="87" y="61"/>
                  <a:pt x="79" y="78"/>
                  <a:pt x="74" y="99"/>
                </a:cubicBezTo>
                <a:cubicBezTo>
                  <a:pt x="71" y="120"/>
                  <a:pt x="69" y="165"/>
                  <a:pt x="69" y="234"/>
                </a:cubicBezTo>
                <a:cubicBezTo>
                  <a:pt x="69" y="308"/>
                  <a:pt x="71" y="356"/>
                  <a:pt x="74" y="379"/>
                </a:cubicBezTo>
                <a:cubicBezTo>
                  <a:pt x="79" y="403"/>
                  <a:pt x="87" y="421"/>
                  <a:pt x="100" y="434"/>
                </a:cubicBezTo>
                <a:cubicBezTo>
                  <a:pt x="113" y="448"/>
                  <a:pt x="130" y="455"/>
                  <a:pt x="149" y="455"/>
                </a:cubicBezTo>
                <a:cubicBezTo>
                  <a:pt x="167" y="455"/>
                  <a:pt x="183" y="448"/>
                  <a:pt x="196" y="434"/>
                </a:cubicBezTo>
                <a:cubicBezTo>
                  <a:pt x="210" y="420"/>
                  <a:pt x="218" y="401"/>
                  <a:pt x="221" y="376"/>
                </a:cubicBezTo>
                <a:cubicBezTo>
                  <a:pt x="225" y="351"/>
                  <a:pt x="226" y="303"/>
                  <a:pt x="227" y="234"/>
                </a:cubicBezTo>
                <a:cubicBezTo>
                  <a:pt x="227" y="165"/>
                  <a:pt x="225" y="121"/>
                  <a:pt x="221" y="100"/>
                </a:cubicBezTo>
                <a:cubicBezTo>
                  <a:pt x="218" y="78"/>
                  <a:pt x="210" y="61"/>
                  <a:pt x="198" y="49"/>
                </a:cubicBez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94" name=""/>
          <p:cNvSpPr/>
          <p:nvPr/>
        </p:nvSpPr>
        <p:spPr>
          <a:xfrm>
            <a:off x="5838480" y="4525200"/>
            <a:ext cx="104400" cy="173160"/>
          </a:xfrm>
          <a:custGeom>
            <a:avLst/>
            <a:gdLst/>
            <a:ahLst/>
            <a:rect l="0" t="0" r="r" b="b"/>
            <a:pathLst>
              <a:path w="290" h="481">
                <a:moveTo>
                  <a:pt x="59" y="142"/>
                </a:moveTo>
                <a:cubicBezTo>
                  <a:pt x="46" y="142"/>
                  <a:pt x="37" y="138"/>
                  <a:pt x="30" y="130"/>
                </a:cubicBezTo>
                <a:cubicBezTo>
                  <a:pt x="23" y="121"/>
                  <a:pt x="19" y="111"/>
                  <a:pt x="18" y="98"/>
                </a:cubicBezTo>
                <a:cubicBezTo>
                  <a:pt x="18" y="73"/>
                  <a:pt x="30" y="50"/>
                  <a:pt x="52" y="30"/>
                </a:cubicBezTo>
                <a:cubicBezTo>
                  <a:pt x="74" y="10"/>
                  <a:pt x="101" y="0"/>
                  <a:pt x="134" y="0"/>
                </a:cubicBezTo>
                <a:cubicBezTo>
                  <a:pt x="150" y="0"/>
                  <a:pt x="160" y="0"/>
                  <a:pt x="165" y="1"/>
                </a:cubicBezTo>
                <a:cubicBezTo>
                  <a:pt x="199" y="6"/>
                  <a:pt x="225" y="18"/>
                  <a:pt x="244" y="38"/>
                </a:cubicBezTo>
                <a:cubicBezTo>
                  <a:pt x="262" y="57"/>
                  <a:pt x="271" y="77"/>
                  <a:pt x="272" y="100"/>
                </a:cubicBezTo>
                <a:cubicBezTo>
                  <a:pt x="272" y="125"/>
                  <a:pt x="264" y="148"/>
                  <a:pt x="248" y="171"/>
                </a:cubicBezTo>
                <a:cubicBezTo>
                  <a:pt x="232" y="194"/>
                  <a:pt x="210" y="211"/>
                  <a:pt x="182" y="221"/>
                </a:cubicBezTo>
                <a:lnTo>
                  <a:pt x="180" y="222"/>
                </a:lnTo>
                <a:cubicBezTo>
                  <a:pt x="180" y="223"/>
                  <a:pt x="182" y="223"/>
                  <a:pt x="186" y="224"/>
                </a:cubicBezTo>
                <a:cubicBezTo>
                  <a:pt x="191" y="225"/>
                  <a:pt x="197" y="227"/>
                  <a:pt x="207" y="231"/>
                </a:cubicBezTo>
                <a:cubicBezTo>
                  <a:pt x="216" y="234"/>
                  <a:pt x="225" y="239"/>
                  <a:pt x="233" y="245"/>
                </a:cubicBezTo>
                <a:cubicBezTo>
                  <a:pt x="271" y="270"/>
                  <a:pt x="290" y="303"/>
                  <a:pt x="290" y="343"/>
                </a:cubicBezTo>
                <a:cubicBezTo>
                  <a:pt x="290" y="380"/>
                  <a:pt x="276" y="412"/>
                  <a:pt x="247" y="439"/>
                </a:cubicBezTo>
                <a:cubicBezTo>
                  <a:pt x="218" y="467"/>
                  <a:pt x="182" y="481"/>
                  <a:pt x="137" y="481"/>
                </a:cubicBezTo>
                <a:cubicBezTo>
                  <a:pt x="99" y="481"/>
                  <a:pt x="67" y="471"/>
                  <a:pt x="40" y="451"/>
                </a:cubicBezTo>
                <a:cubicBezTo>
                  <a:pt x="13" y="431"/>
                  <a:pt x="0" y="405"/>
                  <a:pt x="0" y="374"/>
                </a:cubicBezTo>
                <a:cubicBezTo>
                  <a:pt x="0" y="361"/>
                  <a:pt x="4" y="351"/>
                  <a:pt x="12" y="343"/>
                </a:cubicBezTo>
                <a:cubicBezTo>
                  <a:pt x="21" y="335"/>
                  <a:pt x="31" y="331"/>
                  <a:pt x="44" y="330"/>
                </a:cubicBezTo>
                <a:cubicBezTo>
                  <a:pt x="57" y="330"/>
                  <a:pt x="67" y="335"/>
                  <a:pt x="76" y="343"/>
                </a:cubicBezTo>
                <a:cubicBezTo>
                  <a:pt x="84" y="351"/>
                  <a:pt x="88" y="362"/>
                  <a:pt x="88" y="374"/>
                </a:cubicBezTo>
                <a:cubicBezTo>
                  <a:pt x="88" y="380"/>
                  <a:pt x="88" y="384"/>
                  <a:pt x="86" y="388"/>
                </a:cubicBezTo>
                <a:cubicBezTo>
                  <a:pt x="85" y="393"/>
                  <a:pt x="83" y="396"/>
                  <a:pt x="81" y="400"/>
                </a:cubicBezTo>
                <a:cubicBezTo>
                  <a:pt x="79" y="403"/>
                  <a:pt x="77" y="406"/>
                  <a:pt x="74" y="408"/>
                </a:cubicBezTo>
                <a:cubicBezTo>
                  <a:pt x="70" y="410"/>
                  <a:pt x="68" y="412"/>
                  <a:pt x="65" y="414"/>
                </a:cubicBezTo>
                <a:cubicBezTo>
                  <a:pt x="63" y="415"/>
                  <a:pt x="61" y="416"/>
                  <a:pt x="58" y="416"/>
                </a:cubicBezTo>
                <a:cubicBezTo>
                  <a:pt x="56" y="417"/>
                  <a:pt x="54" y="418"/>
                  <a:pt x="53" y="418"/>
                </a:cubicBezTo>
                <a:lnTo>
                  <a:pt x="50" y="419"/>
                </a:lnTo>
                <a:cubicBezTo>
                  <a:pt x="74" y="440"/>
                  <a:pt x="102" y="451"/>
                  <a:pt x="137" y="451"/>
                </a:cubicBezTo>
                <a:cubicBezTo>
                  <a:pt x="163" y="451"/>
                  <a:pt x="182" y="438"/>
                  <a:pt x="195" y="414"/>
                </a:cubicBezTo>
                <a:cubicBezTo>
                  <a:pt x="203" y="398"/>
                  <a:pt x="207" y="375"/>
                  <a:pt x="207" y="343"/>
                </a:cubicBezTo>
                <a:lnTo>
                  <a:pt x="207" y="329"/>
                </a:lnTo>
                <a:cubicBezTo>
                  <a:pt x="207" y="285"/>
                  <a:pt x="192" y="255"/>
                  <a:pt x="163" y="240"/>
                </a:cubicBezTo>
                <a:cubicBezTo>
                  <a:pt x="156" y="238"/>
                  <a:pt x="141" y="236"/>
                  <a:pt x="120" y="235"/>
                </a:cubicBezTo>
                <a:lnTo>
                  <a:pt x="90" y="235"/>
                </a:lnTo>
                <a:lnTo>
                  <a:pt x="88" y="233"/>
                </a:lnTo>
                <a:cubicBezTo>
                  <a:pt x="87" y="232"/>
                  <a:pt x="86" y="228"/>
                  <a:pt x="86" y="222"/>
                </a:cubicBezTo>
                <a:cubicBezTo>
                  <a:pt x="86" y="214"/>
                  <a:pt x="88" y="210"/>
                  <a:pt x="92" y="210"/>
                </a:cubicBezTo>
                <a:cubicBezTo>
                  <a:pt x="105" y="210"/>
                  <a:pt x="119" y="208"/>
                  <a:pt x="133" y="206"/>
                </a:cubicBezTo>
                <a:cubicBezTo>
                  <a:pt x="149" y="204"/>
                  <a:pt x="163" y="194"/>
                  <a:pt x="177" y="177"/>
                </a:cubicBezTo>
                <a:cubicBezTo>
                  <a:pt x="190" y="160"/>
                  <a:pt x="196" y="134"/>
                  <a:pt x="196" y="98"/>
                </a:cubicBezTo>
                <a:lnTo>
                  <a:pt x="196" y="92"/>
                </a:lnTo>
                <a:cubicBezTo>
                  <a:pt x="196" y="65"/>
                  <a:pt x="188" y="47"/>
                  <a:pt x="172" y="37"/>
                </a:cubicBezTo>
                <a:cubicBezTo>
                  <a:pt x="161" y="30"/>
                  <a:pt x="150" y="27"/>
                  <a:pt x="139" y="27"/>
                </a:cubicBezTo>
                <a:cubicBezTo>
                  <a:pt x="124" y="27"/>
                  <a:pt x="109" y="30"/>
                  <a:pt x="97" y="35"/>
                </a:cubicBezTo>
                <a:cubicBezTo>
                  <a:pt x="84" y="40"/>
                  <a:pt x="75" y="45"/>
                  <a:pt x="70" y="51"/>
                </a:cubicBezTo>
                <a:cubicBezTo>
                  <a:pt x="65" y="56"/>
                  <a:pt x="62" y="59"/>
                  <a:pt x="62" y="59"/>
                </a:cubicBezTo>
                <a:lnTo>
                  <a:pt x="64" y="59"/>
                </a:lnTo>
                <a:cubicBezTo>
                  <a:pt x="66" y="60"/>
                  <a:pt x="68" y="60"/>
                  <a:pt x="70" y="61"/>
                </a:cubicBezTo>
                <a:cubicBezTo>
                  <a:pt x="72" y="61"/>
                  <a:pt x="75" y="62"/>
                  <a:pt x="77" y="64"/>
                </a:cubicBezTo>
                <a:cubicBezTo>
                  <a:pt x="79" y="66"/>
                  <a:pt x="82" y="68"/>
                  <a:pt x="85" y="69"/>
                </a:cubicBezTo>
                <a:cubicBezTo>
                  <a:pt x="89" y="70"/>
                  <a:pt x="91" y="73"/>
                  <a:pt x="92" y="77"/>
                </a:cubicBezTo>
                <a:cubicBezTo>
                  <a:pt x="94" y="80"/>
                  <a:pt x="96" y="84"/>
                  <a:pt x="98" y="87"/>
                </a:cubicBezTo>
                <a:cubicBezTo>
                  <a:pt x="100" y="90"/>
                  <a:pt x="101" y="95"/>
                  <a:pt x="100" y="101"/>
                </a:cubicBezTo>
                <a:cubicBezTo>
                  <a:pt x="100" y="111"/>
                  <a:pt x="97" y="120"/>
                  <a:pt x="90" y="129"/>
                </a:cubicBezTo>
                <a:cubicBezTo>
                  <a:pt x="84" y="137"/>
                  <a:pt x="73" y="141"/>
                  <a:pt x="59" y="142"/>
                </a:cubicBez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95" name=""/>
          <p:cNvSpPr/>
          <p:nvPr/>
        </p:nvSpPr>
        <p:spPr>
          <a:xfrm>
            <a:off x="5973120" y="4662000"/>
            <a:ext cx="30600" cy="30600"/>
          </a:xfrm>
          <a:custGeom>
            <a:avLst/>
            <a:gdLst/>
            <a:ahLst/>
            <a:rect l="0" t="0" r="r" b="b"/>
            <a:pathLst>
              <a:path w="85" h="85">
                <a:moveTo>
                  <a:pt x="0" y="43"/>
                </a:moveTo>
                <a:cubicBezTo>
                  <a:pt x="0" y="31"/>
                  <a:pt x="4" y="21"/>
                  <a:pt x="12" y="13"/>
                </a:cubicBezTo>
                <a:cubicBezTo>
                  <a:pt x="20" y="5"/>
                  <a:pt x="30" y="0"/>
                  <a:pt x="42" y="0"/>
                </a:cubicBezTo>
                <a:cubicBezTo>
                  <a:pt x="53" y="0"/>
                  <a:pt x="63" y="4"/>
                  <a:pt x="71" y="12"/>
                </a:cubicBezTo>
                <a:cubicBezTo>
                  <a:pt x="79" y="19"/>
                  <a:pt x="85" y="29"/>
                  <a:pt x="85" y="43"/>
                </a:cubicBezTo>
                <a:cubicBezTo>
                  <a:pt x="85" y="54"/>
                  <a:pt x="80" y="64"/>
                  <a:pt x="72" y="73"/>
                </a:cubicBezTo>
                <a:cubicBezTo>
                  <a:pt x="65" y="81"/>
                  <a:pt x="55" y="85"/>
                  <a:pt x="42" y="85"/>
                </a:cubicBezTo>
                <a:cubicBezTo>
                  <a:pt x="30" y="85"/>
                  <a:pt x="20" y="81"/>
                  <a:pt x="12" y="73"/>
                </a:cubicBezTo>
                <a:cubicBezTo>
                  <a:pt x="5" y="65"/>
                  <a:pt x="0" y="55"/>
                  <a:pt x="0" y="43"/>
                </a:cubicBez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96" name=""/>
          <p:cNvSpPr/>
          <p:nvPr/>
        </p:nvSpPr>
        <p:spPr>
          <a:xfrm>
            <a:off x="6033240" y="4524840"/>
            <a:ext cx="106200" cy="173520"/>
          </a:xfrm>
          <a:custGeom>
            <a:avLst/>
            <a:gdLst/>
            <a:ahLst/>
            <a:rect l="0" t="0" r="r" b="b"/>
            <a:pathLst>
              <a:path w="295" h="482">
                <a:moveTo>
                  <a:pt x="40" y="57"/>
                </a:moveTo>
                <a:cubicBezTo>
                  <a:pt x="66" y="19"/>
                  <a:pt x="101" y="0"/>
                  <a:pt x="147" y="0"/>
                </a:cubicBezTo>
                <a:cubicBezTo>
                  <a:pt x="170" y="0"/>
                  <a:pt x="192" y="6"/>
                  <a:pt x="214" y="18"/>
                </a:cubicBezTo>
                <a:cubicBezTo>
                  <a:pt x="237" y="30"/>
                  <a:pt x="255" y="52"/>
                  <a:pt x="269" y="83"/>
                </a:cubicBezTo>
                <a:cubicBezTo>
                  <a:pt x="286" y="121"/>
                  <a:pt x="295" y="175"/>
                  <a:pt x="295" y="243"/>
                </a:cubicBezTo>
                <a:cubicBezTo>
                  <a:pt x="295" y="315"/>
                  <a:pt x="285" y="370"/>
                  <a:pt x="265" y="408"/>
                </a:cubicBezTo>
                <a:cubicBezTo>
                  <a:pt x="255" y="428"/>
                  <a:pt x="243" y="443"/>
                  <a:pt x="226" y="455"/>
                </a:cubicBezTo>
                <a:cubicBezTo>
                  <a:pt x="210" y="467"/>
                  <a:pt x="196" y="474"/>
                  <a:pt x="184" y="477"/>
                </a:cubicBezTo>
                <a:cubicBezTo>
                  <a:pt x="172" y="480"/>
                  <a:pt x="160" y="481"/>
                  <a:pt x="148" y="482"/>
                </a:cubicBezTo>
                <a:cubicBezTo>
                  <a:pt x="135" y="482"/>
                  <a:pt x="123" y="480"/>
                  <a:pt x="111" y="477"/>
                </a:cubicBezTo>
                <a:cubicBezTo>
                  <a:pt x="99" y="475"/>
                  <a:pt x="85" y="467"/>
                  <a:pt x="68" y="455"/>
                </a:cubicBezTo>
                <a:cubicBezTo>
                  <a:pt x="52" y="443"/>
                  <a:pt x="39" y="427"/>
                  <a:pt x="30" y="408"/>
                </a:cubicBezTo>
                <a:cubicBezTo>
                  <a:pt x="10" y="370"/>
                  <a:pt x="0" y="315"/>
                  <a:pt x="0" y="243"/>
                </a:cubicBezTo>
                <a:cubicBezTo>
                  <a:pt x="0" y="162"/>
                  <a:pt x="13" y="99"/>
                  <a:pt x="40" y="57"/>
                </a:cubicBezTo>
                <a:moveTo>
                  <a:pt x="198" y="48"/>
                </a:moveTo>
                <a:cubicBezTo>
                  <a:pt x="184" y="33"/>
                  <a:pt x="167" y="26"/>
                  <a:pt x="148" y="26"/>
                </a:cubicBezTo>
                <a:cubicBezTo>
                  <a:pt x="128" y="26"/>
                  <a:pt x="111" y="33"/>
                  <a:pt x="97" y="48"/>
                </a:cubicBezTo>
                <a:cubicBezTo>
                  <a:pt x="85" y="60"/>
                  <a:pt x="78" y="77"/>
                  <a:pt x="74" y="99"/>
                </a:cubicBezTo>
                <a:cubicBezTo>
                  <a:pt x="70" y="120"/>
                  <a:pt x="68" y="166"/>
                  <a:pt x="68" y="234"/>
                </a:cubicBezTo>
                <a:cubicBezTo>
                  <a:pt x="68" y="307"/>
                  <a:pt x="70" y="356"/>
                  <a:pt x="74" y="379"/>
                </a:cubicBezTo>
                <a:cubicBezTo>
                  <a:pt x="78" y="402"/>
                  <a:pt x="86" y="421"/>
                  <a:pt x="99" y="434"/>
                </a:cubicBezTo>
                <a:cubicBezTo>
                  <a:pt x="112" y="448"/>
                  <a:pt x="128" y="455"/>
                  <a:pt x="148" y="455"/>
                </a:cubicBezTo>
                <a:cubicBezTo>
                  <a:pt x="167" y="455"/>
                  <a:pt x="183" y="448"/>
                  <a:pt x="196" y="434"/>
                </a:cubicBezTo>
                <a:cubicBezTo>
                  <a:pt x="209" y="420"/>
                  <a:pt x="217" y="401"/>
                  <a:pt x="221" y="375"/>
                </a:cubicBezTo>
                <a:cubicBezTo>
                  <a:pt x="224" y="350"/>
                  <a:pt x="226" y="303"/>
                  <a:pt x="226" y="234"/>
                </a:cubicBezTo>
                <a:cubicBezTo>
                  <a:pt x="226" y="166"/>
                  <a:pt x="224" y="121"/>
                  <a:pt x="221" y="99"/>
                </a:cubicBezTo>
                <a:cubicBezTo>
                  <a:pt x="217" y="78"/>
                  <a:pt x="209" y="61"/>
                  <a:pt x="198" y="48"/>
                </a:cubicBez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97" name=""/>
          <p:cNvSpPr/>
          <p:nvPr/>
        </p:nvSpPr>
        <p:spPr>
          <a:xfrm>
            <a:off x="6410880" y="4525200"/>
            <a:ext cx="104760" cy="173160"/>
          </a:xfrm>
          <a:custGeom>
            <a:avLst/>
            <a:gdLst/>
            <a:ahLst/>
            <a:rect l="0" t="0" r="r" b="b"/>
            <a:pathLst>
              <a:path w="291" h="481">
                <a:moveTo>
                  <a:pt x="60" y="142"/>
                </a:moveTo>
                <a:cubicBezTo>
                  <a:pt x="47" y="142"/>
                  <a:pt x="37" y="138"/>
                  <a:pt x="30" y="130"/>
                </a:cubicBezTo>
                <a:cubicBezTo>
                  <a:pt x="23" y="121"/>
                  <a:pt x="20" y="111"/>
                  <a:pt x="19" y="98"/>
                </a:cubicBezTo>
                <a:cubicBezTo>
                  <a:pt x="19" y="73"/>
                  <a:pt x="30" y="50"/>
                  <a:pt x="53" y="30"/>
                </a:cubicBezTo>
                <a:cubicBezTo>
                  <a:pt x="75" y="10"/>
                  <a:pt x="102" y="0"/>
                  <a:pt x="134" y="0"/>
                </a:cubicBezTo>
                <a:cubicBezTo>
                  <a:pt x="150" y="0"/>
                  <a:pt x="160" y="0"/>
                  <a:pt x="164" y="1"/>
                </a:cubicBezTo>
                <a:cubicBezTo>
                  <a:pt x="199" y="6"/>
                  <a:pt x="225" y="18"/>
                  <a:pt x="243" y="38"/>
                </a:cubicBezTo>
                <a:cubicBezTo>
                  <a:pt x="263" y="57"/>
                  <a:pt x="272" y="77"/>
                  <a:pt x="272" y="100"/>
                </a:cubicBezTo>
                <a:cubicBezTo>
                  <a:pt x="272" y="125"/>
                  <a:pt x="264" y="148"/>
                  <a:pt x="248" y="171"/>
                </a:cubicBezTo>
                <a:cubicBezTo>
                  <a:pt x="232" y="194"/>
                  <a:pt x="210" y="211"/>
                  <a:pt x="182" y="221"/>
                </a:cubicBezTo>
                <a:lnTo>
                  <a:pt x="180" y="222"/>
                </a:lnTo>
                <a:cubicBezTo>
                  <a:pt x="180" y="223"/>
                  <a:pt x="182" y="223"/>
                  <a:pt x="186" y="224"/>
                </a:cubicBezTo>
                <a:cubicBezTo>
                  <a:pt x="190" y="225"/>
                  <a:pt x="197" y="227"/>
                  <a:pt x="206" y="231"/>
                </a:cubicBezTo>
                <a:cubicBezTo>
                  <a:pt x="216" y="234"/>
                  <a:pt x="225" y="239"/>
                  <a:pt x="233" y="245"/>
                </a:cubicBezTo>
                <a:cubicBezTo>
                  <a:pt x="272" y="270"/>
                  <a:pt x="291" y="303"/>
                  <a:pt x="291" y="343"/>
                </a:cubicBezTo>
                <a:cubicBezTo>
                  <a:pt x="291" y="380"/>
                  <a:pt x="277" y="412"/>
                  <a:pt x="247" y="439"/>
                </a:cubicBezTo>
                <a:cubicBezTo>
                  <a:pt x="218" y="467"/>
                  <a:pt x="181" y="481"/>
                  <a:pt x="137" y="481"/>
                </a:cubicBezTo>
                <a:cubicBezTo>
                  <a:pt x="100" y="481"/>
                  <a:pt x="68" y="471"/>
                  <a:pt x="41" y="451"/>
                </a:cubicBezTo>
                <a:cubicBezTo>
                  <a:pt x="14" y="431"/>
                  <a:pt x="0" y="405"/>
                  <a:pt x="0" y="374"/>
                </a:cubicBezTo>
                <a:cubicBezTo>
                  <a:pt x="0" y="361"/>
                  <a:pt x="5" y="351"/>
                  <a:pt x="13" y="343"/>
                </a:cubicBezTo>
                <a:cubicBezTo>
                  <a:pt x="21" y="335"/>
                  <a:pt x="32" y="331"/>
                  <a:pt x="44" y="330"/>
                </a:cubicBezTo>
                <a:cubicBezTo>
                  <a:pt x="57" y="330"/>
                  <a:pt x="68" y="335"/>
                  <a:pt x="77" y="343"/>
                </a:cubicBezTo>
                <a:cubicBezTo>
                  <a:pt x="85" y="351"/>
                  <a:pt x="89" y="362"/>
                  <a:pt x="89" y="374"/>
                </a:cubicBezTo>
                <a:cubicBezTo>
                  <a:pt x="89" y="380"/>
                  <a:pt x="88" y="384"/>
                  <a:pt x="87" y="388"/>
                </a:cubicBezTo>
                <a:cubicBezTo>
                  <a:pt x="86" y="393"/>
                  <a:pt x="84" y="396"/>
                  <a:pt x="82" y="400"/>
                </a:cubicBezTo>
                <a:cubicBezTo>
                  <a:pt x="80" y="403"/>
                  <a:pt x="78" y="406"/>
                  <a:pt x="74" y="408"/>
                </a:cubicBezTo>
                <a:cubicBezTo>
                  <a:pt x="71" y="410"/>
                  <a:pt x="68" y="412"/>
                  <a:pt x="66" y="414"/>
                </a:cubicBezTo>
                <a:cubicBezTo>
                  <a:pt x="64" y="415"/>
                  <a:pt x="61" y="416"/>
                  <a:pt x="59" y="416"/>
                </a:cubicBezTo>
                <a:cubicBezTo>
                  <a:pt x="57" y="417"/>
                  <a:pt x="55" y="418"/>
                  <a:pt x="53" y="418"/>
                </a:cubicBezTo>
                <a:lnTo>
                  <a:pt x="51" y="419"/>
                </a:lnTo>
                <a:cubicBezTo>
                  <a:pt x="74" y="440"/>
                  <a:pt x="103" y="451"/>
                  <a:pt x="137" y="451"/>
                </a:cubicBezTo>
                <a:cubicBezTo>
                  <a:pt x="163" y="451"/>
                  <a:pt x="182" y="438"/>
                  <a:pt x="195" y="414"/>
                </a:cubicBezTo>
                <a:cubicBezTo>
                  <a:pt x="203" y="398"/>
                  <a:pt x="207" y="375"/>
                  <a:pt x="207" y="343"/>
                </a:cubicBezTo>
                <a:lnTo>
                  <a:pt x="207" y="329"/>
                </a:lnTo>
                <a:cubicBezTo>
                  <a:pt x="207" y="285"/>
                  <a:pt x="192" y="255"/>
                  <a:pt x="162" y="240"/>
                </a:cubicBezTo>
                <a:cubicBezTo>
                  <a:pt x="155" y="238"/>
                  <a:pt x="141" y="236"/>
                  <a:pt x="120" y="235"/>
                </a:cubicBezTo>
                <a:lnTo>
                  <a:pt x="90" y="235"/>
                </a:lnTo>
                <a:lnTo>
                  <a:pt x="88" y="233"/>
                </a:lnTo>
                <a:cubicBezTo>
                  <a:pt x="87" y="232"/>
                  <a:pt x="87" y="228"/>
                  <a:pt x="87" y="222"/>
                </a:cubicBezTo>
                <a:cubicBezTo>
                  <a:pt x="87" y="214"/>
                  <a:pt x="89" y="210"/>
                  <a:pt x="93" y="210"/>
                </a:cubicBezTo>
                <a:cubicBezTo>
                  <a:pt x="106" y="210"/>
                  <a:pt x="119" y="208"/>
                  <a:pt x="133" y="206"/>
                </a:cubicBezTo>
                <a:cubicBezTo>
                  <a:pt x="149" y="204"/>
                  <a:pt x="163" y="194"/>
                  <a:pt x="176" y="177"/>
                </a:cubicBezTo>
                <a:cubicBezTo>
                  <a:pt x="189" y="160"/>
                  <a:pt x="196" y="134"/>
                  <a:pt x="196" y="98"/>
                </a:cubicBezTo>
                <a:lnTo>
                  <a:pt x="196" y="92"/>
                </a:lnTo>
                <a:cubicBezTo>
                  <a:pt x="196" y="65"/>
                  <a:pt x="188" y="47"/>
                  <a:pt x="171" y="37"/>
                </a:cubicBezTo>
                <a:cubicBezTo>
                  <a:pt x="161" y="30"/>
                  <a:pt x="150" y="27"/>
                  <a:pt x="139" y="27"/>
                </a:cubicBezTo>
                <a:cubicBezTo>
                  <a:pt x="124" y="27"/>
                  <a:pt x="110" y="30"/>
                  <a:pt x="97" y="35"/>
                </a:cubicBezTo>
                <a:cubicBezTo>
                  <a:pt x="85" y="40"/>
                  <a:pt x="76" y="45"/>
                  <a:pt x="71" y="51"/>
                </a:cubicBezTo>
                <a:cubicBezTo>
                  <a:pt x="66" y="56"/>
                  <a:pt x="63" y="59"/>
                  <a:pt x="63" y="59"/>
                </a:cubicBezTo>
                <a:lnTo>
                  <a:pt x="65" y="59"/>
                </a:lnTo>
                <a:cubicBezTo>
                  <a:pt x="67" y="60"/>
                  <a:pt x="69" y="60"/>
                  <a:pt x="71" y="61"/>
                </a:cubicBezTo>
                <a:cubicBezTo>
                  <a:pt x="73" y="61"/>
                  <a:pt x="76" y="62"/>
                  <a:pt x="78" y="64"/>
                </a:cubicBezTo>
                <a:cubicBezTo>
                  <a:pt x="80" y="66"/>
                  <a:pt x="83" y="68"/>
                  <a:pt x="86" y="69"/>
                </a:cubicBezTo>
                <a:cubicBezTo>
                  <a:pt x="90" y="70"/>
                  <a:pt x="92" y="73"/>
                  <a:pt x="93" y="77"/>
                </a:cubicBezTo>
                <a:cubicBezTo>
                  <a:pt x="95" y="80"/>
                  <a:pt x="97" y="84"/>
                  <a:pt x="99" y="87"/>
                </a:cubicBezTo>
                <a:cubicBezTo>
                  <a:pt x="101" y="90"/>
                  <a:pt x="102" y="95"/>
                  <a:pt x="101" y="101"/>
                </a:cubicBezTo>
                <a:cubicBezTo>
                  <a:pt x="101" y="111"/>
                  <a:pt x="98" y="120"/>
                  <a:pt x="91" y="129"/>
                </a:cubicBezTo>
                <a:cubicBezTo>
                  <a:pt x="85" y="137"/>
                  <a:pt x="74" y="141"/>
                  <a:pt x="60" y="142"/>
                </a:cubicBez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98" name=""/>
          <p:cNvSpPr/>
          <p:nvPr/>
        </p:nvSpPr>
        <p:spPr>
          <a:xfrm>
            <a:off x="6545880" y="4662000"/>
            <a:ext cx="30600" cy="30600"/>
          </a:xfrm>
          <a:custGeom>
            <a:avLst/>
            <a:gdLst/>
            <a:ahLst/>
            <a:rect l="0" t="0" r="r" b="b"/>
            <a:pathLst>
              <a:path w="85" h="85">
                <a:moveTo>
                  <a:pt x="0" y="43"/>
                </a:moveTo>
                <a:cubicBezTo>
                  <a:pt x="0" y="31"/>
                  <a:pt x="5" y="21"/>
                  <a:pt x="13" y="13"/>
                </a:cubicBezTo>
                <a:cubicBezTo>
                  <a:pt x="20" y="5"/>
                  <a:pt x="30" y="0"/>
                  <a:pt x="43" y="0"/>
                </a:cubicBezTo>
                <a:cubicBezTo>
                  <a:pt x="54" y="0"/>
                  <a:pt x="64" y="4"/>
                  <a:pt x="72" y="12"/>
                </a:cubicBezTo>
                <a:cubicBezTo>
                  <a:pt x="80" y="19"/>
                  <a:pt x="85" y="29"/>
                  <a:pt x="85" y="43"/>
                </a:cubicBezTo>
                <a:cubicBezTo>
                  <a:pt x="85" y="54"/>
                  <a:pt x="81" y="64"/>
                  <a:pt x="73" y="73"/>
                </a:cubicBezTo>
                <a:cubicBezTo>
                  <a:pt x="65" y="81"/>
                  <a:pt x="55" y="85"/>
                  <a:pt x="43" y="85"/>
                </a:cubicBezTo>
                <a:cubicBezTo>
                  <a:pt x="31" y="85"/>
                  <a:pt x="21" y="81"/>
                  <a:pt x="13" y="73"/>
                </a:cubicBezTo>
                <a:cubicBezTo>
                  <a:pt x="5" y="65"/>
                  <a:pt x="0" y="55"/>
                  <a:pt x="0" y="43"/>
                </a:cubicBez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199" name=""/>
          <p:cNvSpPr/>
          <p:nvPr/>
        </p:nvSpPr>
        <p:spPr>
          <a:xfrm>
            <a:off x="6603120" y="4521960"/>
            <a:ext cx="111600" cy="170640"/>
          </a:xfrm>
          <a:custGeom>
            <a:avLst/>
            <a:gdLst/>
            <a:ahLst/>
            <a:rect l="0" t="0" r="r" b="b"/>
            <a:pathLst>
              <a:path w="310" h="474">
                <a:moveTo>
                  <a:pt x="304" y="474"/>
                </a:moveTo>
                <a:cubicBezTo>
                  <a:pt x="296" y="473"/>
                  <a:pt x="266" y="472"/>
                  <a:pt x="214" y="472"/>
                </a:cubicBezTo>
                <a:cubicBezTo>
                  <a:pt x="160" y="472"/>
                  <a:pt x="129" y="473"/>
                  <a:pt x="120" y="474"/>
                </a:cubicBezTo>
                <a:lnTo>
                  <a:pt x="114" y="474"/>
                </a:lnTo>
                <a:lnTo>
                  <a:pt x="114" y="442"/>
                </a:lnTo>
                <a:lnTo>
                  <a:pt x="136" y="442"/>
                </a:lnTo>
                <a:cubicBezTo>
                  <a:pt x="145" y="442"/>
                  <a:pt x="151" y="442"/>
                  <a:pt x="155" y="442"/>
                </a:cubicBezTo>
                <a:cubicBezTo>
                  <a:pt x="158" y="442"/>
                  <a:pt x="162" y="442"/>
                  <a:pt x="166" y="441"/>
                </a:cubicBezTo>
                <a:cubicBezTo>
                  <a:pt x="171" y="440"/>
                  <a:pt x="174" y="439"/>
                  <a:pt x="176" y="437"/>
                </a:cubicBezTo>
                <a:cubicBezTo>
                  <a:pt x="178" y="436"/>
                  <a:pt x="180" y="434"/>
                  <a:pt x="181" y="432"/>
                </a:cubicBezTo>
                <a:cubicBezTo>
                  <a:pt x="182" y="431"/>
                  <a:pt x="182" y="417"/>
                  <a:pt x="182" y="393"/>
                </a:cubicBezTo>
                <a:lnTo>
                  <a:pt x="182" y="358"/>
                </a:lnTo>
                <a:lnTo>
                  <a:pt x="0" y="358"/>
                </a:lnTo>
                <a:lnTo>
                  <a:pt x="0" y="326"/>
                </a:lnTo>
                <a:lnTo>
                  <a:pt x="106" y="165"/>
                </a:lnTo>
                <a:cubicBezTo>
                  <a:pt x="178" y="57"/>
                  <a:pt x="214" y="2"/>
                  <a:pt x="215" y="2"/>
                </a:cubicBezTo>
                <a:cubicBezTo>
                  <a:pt x="216" y="1"/>
                  <a:pt x="220" y="0"/>
                  <a:pt x="229" y="0"/>
                </a:cubicBezTo>
                <a:lnTo>
                  <a:pt x="242" y="0"/>
                </a:lnTo>
                <a:lnTo>
                  <a:pt x="246" y="5"/>
                </a:lnTo>
                <a:lnTo>
                  <a:pt x="246" y="326"/>
                </a:lnTo>
                <a:lnTo>
                  <a:pt x="310" y="326"/>
                </a:lnTo>
                <a:lnTo>
                  <a:pt x="310" y="358"/>
                </a:lnTo>
                <a:lnTo>
                  <a:pt x="246" y="358"/>
                </a:lnTo>
                <a:lnTo>
                  <a:pt x="246" y="394"/>
                </a:lnTo>
                <a:cubicBezTo>
                  <a:pt x="246" y="413"/>
                  <a:pt x="246" y="425"/>
                  <a:pt x="246" y="428"/>
                </a:cubicBezTo>
                <a:cubicBezTo>
                  <a:pt x="246" y="431"/>
                  <a:pt x="247" y="434"/>
                  <a:pt x="250" y="437"/>
                </a:cubicBezTo>
                <a:cubicBezTo>
                  <a:pt x="254" y="440"/>
                  <a:pt x="267" y="442"/>
                  <a:pt x="290" y="442"/>
                </a:cubicBezTo>
                <a:lnTo>
                  <a:pt x="310" y="442"/>
                </a:lnTo>
                <a:lnTo>
                  <a:pt x="310" y="474"/>
                </a:lnTo>
                <a:lnTo>
                  <a:pt x="304" y="474"/>
                </a:lnTo>
                <a:moveTo>
                  <a:pt x="186" y="326"/>
                </a:moveTo>
                <a:lnTo>
                  <a:pt x="186" y="93"/>
                </a:lnTo>
                <a:lnTo>
                  <a:pt x="32" y="325"/>
                </a:lnTo>
                <a:lnTo>
                  <a:pt x="109" y="326"/>
                </a:lnTo>
                <a:lnTo>
                  <a:pt x="186" y="326"/>
                </a:ln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200" name=""/>
          <p:cNvSpPr/>
          <p:nvPr/>
        </p:nvSpPr>
        <p:spPr>
          <a:xfrm>
            <a:off x="6983640" y="4525200"/>
            <a:ext cx="104760" cy="173160"/>
          </a:xfrm>
          <a:custGeom>
            <a:avLst/>
            <a:gdLst/>
            <a:ahLst/>
            <a:rect l="0" t="0" r="r" b="b"/>
            <a:pathLst>
              <a:path w="291" h="481">
                <a:moveTo>
                  <a:pt x="60" y="142"/>
                </a:moveTo>
                <a:cubicBezTo>
                  <a:pt x="47" y="142"/>
                  <a:pt x="37" y="138"/>
                  <a:pt x="30" y="130"/>
                </a:cubicBezTo>
                <a:cubicBezTo>
                  <a:pt x="23" y="121"/>
                  <a:pt x="20" y="111"/>
                  <a:pt x="19" y="98"/>
                </a:cubicBezTo>
                <a:cubicBezTo>
                  <a:pt x="19" y="73"/>
                  <a:pt x="30" y="50"/>
                  <a:pt x="53" y="30"/>
                </a:cubicBezTo>
                <a:cubicBezTo>
                  <a:pt x="75" y="10"/>
                  <a:pt x="102" y="0"/>
                  <a:pt x="135" y="0"/>
                </a:cubicBezTo>
                <a:cubicBezTo>
                  <a:pt x="151" y="0"/>
                  <a:pt x="161" y="0"/>
                  <a:pt x="165" y="1"/>
                </a:cubicBezTo>
                <a:cubicBezTo>
                  <a:pt x="200" y="6"/>
                  <a:pt x="226" y="18"/>
                  <a:pt x="244" y="38"/>
                </a:cubicBezTo>
                <a:cubicBezTo>
                  <a:pt x="262" y="57"/>
                  <a:pt x="272" y="77"/>
                  <a:pt x="272" y="100"/>
                </a:cubicBezTo>
                <a:cubicBezTo>
                  <a:pt x="272" y="125"/>
                  <a:pt x="264" y="148"/>
                  <a:pt x="248" y="171"/>
                </a:cubicBezTo>
                <a:cubicBezTo>
                  <a:pt x="233" y="194"/>
                  <a:pt x="211" y="211"/>
                  <a:pt x="183" y="221"/>
                </a:cubicBezTo>
                <a:lnTo>
                  <a:pt x="181" y="222"/>
                </a:lnTo>
                <a:cubicBezTo>
                  <a:pt x="181" y="223"/>
                  <a:pt x="183" y="223"/>
                  <a:pt x="187" y="224"/>
                </a:cubicBezTo>
                <a:cubicBezTo>
                  <a:pt x="191" y="225"/>
                  <a:pt x="198" y="227"/>
                  <a:pt x="207" y="231"/>
                </a:cubicBezTo>
                <a:cubicBezTo>
                  <a:pt x="217" y="234"/>
                  <a:pt x="225" y="239"/>
                  <a:pt x="234" y="245"/>
                </a:cubicBezTo>
                <a:cubicBezTo>
                  <a:pt x="272" y="270"/>
                  <a:pt x="291" y="303"/>
                  <a:pt x="291" y="343"/>
                </a:cubicBezTo>
                <a:cubicBezTo>
                  <a:pt x="291" y="380"/>
                  <a:pt x="277" y="412"/>
                  <a:pt x="248" y="439"/>
                </a:cubicBezTo>
                <a:cubicBezTo>
                  <a:pt x="219" y="467"/>
                  <a:pt x="182" y="481"/>
                  <a:pt x="138" y="481"/>
                </a:cubicBezTo>
                <a:cubicBezTo>
                  <a:pt x="100" y="481"/>
                  <a:pt x="68" y="471"/>
                  <a:pt x="41" y="451"/>
                </a:cubicBezTo>
                <a:cubicBezTo>
                  <a:pt x="14" y="431"/>
                  <a:pt x="0" y="405"/>
                  <a:pt x="0" y="374"/>
                </a:cubicBezTo>
                <a:cubicBezTo>
                  <a:pt x="0" y="361"/>
                  <a:pt x="4" y="351"/>
                  <a:pt x="13" y="343"/>
                </a:cubicBezTo>
                <a:cubicBezTo>
                  <a:pt x="21" y="335"/>
                  <a:pt x="32" y="331"/>
                  <a:pt x="44" y="330"/>
                </a:cubicBezTo>
                <a:cubicBezTo>
                  <a:pt x="57" y="330"/>
                  <a:pt x="68" y="335"/>
                  <a:pt x="76" y="343"/>
                </a:cubicBezTo>
                <a:cubicBezTo>
                  <a:pt x="85" y="351"/>
                  <a:pt x="89" y="362"/>
                  <a:pt x="89" y="374"/>
                </a:cubicBezTo>
                <a:cubicBezTo>
                  <a:pt x="89" y="380"/>
                  <a:pt x="88" y="384"/>
                  <a:pt x="87" y="388"/>
                </a:cubicBezTo>
                <a:cubicBezTo>
                  <a:pt x="85" y="393"/>
                  <a:pt x="84" y="396"/>
                  <a:pt x="82" y="400"/>
                </a:cubicBezTo>
                <a:cubicBezTo>
                  <a:pt x="80" y="403"/>
                  <a:pt x="78" y="406"/>
                  <a:pt x="74" y="408"/>
                </a:cubicBezTo>
                <a:cubicBezTo>
                  <a:pt x="71" y="410"/>
                  <a:pt x="68" y="412"/>
                  <a:pt x="66" y="414"/>
                </a:cubicBezTo>
                <a:cubicBezTo>
                  <a:pt x="64" y="415"/>
                  <a:pt x="61" y="416"/>
                  <a:pt x="59" y="416"/>
                </a:cubicBezTo>
                <a:cubicBezTo>
                  <a:pt x="57" y="417"/>
                  <a:pt x="55" y="418"/>
                  <a:pt x="53" y="418"/>
                </a:cubicBezTo>
                <a:lnTo>
                  <a:pt x="51" y="419"/>
                </a:lnTo>
                <a:cubicBezTo>
                  <a:pt x="74" y="440"/>
                  <a:pt x="103" y="451"/>
                  <a:pt x="138" y="451"/>
                </a:cubicBezTo>
                <a:cubicBezTo>
                  <a:pt x="164" y="451"/>
                  <a:pt x="183" y="438"/>
                  <a:pt x="196" y="414"/>
                </a:cubicBezTo>
                <a:cubicBezTo>
                  <a:pt x="204" y="398"/>
                  <a:pt x="208" y="375"/>
                  <a:pt x="208" y="343"/>
                </a:cubicBezTo>
                <a:lnTo>
                  <a:pt x="208" y="329"/>
                </a:lnTo>
                <a:cubicBezTo>
                  <a:pt x="208" y="285"/>
                  <a:pt x="193" y="255"/>
                  <a:pt x="163" y="240"/>
                </a:cubicBezTo>
                <a:cubicBezTo>
                  <a:pt x="156" y="238"/>
                  <a:pt x="142" y="236"/>
                  <a:pt x="121" y="235"/>
                </a:cubicBezTo>
                <a:lnTo>
                  <a:pt x="90" y="235"/>
                </a:lnTo>
                <a:lnTo>
                  <a:pt x="88" y="233"/>
                </a:lnTo>
                <a:cubicBezTo>
                  <a:pt x="87" y="232"/>
                  <a:pt x="87" y="228"/>
                  <a:pt x="87" y="222"/>
                </a:cubicBezTo>
                <a:cubicBezTo>
                  <a:pt x="87" y="214"/>
                  <a:pt x="89" y="210"/>
                  <a:pt x="92" y="210"/>
                </a:cubicBezTo>
                <a:cubicBezTo>
                  <a:pt x="105" y="210"/>
                  <a:pt x="120" y="208"/>
                  <a:pt x="134" y="206"/>
                </a:cubicBezTo>
                <a:cubicBezTo>
                  <a:pt x="150" y="204"/>
                  <a:pt x="164" y="194"/>
                  <a:pt x="177" y="177"/>
                </a:cubicBezTo>
                <a:cubicBezTo>
                  <a:pt x="190" y="160"/>
                  <a:pt x="197" y="134"/>
                  <a:pt x="197" y="98"/>
                </a:cubicBezTo>
                <a:lnTo>
                  <a:pt x="197" y="92"/>
                </a:lnTo>
                <a:cubicBezTo>
                  <a:pt x="197" y="65"/>
                  <a:pt x="189" y="47"/>
                  <a:pt x="172" y="37"/>
                </a:cubicBezTo>
                <a:cubicBezTo>
                  <a:pt x="162" y="30"/>
                  <a:pt x="151" y="27"/>
                  <a:pt x="139" y="27"/>
                </a:cubicBezTo>
                <a:cubicBezTo>
                  <a:pt x="125" y="27"/>
                  <a:pt x="111" y="30"/>
                  <a:pt x="97" y="35"/>
                </a:cubicBezTo>
                <a:cubicBezTo>
                  <a:pt x="85" y="40"/>
                  <a:pt x="76" y="45"/>
                  <a:pt x="71" y="51"/>
                </a:cubicBezTo>
                <a:cubicBezTo>
                  <a:pt x="66" y="56"/>
                  <a:pt x="63" y="59"/>
                  <a:pt x="63" y="59"/>
                </a:cubicBezTo>
                <a:lnTo>
                  <a:pt x="65" y="59"/>
                </a:lnTo>
                <a:cubicBezTo>
                  <a:pt x="67" y="60"/>
                  <a:pt x="68" y="60"/>
                  <a:pt x="71" y="61"/>
                </a:cubicBezTo>
                <a:cubicBezTo>
                  <a:pt x="73" y="61"/>
                  <a:pt x="75" y="62"/>
                  <a:pt x="78" y="64"/>
                </a:cubicBezTo>
                <a:cubicBezTo>
                  <a:pt x="80" y="66"/>
                  <a:pt x="83" y="68"/>
                  <a:pt x="86" y="69"/>
                </a:cubicBezTo>
                <a:cubicBezTo>
                  <a:pt x="89" y="70"/>
                  <a:pt x="92" y="73"/>
                  <a:pt x="93" y="77"/>
                </a:cubicBezTo>
                <a:cubicBezTo>
                  <a:pt x="94" y="80"/>
                  <a:pt x="96" y="84"/>
                  <a:pt x="99" y="87"/>
                </a:cubicBezTo>
                <a:cubicBezTo>
                  <a:pt x="101" y="90"/>
                  <a:pt x="102" y="95"/>
                  <a:pt x="101" y="101"/>
                </a:cubicBezTo>
                <a:cubicBezTo>
                  <a:pt x="101" y="111"/>
                  <a:pt x="98" y="120"/>
                  <a:pt x="91" y="129"/>
                </a:cubicBezTo>
                <a:cubicBezTo>
                  <a:pt x="84" y="137"/>
                  <a:pt x="74" y="141"/>
                  <a:pt x="60" y="142"/>
                </a:cubicBez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201" name=""/>
          <p:cNvSpPr/>
          <p:nvPr/>
        </p:nvSpPr>
        <p:spPr>
          <a:xfrm>
            <a:off x="7118640" y="4662000"/>
            <a:ext cx="30600" cy="30600"/>
          </a:xfrm>
          <a:custGeom>
            <a:avLst/>
            <a:gdLst/>
            <a:ahLst/>
            <a:rect l="0" t="0" r="r" b="b"/>
            <a:pathLst>
              <a:path w="85" h="85">
                <a:moveTo>
                  <a:pt x="0" y="43"/>
                </a:moveTo>
                <a:cubicBezTo>
                  <a:pt x="0" y="31"/>
                  <a:pt x="3" y="21"/>
                  <a:pt x="12" y="13"/>
                </a:cubicBezTo>
                <a:cubicBezTo>
                  <a:pt x="20" y="5"/>
                  <a:pt x="30" y="0"/>
                  <a:pt x="42" y="0"/>
                </a:cubicBezTo>
                <a:cubicBezTo>
                  <a:pt x="54" y="0"/>
                  <a:pt x="63" y="4"/>
                  <a:pt x="72" y="12"/>
                </a:cubicBezTo>
                <a:cubicBezTo>
                  <a:pt x="80" y="19"/>
                  <a:pt x="85" y="29"/>
                  <a:pt x="85" y="43"/>
                </a:cubicBezTo>
                <a:cubicBezTo>
                  <a:pt x="85" y="54"/>
                  <a:pt x="81" y="64"/>
                  <a:pt x="73" y="73"/>
                </a:cubicBezTo>
                <a:cubicBezTo>
                  <a:pt x="65" y="81"/>
                  <a:pt x="55" y="85"/>
                  <a:pt x="43" y="85"/>
                </a:cubicBezTo>
                <a:cubicBezTo>
                  <a:pt x="31" y="85"/>
                  <a:pt x="21" y="81"/>
                  <a:pt x="13" y="73"/>
                </a:cubicBezTo>
                <a:cubicBezTo>
                  <a:pt x="4" y="65"/>
                  <a:pt x="0" y="55"/>
                  <a:pt x="0" y="43"/>
                </a:cubicBez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202" name=""/>
          <p:cNvSpPr/>
          <p:nvPr/>
        </p:nvSpPr>
        <p:spPr>
          <a:xfrm>
            <a:off x="7179480" y="4524840"/>
            <a:ext cx="104400" cy="173520"/>
          </a:xfrm>
          <a:custGeom>
            <a:avLst/>
            <a:gdLst/>
            <a:ahLst/>
            <a:rect l="0" t="0" r="r" b="b"/>
            <a:pathLst>
              <a:path w="290" h="482">
                <a:moveTo>
                  <a:pt x="57" y="34"/>
                </a:moveTo>
                <a:cubicBezTo>
                  <a:pt x="82" y="12"/>
                  <a:pt x="111" y="1"/>
                  <a:pt x="144" y="0"/>
                </a:cubicBezTo>
                <a:cubicBezTo>
                  <a:pt x="177" y="0"/>
                  <a:pt x="207" y="10"/>
                  <a:pt x="232" y="29"/>
                </a:cubicBezTo>
                <a:cubicBezTo>
                  <a:pt x="258" y="49"/>
                  <a:pt x="271" y="74"/>
                  <a:pt x="271" y="106"/>
                </a:cubicBezTo>
                <a:cubicBezTo>
                  <a:pt x="271" y="120"/>
                  <a:pt x="268" y="133"/>
                  <a:pt x="263" y="145"/>
                </a:cubicBezTo>
                <a:cubicBezTo>
                  <a:pt x="258" y="158"/>
                  <a:pt x="252" y="168"/>
                  <a:pt x="245" y="175"/>
                </a:cubicBezTo>
                <a:cubicBezTo>
                  <a:pt x="238" y="182"/>
                  <a:pt x="231" y="189"/>
                  <a:pt x="223" y="195"/>
                </a:cubicBezTo>
                <a:cubicBezTo>
                  <a:pt x="216" y="200"/>
                  <a:pt x="210" y="204"/>
                  <a:pt x="205" y="207"/>
                </a:cubicBezTo>
                <a:cubicBezTo>
                  <a:pt x="200" y="210"/>
                  <a:pt x="198" y="212"/>
                  <a:pt x="197" y="213"/>
                </a:cubicBezTo>
                <a:lnTo>
                  <a:pt x="207" y="219"/>
                </a:lnTo>
                <a:cubicBezTo>
                  <a:pt x="214" y="224"/>
                  <a:pt x="220" y="228"/>
                  <a:pt x="227" y="233"/>
                </a:cubicBezTo>
                <a:cubicBezTo>
                  <a:pt x="233" y="238"/>
                  <a:pt x="237" y="240"/>
                  <a:pt x="238" y="241"/>
                </a:cubicBezTo>
                <a:cubicBezTo>
                  <a:pt x="273" y="268"/>
                  <a:pt x="290" y="303"/>
                  <a:pt x="290" y="345"/>
                </a:cubicBezTo>
                <a:cubicBezTo>
                  <a:pt x="290" y="382"/>
                  <a:pt x="277" y="413"/>
                  <a:pt x="250" y="440"/>
                </a:cubicBezTo>
                <a:cubicBezTo>
                  <a:pt x="223" y="467"/>
                  <a:pt x="188" y="481"/>
                  <a:pt x="145" y="482"/>
                </a:cubicBezTo>
                <a:cubicBezTo>
                  <a:pt x="102" y="482"/>
                  <a:pt x="68" y="470"/>
                  <a:pt x="41" y="446"/>
                </a:cubicBezTo>
                <a:cubicBezTo>
                  <a:pt x="14" y="422"/>
                  <a:pt x="0" y="393"/>
                  <a:pt x="0" y="358"/>
                </a:cubicBezTo>
                <a:cubicBezTo>
                  <a:pt x="0" y="308"/>
                  <a:pt x="30" y="266"/>
                  <a:pt x="90" y="232"/>
                </a:cubicBezTo>
                <a:lnTo>
                  <a:pt x="78" y="223"/>
                </a:lnTo>
                <a:cubicBezTo>
                  <a:pt x="68" y="217"/>
                  <a:pt x="62" y="213"/>
                  <a:pt x="59" y="209"/>
                </a:cubicBezTo>
                <a:cubicBezTo>
                  <a:pt x="32" y="186"/>
                  <a:pt x="19" y="157"/>
                  <a:pt x="19" y="120"/>
                </a:cubicBezTo>
                <a:cubicBezTo>
                  <a:pt x="19" y="84"/>
                  <a:pt x="32" y="56"/>
                  <a:pt x="57" y="34"/>
                </a:cubicBezTo>
                <a:moveTo>
                  <a:pt x="171" y="197"/>
                </a:moveTo>
                <a:lnTo>
                  <a:pt x="175" y="194"/>
                </a:lnTo>
                <a:cubicBezTo>
                  <a:pt x="178" y="192"/>
                  <a:pt x="180" y="191"/>
                  <a:pt x="181" y="190"/>
                </a:cubicBezTo>
                <a:cubicBezTo>
                  <a:pt x="183" y="189"/>
                  <a:pt x="185" y="187"/>
                  <a:pt x="188" y="185"/>
                </a:cubicBezTo>
                <a:cubicBezTo>
                  <a:pt x="192" y="182"/>
                  <a:pt x="194" y="180"/>
                  <a:pt x="197" y="178"/>
                </a:cubicBezTo>
                <a:cubicBezTo>
                  <a:pt x="199" y="175"/>
                  <a:pt x="202" y="173"/>
                  <a:pt x="204" y="169"/>
                </a:cubicBezTo>
                <a:cubicBezTo>
                  <a:pt x="207" y="166"/>
                  <a:pt x="210" y="163"/>
                  <a:pt x="212" y="160"/>
                </a:cubicBezTo>
                <a:cubicBezTo>
                  <a:pt x="214" y="158"/>
                  <a:pt x="217" y="154"/>
                  <a:pt x="219" y="148"/>
                </a:cubicBezTo>
                <a:cubicBezTo>
                  <a:pt x="221" y="144"/>
                  <a:pt x="224" y="140"/>
                  <a:pt x="225" y="136"/>
                </a:cubicBezTo>
                <a:cubicBezTo>
                  <a:pt x="227" y="133"/>
                  <a:pt x="228" y="128"/>
                  <a:pt x="229" y="122"/>
                </a:cubicBezTo>
                <a:cubicBezTo>
                  <a:pt x="229" y="116"/>
                  <a:pt x="230" y="111"/>
                  <a:pt x="230" y="107"/>
                </a:cubicBezTo>
                <a:cubicBezTo>
                  <a:pt x="230" y="87"/>
                  <a:pt x="224" y="70"/>
                  <a:pt x="210" y="56"/>
                </a:cubicBezTo>
                <a:cubicBezTo>
                  <a:pt x="197" y="42"/>
                  <a:pt x="181" y="33"/>
                  <a:pt x="163" y="29"/>
                </a:cubicBezTo>
                <a:cubicBezTo>
                  <a:pt x="160" y="29"/>
                  <a:pt x="152" y="29"/>
                  <a:pt x="139" y="29"/>
                </a:cubicBezTo>
                <a:cubicBezTo>
                  <a:pt x="120" y="29"/>
                  <a:pt x="102" y="35"/>
                  <a:pt x="85" y="47"/>
                </a:cubicBezTo>
                <a:cubicBezTo>
                  <a:pt x="69" y="59"/>
                  <a:pt x="60" y="74"/>
                  <a:pt x="60" y="92"/>
                </a:cubicBezTo>
                <a:cubicBezTo>
                  <a:pt x="60" y="103"/>
                  <a:pt x="63" y="113"/>
                  <a:pt x="69" y="122"/>
                </a:cubicBezTo>
                <a:cubicBezTo>
                  <a:pt x="75" y="130"/>
                  <a:pt x="81" y="137"/>
                  <a:pt x="87" y="142"/>
                </a:cubicBezTo>
                <a:cubicBezTo>
                  <a:pt x="93" y="147"/>
                  <a:pt x="105" y="155"/>
                  <a:pt x="122" y="165"/>
                </a:cubicBezTo>
                <a:cubicBezTo>
                  <a:pt x="125" y="168"/>
                  <a:pt x="128" y="169"/>
                  <a:pt x="129" y="170"/>
                </a:cubicBezTo>
                <a:lnTo>
                  <a:pt x="171" y="197"/>
                </a:lnTo>
                <a:moveTo>
                  <a:pt x="146" y="452"/>
                </a:moveTo>
                <a:cubicBezTo>
                  <a:pt x="173" y="452"/>
                  <a:pt x="196" y="444"/>
                  <a:pt x="216" y="428"/>
                </a:cubicBezTo>
                <a:cubicBezTo>
                  <a:pt x="235" y="412"/>
                  <a:pt x="245" y="393"/>
                  <a:pt x="245" y="371"/>
                </a:cubicBezTo>
                <a:cubicBezTo>
                  <a:pt x="245" y="363"/>
                  <a:pt x="244" y="355"/>
                  <a:pt x="241" y="348"/>
                </a:cubicBezTo>
                <a:cubicBezTo>
                  <a:pt x="239" y="341"/>
                  <a:pt x="236" y="335"/>
                  <a:pt x="233" y="331"/>
                </a:cubicBezTo>
                <a:cubicBezTo>
                  <a:pt x="230" y="326"/>
                  <a:pt x="225" y="321"/>
                  <a:pt x="218" y="315"/>
                </a:cubicBezTo>
                <a:cubicBezTo>
                  <a:pt x="211" y="310"/>
                  <a:pt x="205" y="306"/>
                  <a:pt x="202" y="303"/>
                </a:cubicBezTo>
                <a:cubicBezTo>
                  <a:pt x="198" y="300"/>
                  <a:pt x="191" y="296"/>
                  <a:pt x="181" y="290"/>
                </a:cubicBezTo>
                <a:cubicBezTo>
                  <a:pt x="172" y="284"/>
                  <a:pt x="165" y="280"/>
                  <a:pt x="163" y="278"/>
                </a:cubicBezTo>
                <a:cubicBezTo>
                  <a:pt x="156" y="273"/>
                  <a:pt x="149" y="269"/>
                  <a:pt x="141" y="264"/>
                </a:cubicBezTo>
                <a:cubicBezTo>
                  <a:pt x="133" y="260"/>
                  <a:pt x="127" y="256"/>
                  <a:pt x="122" y="253"/>
                </a:cubicBezTo>
                <a:lnTo>
                  <a:pt x="117" y="249"/>
                </a:lnTo>
                <a:cubicBezTo>
                  <a:pt x="114" y="249"/>
                  <a:pt x="107" y="253"/>
                  <a:pt x="97" y="261"/>
                </a:cubicBezTo>
                <a:cubicBezTo>
                  <a:pt x="86" y="269"/>
                  <a:pt x="75" y="282"/>
                  <a:pt x="63" y="299"/>
                </a:cubicBezTo>
                <a:cubicBezTo>
                  <a:pt x="51" y="317"/>
                  <a:pt x="45" y="336"/>
                  <a:pt x="45" y="357"/>
                </a:cubicBezTo>
                <a:cubicBezTo>
                  <a:pt x="45" y="384"/>
                  <a:pt x="55" y="407"/>
                  <a:pt x="75" y="424"/>
                </a:cubicBezTo>
                <a:cubicBezTo>
                  <a:pt x="95" y="442"/>
                  <a:pt x="118" y="451"/>
                  <a:pt x="146" y="452"/>
                </a:cubicBez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203" name=""/>
          <p:cNvSpPr/>
          <p:nvPr/>
        </p:nvSpPr>
        <p:spPr>
          <a:xfrm>
            <a:off x="7552800" y="4521960"/>
            <a:ext cx="111960" cy="170640"/>
          </a:xfrm>
          <a:custGeom>
            <a:avLst/>
            <a:gdLst/>
            <a:ahLst/>
            <a:rect l="0" t="0" r="r" b="b"/>
            <a:pathLst>
              <a:path w="311" h="474">
                <a:moveTo>
                  <a:pt x="304" y="474"/>
                </a:moveTo>
                <a:cubicBezTo>
                  <a:pt x="296" y="473"/>
                  <a:pt x="266" y="472"/>
                  <a:pt x="214" y="472"/>
                </a:cubicBezTo>
                <a:cubicBezTo>
                  <a:pt x="159" y="472"/>
                  <a:pt x="128" y="473"/>
                  <a:pt x="120" y="474"/>
                </a:cubicBezTo>
                <a:lnTo>
                  <a:pt x="113" y="474"/>
                </a:lnTo>
                <a:lnTo>
                  <a:pt x="113" y="442"/>
                </a:lnTo>
                <a:lnTo>
                  <a:pt x="135" y="442"/>
                </a:lnTo>
                <a:cubicBezTo>
                  <a:pt x="144" y="442"/>
                  <a:pt x="151" y="442"/>
                  <a:pt x="154" y="442"/>
                </a:cubicBezTo>
                <a:cubicBezTo>
                  <a:pt x="157" y="442"/>
                  <a:pt x="161" y="442"/>
                  <a:pt x="166" y="441"/>
                </a:cubicBezTo>
                <a:cubicBezTo>
                  <a:pt x="170" y="440"/>
                  <a:pt x="174" y="439"/>
                  <a:pt x="176" y="437"/>
                </a:cubicBezTo>
                <a:cubicBezTo>
                  <a:pt x="177" y="436"/>
                  <a:pt x="179" y="434"/>
                  <a:pt x="180" y="432"/>
                </a:cubicBezTo>
                <a:cubicBezTo>
                  <a:pt x="181" y="431"/>
                  <a:pt x="181" y="417"/>
                  <a:pt x="181" y="393"/>
                </a:cubicBezTo>
                <a:lnTo>
                  <a:pt x="181" y="358"/>
                </a:lnTo>
                <a:lnTo>
                  <a:pt x="0" y="358"/>
                </a:lnTo>
                <a:lnTo>
                  <a:pt x="0" y="326"/>
                </a:lnTo>
                <a:lnTo>
                  <a:pt x="106" y="165"/>
                </a:lnTo>
                <a:cubicBezTo>
                  <a:pt x="177" y="57"/>
                  <a:pt x="214" y="2"/>
                  <a:pt x="215" y="2"/>
                </a:cubicBezTo>
                <a:cubicBezTo>
                  <a:pt x="216" y="1"/>
                  <a:pt x="221" y="0"/>
                  <a:pt x="230" y="0"/>
                </a:cubicBezTo>
                <a:lnTo>
                  <a:pt x="242" y="0"/>
                </a:lnTo>
                <a:lnTo>
                  <a:pt x="246" y="5"/>
                </a:lnTo>
                <a:lnTo>
                  <a:pt x="246" y="326"/>
                </a:lnTo>
                <a:lnTo>
                  <a:pt x="311" y="326"/>
                </a:lnTo>
                <a:lnTo>
                  <a:pt x="311" y="358"/>
                </a:lnTo>
                <a:lnTo>
                  <a:pt x="246" y="358"/>
                </a:lnTo>
                <a:lnTo>
                  <a:pt x="246" y="394"/>
                </a:lnTo>
                <a:cubicBezTo>
                  <a:pt x="246" y="413"/>
                  <a:pt x="246" y="425"/>
                  <a:pt x="246" y="428"/>
                </a:cubicBezTo>
                <a:cubicBezTo>
                  <a:pt x="246" y="431"/>
                  <a:pt x="248" y="434"/>
                  <a:pt x="251" y="437"/>
                </a:cubicBezTo>
                <a:cubicBezTo>
                  <a:pt x="254" y="440"/>
                  <a:pt x="268" y="442"/>
                  <a:pt x="290" y="442"/>
                </a:cubicBezTo>
                <a:lnTo>
                  <a:pt x="311" y="442"/>
                </a:lnTo>
                <a:lnTo>
                  <a:pt x="311" y="474"/>
                </a:lnTo>
                <a:lnTo>
                  <a:pt x="304" y="474"/>
                </a:lnTo>
                <a:moveTo>
                  <a:pt x="185" y="326"/>
                </a:moveTo>
                <a:lnTo>
                  <a:pt x="185" y="93"/>
                </a:lnTo>
                <a:lnTo>
                  <a:pt x="32" y="325"/>
                </a:lnTo>
                <a:lnTo>
                  <a:pt x="109" y="326"/>
                </a:lnTo>
                <a:lnTo>
                  <a:pt x="185" y="326"/>
                </a:ln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204" name=""/>
          <p:cNvSpPr/>
          <p:nvPr/>
        </p:nvSpPr>
        <p:spPr>
          <a:xfrm>
            <a:off x="7691040" y="4662000"/>
            <a:ext cx="30960" cy="30600"/>
          </a:xfrm>
          <a:custGeom>
            <a:avLst/>
            <a:gdLst/>
            <a:ahLst/>
            <a:rect l="0" t="0" r="r" b="b"/>
            <a:pathLst>
              <a:path w="86" h="85">
                <a:moveTo>
                  <a:pt x="0" y="43"/>
                </a:moveTo>
                <a:cubicBezTo>
                  <a:pt x="0" y="31"/>
                  <a:pt x="4" y="21"/>
                  <a:pt x="12" y="13"/>
                </a:cubicBezTo>
                <a:cubicBezTo>
                  <a:pt x="21" y="5"/>
                  <a:pt x="31" y="0"/>
                  <a:pt x="43" y="0"/>
                </a:cubicBezTo>
                <a:cubicBezTo>
                  <a:pt x="54" y="0"/>
                  <a:pt x="64" y="4"/>
                  <a:pt x="73" y="12"/>
                </a:cubicBezTo>
                <a:cubicBezTo>
                  <a:pt x="81" y="19"/>
                  <a:pt x="85" y="29"/>
                  <a:pt x="86" y="43"/>
                </a:cubicBezTo>
                <a:cubicBezTo>
                  <a:pt x="86" y="54"/>
                  <a:pt x="82" y="64"/>
                  <a:pt x="74" y="73"/>
                </a:cubicBezTo>
                <a:cubicBezTo>
                  <a:pt x="66" y="81"/>
                  <a:pt x="56" y="85"/>
                  <a:pt x="44" y="85"/>
                </a:cubicBezTo>
                <a:cubicBezTo>
                  <a:pt x="32" y="85"/>
                  <a:pt x="22" y="81"/>
                  <a:pt x="13" y="73"/>
                </a:cubicBezTo>
                <a:cubicBezTo>
                  <a:pt x="5" y="65"/>
                  <a:pt x="1" y="55"/>
                  <a:pt x="0" y="43"/>
                </a:cubicBez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205" name=""/>
          <p:cNvSpPr/>
          <p:nvPr/>
        </p:nvSpPr>
        <p:spPr>
          <a:xfrm>
            <a:off x="7751160" y="4524840"/>
            <a:ext cx="106200" cy="173520"/>
          </a:xfrm>
          <a:custGeom>
            <a:avLst/>
            <a:gdLst/>
            <a:ahLst/>
            <a:rect l="0" t="0" r="r" b="b"/>
            <a:pathLst>
              <a:path w="295" h="482">
                <a:moveTo>
                  <a:pt x="40" y="57"/>
                </a:moveTo>
                <a:cubicBezTo>
                  <a:pt x="66" y="19"/>
                  <a:pt x="103" y="0"/>
                  <a:pt x="148" y="0"/>
                </a:cubicBezTo>
                <a:cubicBezTo>
                  <a:pt x="170" y="0"/>
                  <a:pt x="193" y="6"/>
                  <a:pt x="215" y="18"/>
                </a:cubicBezTo>
                <a:cubicBezTo>
                  <a:pt x="237" y="30"/>
                  <a:pt x="255" y="52"/>
                  <a:pt x="269" y="83"/>
                </a:cubicBezTo>
                <a:cubicBezTo>
                  <a:pt x="287" y="121"/>
                  <a:pt x="295" y="175"/>
                  <a:pt x="295" y="243"/>
                </a:cubicBezTo>
                <a:cubicBezTo>
                  <a:pt x="295" y="315"/>
                  <a:pt x="285" y="370"/>
                  <a:pt x="265" y="408"/>
                </a:cubicBezTo>
                <a:cubicBezTo>
                  <a:pt x="256" y="428"/>
                  <a:pt x="243" y="443"/>
                  <a:pt x="227" y="455"/>
                </a:cubicBezTo>
                <a:cubicBezTo>
                  <a:pt x="211" y="467"/>
                  <a:pt x="196" y="474"/>
                  <a:pt x="184" y="477"/>
                </a:cubicBezTo>
                <a:cubicBezTo>
                  <a:pt x="172" y="480"/>
                  <a:pt x="160" y="481"/>
                  <a:pt x="149" y="482"/>
                </a:cubicBezTo>
                <a:cubicBezTo>
                  <a:pt x="137" y="482"/>
                  <a:pt x="124" y="480"/>
                  <a:pt x="112" y="477"/>
                </a:cubicBezTo>
                <a:cubicBezTo>
                  <a:pt x="100" y="475"/>
                  <a:pt x="86" y="467"/>
                  <a:pt x="69" y="455"/>
                </a:cubicBezTo>
                <a:cubicBezTo>
                  <a:pt x="52" y="443"/>
                  <a:pt x="40" y="427"/>
                  <a:pt x="30" y="408"/>
                </a:cubicBezTo>
                <a:cubicBezTo>
                  <a:pt x="10" y="370"/>
                  <a:pt x="0" y="315"/>
                  <a:pt x="0" y="243"/>
                </a:cubicBezTo>
                <a:cubicBezTo>
                  <a:pt x="0" y="162"/>
                  <a:pt x="14" y="99"/>
                  <a:pt x="40" y="57"/>
                </a:cubicBezTo>
                <a:moveTo>
                  <a:pt x="198" y="48"/>
                </a:moveTo>
                <a:cubicBezTo>
                  <a:pt x="184" y="33"/>
                  <a:pt x="168" y="26"/>
                  <a:pt x="149" y="26"/>
                </a:cubicBezTo>
                <a:cubicBezTo>
                  <a:pt x="129" y="26"/>
                  <a:pt x="112" y="33"/>
                  <a:pt x="98" y="48"/>
                </a:cubicBezTo>
                <a:cubicBezTo>
                  <a:pt x="87" y="60"/>
                  <a:pt x="79" y="77"/>
                  <a:pt x="74" y="99"/>
                </a:cubicBezTo>
                <a:cubicBezTo>
                  <a:pt x="71" y="120"/>
                  <a:pt x="69" y="166"/>
                  <a:pt x="69" y="234"/>
                </a:cubicBezTo>
                <a:cubicBezTo>
                  <a:pt x="69" y="307"/>
                  <a:pt x="71" y="356"/>
                  <a:pt x="74" y="379"/>
                </a:cubicBezTo>
                <a:cubicBezTo>
                  <a:pt x="79" y="402"/>
                  <a:pt x="87" y="421"/>
                  <a:pt x="100" y="434"/>
                </a:cubicBezTo>
                <a:cubicBezTo>
                  <a:pt x="113" y="448"/>
                  <a:pt x="130" y="455"/>
                  <a:pt x="149" y="455"/>
                </a:cubicBezTo>
                <a:cubicBezTo>
                  <a:pt x="167" y="455"/>
                  <a:pt x="183" y="448"/>
                  <a:pt x="196" y="434"/>
                </a:cubicBezTo>
                <a:cubicBezTo>
                  <a:pt x="210" y="420"/>
                  <a:pt x="218" y="401"/>
                  <a:pt x="221" y="375"/>
                </a:cubicBezTo>
                <a:cubicBezTo>
                  <a:pt x="225" y="350"/>
                  <a:pt x="226" y="303"/>
                  <a:pt x="227" y="234"/>
                </a:cubicBezTo>
                <a:cubicBezTo>
                  <a:pt x="227" y="166"/>
                  <a:pt x="225" y="121"/>
                  <a:pt x="221" y="99"/>
                </a:cubicBezTo>
                <a:cubicBezTo>
                  <a:pt x="218" y="78"/>
                  <a:pt x="210" y="61"/>
                  <a:pt x="198" y="48"/>
                </a:cubicBez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206" name=""/>
          <p:cNvSpPr/>
          <p:nvPr/>
        </p:nvSpPr>
        <p:spPr>
          <a:xfrm>
            <a:off x="7867080" y="3447720"/>
            <a:ext cx="87840" cy="452880"/>
          </a:xfrm>
          <a:custGeom>
            <a:avLst/>
            <a:gdLst/>
            <a:ahLst/>
            <a:rect l="0" t="0" r="r" b="b"/>
            <a:pathLst>
              <a:path w="244" h="1258">
                <a:moveTo>
                  <a:pt x="0" y="59"/>
                </a:moveTo>
                <a:lnTo>
                  <a:pt x="0" y="0"/>
                </a:lnTo>
                <a:lnTo>
                  <a:pt x="244" y="0"/>
                </a:lnTo>
                <a:lnTo>
                  <a:pt x="244" y="1258"/>
                </a:lnTo>
                <a:lnTo>
                  <a:pt x="185" y="1258"/>
                </a:lnTo>
                <a:lnTo>
                  <a:pt x="185" y="59"/>
                </a:lnTo>
                <a:lnTo>
                  <a:pt x="0" y="59"/>
                </a:ln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207" name=""/>
          <p:cNvSpPr/>
          <p:nvPr/>
        </p:nvSpPr>
        <p:spPr>
          <a:xfrm>
            <a:off x="7867080" y="4302720"/>
            <a:ext cx="87840" cy="452880"/>
          </a:xfrm>
          <a:custGeom>
            <a:avLst/>
            <a:gdLst/>
            <a:ahLst/>
            <a:rect l="0" t="0" r="r" b="b"/>
            <a:pathLst>
              <a:path w="244" h="1258">
                <a:moveTo>
                  <a:pt x="185" y="1198"/>
                </a:moveTo>
                <a:lnTo>
                  <a:pt x="185" y="0"/>
                </a:lnTo>
                <a:lnTo>
                  <a:pt x="244" y="0"/>
                </a:lnTo>
                <a:lnTo>
                  <a:pt x="244" y="1258"/>
                </a:lnTo>
                <a:lnTo>
                  <a:pt x="0" y="1258"/>
                </a:lnTo>
                <a:lnTo>
                  <a:pt x="0" y="1198"/>
                </a:lnTo>
                <a:lnTo>
                  <a:pt x="185" y="1198"/>
                </a:ln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208" name=""/>
          <p:cNvSpPr/>
          <p:nvPr/>
        </p:nvSpPr>
        <p:spPr>
          <a:xfrm>
            <a:off x="7933320" y="3875040"/>
            <a:ext cx="21600" cy="453240"/>
          </a:xfrm>
          <a:custGeom>
            <a:avLst/>
            <a:gdLst/>
            <a:ahLst/>
            <a:rect l="0" t="0" r="r" b="b"/>
            <a:pathLst>
              <a:path w="60" h="1259">
                <a:moveTo>
                  <a:pt x="0" y="0"/>
                </a:moveTo>
                <a:lnTo>
                  <a:pt x="60" y="0"/>
                </a:lnTo>
                <a:lnTo>
                  <a:pt x="60" y="1259"/>
                </a:lnTo>
                <a:lnTo>
                  <a:pt x="0" y="1259"/>
                </a:lnTo>
                <a:lnTo>
                  <a:pt x="0" y="0"/>
                </a:ln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209" name=""/>
          <p:cNvSpPr txBox="1"/>
          <p:nvPr/>
        </p:nvSpPr>
        <p:spPr>
          <a:xfrm>
            <a:off x="571320" y="890640"/>
            <a:ext cx="686520" cy="344880"/>
          </a:xfrm>
          <a:prstGeom prst="rect">
            <a:avLst/>
          </a:prstGeom>
          <a:noFill/>
          <a:ln w="0">
            <a:noFill/>
          </a:ln>
        </p:spPr>
        <p:txBody>
          <a:bodyPr wrap="none" lIns="0" rIns="0" tIns="0" bIns="0" anchor="t">
            <a:spAutoFit/>
          </a:bodyPr>
          <a:p>
            <a:r>
              <a:rPr b="1" lang="zh-CN" sz="2700" strike="noStrike" u="none">
                <a:solidFill>
                  <a:srgbClr val="434343"/>
                </a:solidFill>
                <a:effectLst/>
                <a:uFillTx/>
                <a:latin typeface="HiraMinProN-W6"/>
                <a:ea typeface="HiraMinProN-W6"/>
              </a:rPr>
              <a:t>実例</a:t>
            </a:r>
            <a:endParaRPr b="0" lang="en-US" sz="2700" strike="noStrike" u="none">
              <a:solidFill>
                <a:srgbClr val="000000"/>
              </a:solidFill>
              <a:effectLst/>
              <a:uFillTx/>
              <a:latin typeface="Times New Roman"/>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0"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211"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212"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213" name=""/>
          <p:cNvSpPr txBox="1"/>
          <p:nvPr/>
        </p:nvSpPr>
        <p:spPr>
          <a:xfrm>
            <a:off x="571320" y="890640"/>
            <a:ext cx="2058120" cy="344880"/>
          </a:xfrm>
          <a:prstGeom prst="rect">
            <a:avLst/>
          </a:prstGeom>
          <a:noFill/>
          <a:ln w="0">
            <a:noFill/>
          </a:ln>
        </p:spPr>
        <p:txBody>
          <a:bodyPr wrap="none" lIns="0" rIns="0" tIns="0" bIns="0" anchor="t">
            <a:spAutoFit/>
          </a:bodyPr>
          <a:p>
            <a:r>
              <a:rPr b="1" lang="zh-CN" sz="2700" strike="noStrike" u="none">
                <a:solidFill>
                  <a:srgbClr val="434343"/>
                </a:solidFill>
                <a:effectLst/>
                <a:uFillTx/>
                <a:latin typeface="HiraMinProN-W6"/>
                <a:ea typeface="HiraMinProN-W6"/>
              </a:rPr>
              <a:t>転置畳み込み</a:t>
            </a:r>
            <a:endParaRPr b="0" lang="en-US" sz="2700" strike="noStrike" u="none">
              <a:solidFill>
                <a:srgbClr val="000000"/>
              </a:solidFill>
              <a:effectLst/>
              <a:uFillTx/>
              <a:latin typeface="Times New Roman"/>
            </a:endParaRPr>
          </a:p>
        </p:txBody>
      </p:sp>
      <p:sp>
        <p:nvSpPr>
          <p:cNvPr id="214" name=""/>
          <p:cNvSpPr txBox="1"/>
          <p:nvPr/>
        </p:nvSpPr>
        <p:spPr>
          <a:xfrm>
            <a:off x="628560" y="1427040"/>
            <a:ext cx="249120" cy="274680"/>
          </a:xfrm>
          <a:prstGeom prst="rect">
            <a:avLst/>
          </a:prstGeom>
          <a:noFill/>
          <a:ln w="0">
            <a:noFill/>
          </a:ln>
        </p:spPr>
        <p:txBody>
          <a:bodyPr wrap="none" lIns="0" rIns="0" tIns="0" bIns="0" anchor="t">
            <a:spAutoFit/>
          </a:bodyPr>
          <a:p>
            <a:r>
              <a:rPr b="0" lang="en-US" sz="1950" strike="noStrike" u="none">
                <a:solidFill>
                  <a:srgbClr val="434343"/>
                </a:solidFill>
                <a:effectLst/>
                <a:uFillTx/>
                <a:latin typeface="Times New Roman"/>
                <a:ea typeface="Times New Roman"/>
              </a:rPr>
              <a:t>1. </a:t>
            </a:r>
            <a:endParaRPr b="0" lang="en-US" sz="1950" strike="noStrike" u="none">
              <a:solidFill>
                <a:srgbClr val="000000"/>
              </a:solidFill>
              <a:effectLst/>
              <a:uFillTx/>
              <a:latin typeface="Times New Roman"/>
            </a:endParaRPr>
          </a:p>
        </p:txBody>
      </p:sp>
      <p:sp>
        <p:nvSpPr>
          <p:cNvPr id="215" name=""/>
          <p:cNvSpPr txBox="1"/>
          <p:nvPr/>
        </p:nvSpPr>
        <p:spPr>
          <a:xfrm>
            <a:off x="876240" y="1383120"/>
            <a:ext cx="497520" cy="248760"/>
          </a:xfrm>
          <a:prstGeom prst="rect">
            <a:avLst/>
          </a:prstGeom>
          <a:noFill/>
          <a:ln w="0">
            <a:noFill/>
          </a:ln>
        </p:spPr>
        <p:txBody>
          <a:bodyPr wrap="none" lIns="0" rIns="0" tIns="0" bIns="0" anchor="t">
            <a:spAutoFit/>
          </a:bodyPr>
          <a:p>
            <a:r>
              <a:rPr b="0" lang="zh-CN" sz="1950" strike="noStrike" u="none">
                <a:solidFill>
                  <a:srgbClr val="434343"/>
                </a:solidFill>
                <a:effectLst/>
                <a:uFillTx/>
                <a:latin typeface="HiraMinProN-W3"/>
                <a:ea typeface="HiraMinProN-W3"/>
              </a:rPr>
              <a:t>⼊⼒</a:t>
            </a:r>
            <a:endParaRPr b="0" lang="en-US" sz="1950" strike="noStrike" u="none">
              <a:solidFill>
                <a:srgbClr val="000000"/>
              </a:solidFill>
              <a:effectLst/>
              <a:uFillTx/>
              <a:latin typeface="Times New Roman"/>
            </a:endParaRPr>
          </a:p>
        </p:txBody>
      </p:sp>
      <p:sp>
        <p:nvSpPr>
          <p:cNvPr id="216" name=""/>
          <p:cNvSpPr/>
          <p:nvPr/>
        </p:nvSpPr>
        <p:spPr>
          <a:xfrm>
            <a:off x="1446840" y="1542960"/>
            <a:ext cx="122760" cy="114120"/>
          </a:xfrm>
          <a:custGeom>
            <a:avLst/>
            <a:gdLst/>
            <a:ahLst/>
            <a:rect l="0" t="0" r="r" b="b"/>
            <a:pathLst>
              <a:path w="341" h="317">
                <a:moveTo>
                  <a:pt x="12" y="107"/>
                </a:moveTo>
                <a:cubicBezTo>
                  <a:pt x="15" y="87"/>
                  <a:pt x="28" y="64"/>
                  <a:pt x="50" y="39"/>
                </a:cubicBezTo>
                <a:cubicBezTo>
                  <a:pt x="72" y="13"/>
                  <a:pt x="99" y="0"/>
                  <a:pt x="131" y="0"/>
                </a:cubicBezTo>
                <a:cubicBezTo>
                  <a:pt x="147" y="0"/>
                  <a:pt x="162" y="4"/>
                  <a:pt x="175" y="12"/>
                </a:cubicBezTo>
                <a:cubicBezTo>
                  <a:pt x="189" y="21"/>
                  <a:pt x="199" y="31"/>
                  <a:pt x="205" y="44"/>
                </a:cubicBezTo>
                <a:cubicBezTo>
                  <a:pt x="226" y="14"/>
                  <a:pt x="249" y="0"/>
                  <a:pt x="277" y="0"/>
                </a:cubicBezTo>
                <a:cubicBezTo>
                  <a:pt x="294" y="0"/>
                  <a:pt x="309" y="5"/>
                  <a:pt x="322" y="15"/>
                </a:cubicBezTo>
                <a:cubicBezTo>
                  <a:pt x="334" y="25"/>
                  <a:pt x="341" y="39"/>
                  <a:pt x="341" y="56"/>
                </a:cubicBezTo>
                <a:cubicBezTo>
                  <a:pt x="341" y="70"/>
                  <a:pt x="338" y="81"/>
                  <a:pt x="331" y="89"/>
                </a:cubicBezTo>
                <a:cubicBezTo>
                  <a:pt x="325" y="97"/>
                  <a:pt x="319" y="103"/>
                  <a:pt x="313" y="104"/>
                </a:cubicBezTo>
                <a:cubicBezTo>
                  <a:pt x="306" y="106"/>
                  <a:pt x="301" y="107"/>
                  <a:pt x="296" y="107"/>
                </a:cubicBezTo>
                <a:cubicBezTo>
                  <a:pt x="288" y="107"/>
                  <a:pt x="280" y="105"/>
                  <a:pt x="275" y="100"/>
                </a:cubicBezTo>
                <a:cubicBezTo>
                  <a:pt x="269" y="94"/>
                  <a:pt x="266" y="88"/>
                  <a:pt x="266" y="79"/>
                </a:cubicBezTo>
                <a:cubicBezTo>
                  <a:pt x="266" y="58"/>
                  <a:pt x="278" y="43"/>
                  <a:pt x="301" y="35"/>
                </a:cubicBezTo>
                <a:cubicBezTo>
                  <a:pt x="296" y="29"/>
                  <a:pt x="287" y="26"/>
                  <a:pt x="273" y="26"/>
                </a:cubicBezTo>
                <a:cubicBezTo>
                  <a:pt x="267" y="26"/>
                  <a:pt x="263" y="27"/>
                  <a:pt x="260" y="28"/>
                </a:cubicBezTo>
                <a:cubicBezTo>
                  <a:pt x="242" y="35"/>
                  <a:pt x="229" y="50"/>
                  <a:pt x="221" y="74"/>
                </a:cubicBezTo>
                <a:cubicBezTo>
                  <a:pt x="192" y="177"/>
                  <a:pt x="178" y="237"/>
                  <a:pt x="178" y="254"/>
                </a:cubicBezTo>
                <a:cubicBezTo>
                  <a:pt x="178" y="267"/>
                  <a:pt x="182" y="276"/>
                  <a:pt x="189" y="282"/>
                </a:cubicBezTo>
                <a:cubicBezTo>
                  <a:pt x="197" y="287"/>
                  <a:pt x="205" y="290"/>
                  <a:pt x="214" y="290"/>
                </a:cubicBezTo>
                <a:cubicBezTo>
                  <a:pt x="232" y="290"/>
                  <a:pt x="249" y="282"/>
                  <a:pt x="266" y="267"/>
                </a:cubicBezTo>
                <a:cubicBezTo>
                  <a:pt x="282" y="252"/>
                  <a:pt x="294" y="233"/>
                  <a:pt x="300" y="211"/>
                </a:cubicBezTo>
                <a:cubicBezTo>
                  <a:pt x="301" y="206"/>
                  <a:pt x="303" y="203"/>
                  <a:pt x="304" y="203"/>
                </a:cubicBezTo>
                <a:cubicBezTo>
                  <a:pt x="306" y="202"/>
                  <a:pt x="309" y="202"/>
                  <a:pt x="315" y="201"/>
                </a:cubicBezTo>
                <a:lnTo>
                  <a:pt x="318" y="201"/>
                </a:lnTo>
                <a:cubicBezTo>
                  <a:pt x="325" y="201"/>
                  <a:pt x="329" y="203"/>
                  <a:pt x="329" y="207"/>
                </a:cubicBezTo>
                <a:cubicBezTo>
                  <a:pt x="329" y="208"/>
                  <a:pt x="328" y="210"/>
                  <a:pt x="327" y="215"/>
                </a:cubicBezTo>
                <a:cubicBezTo>
                  <a:pt x="320" y="241"/>
                  <a:pt x="305" y="265"/>
                  <a:pt x="284" y="285"/>
                </a:cubicBezTo>
                <a:cubicBezTo>
                  <a:pt x="262" y="307"/>
                  <a:pt x="238" y="317"/>
                  <a:pt x="208" y="317"/>
                </a:cubicBezTo>
                <a:cubicBezTo>
                  <a:pt x="176" y="317"/>
                  <a:pt x="151" y="302"/>
                  <a:pt x="134" y="272"/>
                </a:cubicBezTo>
                <a:cubicBezTo>
                  <a:pt x="115" y="302"/>
                  <a:pt x="93" y="316"/>
                  <a:pt x="69" y="316"/>
                </a:cubicBezTo>
                <a:lnTo>
                  <a:pt x="64" y="316"/>
                </a:lnTo>
                <a:cubicBezTo>
                  <a:pt x="42" y="316"/>
                  <a:pt x="25" y="310"/>
                  <a:pt x="16" y="298"/>
                </a:cubicBezTo>
                <a:cubicBezTo>
                  <a:pt x="6" y="285"/>
                  <a:pt x="1" y="272"/>
                  <a:pt x="0" y="259"/>
                </a:cubicBezTo>
                <a:cubicBezTo>
                  <a:pt x="0" y="244"/>
                  <a:pt x="5" y="232"/>
                  <a:pt x="13" y="222"/>
                </a:cubicBezTo>
                <a:cubicBezTo>
                  <a:pt x="22" y="213"/>
                  <a:pt x="33" y="208"/>
                  <a:pt x="45" y="208"/>
                </a:cubicBezTo>
                <a:cubicBezTo>
                  <a:pt x="65" y="208"/>
                  <a:pt x="75" y="218"/>
                  <a:pt x="75" y="238"/>
                </a:cubicBezTo>
                <a:cubicBezTo>
                  <a:pt x="75" y="247"/>
                  <a:pt x="72" y="255"/>
                  <a:pt x="67" y="262"/>
                </a:cubicBezTo>
                <a:cubicBezTo>
                  <a:pt x="61" y="269"/>
                  <a:pt x="56" y="274"/>
                  <a:pt x="50" y="276"/>
                </a:cubicBezTo>
                <a:cubicBezTo>
                  <a:pt x="45" y="278"/>
                  <a:pt x="42" y="280"/>
                  <a:pt x="41" y="280"/>
                </a:cubicBezTo>
                <a:lnTo>
                  <a:pt x="39" y="280"/>
                </a:lnTo>
                <a:cubicBezTo>
                  <a:pt x="39" y="281"/>
                  <a:pt x="41" y="282"/>
                  <a:pt x="43" y="283"/>
                </a:cubicBezTo>
                <a:cubicBezTo>
                  <a:pt x="46" y="285"/>
                  <a:pt x="50" y="286"/>
                  <a:pt x="55" y="288"/>
                </a:cubicBezTo>
                <a:cubicBezTo>
                  <a:pt x="59" y="290"/>
                  <a:pt x="64" y="291"/>
                  <a:pt x="68" y="290"/>
                </a:cubicBezTo>
                <a:cubicBezTo>
                  <a:pt x="85" y="290"/>
                  <a:pt x="99" y="280"/>
                  <a:pt x="111" y="259"/>
                </a:cubicBezTo>
                <a:cubicBezTo>
                  <a:pt x="115" y="251"/>
                  <a:pt x="121" y="235"/>
                  <a:pt x="127" y="211"/>
                </a:cubicBezTo>
                <a:cubicBezTo>
                  <a:pt x="134" y="187"/>
                  <a:pt x="140" y="162"/>
                  <a:pt x="147" y="136"/>
                </a:cubicBezTo>
                <a:cubicBezTo>
                  <a:pt x="153" y="110"/>
                  <a:pt x="157" y="94"/>
                  <a:pt x="158" y="90"/>
                </a:cubicBezTo>
                <a:cubicBezTo>
                  <a:pt x="160" y="77"/>
                  <a:pt x="161" y="68"/>
                  <a:pt x="161" y="63"/>
                </a:cubicBezTo>
                <a:cubicBezTo>
                  <a:pt x="161" y="50"/>
                  <a:pt x="158" y="40"/>
                  <a:pt x="151" y="35"/>
                </a:cubicBezTo>
                <a:cubicBezTo>
                  <a:pt x="144" y="29"/>
                  <a:pt x="136" y="26"/>
                  <a:pt x="127" y="26"/>
                </a:cubicBezTo>
                <a:cubicBezTo>
                  <a:pt x="109" y="26"/>
                  <a:pt x="91" y="34"/>
                  <a:pt x="75" y="49"/>
                </a:cubicBezTo>
                <a:cubicBezTo>
                  <a:pt x="59" y="64"/>
                  <a:pt x="47" y="83"/>
                  <a:pt x="41" y="106"/>
                </a:cubicBezTo>
                <a:cubicBezTo>
                  <a:pt x="40" y="110"/>
                  <a:pt x="39" y="112"/>
                  <a:pt x="37" y="113"/>
                </a:cubicBezTo>
                <a:cubicBezTo>
                  <a:pt x="36" y="113"/>
                  <a:pt x="32" y="114"/>
                  <a:pt x="26" y="114"/>
                </a:cubicBezTo>
                <a:lnTo>
                  <a:pt x="16" y="114"/>
                </a:lnTo>
                <a:cubicBezTo>
                  <a:pt x="13" y="111"/>
                  <a:pt x="12" y="109"/>
                  <a:pt x="12" y="107"/>
                </a:cubicBez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217" name=""/>
          <p:cNvSpPr/>
          <p:nvPr/>
        </p:nvSpPr>
        <p:spPr>
          <a:xfrm>
            <a:off x="1593720" y="1574280"/>
            <a:ext cx="50400" cy="119520"/>
          </a:xfrm>
          <a:custGeom>
            <a:avLst/>
            <a:gdLst/>
            <a:ahLst/>
            <a:rect l="0" t="0" r="r" b="b"/>
            <a:pathLst>
              <a:path w="140" h="332">
                <a:moveTo>
                  <a:pt x="82" y="30"/>
                </a:moveTo>
                <a:cubicBezTo>
                  <a:pt x="82" y="22"/>
                  <a:pt x="85" y="15"/>
                  <a:pt x="91" y="9"/>
                </a:cubicBezTo>
                <a:cubicBezTo>
                  <a:pt x="97" y="3"/>
                  <a:pt x="105" y="0"/>
                  <a:pt x="113" y="0"/>
                </a:cubicBezTo>
                <a:cubicBezTo>
                  <a:pt x="119" y="0"/>
                  <a:pt x="124" y="2"/>
                  <a:pt x="128" y="6"/>
                </a:cubicBezTo>
                <a:cubicBezTo>
                  <a:pt x="132" y="10"/>
                  <a:pt x="134" y="15"/>
                  <a:pt x="134" y="20"/>
                </a:cubicBezTo>
                <a:cubicBezTo>
                  <a:pt x="134" y="28"/>
                  <a:pt x="131" y="35"/>
                  <a:pt x="124" y="41"/>
                </a:cubicBezTo>
                <a:cubicBezTo>
                  <a:pt x="118" y="47"/>
                  <a:pt x="110" y="51"/>
                  <a:pt x="103" y="51"/>
                </a:cubicBezTo>
                <a:cubicBezTo>
                  <a:pt x="98" y="51"/>
                  <a:pt x="93" y="49"/>
                  <a:pt x="89" y="46"/>
                </a:cubicBezTo>
                <a:cubicBezTo>
                  <a:pt x="84" y="43"/>
                  <a:pt x="82" y="37"/>
                  <a:pt x="82" y="30"/>
                </a:cubicBezTo>
                <a:moveTo>
                  <a:pt x="0" y="185"/>
                </a:moveTo>
                <a:cubicBezTo>
                  <a:pt x="0" y="183"/>
                  <a:pt x="2" y="178"/>
                  <a:pt x="5" y="170"/>
                </a:cubicBezTo>
                <a:cubicBezTo>
                  <a:pt x="8" y="162"/>
                  <a:pt x="12" y="154"/>
                  <a:pt x="17" y="145"/>
                </a:cubicBezTo>
                <a:cubicBezTo>
                  <a:pt x="22" y="136"/>
                  <a:pt x="29" y="127"/>
                  <a:pt x="38" y="120"/>
                </a:cubicBezTo>
                <a:cubicBezTo>
                  <a:pt x="48" y="112"/>
                  <a:pt x="59" y="109"/>
                  <a:pt x="69" y="109"/>
                </a:cubicBezTo>
                <a:cubicBezTo>
                  <a:pt x="82" y="109"/>
                  <a:pt x="93" y="113"/>
                  <a:pt x="101" y="120"/>
                </a:cubicBezTo>
                <a:cubicBezTo>
                  <a:pt x="110" y="128"/>
                  <a:pt x="114" y="138"/>
                  <a:pt x="114" y="151"/>
                </a:cubicBezTo>
                <a:cubicBezTo>
                  <a:pt x="114" y="156"/>
                  <a:pt x="112" y="166"/>
                  <a:pt x="108" y="178"/>
                </a:cubicBezTo>
                <a:cubicBezTo>
                  <a:pt x="103" y="191"/>
                  <a:pt x="96" y="209"/>
                  <a:pt x="88" y="230"/>
                </a:cubicBezTo>
                <a:cubicBezTo>
                  <a:pt x="79" y="252"/>
                  <a:pt x="72" y="271"/>
                  <a:pt x="67" y="286"/>
                </a:cubicBezTo>
                <a:cubicBezTo>
                  <a:pt x="65" y="293"/>
                  <a:pt x="65" y="299"/>
                  <a:pt x="65" y="302"/>
                </a:cubicBezTo>
                <a:cubicBezTo>
                  <a:pt x="65" y="310"/>
                  <a:pt x="67" y="314"/>
                  <a:pt x="73" y="314"/>
                </a:cubicBezTo>
                <a:cubicBezTo>
                  <a:pt x="76" y="314"/>
                  <a:pt x="79" y="314"/>
                  <a:pt x="82" y="313"/>
                </a:cubicBezTo>
                <a:cubicBezTo>
                  <a:pt x="86" y="312"/>
                  <a:pt x="89" y="309"/>
                  <a:pt x="94" y="306"/>
                </a:cubicBezTo>
                <a:cubicBezTo>
                  <a:pt x="98" y="302"/>
                  <a:pt x="102" y="296"/>
                  <a:pt x="107" y="288"/>
                </a:cubicBezTo>
                <a:cubicBezTo>
                  <a:pt x="112" y="281"/>
                  <a:pt x="116" y="271"/>
                  <a:pt x="119" y="259"/>
                </a:cubicBezTo>
                <a:cubicBezTo>
                  <a:pt x="120" y="255"/>
                  <a:pt x="121" y="253"/>
                  <a:pt x="122" y="252"/>
                </a:cubicBezTo>
                <a:cubicBezTo>
                  <a:pt x="122" y="252"/>
                  <a:pt x="125" y="251"/>
                  <a:pt x="130" y="251"/>
                </a:cubicBezTo>
                <a:cubicBezTo>
                  <a:pt x="137" y="251"/>
                  <a:pt x="140" y="253"/>
                  <a:pt x="140" y="256"/>
                </a:cubicBezTo>
                <a:cubicBezTo>
                  <a:pt x="140" y="259"/>
                  <a:pt x="139" y="264"/>
                  <a:pt x="136" y="272"/>
                </a:cubicBezTo>
                <a:cubicBezTo>
                  <a:pt x="133" y="279"/>
                  <a:pt x="129" y="288"/>
                  <a:pt x="123" y="297"/>
                </a:cubicBezTo>
                <a:cubicBezTo>
                  <a:pt x="118" y="306"/>
                  <a:pt x="111" y="314"/>
                  <a:pt x="101" y="322"/>
                </a:cubicBezTo>
                <a:cubicBezTo>
                  <a:pt x="92" y="329"/>
                  <a:pt x="81" y="332"/>
                  <a:pt x="71" y="332"/>
                </a:cubicBezTo>
                <a:cubicBezTo>
                  <a:pt x="60" y="332"/>
                  <a:pt x="49" y="329"/>
                  <a:pt x="40" y="322"/>
                </a:cubicBezTo>
                <a:cubicBezTo>
                  <a:pt x="32" y="315"/>
                  <a:pt x="27" y="305"/>
                  <a:pt x="27" y="290"/>
                </a:cubicBezTo>
                <a:cubicBezTo>
                  <a:pt x="27" y="285"/>
                  <a:pt x="27" y="280"/>
                  <a:pt x="29" y="275"/>
                </a:cubicBezTo>
                <a:cubicBezTo>
                  <a:pt x="31" y="270"/>
                  <a:pt x="38" y="251"/>
                  <a:pt x="50" y="218"/>
                </a:cubicBezTo>
                <a:cubicBezTo>
                  <a:pt x="64" y="185"/>
                  <a:pt x="71" y="165"/>
                  <a:pt x="73" y="159"/>
                </a:cubicBezTo>
                <a:cubicBezTo>
                  <a:pt x="75" y="152"/>
                  <a:pt x="76" y="146"/>
                  <a:pt x="76" y="139"/>
                </a:cubicBezTo>
                <a:cubicBezTo>
                  <a:pt x="76" y="132"/>
                  <a:pt x="74" y="128"/>
                  <a:pt x="68" y="128"/>
                </a:cubicBezTo>
                <a:lnTo>
                  <a:pt x="67" y="128"/>
                </a:lnTo>
                <a:cubicBezTo>
                  <a:pt x="56" y="128"/>
                  <a:pt x="47" y="133"/>
                  <a:pt x="39" y="144"/>
                </a:cubicBezTo>
                <a:cubicBezTo>
                  <a:pt x="31" y="155"/>
                  <a:pt x="24" y="169"/>
                  <a:pt x="20" y="185"/>
                </a:cubicBezTo>
                <a:cubicBezTo>
                  <a:pt x="20" y="186"/>
                  <a:pt x="20" y="186"/>
                  <a:pt x="19" y="187"/>
                </a:cubicBezTo>
                <a:lnTo>
                  <a:pt x="19" y="188"/>
                </a:lnTo>
                <a:cubicBezTo>
                  <a:pt x="19" y="189"/>
                  <a:pt x="18" y="189"/>
                  <a:pt x="18" y="189"/>
                </a:cubicBezTo>
                <a:cubicBezTo>
                  <a:pt x="17" y="190"/>
                  <a:pt x="17" y="190"/>
                  <a:pt x="16" y="190"/>
                </a:cubicBezTo>
                <a:cubicBezTo>
                  <a:pt x="16" y="190"/>
                  <a:pt x="15" y="190"/>
                  <a:pt x="14" y="190"/>
                </a:cubicBezTo>
                <a:cubicBezTo>
                  <a:pt x="13" y="190"/>
                  <a:pt x="12" y="190"/>
                  <a:pt x="10" y="190"/>
                </a:cubicBezTo>
                <a:lnTo>
                  <a:pt x="3" y="190"/>
                </a:lnTo>
                <a:cubicBezTo>
                  <a:pt x="1" y="188"/>
                  <a:pt x="0" y="186"/>
                  <a:pt x="0" y="185"/>
                </a:cubicBez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218" name=""/>
          <p:cNvSpPr/>
          <p:nvPr/>
        </p:nvSpPr>
        <p:spPr>
          <a:xfrm>
            <a:off x="1649160" y="1574280"/>
            <a:ext cx="74160" cy="154080"/>
          </a:xfrm>
          <a:custGeom>
            <a:avLst/>
            <a:gdLst/>
            <a:ahLst/>
            <a:rect l="0" t="0" r="r" b="b"/>
            <a:pathLst>
              <a:path w="206" h="428">
                <a:moveTo>
                  <a:pt x="154" y="32"/>
                </a:moveTo>
                <a:cubicBezTo>
                  <a:pt x="154" y="22"/>
                  <a:pt x="157" y="14"/>
                  <a:pt x="164" y="8"/>
                </a:cubicBezTo>
                <a:cubicBezTo>
                  <a:pt x="171" y="3"/>
                  <a:pt x="178" y="0"/>
                  <a:pt x="185" y="0"/>
                </a:cubicBezTo>
                <a:cubicBezTo>
                  <a:pt x="191" y="0"/>
                  <a:pt x="196" y="1"/>
                  <a:pt x="199" y="5"/>
                </a:cubicBezTo>
                <a:cubicBezTo>
                  <a:pt x="203" y="8"/>
                  <a:pt x="205" y="13"/>
                  <a:pt x="206" y="19"/>
                </a:cubicBezTo>
                <a:cubicBezTo>
                  <a:pt x="206" y="28"/>
                  <a:pt x="203" y="35"/>
                  <a:pt x="197" y="42"/>
                </a:cubicBezTo>
                <a:cubicBezTo>
                  <a:pt x="191" y="48"/>
                  <a:pt x="183" y="51"/>
                  <a:pt x="175" y="51"/>
                </a:cubicBezTo>
                <a:cubicBezTo>
                  <a:pt x="169" y="51"/>
                  <a:pt x="164" y="49"/>
                  <a:pt x="160" y="46"/>
                </a:cubicBezTo>
                <a:cubicBezTo>
                  <a:pt x="156" y="43"/>
                  <a:pt x="154" y="38"/>
                  <a:pt x="154" y="32"/>
                </a:cubicBezTo>
                <a:moveTo>
                  <a:pt x="149" y="141"/>
                </a:moveTo>
                <a:cubicBezTo>
                  <a:pt x="149" y="132"/>
                  <a:pt x="145" y="127"/>
                  <a:pt x="137" y="127"/>
                </a:cubicBezTo>
                <a:cubicBezTo>
                  <a:pt x="129" y="127"/>
                  <a:pt x="122" y="129"/>
                  <a:pt x="116" y="133"/>
                </a:cubicBezTo>
                <a:cubicBezTo>
                  <a:pt x="109" y="137"/>
                  <a:pt x="104" y="142"/>
                  <a:pt x="99" y="148"/>
                </a:cubicBezTo>
                <a:cubicBezTo>
                  <a:pt x="94" y="155"/>
                  <a:pt x="90" y="161"/>
                  <a:pt x="87" y="167"/>
                </a:cubicBezTo>
                <a:cubicBezTo>
                  <a:pt x="84" y="173"/>
                  <a:pt x="81" y="178"/>
                  <a:pt x="78" y="182"/>
                </a:cubicBezTo>
                <a:lnTo>
                  <a:pt x="75" y="189"/>
                </a:lnTo>
                <a:cubicBezTo>
                  <a:pt x="74" y="190"/>
                  <a:pt x="72" y="190"/>
                  <a:pt x="67" y="190"/>
                </a:cubicBezTo>
                <a:lnTo>
                  <a:pt x="60" y="190"/>
                </a:lnTo>
                <a:cubicBezTo>
                  <a:pt x="58" y="188"/>
                  <a:pt x="57" y="186"/>
                  <a:pt x="57" y="186"/>
                </a:cubicBezTo>
                <a:cubicBezTo>
                  <a:pt x="57" y="185"/>
                  <a:pt x="58" y="183"/>
                  <a:pt x="59" y="179"/>
                </a:cubicBezTo>
                <a:cubicBezTo>
                  <a:pt x="66" y="163"/>
                  <a:pt x="76" y="148"/>
                  <a:pt x="88" y="134"/>
                </a:cubicBezTo>
                <a:cubicBezTo>
                  <a:pt x="101" y="120"/>
                  <a:pt x="115" y="112"/>
                  <a:pt x="132" y="109"/>
                </a:cubicBezTo>
                <a:cubicBezTo>
                  <a:pt x="132" y="109"/>
                  <a:pt x="133" y="109"/>
                  <a:pt x="136" y="109"/>
                </a:cubicBezTo>
                <a:cubicBezTo>
                  <a:pt x="138" y="109"/>
                  <a:pt x="140" y="109"/>
                  <a:pt x="142" y="109"/>
                </a:cubicBezTo>
                <a:cubicBezTo>
                  <a:pt x="149" y="109"/>
                  <a:pt x="157" y="111"/>
                  <a:pt x="163" y="114"/>
                </a:cubicBezTo>
                <a:cubicBezTo>
                  <a:pt x="171" y="118"/>
                  <a:pt x="178" y="123"/>
                  <a:pt x="182" y="129"/>
                </a:cubicBezTo>
                <a:cubicBezTo>
                  <a:pt x="186" y="135"/>
                  <a:pt x="188" y="143"/>
                  <a:pt x="188" y="155"/>
                </a:cubicBezTo>
                <a:lnTo>
                  <a:pt x="188" y="163"/>
                </a:lnTo>
                <a:lnTo>
                  <a:pt x="164" y="261"/>
                </a:lnTo>
                <a:cubicBezTo>
                  <a:pt x="147" y="327"/>
                  <a:pt x="139" y="361"/>
                  <a:pt x="138" y="364"/>
                </a:cubicBezTo>
                <a:cubicBezTo>
                  <a:pt x="132" y="380"/>
                  <a:pt x="120" y="395"/>
                  <a:pt x="103" y="408"/>
                </a:cubicBezTo>
                <a:cubicBezTo>
                  <a:pt x="86" y="421"/>
                  <a:pt x="66" y="427"/>
                  <a:pt x="44" y="428"/>
                </a:cubicBezTo>
                <a:cubicBezTo>
                  <a:pt x="28" y="428"/>
                  <a:pt x="17" y="424"/>
                  <a:pt x="11" y="417"/>
                </a:cubicBezTo>
                <a:cubicBezTo>
                  <a:pt x="4" y="410"/>
                  <a:pt x="1" y="403"/>
                  <a:pt x="0" y="395"/>
                </a:cubicBezTo>
                <a:cubicBezTo>
                  <a:pt x="0" y="386"/>
                  <a:pt x="4" y="378"/>
                  <a:pt x="11" y="372"/>
                </a:cubicBezTo>
                <a:cubicBezTo>
                  <a:pt x="17" y="366"/>
                  <a:pt x="25" y="362"/>
                  <a:pt x="33" y="362"/>
                </a:cubicBezTo>
                <a:cubicBezTo>
                  <a:pt x="39" y="362"/>
                  <a:pt x="44" y="364"/>
                  <a:pt x="48" y="367"/>
                </a:cubicBezTo>
                <a:cubicBezTo>
                  <a:pt x="52" y="370"/>
                  <a:pt x="54" y="375"/>
                  <a:pt x="54" y="382"/>
                </a:cubicBezTo>
                <a:cubicBezTo>
                  <a:pt x="54" y="394"/>
                  <a:pt x="49" y="403"/>
                  <a:pt x="38" y="409"/>
                </a:cubicBezTo>
                <a:cubicBezTo>
                  <a:pt x="40" y="410"/>
                  <a:pt x="43" y="410"/>
                  <a:pt x="45" y="410"/>
                </a:cubicBezTo>
                <a:cubicBezTo>
                  <a:pt x="57" y="410"/>
                  <a:pt x="67" y="405"/>
                  <a:pt x="76" y="396"/>
                </a:cubicBezTo>
                <a:cubicBezTo>
                  <a:pt x="85" y="387"/>
                  <a:pt x="92" y="376"/>
                  <a:pt x="97" y="363"/>
                </a:cubicBezTo>
                <a:lnTo>
                  <a:pt x="103" y="343"/>
                </a:lnTo>
                <a:cubicBezTo>
                  <a:pt x="106" y="329"/>
                  <a:pt x="110" y="312"/>
                  <a:pt x="115" y="291"/>
                </a:cubicBezTo>
                <a:cubicBezTo>
                  <a:pt x="120" y="271"/>
                  <a:pt x="126" y="251"/>
                  <a:pt x="131" y="230"/>
                </a:cubicBezTo>
                <a:cubicBezTo>
                  <a:pt x="137" y="209"/>
                  <a:pt x="141" y="190"/>
                  <a:pt x="145" y="175"/>
                </a:cubicBezTo>
                <a:cubicBezTo>
                  <a:pt x="148" y="160"/>
                  <a:pt x="150" y="150"/>
                  <a:pt x="150" y="147"/>
                </a:cubicBezTo>
                <a:cubicBezTo>
                  <a:pt x="150" y="145"/>
                  <a:pt x="150" y="143"/>
                  <a:pt x="149" y="141"/>
                </a:cubicBez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219" name=""/>
          <p:cNvSpPr txBox="1"/>
          <p:nvPr/>
        </p:nvSpPr>
        <p:spPr>
          <a:xfrm>
            <a:off x="1371600" y="1427040"/>
            <a:ext cx="247320" cy="274680"/>
          </a:xfrm>
          <a:prstGeom prst="rect">
            <a:avLst/>
          </a:prstGeom>
          <a:noFill/>
          <a:ln w="0">
            <a:noFill/>
          </a:ln>
        </p:spPr>
        <p:txBody>
          <a:bodyPr wrap="none" lIns="0" rIns="0" tIns="0" bIns="0" anchor="t">
            <a:spAutoFit/>
          </a:bodyPr>
          <a:p>
            <a:r>
              <a:rPr b="0" lang="en-US" sz="1950" strike="noStrike" u="none">
                <a:solidFill>
                  <a:srgbClr val="434343"/>
                </a:solidFill>
                <a:effectLst/>
                <a:uFillTx/>
                <a:latin typeface="Times New Roman"/>
                <a:ea typeface="Times New Roman"/>
              </a:rPr>
              <a:t> </a:t>
            </a:r>
            <a:endParaRPr b="0" lang="en-US" sz="1950" strike="noStrike" u="none">
              <a:solidFill>
                <a:srgbClr val="000000"/>
              </a:solidFill>
              <a:effectLst/>
              <a:uFillTx/>
              <a:latin typeface="Times New Roman"/>
            </a:endParaRPr>
          </a:p>
        </p:txBody>
      </p:sp>
      <p:sp>
        <p:nvSpPr>
          <p:cNvPr id="220" name=""/>
          <p:cNvSpPr txBox="1"/>
          <p:nvPr/>
        </p:nvSpPr>
        <p:spPr>
          <a:xfrm>
            <a:off x="1732680" y="1427040"/>
            <a:ext cx="247320" cy="274680"/>
          </a:xfrm>
          <a:prstGeom prst="rect">
            <a:avLst/>
          </a:prstGeom>
          <a:noFill/>
          <a:ln w="0">
            <a:noFill/>
          </a:ln>
        </p:spPr>
        <p:txBody>
          <a:bodyPr wrap="none" lIns="0" rIns="0" tIns="0" bIns="0" anchor="t">
            <a:spAutoFit/>
          </a:bodyPr>
          <a:p>
            <a:r>
              <a:rPr b="0" lang="en-US" sz="1950" strike="noStrike" u="none">
                <a:solidFill>
                  <a:srgbClr val="434343"/>
                </a:solidFill>
                <a:effectLst/>
                <a:uFillTx/>
                <a:latin typeface="Times New Roman"/>
                <a:ea typeface="Times New Roman"/>
              </a:rPr>
              <a:t> </a:t>
            </a:r>
            <a:endParaRPr b="0" lang="en-US" sz="1950" strike="noStrike" u="none">
              <a:solidFill>
                <a:srgbClr val="000000"/>
              </a:solidFill>
              <a:effectLst/>
              <a:uFillTx/>
              <a:latin typeface="Times New Roman"/>
            </a:endParaRPr>
          </a:p>
        </p:txBody>
      </p:sp>
      <p:sp>
        <p:nvSpPr>
          <p:cNvPr id="221" name=""/>
          <p:cNvSpPr txBox="1"/>
          <p:nvPr/>
        </p:nvSpPr>
        <p:spPr>
          <a:xfrm>
            <a:off x="1794600" y="1383120"/>
            <a:ext cx="1739520" cy="248760"/>
          </a:xfrm>
          <a:prstGeom prst="rect">
            <a:avLst/>
          </a:prstGeom>
          <a:noFill/>
          <a:ln w="0">
            <a:noFill/>
          </a:ln>
        </p:spPr>
        <p:txBody>
          <a:bodyPr wrap="none" lIns="0" rIns="0" tIns="0" bIns="0" anchor="t">
            <a:spAutoFit/>
          </a:bodyPr>
          <a:p>
            <a:r>
              <a:rPr b="0" lang="zh-CN" sz="1950" strike="noStrike" u="none">
                <a:solidFill>
                  <a:srgbClr val="434343"/>
                </a:solidFill>
                <a:effectLst/>
                <a:uFillTx/>
                <a:latin typeface="HiraMinProN-W3"/>
                <a:ea typeface="HiraMinProN-W3"/>
              </a:rPr>
              <a:t>の各画素の間に</a:t>
            </a:r>
            <a:endParaRPr b="0" lang="en-US" sz="1950" strike="noStrike" u="none">
              <a:solidFill>
                <a:srgbClr val="000000"/>
              </a:solidFill>
              <a:effectLst/>
              <a:uFillTx/>
              <a:latin typeface="Times New Roman"/>
            </a:endParaRPr>
          </a:p>
        </p:txBody>
      </p:sp>
      <p:sp>
        <p:nvSpPr>
          <p:cNvPr id="222" name=""/>
          <p:cNvSpPr txBox="1"/>
          <p:nvPr/>
        </p:nvSpPr>
        <p:spPr>
          <a:xfrm>
            <a:off x="3528000" y="1427040"/>
            <a:ext cx="676800" cy="274680"/>
          </a:xfrm>
          <a:prstGeom prst="rect">
            <a:avLst/>
          </a:prstGeom>
          <a:noFill/>
          <a:ln w="0">
            <a:noFill/>
          </a:ln>
        </p:spPr>
        <p:txBody>
          <a:bodyPr wrap="none" lIns="0" rIns="0" tIns="0" bIns="0" anchor="t">
            <a:spAutoFit/>
          </a:bodyPr>
          <a:p>
            <a:r>
              <a:rPr b="0" lang="en-US" sz="1950" strike="noStrike" u="none">
                <a:solidFill>
                  <a:srgbClr val="434343"/>
                </a:solidFill>
                <a:effectLst/>
                <a:uFillTx/>
                <a:latin typeface="Times New Roman"/>
                <a:ea typeface="Times New Roman"/>
              </a:rPr>
              <a:t> stride </a:t>
            </a:r>
            <a:endParaRPr b="0" lang="en-US" sz="1950" strike="noStrike" u="none">
              <a:solidFill>
                <a:srgbClr val="000000"/>
              </a:solidFill>
              <a:effectLst/>
              <a:uFillTx/>
              <a:latin typeface="Times New Roman"/>
            </a:endParaRPr>
          </a:p>
        </p:txBody>
      </p:sp>
      <p:sp>
        <p:nvSpPr>
          <p:cNvPr id="223" name=""/>
          <p:cNvSpPr txBox="1"/>
          <p:nvPr/>
        </p:nvSpPr>
        <p:spPr>
          <a:xfrm>
            <a:off x="4202280" y="1383120"/>
            <a:ext cx="497520" cy="248760"/>
          </a:xfrm>
          <a:prstGeom prst="rect">
            <a:avLst/>
          </a:prstGeom>
          <a:noFill/>
          <a:ln w="0">
            <a:noFill/>
          </a:ln>
        </p:spPr>
        <p:txBody>
          <a:bodyPr wrap="none" lIns="0" rIns="0" tIns="0" bIns="0" anchor="t">
            <a:spAutoFit/>
          </a:bodyPr>
          <a:p>
            <a:r>
              <a:rPr b="0" lang="zh-CN" sz="1950" strike="noStrike" u="none">
                <a:solidFill>
                  <a:srgbClr val="434343"/>
                </a:solidFill>
                <a:effectLst/>
                <a:uFillTx/>
                <a:latin typeface="HiraMinProN-W3"/>
                <a:ea typeface="HiraMinProN-W3"/>
              </a:rPr>
              <a:t>分の</a:t>
            </a:r>
            <a:endParaRPr b="0" lang="en-US" sz="1950" strike="noStrike" u="none">
              <a:solidFill>
                <a:srgbClr val="000000"/>
              </a:solidFill>
              <a:effectLst/>
              <a:uFillTx/>
              <a:latin typeface="Times New Roman"/>
            </a:endParaRPr>
          </a:p>
        </p:txBody>
      </p:sp>
      <p:sp>
        <p:nvSpPr>
          <p:cNvPr id="224" name=""/>
          <p:cNvSpPr txBox="1"/>
          <p:nvPr/>
        </p:nvSpPr>
        <p:spPr>
          <a:xfrm>
            <a:off x="4697280" y="1427040"/>
            <a:ext cx="249120" cy="274680"/>
          </a:xfrm>
          <a:prstGeom prst="rect">
            <a:avLst/>
          </a:prstGeom>
          <a:noFill/>
          <a:ln w="0">
            <a:noFill/>
          </a:ln>
        </p:spPr>
        <p:txBody>
          <a:bodyPr wrap="none" lIns="0" rIns="0" tIns="0" bIns="0" anchor="t">
            <a:spAutoFit/>
          </a:bodyPr>
          <a:p>
            <a:r>
              <a:rPr b="0" lang="en-US" sz="1950" strike="noStrike" u="none">
                <a:solidFill>
                  <a:srgbClr val="434343"/>
                </a:solidFill>
                <a:effectLst/>
                <a:uFillTx/>
                <a:latin typeface="Times New Roman"/>
                <a:ea typeface="Times New Roman"/>
              </a:rPr>
              <a:t> 0 </a:t>
            </a:r>
            <a:endParaRPr b="0" lang="en-US" sz="1950" strike="noStrike" u="none">
              <a:solidFill>
                <a:srgbClr val="000000"/>
              </a:solidFill>
              <a:effectLst/>
              <a:uFillTx/>
              <a:latin typeface="Times New Roman"/>
            </a:endParaRPr>
          </a:p>
        </p:txBody>
      </p:sp>
      <p:sp>
        <p:nvSpPr>
          <p:cNvPr id="225" name=""/>
          <p:cNvSpPr txBox="1"/>
          <p:nvPr/>
        </p:nvSpPr>
        <p:spPr>
          <a:xfrm>
            <a:off x="4944960" y="1383120"/>
            <a:ext cx="745920" cy="248760"/>
          </a:xfrm>
          <a:prstGeom prst="rect">
            <a:avLst/>
          </a:prstGeom>
          <a:noFill/>
          <a:ln w="0">
            <a:noFill/>
          </a:ln>
        </p:spPr>
        <p:txBody>
          <a:bodyPr wrap="none" lIns="0" rIns="0" tIns="0" bIns="0" anchor="t">
            <a:spAutoFit/>
          </a:bodyPr>
          <a:p>
            <a:r>
              <a:rPr b="0" lang="zh-CN" sz="1950" strike="noStrike" u="none">
                <a:solidFill>
                  <a:srgbClr val="434343"/>
                </a:solidFill>
                <a:effectLst/>
                <a:uFillTx/>
                <a:latin typeface="HiraMinProN-W3"/>
                <a:ea typeface="HiraMinProN-W3"/>
              </a:rPr>
              <a:t>を挿⼊</a:t>
            </a:r>
            <a:endParaRPr b="0" lang="en-US" sz="1950" strike="noStrike" u="none">
              <a:solidFill>
                <a:srgbClr val="000000"/>
              </a:solidFill>
              <a:effectLst/>
              <a:uFillTx/>
              <a:latin typeface="Times New Roman"/>
            </a:endParaRPr>
          </a:p>
        </p:txBody>
      </p:sp>
      <p:sp>
        <p:nvSpPr>
          <p:cNvPr id="226" name=""/>
          <p:cNvSpPr txBox="1"/>
          <p:nvPr/>
        </p:nvSpPr>
        <p:spPr>
          <a:xfrm>
            <a:off x="628560" y="1855800"/>
            <a:ext cx="249120" cy="274680"/>
          </a:xfrm>
          <a:prstGeom prst="rect">
            <a:avLst/>
          </a:prstGeom>
          <a:noFill/>
          <a:ln w="0">
            <a:noFill/>
          </a:ln>
        </p:spPr>
        <p:txBody>
          <a:bodyPr wrap="none" lIns="0" rIns="0" tIns="0" bIns="0" anchor="t">
            <a:spAutoFit/>
          </a:bodyPr>
          <a:p>
            <a:r>
              <a:rPr b="0" lang="en-US" sz="1950" strike="noStrike" u="none">
                <a:solidFill>
                  <a:srgbClr val="434343"/>
                </a:solidFill>
                <a:effectLst/>
                <a:uFillTx/>
                <a:latin typeface="Times New Roman"/>
                <a:ea typeface="Times New Roman"/>
              </a:rPr>
              <a:t>2. </a:t>
            </a:r>
            <a:endParaRPr b="0" lang="en-US" sz="1950" strike="noStrike" u="none">
              <a:solidFill>
                <a:srgbClr val="000000"/>
              </a:solidFill>
              <a:effectLst/>
              <a:uFillTx/>
              <a:latin typeface="Times New Roman"/>
            </a:endParaRPr>
          </a:p>
        </p:txBody>
      </p:sp>
      <p:sp>
        <p:nvSpPr>
          <p:cNvPr id="227" name=""/>
          <p:cNvSpPr txBox="1"/>
          <p:nvPr/>
        </p:nvSpPr>
        <p:spPr>
          <a:xfrm>
            <a:off x="876240" y="1811880"/>
            <a:ext cx="1491120" cy="248760"/>
          </a:xfrm>
          <a:prstGeom prst="rect">
            <a:avLst/>
          </a:prstGeom>
          <a:noFill/>
          <a:ln w="0">
            <a:noFill/>
          </a:ln>
        </p:spPr>
        <p:txBody>
          <a:bodyPr wrap="none" lIns="0" rIns="0" tIns="0" bIns="0" anchor="t">
            <a:spAutoFit/>
          </a:bodyPr>
          <a:p>
            <a:r>
              <a:rPr b="1" lang="zh-CN" sz="1950" strike="noStrike" u="none">
                <a:solidFill>
                  <a:srgbClr val="434343"/>
                </a:solidFill>
                <a:effectLst/>
                <a:uFillTx/>
                <a:latin typeface="HiraMinProN-W6"/>
                <a:ea typeface="HiraMinProN-W6"/>
              </a:rPr>
              <a:t>補完をしない</a:t>
            </a:r>
            <a:endParaRPr b="0" lang="en-US" sz="1950" strike="noStrike" u="none">
              <a:solidFill>
                <a:srgbClr val="000000"/>
              </a:solidFill>
              <a:effectLst/>
              <a:uFillTx/>
              <a:latin typeface="Times New Roman"/>
            </a:endParaRPr>
          </a:p>
        </p:txBody>
      </p:sp>
      <p:sp>
        <p:nvSpPr>
          <p:cNvPr id="228" name=""/>
          <p:cNvSpPr txBox="1"/>
          <p:nvPr/>
        </p:nvSpPr>
        <p:spPr>
          <a:xfrm>
            <a:off x="2362320" y="1855800"/>
            <a:ext cx="1670400" cy="274680"/>
          </a:xfrm>
          <a:prstGeom prst="rect">
            <a:avLst/>
          </a:prstGeom>
          <a:noFill/>
          <a:ln w="0">
            <a:noFill/>
          </a:ln>
        </p:spPr>
        <p:txBody>
          <a:bodyPr wrap="none" lIns="0" rIns="0" tIns="0" bIns="0" anchor="t">
            <a:spAutoFit/>
          </a:bodyPr>
          <a:p>
            <a:r>
              <a:rPr b="0" lang="en-US" sz="1950" strike="noStrike" u="none">
                <a:solidFill>
                  <a:srgbClr val="434343"/>
                </a:solidFill>
                <a:effectLst/>
                <a:uFillTx/>
                <a:latin typeface="TimesNewRoman"/>
                <a:ea typeface="TimesNewRoman"/>
              </a:rPr>
              <a:t>→ </a:t>
            </a:r>
            <a:r>
              <a:rPr b="0" lang="en-US" sz="1950" strike="noStrike" u="none">
                <a:solidFill>
                  <a:srgbClr val="434343"/>
                </a:solidFill>
                <a:effectLst/>
                <a:uFillTx/>
                <a:latin typeface="Times New Roman"/>
                <a:ea typeface="Times New Roman"/>
              </a:rPr>
              <a:t>zero insertion</a:t>
            </a:r>
            <a:endParaRPr b="0" lang="en-US" sz="1950" strike="noStrike" u="none">
              <a:solidFill>
                <a:srgbClr val="000000"/>
              </a:solidFill>
              <a:effectLst/>
              <a:uFillTx/>
              <a:latin typeface="Times New Roman"/>
            </a:endParaRPr>
          </a:p>
        </p:txBody>
      </p:sp>
      <p:sp>
        <p:nvSpPr>
          <p:cNvPr id="229" name=""/>
          <p:cNvSpPr txBox="1"/>
          <p:nvPr/>
        </p:nvSpPr>
        <p:spPr>
          <a:xfrm>
            <a:off x="4026600" y="1811880"/>
            <a:ext cx="2981520" cy="248760"/>
          </a:xfrm>
          <a:prstGeom prst="rect">
            <a:avLst/>
          </a:prstGeom>
          <a:noFill/>
          <a:ln w="0">
            <a:noFill/>
          </a:ln>
        </p:spPr>
        <p:txBody>
          <a:bodyPr wrap="none" lIns="0" rIns="0" tIns="0" bIns="0" anchor="t">
            <a:spAutoFit/>
          </a:bodyPr>
          <a:p>
            <a:r>
              <a:rPr b="0" lang="zh-CN" sz="1950" strike="noStrike" u="none">
                <a:solidFill>
                  <a:srgbClr val="434343"/>
                </a:solidFill>
                <a:effectLst/>
                <a:uFillTx/>
                <a:latin typeface="HiraMinProN-W3"/>
                <a:ea typeface="HiraMinProN-W3"/>
              </a:rPr>
              <a:t>によるアップサンプリング</a:t>
            </a:r>
            <a:endParaRPr b="0" lang="en-US" sz="1950" strike="noStrike" u="none">
              <a:solidFill>
                <a:srgbClr val="000000"/>
              </a:solidFill>
              <a:effectLst/>
              <a:uFillTx/>
              <a:latin typeface="Times New Roman"/>
            </a:endParaRPr>
          </a:p>
        </p:txBody>
      </p:sp>
      <p:sp>
        <p:nvSpPr>
          <p:cNvPr id="230" name=""/>
          <p:cNvSpPr txBox="1"/>
          <p:nvPr/>
        </p:nvSpPr>
        <p:spPr>
          <a:xfrm>
            <a:off x="628560" y="2284560"/>
            <a:ext cx="249120" cy="274680"/>
          </a:xfrm>
          <a:prstGeom prst="rect">
            <a:avLst/>
          </a:prstGeom>
          <a:noFill/>
          <a:ln w="0">
            <a:noFill/>
          </a:ln>
        </p:spPr>
        <p:txBody>
          <a:bodyPr wrap="none" lIns="0" rIns="0" tIns="0" bIns="0" anchor="t">
            <a:spAutoFit/>
          </a:bodyPr>
          <a:p>
            <a:r>
              <a:rPr b="0" lang="en-US" sz="1950" strike="noStrike" u="none">
                <a:solidFill>
                  <a:srgbClr val="434343"/>
                </a:solidFill>
                <a:effectLst/>
                <a:uFillTx/>
                <a:latin typeface="Times New Roman"/>
                <a:ea typeface="Times New Roman"/>
              </a:rPr>
              <a:t>3. </a:t>
            </a:r>
            <a:endParaRPr b="0" lang="en-US" sz="1950" strike="noStrike" u="none">
              <a:solidFill>
                <a:srgbClr val="000000"/>
              </a:solidFill>
              <a:effectLst/>
              <a:uFillTx/>
              <a:latin typeface="Times New Roman"/>
            </a:endParaRPr>
          </a:p>
        </p:txBody>
      </p:sp>
      <p:sp>
        <p:nvSpPr>
          <p:cNvPr id="231" name=""/>
          <p:cNvSpPr txBox="1"/>
          <p:nvPr/>
        </p:nvSpPr>
        <p:spPr>
          <a:xfrm>
            <a:off x="876240" y="2240280"/>
            <a:ext cx="994320" cy="248760"/>
          </a:xfrm>
          <a:prstGeom prst="rect">
            <a:avLst/>
          </a:prstGeom>
          <a:noFill/>
          <a:ln w="0">
            <a:noFill/>
          </a:ln>
        </p:spPr>
        <p:txBody>
          <a:bodyPr wrap="none" lIns="0" rIns="0" tIns="0" bIns="0" anchor="t">
            <a:spAutoFit/>
          </a:bodyPr>
          <a:p>
            <a:r>
              <a:rPr b="0" lang="zh-CN" sz="1950" strike="noStrike" u="none">
                <a:solidFill>
                  <a:srgbClr val="434343"/>
                </a:solidFill>
                <a:effectLst/>
                <a:uFillTx/>
                <a:latin typeface="HiraMinProN-W3"/>
                <a:ea typeface="HiraMinProN-W3"/>
              </a:rPr>
              <a:t>フィルタ</a:t>
            </a:r>
            <a:endParaRPr b="0" lang="en-US" sz="1950" strike="noStrike" u="none">
              <a:solidFill>
                <a:srgbClr val="000000"/>
              </a:solidFill>
              <a:effectLst/>
              <a:uFillTx/>
              <a:latin typeface="Times New Roman"/>
            </a:endParaRPr>
          </a:p>
        </p:txBody>
      </p:sp>
      <p:sp>
        <p:nvSpPr>
          <p:cNvPr id="232" name=""/>
          <p:cNvSpPr/>
          <p:nvPr/>
        </p:nvSpPr>
        <p:spPr>
          <a:xfrm>
            <a:off x="1917000" y="2330640"/>
            <a:ext cx="127800" cy="177480"/>
          </a:xfrm>
          <a:custGeom>
            <a:avLst/>
            <a:gdLst/>
            <a:ahLst/>
            <a:rect l="0" t="0" r="r" b="b"/>
            <a:pathLst>
              <a:path w="355" h="493">
                <a:moveTo>
                  <a:pt x="62" y="8"/>
                </a:moveTo>
                <a:cubicBezTo>
                  <a:pt x="62" y="8"/>
                  <a:pt x="79" y="7"/>
                  <a:pt x="112" y="4"/>
                </a:cubicBezTo>
                <a:cubicBezTo>
                  <a:pt x="145" y="2"/>
                  <a:pt x="163" y="1"/>
                  <a:pt x="164" y="0"/>
                </a:cubicBezTo>
                <a:cubicBezTo>
                  <a:pt x="170" y="0"/>
                  <a:pt x="172" y="2"/>
                  <a:pt x="172" y="7"/>
                </a:cubicBezTo>
                <a:cubicBezTo>
                  <a:pt x="172" y="12"/>
                  <a:pt x="164" y="47"/>
                  <a:pt x="146" y="112"/>
                </a:cubicBezTo>
                <a:cubicBezTo>
                  <a:pt x="129" y="182"/>
                  <a:pt x="120" y="217"/>
                  <a:pt x="120" y="218"/>
                </a:cubicBezTo>
                <a:cubicBezTo>
                  <a:pt x="120" y="219"/>
                  <a:pt x="121" y="218"/>
                  <a:pt x="125" y="215"/>
                </a:cubicBezTo>
                <a:cubicBezTo>
                  <a:pt x="154" y="190"/>
                  <a:pt x="184" y="177"/>
                  <a:pt x="216" y="177"/>
                </a:cubicBezTo>
                <a:cubicBezTo>
                  <a:pt x="241" y="177"/>
                  <a:pt x="262" y="183"/>
                  <a:pt x="277" y="196"/>
                </a:cubicBezTo>
                <a:cubicBezTo>
                  <a:pt x="292" y="209"/>
                  <a:pt x="300" y="227"/>
                  <a:pt x="301" y="251"/>
                </a:cubicBezTo>
                <a:cubicBezTo>
                  <a:pt x="301" y="275"/>
                  <a:pt x="292" y="312"/>
                  <a:pt x="274" y="361"/>
                </a:cubicBezTo>
                <a:cubicBezTo>
                  <a:pt x="257" y="411"/>
                  <a:pt x="248" y="441"/>
                  <a:pt x="248" y="451"/>
                </a:cubicBezTo>
                <a:cubicBezTo>
                  <a:pt x="248" y="457"/>
                  <a:pt x="249" y="462"/>
                  <a:pt x="251" y="464"/>
                </a:cubicBezTo>
                <a:cubicBezTo>
                  <a:pt x="253" y="466"/>
                  <a:pt x="257" y="467"/>
                  <a:pt x="262" y="467"/>
                </a:cubicBezTo>
                <a:cubicBezTo>
                  <a:pt x="275" y="467"/>
                  <a:pt x="287" y="461"/>
                  <a:pt x="298" y="447"/>
                </a:cubicBezTo>
                <a:cubicBezTo>
                  <a:pt x="309" y="433"/>
                  <a:pt x="318" y="414"/>
                  <a:pt x="325" y="389"/>
                </a:cubicBezTo>
                <a:cubicBezTo>
                  <a:pt x="327" y="384"/>
                  <a:pt x="328" y="381"/>
                  <a:pt x="329" y="380"/>
                </a:cubicBezTo>
                <a:cubicBezTo>
                  <a:pt x="331" y="379"/>
                  <a:pt x="335" y="379"/>
                  <a:pt x="341" y="379"/>
                </a:cubicBezTo>
                <a:cubicBezTo>
                  <a:pt x="350" y="379"/>
                  <a:pt x="355" y="381"/>
                  <a:pt x="355" y="384"/>
                </a:cubicBezTo>
                <a:cubicBezTo>
                  <a:pt x="355" y="385"/>
                  <a:pt x="354" y="388"/>
                  <a:pt x="352" y="395"/>
                </a:cubicBezTo>
                <a:cubicBezTo>
                  <a:pt x="344" y="422"/>
                  <a:pt x="332" y="445"/>
                  <a:pt x="316" y="463"/>
                </a:cubicBezTo>
                <a:cubicBezTo>
                  <a:pt x="300" y="483"/>
                  <a:pt x="281" y="493"/>
                  <a:pt x="260" y="493"/>
                </a:cubicBezTo>
                <a:lnTo>
                  <a:pt x="256" y="493"/>
                </a:lnTo>
                <a:cubicBezTo>
                  <a:pt x="234" y="493"/>
                  <a:pt x="218" y="486"/>
                  <a:pt x="209" y="474"/>
                </a:cubicBezTo>
                <a:cubicBezTo>
                  <a:pt x="199" y="461"/>
                  <a:pt x="194" y="448"/>
                  <a:pt x="194" y="434"/>
                </a:cubicBezTo>
                <a:cubicBezTo>
                  <a:pt x="194" y="427"/>
                  <a:pt x="202" y="399"/>
                  <a:pt x="219" y="352"/>
                </a:cubicBezTo>
                <a:cubicBezTo>
                  <a:pt x="236" y="304"/>
                  <a:pt x="244" y="269"/>
                  <a:pt x="245" y="245"/>
                </a:cubicBezTo>
                <a:cubicBezTo>
                  <a:pt x="245" y="217"/>
                  <a:pt x="235" y="204"/>
                  <a:pt x="214" y="204"/>
                </a:cubicBezTo>
                <a:lnTo>
                  <a:pt x="211" y="204"/>
                </a:lnTo>
                <a:cubicBezTo>
                  <a:pt x="172" y="204"/>
                  <a:pt x="138" y="226"/>
                  <a:pt x="109" y="272"/>
                </a:cubicBezTo>
                <a:lnTo>
                  <a:pt x="104" y="281"/>
                </a:lnTo>
                <a:lnTo>
                  <a:pt x="81" y="375"/>
                </a:lnTo>
                <a:cubicBezTo>
                  <a:pt x="66" y="436"/>
                  <a:pt x="57" y="469"/>
                  <a:pt x="55" y="474"/>
                </a:cubicBezTo>
                <a:cubicBezTo>
                  <a:pt x="49" y="487"/>
                  <a:pt x="39" y="493"/>
                  <a:pt x="24" y="493"/>
                </a:cubicBezTo>
                <a:cubicBezTo>
                  <a:pt x="18" y="493"/>
                  <a:pt x="12" y="491"/>
                  <a:pt x="7" y="487"/>
                </a:cubicBezTo>
                <a:cubicBezTo>
                  <a:pt x="3" y="483"/>
                  <a:pt x="0" y="479"/>
                  <a:pt x="0" y="474"/>
                </a:cubicBezTo>
                <a:cubicBezTo>
                  <a:pt x="0" y="468"/>
                  <a:pt x="17" y="397"/>
                  <a:pt x="51" y="262"/>
                </a:cubicBezTo>
                <a:lnTo>
                  <a:pt x="102" y="55"/>
                </a:lnTo>
                <a:cubicBezTo>
                  <a:pt x="102" y="49"/>
                  <a:pt x="101" y="45"/>
                  <a:pt x="97" y="44"/>
                </a:cubicBezTo>
                <a:cubicBezTo>
                  <a:pt x="94" y="42"/>
                  <a:pt x="85" y="41"/>
                  <a:pt x="70" y="40"/>
                </a:cubicBezTo>
                <a:lnTo>
                  <a:pt x="56" y="40"/>
                </a:lnTo>
                <a:cubicBezTo>
                  <a:pt x="53" y="37"/>
                  <a:pt x="51" y="35"/>
                  <a:pt x="51" y="34"/>
                </a:cubicBezTo>
                <a:cubicBezTo>
                  <a:pt x="51" y="34"/>
                  <a:pt x="52" y="29"/>
                  <a:pt x="53" y="21"/>
                </a:cubicBezTo>
                <a:cubicBezTo>
                  <a:pt x="55" y="12"/>
                  <a:pt x="58" y="8"/>
                  <a:pt x="62" y="8"/>
                </a:cubicBez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233" name=""/>
          <p:cNvSpPr/>
          <p:nvPr/>
        </p:nvSpPr>
        <p:spPr>
          <a:xfrm>
            <a:off x="2063160" y="2314440"/>
            <a:ext cx="41760" cy="92160"/>
          </a:xfrm>
          <a:custGeom>
            <a:avLst/>
            <a:gdLst/>
            <a:ahLst/>
            <a:rect l="0" t="0" r="r" b="b"/>
            <a:pathLst>
              <a:path w="116" h="256">
                <a:moveTo>
                  <a:pt x="24" y="256"/>
                </a:moveTo>
                <a:cubicBezTo>
                  <a:pt x="22" y="256"/>
                  <a:pt x="18" y="255"/>
                  <a:pt x="11" y="253"/>
                </a:cubicBezTo>
                <a:cubicBezTo>
                  <a:pt x="4" y="251"/>
                  <a:pt x="0" y="249"/>
                  <a:pt x="0" y="247"/>
                </a:cubicBezTo>
                <a:cubicBezTo>
                  <a:pt x="0" y="245"/>
                  <a:pt x="9" y="207"/>
                  <a:pt x="28" y="133"/>
                </a:cubicBezTo>
                <a:cubicBezTo>
                  <a:pt x="46" y="58"/>
                  <a:pt x="56" y="19"/>
                  <a:pt x="58" y="16"/>
                </a:cubicBezTo>
                <a:cubicBezTo>
                  <a:pt x="63" y="5"/>
                  <a:pt x="72" y="0"/>
                  <a:pt x="84" y="0"/>
                </a:cubicBezTo>
                <a:cubicBezTo>
                  <a:pt x="91" y="0"/>
                  <a:pt x="97" y="2"/>
                  <a:pt x="105" y="7"/>
                </a:cubicBezTo>
                <a:cubicBezTo>
                  <a:pt x="112" y="12"/>
                  <a:pt x="116" y="20"/>
                  <a:pt x="116" y="29"/>
                </a:cubicBezTo>
                <a:cubicBezTo>
                  <a:pt x="116" y="31"/>
                  <a:pt x="115" y="33"/>
                  <a:pt x="115" y="36"/>
                </a:cubicBezTo>
                <a:cubicBezTo>
                  <a:pt x="114" y="39"/>
                  <a:pt x="100" y="76"/>
                  <a:pt x="72" y="147"/>
                </a:cubicBezTo>
                <a:cubicBezTo>
                  <a:pt x="43" y="219"/>
                  <a:pt x="29" y="254"/>
                  <a:pt x="28" y="255"/>
                </a:cubicBezTo>
                <a:cubicBezTo>
                  <a:pt x="27" y="256"/>
                  <a:pt x="25" y="256"/>
                  <a:pt x="24" y="256"/>
                </a:cubicBez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234" name=""/>
          <p:cNvSpPr txBox="1"/>
          <p:nvPr/>
        </p:nvSpPr>
        <p:spPr>
          <a:xfrm>
            <a:off x="1847160" y="2284560"/>
            <a:ext cx="247320" cy="274680"/>
          </a:xfrm>
          <a:prstGeom prst="rect">
            <a:avLst/>
          </a:prstGeom>
          <a:noFill/>
          <a:ln w="0">
            <a:noFill/>
          </a:ln>
        </p:spPr>
        <p:txBody>
          <a:bodyPr wrap="none" lIns="0" rIns="0" tIns="0" bIns="0" anchor="t">
            <a:spAutoFit/>
          </a:bodyPr>
          <a:p>
            <a:r>
              <a:rPr b="0" lang="en-US" sz="1950" strike="noStrike" u="none">
                <a:solidFill>
                  <a:srgbClr val="434343"/>
                </a:solidFill>
                <a:effectLst/>
                <a:uFillTx/>
                <a:latin typeface="Times New Roman"/>
                <a:ea typeface="Times New Roman"/>
              </a:rPr>
              <a:t> </a:t>
            </a:r>
            <a:endParaRPr b="0" lang="en-US" sz="1950" strike="noStrike" u="none">
              <a:solidFill>
                <a:srgbClr val="000000"/>
              </a:solidFill>
              <a:effectLst/>
              <a:uFillTx/>
              <a:latin typeface="Times New Roman"/>
            </a:endParaRPr>
          </a:p>
        </p:txBody>
      </p:sp>
      <p:sp>
        <p:nvSpPr>
          <p:cNvPr id="235" name=""/>
          <p:cNvSpPr txBox="1"/>
          <p:nvPr/>
        </p:nvSpPr>
        <p:spPr>
          <a:xfrm>
            <a:off x="2123640" y="2284560"/>
            <a:ext cx="247320" cy="274680"/>
          </a:xfrm>
          <a:prstGeom prst="rect">
            <a:avLst/>
          </a:prstGeom>
          <a:noFill/>
          <a:ln w="0">
            <a:noFill/>
          </a:ln>
        </p:spPr>
        <p:txBody>
          <a:bodyPr wrap="none" lIns="0" rIns="0" tIns="0" bIns="0" anchor="t">
            <a:spAutoFit/>
          </a:bodyPr>
          <a:p>
            <a:r>
              <a:rPr b="0" lang="en-US" sz="1950" strike="noStrike" u="none">
                <a:solidFill>
                  <a:srgbClr val="434343"/>
                </a:solidFill>
                <a:effectLst/>
                <a:uFillTx/>
                <a:latin typeface="Times New Roman"/>
                <a:ea typeface="Times New Roman"/>
              </a:rPr>
              <a:t> (</a:t>
            </a:r>
            <a:endParaRPr b="0" lang="en-US" sz="1950" strike="noStrike" u="none">
              <a:solidFill>
                <a:srgbClr val="000000"/>
              </a:solidFill>
              <a:effectLst/>
              <a:uFillTx/>
              <a:latin typeface="Times New Roman"/>
            </a:endParaRPr>
          </a:p>
        </p:txBody>
      </p:sp>
      <p:sp>
        <p:nvSpPr>
          <p:cNvPr id="236" name=""/>
          <p:cNvSpPr txBox="1"/>
          <p:nvPr/>
        </p:nvSpPr>
        <p:spPr>
          <a:xfrm>
            <a:off x="2268000" y="2240280"/>
            <a:ext cx="5962680" cy="248760"/>
          </a:xfrm>
          <a:prstGeom prst="rect">
            <a:avLst/>
          </a:prstGeom>
          <a:noFill/>
          <a:ln w="0">
            <a:noFill/>
          </a:ln>
        </p:spPr>
        <p:txBody>
          <a:bodyPr wrap="none" lIns="0" rIns="0" tIns="0" bIns="0" anchor="t">
            <a:spAutoFit/>
          </a:bodyPr>
          <a:p>
            <a:r>
              <a:rPr b="0" lang="zh-CN" sz="1950" strike="noStrike" u="none">
                <a:solidFill>
                  <a:srgbClr val="434343"/>
                </a:solidFill>
                <a:effectLst/>
                <a:uFillTx/>
                <a:latin typeface="HiraMinProN-W3"/>
                <a:ea typeface="HiraMinProN-W3"/>
              </a:rPr>
              <a:t>通常の畳み込み時のフィルタの要素を並び替えたもの</a:t>
            </a:r>
            <a:endParaRPr b="0" lang="en-US" sz="1950" strike="noStrike" u="none">
              <a:solidFill>
                <a:srgbClr val="000000"/>
              </a:solidFill>
              <a:effectLst/>
              <a:uFillTx/>
              <a:latin typeface="Times New Roman"/>
            </a:endParaRPr>
          </a:p>
        </p:txBody>
      </p:sp>
      <p:sp>
        <p:nvSpPr>
          <p:cNvPr id="237" name=""/>
          <p:cNvSpPr txBox="1"/>
          <p:nvPr/>
        </p:nvSpPr>
        <p:spPr>
          <a:xfrm>
            <a:off x="8191800" y="2284560"/>
            <a:ext cx="247320" cy="274680"/>
          </a:xfrm>
          <a:prstGeom prst="rect">
            <a:avLst/>
          </a:prstGeom>
          <a:noFill/>
          <a:ln w="0">
            <a:noFill/>
          </a:ln>
        </p:spPr>
        <p:txBody>
          <a:bodyPr wrap="none" lIns="0" rIns="0" tIns="0" bIns="0" anchor="t">
            <a:spAutoFit/>
          </a:bodyPr>
          <a:p>
            <a:r>
              <a:rPr b="0" lang="en-US" sz="1950" strike="noStrike" u="none">
                <a:solidFill>
                  <a:srgbClr val="434343"/>
                </a:solidFill>
                <a:effectLst/>
                <a:uFillTx/>
                <a:latin typeface="Times New Roman"/>
                <a:ea typeface="Times New Roman"/>
              </a:rPr>
              <a:t>)</a:t>
            </a:r>
            <a:endParaRPr b="0" lang="en-US" sz="1950" strike="noStrike" u="none">
              <a:solidFill>
                <a:srgbClr val="000000"/>
              </a:solidFill>
              <a:effectLst/>
              <a:uFillTx/>
              <a:latin typeface="Times New Roman"/>
            </a:endParaRPr>
          </a:p>
        </p:txBody>
      </p:sp>
      <p:sp>
        <p:nvSpPr>
          <p:cNvPr id="238" name=""/>
          <p:cNvSpPr/>
          <p:nvPr/>
        </p:nvSpPr>
        <p:spPr>
          <a:xfrm>
            <a:off x="561960" y="2838240"/>
            <a:ext cx="76320" cy="76680"/>
          </a:xfrm>
          <a:custGeom>
            <a:avLst/>
            <a:gdLst/>
            <a:ahLst/>
            <a:rect l="0" t="0" r="r" b="b"/>
            <a:pathLst>
              <a:path w="212" h="213">
                <a:moveTo>
                  <a:pt x="212" y="107"/>
                </a:moveTo>
                <a:cubicBezTo>
                  <a:pt x="212" y="121"/>
                  <a:pt x="210" y="134"/>
                  <a:pt x="204" y="147"/>
                </a:cubicBezTo>
                <a:cubicBezTo>
                  <a:pt x="199" y="160"/>
                  <a:pt x="191" y="172"/>
                  <a:pt x="181" y="182"/>
                </a:cubicBezTo>
                <a:cubicBezTo>
                  <a:pt x="171" y="192"/>
                  <a:pt x="160" y="199"/>
                  <a:pt x="147" y="205"/>
                </a:cubicBezTo>
                <a:cubicBezTo>
                  <a:pt x="134" y="210"/>
                  <a:pt x="120" y="213"/>
                  <a:pt x="106" y="213"/>
                </a:cubicBezTo>
                <a:cubicBezTo>
                  <a:pt x="92" y="213"/>
                  <a:pt x="79" y="210"/>
                  <a:pt x="66" y="205"/>
                </a:cubicBezTo>
                <a:cubicBezTo>
                  <a:pt x="53" y="199"/>
                  <a:pt x="41" y="192"/>
                  <a:pt x="32" y="182"/>
                </a:cubicBezTo>
                <a:cubicBezTo>
                  <a:pt x="21" y="172"/>
                  <a:pt x="13" y="160"/>
                  <a:pt x="8" y="147"/>
                </a:cubicBezTo>
                <a:cubicBezTo>
                  <a:pt x="2" y="134"/>
                  <a:pt x="0" y="121"/>
                  <a:pt x="0" y="107"/>
                </a:cubicBezTo>
                <a:cubicBezTo>
                  <a:pt x="0" y="93"/>
                  <a:pt x="2" y="79"/>
                  <a:pt x="8" y="66"/>
                </a:cubicBezTo>
                <a:cubicBezTo>
                  <a:pt x="13" y="53"/>
                  <a:pt x="21" y="42"/>
                  <a:pt x="32" y="32"/>
                </a:cubicBezTo>
                <a:cubicBezTo>
                  <a:pt x="41" y="21"/>
                  <a:pt x="53" y="14"/>
                  <a:pt x="66" y="8"/>
                </a:cubicBezTo>
                <a:cubicBezTo>
                  <a:pt x="79" y="3"/>
                  <a:pt x="92" y="0"/>
                  <a:pt x="106" y="0"/>
                </a:cubicBezTo>
                <a:cubicBezTo>
                  <a:pt x="120" y="0"/>
                  <a:pt x="134" y="3"/>
                  <a:pt x="147" y="8"/>
                </a:cubicBezTo>
                <a:cubicBezTo>
                  <a:pt x="160" y="14"/>
                  <a:pt x="171" y="21"/>
                  <a:pt x="181" y="32"/>
                </a:cubicBezTo>
                <a:cubicBezTo>
                  <a:pt x="191" y="42"/>
                  <a:pt x="199" y="53"/>
                  <a:pt x="204" y="66"/>
                </a:cubicBezTo>
                <a:cubicBezTo>
                  <a:pt x="210" y="79"/>
                  <a:pt x="212" y="93"/>
                  <a:pt x="212" y="107"/>
                </a:cubicBez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239" name=""/>
          <p:cNvSpPr txBox="1"/>
          <p:nvPr/>
        </p:nvSpPr>
        <p:spPr>
          <a:xfrm>
            <a:off x="8274240" y="2240280"/>
            <a:ext cx="1242720" cy="248760"/>
          </a:xfrm>
          <a:prstGeom prst="rect">
            <a:avLst/>
          </a:prstGeom>
          <a:noFill/>
          <a:ln w="0">
            <a:noFill/>
          </a:ln>
        </p:spPr>
        <p:txBody>
          <a:bodyPr wrap="none" lIns="0" rIns="0" tIns="0" bIns="0" anchor="t">
            <a:spAutoFit/>
          </a:bodyPr>
          <a:p>
            <a:r>
              <a:rPr b="0" lang="zh-CN" sz="1950" strike="noStrike" u="none">
                <a:solidFill>
                  <a:srgbClr val="434343"/>
                </a:solidFill>
                <a:effectLst/>
                <a:uFillTx/>
                <a:latin typeface="HiraMinProN-W3"/>
                <a:ea typeface="HiraMinProN-W3"/>
              </a:rPr>
              <a:t>で畳み込み</a:t>
            </a:r>
            <a:endParaRPr b="0" lang="en-US" sz="1950" strike="noStrike" u="none">
              <a:solidFill>
                <a:srgbClr val="000000"/>
              </a:solidFill>
              <a:effectLst/>
              <a:uFillTx/>
              <a:latin typeface="Times New Roman"/>
            </a:endParaRPr>
          </a:p>
        </p:txBody>
      </p:sp>
      <p:sp>
        <p:nvSpPr>
          <p:cNvPr id="240" name=""/>
          <p:cNvSpPr txBox="1"/>
          <p:nvPr/>
        </p:nvSpPr>
        <p:spPr>
          <a:xfrm>
            <a:off x="781200" y="2688120"/>
            <a:ext cx="3478320" cy="248760"/>
          </a:xfrm>
          <a:prstGeom prst="rect">
            <a:avLst/>
          </a:prstGeom>
          <a:noFill/>
          <a:ln w="0">
            <a:noFill/>
          </a:ln>
        </p:spPr>
        <p:txBody>
          <a:bodyPr wrap="none" lIns="0" rIns="0" tIns="0" bIns="0" anchor="t">
            <a:spAutoFit/>
          </a:bodyPr>
          <a:p>
            <a:r>
              <a:rPr b="0" lang="zh-CN" sz="1950" strike="noStrike" u="none">
                <a:solidFill>
                  <a:srgbClr val="434343"/>
                </a:solidFill>
                <a:effectLst/>
                <a:uFillTx/>
                <a:latin typeface="HiraMinProN-W3"/>
                <a:ea typeface="HiraMinProN-W3"/>
              </a:rPr>
              <a:t>形式的には、通常の畳み込みが</a:t>
            </a:r>
            <a:endParaRPr b="0" lang="en-US" sz="1950" strike="noStrike" u="none">
              <a:solidFill>
                <a:srgbClr val="000000"/>
              </a:solidFill>
              <a:effectLst/>
              <a:uFillTx/>
              <a:latin typeface="Times New Roman"/>
            </a:endParaRPr>
          </a:p>
        </p:txBody>
      </p:sp>
      <p:sp>
        <p:nvSpPr>
          <p:cNvPr id="241" name=""/>
          <p:cNvSpPr/>
          <p:nvPr/>
        </p:nvSpPr>
        <p:spPr>
          <a:xfrm>
            <a:off x="4320000" y="2841840"/>
            <a:ext cx="133560" cy="114120"/>
          </a:xfrm>
          <a:custGeom>
            <a:avLst/>
            <a:gdLst/>
            <a:ahLst/>
            <a:rect l="0" t="0" r="r" b="b"/>
            <a:pathLst>
              <a:path w="371" h="317">
                <a:moveTo>
                  <a:pt x="0" y="108"/>
                </a:moveTo>
                <a:cubicBezTo>
                  <a:pt x="0" y="104"/>
                  <a:pt x="2" y="97"/>
                  <a:pt x="6" y="86"/>
                </a:cubicBezTo>
                <a:cubicBezTo>
                  <a:pt x="10" y="75"/>
                  <a:pt x="16" y="63"/>
                  <a:pt x="24" y="50"/>
                </a:cubicBezTo>
                <a:cubicBezTo>
                  <a:pt x="32" y="36"/>
                  <a:pt x="42" y="25"/>
                  <a:pt x="55" y="15"/>
                </a:cubicBezTo>
                <a:cubicBezTo>
                  <a:pt x="68" y="5"/>
                  <a:pt x="82" y="0"/>
                  <a:pt x="97" y="0"/>
                </a:cubicBezTo>
                <a:cubicBezTo>
                  <a:pt x="118" y="0"/>
                  <a:pt x="134" y="5"/>
                  <a:pt x="145" y="17"/>
                </a:cubicBezTo>
                <a:cubicBezTo>
                  <a:pt x="155" y="29"/>
                  <a:pt x="161" y="42"/>
                  <a:pt x="161" y="58"/>
                </a:cubicBezTo>
                <a:cubicBezTo>
                  <a:pt x="161" y="67"/>
                  <a:pt x="153" y="93"/>
                  <a:pt x="137" y="136"/>
                </a:cubicBezTo>
                <a:cubicBezTo>
                  <a:pt x="121" y="181"/>
                  <a:pt x="113" y="214"/>
                  <a:pt x="113" y="236"/>
                </a:cubicBezTo>
                <a:cubicBezTo>
                  <a:pt x="113" y="256"/>
                  <a:pt x="117" y="270"/>
                  <a:pt x="123" y="278"/>
                </a:cubicBezTo>
                <a:cubicBezTo>
                  <a:pt x="130" y="286"/>
                  <a:pt x="139" y="290"/>
                  <a:pt x="152" y="290"/>
                </a:cubicBezTo>
                <a:cubicBezTo>
                  <a:pt x="165" y="291"/>
                  <a:pt x="178" y="287"/>
                  <a:pt x="189" y="278"/>
                </a:cubicBezTo>
                <a:cubicBezTo>
                  <a:pt x="201" y="270"/>
                  <a:pt x="210" y="262"/>
                  <a:pt x="215" y="255"/>
                </a:cubicBezTo>
                <a:lnTo>
                  <a:pt x="223" y="243"/>
                </a:lnTo>
                <a:cubicBezTo>
                  <a:pt x="224" y="241"/>
                  <a:pt x="233" y="206"/>
                  <a:pt x="249" y="136"/>
                </a:cubicBezTo>
                <a:cubicBezTo>
                  <a:pt x="263" y="80"/>
                  <a:pt x="272" y="47"/>
                  <a:pt x="275" y="38"/>
                </a:cubicBezTo>
                <a:cubicBezTo>
                  <a:pt x="277" y="29"/>
                  <a:pt x="281" y="22"/>
                  <a:pt x="284" y="18"/>
                </a:cubicBezTo>
                <a:cubicBezTo>
                  <a:pt x="292" y="11"/>
                  <a:pt x="301" y="7"/>
                  <a:pt x="310" y="7"/>
                </a:cubicBezTo>
                <a:cubicBezTo>
                  <a:pt x="317" y="7"/>
                  <a:pt x="323" y="10"/>
                  <a:pt x="327" y="14"/>
                </a:cubicBezTo>
                <a:cubicBezTo>
                  <a:pt x="331" y="19"/>
                  <a:pt x="333" y="23"/>
                  <a:pt x="333" y="28"/>
                </a:cubicBezTo>
                <a:lnTo>
                  <a:pt x="280" y="251"/>
                </a:lnTo>
                <a:cubicBezTo>
                  <a:pt x="279" y="253"/>
                  <a:pt x="279" y="257"/>
                  <a:pt x="279" y="262"/>
                </a:cubicBezTo>
                <a:cubicBezTo>
                  <a:pt x="279" y="273"/>
                  <a:pt x="280" y="281"/>
                  <a:pt x="284" y="285"/>
                </a:cubicBezTo>
                <a:cubicBezTo>
                  <a:pt x="287" y="288"/>
                  <a:pt x="292" y="291"/>
                  <a:pt x="298" y="291"/>
                </a:cubicBezTo>
                <a:cubicBezTo>
                  <a:pt x="309" y="290"/>
                  <a:pt x="317" y="282"/>
                  <a:pt x="323" y="269"/>
                </a:cubicBezTo>
                <a:cubicBezTo>
                  <a:pt x="329" y="256"/>
                  <a:pt x="336" y="236"/>
                  <a:pt x="344" y="208"/>
                </a:cubicBezTo>
                <a:cubicBezTo>
                  <a:pt x="345" y="204"/>
                  <a:pt x="349" y="202"/>
                  <a:pt x="358" y="202"/>
                </a:cubicBezTo>
                <a:cubicBezTo>
                  <a:pt x="367" y="202"/>
                  <a:pt x="371" y="204"/>
                  <a:pt x="371" y="209"/>
                </a:cubicBezTo>
                <a:cubicBezTo>
                  <a:pt x="371" y="211"/>
                  <a:pt x="370" y="214"/>
                  <a:pt x="370" y="218"/>
                </a:cubicBezTo>
                <a:cubicBezTo>
                  <a:pt x="369" y="223"/>
                  <a:pt x="367" y="230"/>
                  <a:pt x="363" y="241"/>
                </a:cubicBezTo>
                <a:cubicBezTo>
                  <a:pt x="360" y="251"/>
                  <a:pt x="356" y="261"/>
                  <a:pt x="351" y="271"/>
                </a:cubicBezTo>
                <a:cubicBezTo>
                  <a:pt x="347" y="280"/>
                  <a:pt x="341" y="289"/>
                  <a:pt x="334" y="297"/>
                </a:cubicBezTo>
                <a:cubicBezTo>
                  <a:pt x="327" y="306"/>
                  <a:pt x="318" y="312"/>
                  <a:pt x="309" y="315"/>
                </a:cubicBezTo>
                <a:cubicBezTo>
                  <a:pt x="305" y="316"/>
                  <a:pt x="300" y="316"/>
                  <a:pt x="292" y="316"/>
                </a:cubicBezTo>
                <a:cubicBezTo>
                  <a:pt x="261" y="316"/>
                  <a:pt x="240" y="303"/>
                  <a:pt x="229" y="277"/>
                </a:cubicBezTo>
                <a:cubicBezTo>
                  <a:pt x="228" y="278"/>
                  <a:pt x="225" y="280"/>
                  <a:pt x="221" y="284"/>
                </a:cubicBezTo>
                <a:cubicBezTo>
                  <a:pt x="217" y="288"/>
                  <a:pt x="212" y="292"/>
                  <a:pt x="208" y="295"/>
                </a:cubicBezTo>
                <a:cubicBezTo>
                  <a:pt x="204" y="297"/>
                  <a:pt x="199" y="301"/>
                  <a:pt x="193" y="305"/>
                </a:cubicBezTo>
                <a:cubicBezTo>
                  <a:pt x="187" y="309"/>
                  <a:pt x="180" y="312"/>
                  <a:pt x="173" y="313"/>
                </a:cubicBezTo>
                <a:cubicBezTo>
                  <a:pt x="165" y="315"/>
                  <a:pt x="157" y="316"/>
                  <a:pt x="149" y="317"/>
                </a:cubicBezTo>
                <a:cubicBezTo>
                  <a:pt x="128" y="317"/>
                  <a:pt x="110" y="313"/>
                  <a:pt x="94" y="304"/>
                </a:cubicBezTo>
                <a:cubicBezTo>
                  <a:pt x="70" y="290"/>
                  <a:pt x="58" y="265"/>
                  <a:pt x="58" y="230"/>
                </a:cubicBezTo>
                <a:cubicBezTo>
                  <a:pt x="58" y="204"/>
                  <a:pt x="66" y="169"/>
                  <a:pt x="83" y="125"/>
                </a:cubicBezTo>
                <a:cubicBezTo>
                  <a:pt x="99" y="82"/>
                  <a:pt x="107" y="55"/>
                  <a:pt x="107" y="44"/>
                </a:cubicBezTo>
                <a:cubicBezTo>
                  <a:pt x="107" y="43"/>
                  <a:pt x="107" y="43"/>
                  <a:pt x="107" y="42"/>
                </a:cubicBezTo>
                <a:cubicBezTo>
                  <a:pt x="107" y="38"/>
                  <a:pt x="107" y="35"/>
                  <a:pt x="107" y="34"/>
                </a:cubicBezTo>
                <a:cubicBezTo>
                  <a:pt x="107" y="32"/>
                  <a:pt x="106" y="31"/>
                  <a:pt x="104" y="29"/>
                </a:cubicBezTo>
                <a:cubicBezTo>
                  <a:pt x="102" y="27"/>
                  <a:pt x="100" y="26"/>
                  <a:pt x="97" y="26"/>
                </a:cubicBezTo>
                <a:lnTo>
                  <a:pt x="94" y="26"/>
                </a:lnTo>
                <a:cubicBezTo>
                  <a:pt x="83" y="26"/>
                  <a:pt x="73" y="31"/>
                  <a:pt x="64" y="39"/>
                </a:cubicBezTo>
                <a:cubicBezTo>
                  <a:pt x="56" y="48"/>
                  <a:pt x="49" y="58"/>
                  <a:pt x="44" y="68"/>
                </a:cubicBezTo>
                <a:cubicBezTo>
                  <a:pt x="38" y="78"/>
                  <a:pt x="34" y="88"/>
                  <a:pt x="32" y="97"/>
                </a:cubicBezTo>
                <a:cubicBezTo>
                  <a:pt x="29" y="107"/>
                  <a:pt x="27" y="112"/>
                  <a:pt x="26" y="113"/>
                </a:cubicBezTo>
                <a:cubicBezTo>
                  <a:pt x="24" y="114"/>
                  <a:pt x="20" y="114"/>
                  <a:pt x="14" y="114"/>
                </a:cubicBezTo>
                <a:lnTo>
                  <a:pt x="4" y="114"/>
                </a:lnTo>
                <a:cubicBezTo>
                  <a:pt x="1" y="111"/>
                  <a:pt x="0" y="109"/>
                  <a:pt x="0" y="108"/>
                </a:cubicBez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242" name=""/>
          <p:cNvSpPr/>
          <p:nvPr/>
        </p:nvSpPr>
        <p:spPr>
          <a:xfrm>
            <a:off x="4542480" y="2860560"/>
            <a:ext cx="167760" cy="59040"/>
          </a:xfrm>
          <a:custGeom>
            <a:avLst/>
            <a:gdLst/>
            <a:ahLst/>
            <a:rect l="0" t="0" r="r" b="b"/>
            <a:pathLst>
              <a:path w="466" h="164">
                <a:moveTo>
                  <a:pt x="0" y="14"/>
                </a:moveTo>
                <a:cubicBezTo>
                  <a:pt x="0" y="8"/>
                  <a:pt x="3" y="3"/>
                  <a:pt x="9" y="0"/>
                </a:cubicBezTo>
                <a:lnTo>
                  <a:pt x="455" y="0"/>
                </a:lnTo>
                <a:cubicBezTo>
                  <a:pt x="462" y="4"/>
                  <a:pt x="466" y="8"/>
                  <a:pt x="466" y="14"/>
                </a:cubicBezTo>
                <a:cubicBezTo>
                  <a:pt x="466" y="19"/>
                  <a:pt x="462" y="23"/>
                  <a:pt x="456" y="27"/>
                </a:cubicBezTo>
                <a:lnTo>
                  <a:pt x="234" y="28"/>
                </a:lnTo>
                <a:lnTo>
                  <a:pt x="11" y="28"/>
                </a:lnTo>
                <a:cubicBezTo>
                  <a:pt x="3" y="26"/>
                  <a:pt x="0" y="21"/>
                  <a:pt x="0" y="14"/>
                </a:cubicBezTo>
                <a:moveTo>
                  <a:pt x="0" y="150"/>
                </a:moveTo>
                <a:cubicBezTo>
                  <a:pt x="0" y="143"/>
                  <a:pt x="3" y="139"/>
                  <a:pt x="11" y="136"/>
                </a:cubicBezTo>
                <a:lnTo>
                  <a:pt x="456" y="136"/>
                </a:lnTo>
                <a:cubicBezTo>
                  <a:pt x="462" y="141"/>
                  <a:pt x="466" y="146"/>
                  <a:pt x="466" y="150"/>
                </a:cubicBezTo>
                <a:cubicBezTo>
                  <a:pt x="466" y="156"/>
                  <a:pt x="462" y="161"/>
                  <a:pt x="455" y="164"/>
                </a:cubicBezTo>
                <a:lnTo>
                  <a:pt x="9" y="164"/>
                </a:lnTo>
                <a:cubicBezTo>
                  <a:pt x="3" y="161"/>
                  <a:pt x="0" y="156"/>
                  <a:pt x="0" y="150"/>
                </a:cubicBez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243" name=""/>
          <p:cNvSpPr/>
          <p:nvPr/>
        </p:nvSpPr>
        <p:spPr>
          <a:xfrm>
            <a:off x="4806360" y="2781000"/>
            <a:ext cx="250920" cy="177840"/>
          </a:xfrm>
          <a:custGeom>
            <a:avLst/>
            <a:gdLst/>
            <a:ahLst/>
            <a:rect l="0" t="0" r="r" b="b"/>
            <a:pathLst>
              <a:path w="697" h="494">
                <a:moveTo>
                  <a:pt x="270" y="0"/>
                </a:moveTo>
                <a:cubicBezTo>
                  <a:pt x="277" y="0"/>
                  <a:pt x="288" y="1"/>
                  <a:pt x="305" y="1"/>
                </a:cubicBezTo>
                <a:cubicBezTo>
                  <a:pt x="322" y="1"/>
                  <a:pt x="337" y="2"/>
                  <a:pt x="352" y="2"/>
                </a:cubicBezTo>
                <a:cubicBezTo>
                  <a:pt x="376" y="2"/>
                  <a:pt x="395" y="2"/>
                  <a:pt x="411" y="2"/>
                </a:cubicBezTo>
                <a:cubicBezTo>
                  <a:pt x="427" y="1"/>
                  <a:pt x="436" y="1"/>
                  <a:pt x="438" y="1"/>
                </a:cubicBezTo>
                <a:cubicBezTo>
                  <a:pt x="447" y="1"/>
                  <a:pt x="451" y="3"/>
                  <a:pt x="451" y="7"/>
                </a:cubicBezTo>
                <a:cubicBezTo>
                  <a:pt x="451" y="8"/>
                  <a:pt x="450" y="12"/>
                  <a:pt x="449" y="17"/>
                </a:cubicBezTo>
                <a:cubicBezTo>
                  <a:pt x="447" y="25"/>
                  <a:pt x="444" y="30"/>
                  <a:pt x="443" y="31"/>
                </a:cubicBezTo>
                <a:cubicBezTo>
                  <a:pt x="441" y="32"/>
                  <a:pt x="436" y="32"/>
                  <a:pt x="427" y="32"/>
                </a:cubicBezTo>
                <a:cubicBezTo>
                  <a:pt x="416" y="33"/>
                  <a:pt x="406" y="34"/>
                  <a:pt x="399" y="36"/>
                </a:cubicBezTo>
                <a:cubicBezTo>
                  <a:pt x="392" y="38"/>
                  <a:pt x="387" y="40"/>
                  <a:pt x="385" y="42"/>
                </a:cubicBezTo>
                <a:cubicBezTo>
                  <a:pt x="382" y="43"/>
                  <a:pt x="381" y="45"/>
                  <a:pt x="383" y="48"/>
                </a:cubicBezTo>
                <a:cubicBezTo>
                  <a:pt x="383" y="53"/>
                  <a:pt x="386" y="109"/>
                  <a:pt x="394" y="214"/>
                </a:cubicBezTo>
                <a:cubicBezTo>
                  <a:pt x="401" y="319"/>
                  <a:pt x="405" y="375"/>
                  <a:pt x="405" y="381"/>
                </a:cubicBezTo>
                <a:lnTo>
                  <a:pt x="406" y="379"/>
                </a:lnTo>
                <a:cubicBezTo>
                  <a:pt x="407" y="377"/>
                  <a:pt x="409" y="375"/>
                  <a:pt x="411" y="372"/>
                </a:cubicBezTo>
                <a:cubicBezTo>
                  <a:pt x="412" y="369"/>
                  <a:pt x="415" y="364"/>
                  <a:pt x="419" y="359"/>
                </a:cubicBezTo>
                <a:cubicBezTo>
                  <a:pt x="423" y="353"/>
                  <a:pt x="427" y="346"/>
                  <a:pt x="431" y="338"/>
                </a:cubicBezTo>
                <a:cubicBezTo>
                  <a:pt x="435" y="329"/>
                  <a:pt x="441" y="320"/>
                  <a:pt x="448" y="309"/>
                </a:cubicBezTo>
                <a:cubicBezTo>
                  <a:pt x="455" y="298"/>
                  <a:pt x="461" y="286"/>
                  <a:pt x="468" y="271"/>
                </a:cubicBezTo>
                <a:cubicBezTo>
                  <a:pt x="475" y="257"/>
                  <a:pt x="485" y="241"/>
                  <a:pt x="496" y="224"/>
                </a:cubicBezTo>
                <a:cubicBezTo>
                  <a:pt x="544" y="139"/>
                  <a:pt x="572" y="90"/>
                  <a:pt x="578" y="78"/>
                </a:cubicBezTo>
                <a:cubicBezTo>
                  <a:pt x="585" y="66"/>
                  <a:pt x="588" y="58"/>
                  <a:pt x="589" y="55"/>
                </a:cubicBezTo>
                <a:cubicBezTo>
                  <a:pt x="589" y="49"/>
                  <a:pt x="584" y="43"/>
                  <a:pt x="575" y="39"/>
                </a:cubicBezTo>
                <a:cubicBezTo>
                  <a:pt x="566" y="35"/>
                  <a:pt x="557" y="32"/>
                  <a:pt x="546" y="32"/>
                </a:cubicBezTo>
                <a:cubicBezTo>
                  <a:pt x="539" y="32"/>
                  <a:pt x="536" y="30"/>
                  <a:pt x="536" y="25"/>
                </a:cubicBezTo>
                <a:cubicBezTo>
                  <a:pt x="536" y="24"/>
                  <a:pt x="537" y="21"/>
                  <a:pt x="538" y="16"/>
                </a:cubicBezTo>
                <a:cubicBezTo>
                  <a:pt x="539" y="9"/>
                  <a:pt x="541" y="5"/>
                  <a:pt x="542" y="3"/>
                </a:cubicBezTo>
                <a:cubicBezTo>
                  <a:pt x="543" y="2"/>
                  <a:pt x="546" y="1"/>
                  <a:pt x="552" y="1"/>
                </a:cubicBezTo>
                <a:cubicBezTo>
                  <a:pt x="553" y="1"/>
                  <a:pt x="557" y="1"/>
                  <a:pt x="563" y="1"/>
                </a:cubicBezTo>
                <a:cubicBezTo>
                  <a:pt x="570" y="1"/>
                  <a:pt x="579" y="1"/>
                  <a:pt x="591" y="1"/>
                </a:cubicBezTo>
                <a:cubicBezTo>
                  <a:pt x="602" y="1"/>
                  <a:pt x="615" y="1"/>
                  <a:pt x="628" y="2"/>
                </a:cubicBezTo>
                <a:cubicBezTo>
                  <a:pt x="659" y="2"/>
                  <a:pt x="679" y="1"/>
                  <a:pt x="688" y="0"/>
                </a:cubicBezTo>
                <a:cubicBezTo>
                  <a:pt x="694" y="0"/>
                  <a:pt x="697" y="3"/>
                  <a:pt x="697" y="8"/>
                </a:cubicBezTo>
                <a:cubicBezTo>
                  <a:pt x="697" y="11"/>
                  <a:pt x="697" y="15"/>
                  <a:pt x="695" y="20"/>
                </a:cubicBezTo>
                <a:cubicBezTo>
                  <a:pt x="694" y="25"/>
                  <a:pt x="692" y="28"/>
                  <a:pt x="690" y="30"/>
                </a:cubicBezTo>
                <a:cubicBezTo>
                  <a:pt x="689" y="32"/>
                  <a:pt x="686" y="33"/>
                  <a:pt x="684" y="32"/>
                </a:cubicBezTo>
                <a:cubicBezTo>
                  <a:pt x="673" y="32"/>
                  <a:pt x="664" y="34"/>
                  <a:pt x="656" y="37"/>
                </a:cubicBezTo>
                <a:cubicBezTo>
                  <a:pt x="647" y="39"/>
                  <a:pt x="640" y="43"/>
                  <a:pt x="635" y="46"/>
                </a:cubicBezTo>
                <a:cubicBezTo>
                  <a:pt x="629" y="50"/>
                  <a:pt x="625" y="54"/>
                  <a:pt x="621" y="58"/>
                </a:cubicBezTo>
                <a:cubicBezTo>
                  <a:pt x="618" y="62"/>
                  <a:pt x="615" y="66"/>
                  <a:pt x="613" y="69"/>
                </a:cubicBezTo>
                <a:lnTo>
                  <a:pt x="610" y="74"/>
                </a:lnTo>
                <a:lnTo>
                  <a:pt x="492" y="280"/>
                </a:lnTo>
                <a:cubicBezTo>
                  <a:pt x="414" y="419"/>
                  <a:pt x="375" y="488"/>
                  <a:pt x="374" y="489"/>
                </a:cubicBezTo>
                <a:cubicBezTo>
                  <a:pt x="371" y="492"/>
                  <a:pt x="366" y="494"/>
                  <a:pt x="357" y="494"/>
                </a:cubicBezTo>
                <a:cubicBezTo>
                  <a:pt x="350" y="494"/>
                  <a:pt x="346" y="492"/>
                  <a:pt x="344" y="490"/>
                </a:cubicBezTo>
                <a:cubicBezTo>
                  <a:pt x="343" y="489"/>
                  <a:pt x="338" y="431"/>
                  <a:pt x="331" y="317"/>
                </a:cubicBezTo>
                <a:cubicBezTo>
                  <a:pt x="323" y="204"/>
                  <a:pt x="320" y="146"/>
                  <a:pt x="319" y="142"/>
                </a:cubicBezTo>
                <a:lnTo>
                  <a:pt x="311" y="155"/>
                </a:lnTo>
                <a:cubicBezTo>
                  <a:pt x="300" y="172"/>
                  <a:pt x="271" y="224"/>
                  <a:pt x="220" y="310"/>
                </a:cubicBezTo>
                <a:cubicBezTo>
                  <a:pt x="153" y="429"/>
                  <a:pt x="119" y="488"/>
                  <a:pt x="118" y="489"/>
                </a:cubicBezTo>
                <a:cubicBezTo>
                  <a:pt x="117" y="490"/>
                  <a:pt x="116" y="491"/>
                  <a:pt x="115" y="491"/>
                </a:cubicBezTo>
                <a:cubicBezTo>
                  <a:pt x="113" y="493"/>
                  <a:pt x="108" y="494"/>
                  <a:pt x="102" y="494"/>
                </a:cubicBezTo>
                <a:cubicBezTo>
                  <a:pt x="93" y="494"/>
                  <a:pt x="89" y="492"/>
                  <a:pt x="88" y="489"/>
                </a:cubicBezTo>
                <a:cubicBezTo>
                  <a:pt x="88" y="487"/>
                  <a:pt x="83" y="413"/>
                  <a:pt x="72" y="265"/>
                </a:cubicBezTo>
                <a:cubicBezTo>
                  <a:pt x="62" y="118"/>
                  <a:pt x="57" y="44"/>
                  <a:pt x="56" y="43"/>
                </a:cubicBezTo>
                <a:cubicBezTo>
                  <a:pt x="55" y="39"/>
                  <a:pt x="53" y="36"/>
                  <a:pt x="49" y="35"/>
                </a:cubicBezTo>
                <a:cubicBezTo>
                  <a:pt x="46" y="34"/>
                  <a:pt x="36" y="33"/>
                  <a:pt x="22" y="32"/>
                </a:cubicBezTo>
                <a:lnTo>
                  <a:pt x="5" y="32"/>
                </a:lnTo>
                <a:cubicBezTo>
                  <a:pt x="2" y="29"/>
                  <a:pt x="0" y="27"/>
                  <a:pt x="0" y="25"/>
                </a:cubicBezTo>
                <a:cubicBezTo>
                  <a:pt x="1" y="14"/>
                  <a:pt x="4" y="6"/>
                  <a:pt x="9" y="0"/>
                </a:cubicBezTo>
                <a:lnTo>
                  <a:pt x="18" y="0"/>
                </a:lnTo>
                <a:cubicBezTo>
                  <a:pt x="37" y="2"/>
                  <a:pt x="61" y="2"/>
                  <a:pt x="88" y="2"/>
                </a:cubicBezTo>
                <a:cubicBezTo>
                  <a:pt x="146" y="2"/>
                  <a:pt x="178" y="2"/>
                  <a:pt x="183" y="0"/>
                </a:cubicBezTo>
                <a:lnTo>
                  <a:pt x="190" y="0"/>
                </a:lnTo>
                <a:cubicBezTo>
                  <a:pt x="193" y="3"/>
                  <a:pt x="194" y="5"/>
                  <a:pt x="194" y="7"/>
                </a:cubicBezTo>
                <a:cubicBezTo>
                  <a:pt x="194" y="8"/>
                  <a:pt x="194" y="12"/>
                  <a:pt x="193" y="19"/>
                </a:cubicBezTo>
                <a:cubicBezTo>
                  <a:pt x="191" y="26"/>
                  <a:pt x="189" y="31"/>
                  <a:pt x="187" y="32"/>
                </a:cubicBezTo>
                <a:lnTo>
                  <a:pt x="172" y="32"/>
                </a:lnTo>
                <a:cubicBezTo>
                  <a:pt x="144" y="34"/>
                  <a:pt x="129" y="38"/>
                  <a:pt x="127" y="44"/>
                </a:cubicBezTo>
                <a:cubicBezTo>
                  <a:pt x="141" y="258"/>
                  <a:pt x="149" y="371"/>
                  <a:pt x="150" y="382"/>
                </a:cubicBezTo>
                <a:lnTo>
                  <a:pt x="316" y="93"/>
                </a:lnTo>
                <a:lnTo>
                  <a:pt x="314" y="67"/>
                </a:lnTo>
                <a:cubicBezTo>
                  <a:pt x="313" y="48"/>
                  <a:pt x="310" y="37"/>
                  <a:pt x="307" y="36"/>
                </a:cubicBezTo>
                <a:cubicBezTo>
                  <a:pt x="304" y="34"/>
                  <a:pt x="295" y="33"/>
                  <a:pt x="278" y="32"/>
                </a:cubicBezTo>
                <a:cubicBezTo>
                  <a:pt x="269" y="32"/>
                  <a:pt x="263" y="32"/>
                  <a:pt x="260" y="31"/>
                </a:cubicBezTo>
                <a:cubicBezTo>
                  <a:pt x="258" y="30"/>
                  <a:pt x="256" y="28"/>
                  <a:pt x="256" y="25"/>
                </a:cubicBezTo>
                <a:cubicBezTo>
                  <a:pt x="256" y="24"/>
                  <a:pt x="257" y="21"/>
                  <a:pt x="258" y="16"/>
                </a:cubicBezTo>
                <a:cubicBezTo>
                  <a:pt x="258" y="15"/>
                  <a:pt x="259" y="12"/>
                  <a:pt x="259" y="10"/>
                </a:cubicBezTo>
                <a:cubicBezTo>
                  <a:pt x="259" y="8"/>
                  <a:pt x="260" y="6"/>
                  <a:pt x="260" y="5"/>
                </a:cubicBezTo>
                <a:cubicBezTo>
                  <a:pt x="260" y="4"/>
                  <a:pt x="260" y="3"/>
                  <a:pt x="262" y="2"/>
                </a:cubicBezTo>
                <a:cubicBezTo>
                  <a:pt x="263" y="1"/>
                  <a:pt x="264" y="1"/>
                  <a:pt x="265" y="1"/>
                </a:cubicBezTo>
                <a:cubicBezTo>
                  <a:pt x="265" y="1"/>
                  <a:pt x="267" y="1"/>
                  <a:pt x="270" y="0"/>
                </a:cubicBez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244" name=""/>
          <p:cNvSpPr/>
          <p:nvPr/>
        </p:nvSpPr>
        <p:spPr>
          <a:xfrm>
            <a:off x="5065920" y="2841840"/>
            <a:ext cx="122760" cy="114120"/>
          </a:xfrm>
          <a:custGeom>
            <a:avLst/>
            <a:gdLst/>
            <a:ahLst/>
            <a:rect l="0" t="0" r="r" b="b"/>
            <a:pathLst>
              <a:path w="341" h="317">
                <a:moveTo>
                  <a:pt x="12" y="106"/>
                </a:moveTo>
                <a:cubicBezTo>
                  <a:pt x="15" y="87"/>
                  <a:pt x="28" y="64"/>
                  <a:pt x="50" y="39"/>
                </a:cubicBezTo>
                <a:cubicBezTo>
                  <a:pt x="72" y="13"/>
                  <a:pt x="99" y="0"/>
                  <a:pt x="131" y="0"/>
                </a:cubicBezTo>
                <a:cubicBezTo>
                  <a:pt x="148" y="0"/>
                  <a:pt x="163" y="4"/>
                  <a:pt x="176" y="12"/>
                </a:cubicBezTo>
                <a:cubicBezTo>
                  <a:pt x="190" y="21"/>
                  <a:pt x="200" y="31"/>
                  <a:pt x="206" y="44"/>
                </a:cubicBezTo>
                <a:cubicBezTo>
                  <a:pt x="226" y="14"/>
                  <a:pt x="249" y="0"/>
                  <a:pt x="277" y="0"/>
                </a:cubicBezTo>
                <a:cubicBezTo>
                  <a:pt x="294" y="0"/>
                  <a:pt x="309" y="5"/>
                  <a:pt x="321" y="15"/>
                </a:cubicBezTo>
                <a:cubicBezTo>
                  <a:pt x="334" y="25"/>
                  <a:pt x="340" y="39"/>
                  <a:pt x="341" y="56"/>
                </a:cubicBezTo>
                <a:cubicBezTo>
                  <a:pt x="341" y="70"/>
                  <a:pt x="338" y="81"/>
                  <a:pt x="331" y="89"/>
                </a:cubicBezTo>
                <a:cubicBezTo>
                  <a:pt x="325" y="97"/>
                  <a:pt x="318" y="102"/>
                  <a:pt x="312" y="104"/>
                </a:cubicBezTo>
                <a:cubicBezTo>
                  <a:pt x="306" y="106"/>
                  <a:pt x="301" y="107"/>
                  <a:pt x="296" y="107"/>
                </a:cubicBezTo>
                <a:cubicBezTo>
                  <a:pt x="287" y="107"/>
                  <a:pt x="280" y="105"/>
                  <a:pt x="275" y="99"/>
                </a:cubicBezTo>
                <a:cubicBezTo>
                  <a:pt x="269" y="94"/>
                  <a:pt x="266" y="88"/>
                  <a:pt x="266" y="79"/>
                </a:cubicBezTo>
                <a:cubicBezTo>
                  <a:pt x="266" y="58"/>
                  <a:pt x="278" y="43"/>
                  <a:pt x="301" y="35"/>
                </a:cubicBezTo>
                <a:cubicBezTo>
                  <a:pt x="296" y="29"/>
                  <a:pt x="287" y="26"/>
                  <a:pt x="273" y="26"/>
                </a:cubicBezTo>
                <a:cubicBezTo>
                  <a:pt x="267" y="26"/>
                  <a:pt x="263" y="27"/>
                  <a:pt x="260" y="28"/>
                </a:cubicBezTo>
                <a:cubicBezTo>
                  <a:pt x="242" y="35"/>
                  <a:pt x="229" y="50"/>
                  <a:pt x="221" y="74"/>
                </a:cubicBezTo>
                <a:cubicBezTo>
                  <a:pt x="193" y="177"/>
                  <a:pt x="179" y="238"/>
                  <a:pt x="179" y="255"/>
                </a:cubicBezTo>
                <a:cubicBezTo>
                  <a:pt x="179" y="268"/>
                  <a:pt x="183" y="277"/>
                  <a:pt x="190" y="283"/>
                </a:cubicBezTo>
                <a:cubicBezTo>
                  <a:pt x="198" y="288"/>
                  <a:pt x="206" y="291"/>
                  <a:pt x="215" y="291"/>
                </a:cubicBezTo>
                <a:cubicBezTo>
                  <a:pt x="232" y="291"/>
                  <a:pt x="249" y="283"/>
                  <a:pt x="266" y="268"/>
                </a:cubicBezTo>
                <a:cubicBezTo>
                  <a:pt x="282" y="253"/>
                  <a:pt x="294" y="234"/>
                  <a:pt x="300" y="211"/>
                </a:cubicBezTo>
                <a:cubicBezTo>
                  <a:pt x="301" y="207"/>
                  <a:pt x="303" y="204"/>
                  <a:pt x="304" y="204"/>
                </a:cubicBezTo>
                <a:cubicBezTo>
                  <a:pt x="305" y="203"/>
                  <a:pt x="309" y="203"/>
                  <a:pt x="315" y="202"/>
                </a:cubicBezTo>
                <a:lnTo>
                  <a:pt x="318" y="202"/>
                </a:lnTo>
                <a:cubicBezTo>
                  <a:pt x="325" y="202"/>
                  <a:pt x="328" y="204"/>
                  <a:pt x="328" y="208"/>
                </a:cubicBezTo>
                <a:cubicBezTo>
                  <a:pt x="328" y="208"/>
                  <a:pt x="328" y="211"/>
                  <a:pt x="327" y="216"/>
                </a:cubicBezTo>
                <a:cubicBezTo>
                  <a:pt x="320" y="242"/>
                  <a:pt x="305" y="266"/>
                  <a:pt x="284" y="286"/>
                </a:cubicBezTo>
                <a:cubicBezTo>
                  <a:pt x="262" y="307"/>
                  <a:pt x="237" y="317"/>
                  <a:pt x="209" y="317"/>
                </a:cubicBezTo>
                <a:cubicBezTo>
                  <a:pt x="176" y="317"/>
                  <a:pt x="152" y="302"/>
                  <a:pt x="135" y="273"/>
                </a:cubicBezTo>
                <a:cubicBezTo>
                  <a:pt x="116" y="302"/>
                  <a:pt x="94" y="316"/>
                  <a:pt x="69" y="316"/>
                </a:cubicBezTo>
                <a:lnTo>
                  <a:pt x="65" y="316"/>
                </a:lnTo>
                <a:cubicBezTo>
                  <a:pt x="42" y="316"/>
                  <a:pt x="25" y="310"/>
                  <a:pt x="15" y="298"/>
                </a:cubicBezTo>
                <a:cubicBezTo>
                  <a:pt x="6" y="286"/>
                  <a:pt x="0" y="273"/>
                  <a:pt x="0" y="260"/>
                </a:cubicBezTo>
                <a:cubicBezTo>
                  <a:pt x="0" y="245"/>
                  <a:pt x="4" y="233"/>
                  <a:pt x="13" y="223"/>
                </a:cubicBezTo>
                <a:cubicBezTo>
                  <a:pt x="22" y="214"/>
                  <a:pt x="33" y="209"/>
                  <a:pt x="46" y="209"/>
                </a:cubicBezTo>
                <a:cubicBezTo>
                  <a:pt x="66" y="209"/>
                  <a:pt x="76" y="219"/>
                  <a:pt x="76" y="239"/>
                </a:cubicBezTo>
                <a:cubicBezTo>
                  <a:pt x="76" y="248"/>
                  <a:pt x="73" y="256"/>
                  <a:pt x="67" y="263"/>
                </a:cubicBezTo>
                <a:cubicBezTo>
                  <a:pt x="62" y="270"/>
                  <a:pt x="56" y="275"/>
                  <a:pt x="51" y="277"/>
                </a:cubicBezTo>
                <a:cubicBezTo>
                  <a:pt x="46" y="279"/>
                  <a:pt x="43" y="281"/>
                  <a:pt x="42" y="281"/>
                </a:cubicBezTo>
                <a:lnTo>
                  <a:pt x="40" y="281"/>
                </a:lnTo>
                <a:cubicBezTo>
                  <a:pt x="40" y="282"/>
                  <a:pt x="41" y="283"/>
                  <a:pt x="44" y="284"/>
                </a:cubicBezTo>
                <a:cubicBezTo>
                  <a:pt x="47" y="285"/>
                  <a:pt x="51" y="287"/>
                  <a:pt x="55" y="289"/>
                </a:cubicBezTo>
                <a:cubicBezTo>
                  <a:pt x="60" y="291"/>
                  <a:pt x="64" y="292"/>
                  <a:pt x="69" y="291"/>
                </a:cubicBezTo>
                <a:cubicBezTo>
                  <a:pt x="85" y="291"/>
                  <a:pt x="100" y="281"/>
                  <a:pt x="112" y="260"/>
                </a:cubicBezTo>
                <a:cubicBezTo>
                  <a:pt x="116" y="252"/>
                  <a:pt x="121" y="236"/>
                  <a:pt x="128" y="212"/>
                </a:cubicBezTo>
                <a:cubicBezTo>
                  <a:pt x="135" y="188"/>
                  <a:pt x="141" y="162"/>
                  <a:pt x="148" y="136"/>
                </a:cubicBezTo>
                <a:cubicBezTo>
                  <a:pt x="154" y="110"/>
                  <a:pt x="158" y="94"/>
                  <a:pt x="159" y="90"/>
                </a:cubicBezTo>
                <a:cubicBezTo>
                  <a:pt x="161" y="77"/>
                  <a:pt x="162" y="68"/>
                  <a:pt x="162" y="62"/>
                </a:cubicBezTo>
                <a:cubicBezTo>
                  <a:pt x="162" y="49"/>
                  <a:pt x="159" y="40"/>
                  <a:pt x="152" y="35"/>
                </a:cubicBezTo>
                <a:cubicBezTo>
                  <a:pt x="145" y="29"/>
                  <a:pt x="137" y="26"/>
                  <a:pt x="128" y="26"/>
                </a:cubicBezTo>
                <a:cubicBezTo>
                  <a:pt x="109" y="26"/>
                  <a:pt x="92" y="34"/>
                  <a:pt x="76" y="48"/>
                </a:cubicBezTo>
                <a:cubicBezTo>
                  <a:pt x="59" y="63"/>
                  <a:pt x="48" y="82"/>
                  <a:pt x="41" y="106"/>
                </a:cubicBezTo>
                <a:cubicBezTo>
                  <a:pt x="40" y="110"/>
                  <a:pt x="39" y="112"/>
                  <a:pt x="37" y="113"/>
                </a:cubicBezTo>
                <a:cubicBezTo>
                  <a:pt x="36" y="113"/>
                  <a:pt x="32" y="114"/>
                  <a:pt x="26" y="114"/>
                </a:cubicBezTo>
                <a:lnTo>
                  <a:pt x="16" y="114"/>
                </a:lnTo>
                <a:cubicBezTo>
                  <a:pt x="13" y="111"/>
                  <a:pt x="12" y="109"/>
                  <a:pt x="12" y="106"/>
                </a:cubicBez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245" name=""/>
          <p:cNvSpPr txBox="1"/>
          <p:nvPr/>
        </p:nvSpPr>
        <p:spPr>
          <a:xfrm>
            <a:off x="4248000" y="2732040"/>
            <a:ext cx="247320" cy="274680"/>
          </a:xfrm>
          <a:prstGeom prst="rect">
            <a:avLst/>
          </a:prstGeom>
          <a:noFill/>
          <a:ln w="0">
            <a:noFill/>
          </a:ln>
        </p:spPr>
        <p:txBody>
          <a:bodyPr wrap="none" lIns="0" rIns="0" tIns="0" bIns="0" anchor="t">
            <a:spAutoFit/>
          </a:bodyPr>
          <a:p>
            <a:r>
              <a:rPr b="0" lang="en-US" sz="1950" strike="noStrike" u="none">
                <a:solidFill>
                  <a:srgbClr val="434343"/>
                </a:solidFill>
                <a:effectLst/>
                <a:uFillTx/>
                <a:latin typeface="Times New Roman"/>
                <a:ea typeface="Times New Roman"/>
              </a:rPr>
              <a:t> </a:t>
            </a:r>
            <a:endParaRPr b="0" lang="en-US" sz="1950" strike="noStrike" u="none">
              <a:solidFill>
                <a:srgbClr val="000000"/>
              </a:solidFill>
              <a:effectLst/>
              <a:uFillTx/>
              <a:latin typeface="Times New Roman"/>
            </a:endParaRPr>
          </a:p>
        </p:txBody>
      </p:sp>
      <p:sp>
        <p:nvSpPr>
          <p:cNvPr id="246" name=""/>
          <p:cNvSpPr txBox="1"/>
          <p:nvPr/>
        </p:nvSpPr>
        <p:spPr>
          <a:xfrm>
            <a:off x="5196240" y="2732040"/>
            <a:ext cx="247320" cy="274680"/>
          </a:xfrm>
          <a:prstGeom prst="rect">
            <a:avLst/>
          </a:prstGeom>
          <a:noFill/>
          <a:ln w="0">
            <a:noFill/>
          </a:ln>
        </p:spPr>
        <p:txBody>
          <a:bodyPr wrap="none" lIns="0" rIns="0" tIns="0" bIns="0" anchor="t">
            <a:spAutoFit/>
          </a:bodyPr>
          <a:p>
            <a:r>
              <a:rPr b="0" lang="en-US" sz="1950" strike="noStrike" u="none">
                <a:solidFill>
                  <a:srgbClr val="434343"/>
                </a:solidFill>
                <a:effectLst/>
                <a:uFillTx/>
                <a:latin typeface="Times New Roman"/>
                <a:ea typeface="Times New Roman"/>
              </a:rPr>
              <a:t> </a:t>
            </a:r>
            <a:endParaRPr b="0" lang="en-US" sz="1950" strike="noStrike" u="none">
              <a:solidFill>
                <a:srgbClr val="000000"/>
              </a:solidFill>
              <a:effectLst/>
              <a:uFillTx/>
              <a:latin typeface="Times New Roman"/>
            </a:endParaRPr>
          </a:p>
        </p:txBody>
      </p:sp>
      <p:sp>
        <p:nvSpPr>
          <p:cNvPr id="247" name=""/>
          <p:cNvSpPr txBox="1"/>
          <p:nvPr/>
        </p:nvSpPr>
        <p:spPr>
          <a:xfrm>
            <a:off x="5258160" y="2688120"/>
            <a:ext cx="2484720" cy="248760"/>
          </a:xfrm>
          <a:prstGeom prst="rect">
            <a:avLst/>
          </a:prstGeom>
          <a:noFill/>
          <a:ln w="0">
            <a:noFill/>
          </a:ln>
        </p:spPr>
        <p:txBody>
          <a:bodyPr wrap="none" lIns="0" rIns="0" tIns="0" bIns="0" anchor="t">
            <a:spAutoFit/>
          </a:bodyPr>
          <a:p>
            <a:r>
              <a:rPr b="0" lang="zh-CN" sz="1950" strike="noStrike" u="none">
                <a:solidFill>
                  <a:srgbClr val="434343"/>
                </a:solidFill>
                <a:effectLst/>
                <a:uFillTx/>
                <a:latin typeface="HiraMinProN-W3"/>
                <a:ea typeface="HiraMinProN-W3"/>
              </a:rPr>
              <a:t>なら、転置畳み込みは</a:t>
            </a:r>
            <a:endParaRPr b="0" lang="en-US" sz="1950" strike="noStrike" u="none">
              <a:solidFill>
                <a:srgbClr val="000000"/>
              </a:solidFill>
              <a:effectLst/>
              <a:uFillTx/>
              <a:latin typeface="Times New Roman"/>
            </a:endParaRPr>
          </a:p>
        </p:txBody>
      </p:sp>
      <p:sp>
        <p:nvSpPr>
          <p:cNvPr id="248" name=""/>
          <p:cNvSpPr/>
          <p:nvPr/>
        </p:nvSpPr>
        <p:spPr>
          <a:xfrm>
            <a:off x="7809840" y="2843640"/>
            <a:ext cx="122760" cy="114120"/>
          </a:xfrm>
          <a:custGeom>
            <a:avLst/>
            <a:gdLst/>
            <a:ahLst/>
            <a:rect l="0" t="0" r="r" b="b"/>
            <a:pathLst>
              <a:path w="341" h="317">
                <a:moveTo>
                  <a:pt x="12" y="106"/>
                </a:moveTo>
                <a:cubicBezTo>
                  <a:pt x="15" y="87"/>
                  <a:pt x="27" y="64"/>
                  <a:pt x="49" y="39"/>
                </a:cubicBezTo>
                <a:cubicBezTo>
                  <a:pt x="71" y="13"/>
                  <a:pt x="98" y="0"/>
                  <a:pt x="130" y="0"/>
                </a:cubicBezTo>
                <a:cubicBezTo>
                  <a:pt x="147" y="0"/>
                  <a:pt x="161" y="4"/>
                  <a:pt x="175" y="12"/>
                </a:cubicBezTo>
                <a:cubicBezTo>
                  <a:pt x="188" y="21"/>
                  <a:pt x="198" y="31"/>
                  <a:pt x="205" y="44"/>
                </a:cubicBezTo>
                <a:cubicBezTo>
                  <a:pt x="224" y="14"/>
                  <a:pt x="249" y="0"/>
                  <a:pt x="276" y="0"/>
                </a:cubicBezTo>
                <a:cubicBezTo>
                  <a:pt x="294" y="0"/>
                  <a:pt x="309" y="5"/>
                  <a:pt x="321" y="15"/>
                </a:cubicBezTo>
                <a:cubicBezTo>
                  <a:pt x="334" y="25"/>
                  <a:pt x="340" y="39"/>
                  <a:pt x="341" y="56"/>
                </a:cubicBezTo>
                <a:cubicBezTo>
                  <a:pt x="341" y="70"/>
                  <a:pt x="337" y="81"/>
                  <a:pt x="331" y="89"/>
                </a:cubicBezTo>
                <a:cubicBezTo>
                  <a:pt x="324" y="97"/>
                  <a:pt x="318" y="102"/>
                  <a:pt x="312" y="104"/>
                </a:cubicBezTo>
                <a:cubicBezTo>
                  <a:pt x="306" y="106"/>
                  <a:pt x="301" y="107"/>
                  <a:pt x="296" y="107"/>
                </a:cubicBezTo>
                <a:cubicBezTo>
                  <a:pt x="287" y="107"/>
                  <a:pt x="280" y="105"/>
                  <a:pt x="274" y="99"/>
                </a:cubicBezTo>
                <a:cubicBezTo>
                  <a:pt x="269" y="94"/>
                  <a:pt x="266" y="88"/>
                  <a:pt x="266" y="79"/>
                </a:cubicBezTo>
                <a:cubicBezTo>
                  <a:pt x="266" y="58"/>
                  <a:pt x="278" y="43"/>
                  <a:pt x="301" y="35"/>
                </a:cubicBezTo>
                <a:cubicBezTo>
                  <a:pt x="296" y="29"/>
                  <a:pt x="286" y="26"/>
                  <a:pt x="273" y="26"/>
                </a:cubicBezTo>
                <a:cubicBezTo>
                  <a:pt x="267" y="26"/>
                  <a:pt x="262" y="27"/>
                  <a:pt x="260" y="27"/>
                </a:cubicBezTo>
                <a:cubicBezTo>
                  <a:pt x="242" y="35"/>
                  <a:pt x="228" y="50"/>
                  <a:pt x="220" y="74"/>
                </a:cubicBezTo>
                <a:cubicBezTo>
                  <a:pt x="192" y="177"/>
                  <a:pt x="178" y="237"/>
                  <a:pt x="178" y="255"/>
                </a:cubicBezTo>
                <a:cubicBezTo>
                  <a:pt x="178" y="268"/>
                  <a:pt x="181" y="277"/>
                  <a:pt x="189" y="283"/>
                </a:cubicBezTo>
                <a:cubicBezTo>
                  <a:pt x="196" y="288"/>
                  <a:pt x="204" y="291"/>
                  <a:pt x="213" y="291"/>
                </a:cubicBezTo>
                <a:cubicBezTo>
                  <a:pt x="231" y="291"/>
                  <a:pt x="249" y="283"/>
                  <a:pt x="265" y="268"/>
                </a:cubicBezTo>
                <a:cubicBezTo>
                  <a:pt x="282" y="253"/>
                  <a:pt x="293" y="234"/>
                  <a:pt x="299" y="211"/>
                </a:cubicBezTo>
                <a:cubicBezTo>
                  <a:pt x="301" y="207"/>
                  <a:pt x="302" y="204"/>
                  <a:pt x="304" y="204"/>
                </a:cubicBezTo>
                <a:cubicBezTo>
                  <a:pt x="305" y="203"/>
                  <a:pt x="309" y="203"/>
                  <a:pt x="315" y="202"/>
                </a:cubicBezTo>
                <a:lnTo>
                  <a:pt x="318" y="202"/>
                </a:lnTo>
                <a:cubicBezTo>
                  <a:pt x="325" y="202"/>
                  <a:pt x="328" y="204"/>
                  <a:pt x="328" y="208"/>
                </a:cubicBezTo>
                <a:cubicBezTo>
                  <a:pt x="328" y="208"/>
                  <a:pt x="328" y="211"/>
                  <a:pt x="327" y="216"/>
                </a:cubicBezTo>
                <a:cubicBezTo>
                  <a:pt x="319" y="242"/>
                  <a:pt x="305" y="266"/>
                  <a:pt x="283" y="286"/>
                </a:cubicBezTo>
                <a:cubicBezTo>
                  <a:pt x="262" y="307"/>
                  <a:pt x="237" y="317"/>
                  <a:pt x="208" y="317"/>
                </a:cubicBezTo>
                <a:cubicBezTo>
                  <a:pt x="175" y="317"/>
                  <a:pt x="150" y="302"/>
                  <a:pt x="134" y="273"/>
                </a:cubicBezTo>
                <a:cubicBezTo>
                  <a:pt x="115" y="302"/>
                  <a:pt x="93" y="316"/>
                  <a:pt x="68" y="316"/>
                </a:cubicBezTo>
                <a:lnTo>
                  <a:pt x="64" y="316"/>
                </a:lnTo>
                <a:cubicBezTo>
                  <a:pt x="41" y="316"/>
                  <a:pt x="25" y="310"/>
                  <a:pt x="15" y="298"/>
                </a:cubicBezTo>
                <a:cubicBezTo>
                  <a:pt x="5" y="286"/>
                  <a:pt x="0" y="273"/>
                  <a:pt x="0" y="260"/>
                </a:cubicBezTo>
                <a:cubicBezTo>
                  <a:pt x="0" y="245"/>
                  <a:pt x="4" y="233"/>
                  <a:pt x="13" y="223"/>
                </a:cubicBezTo>
                <a:cubicBezTo>
                  <a:pt x="22" y="214"/>
                  <a:pt x="32" y="209"/>
                  <a:pt x="44" y="209"/>
                </a:cubicBezTo>
                <a:cubicBezTo>
                  <a:pt x="64" y="209"/>
                  <a:pt x="74" y="219"/>
                  <a:pt x="74" y="239"/>
                </a:cubicBezTo>
                <a:cubicBezTo>
                  <a:pt x="74" y="248"/>
                  <a:pt x="72" y="256"/>
                  <a:pt x="66" y="263"/>
                </a:cubicBezTo>
                <a:cubicBezTo>
                  <a:pt x="60" y="270"/>
                  <a:pt x="55" y="275"/>
                  <a:pt x="50" y="277"/>
                </a:cubicBezTo>
                <a:cubicBezTo>
                  <a:pt x="45" y="279"/>
                  <a:pt x="42" y="281"/>
                  <a:pt x="41" y="281"/>
                </a:cubicBezTo>
                <a:lnTo>
                  <a:pt x="39" y="281"/>
                </a:lnTo>
                <a:cubicBezTo>
                  <a:pt x="39" y="282"/>
                  <a:pt x="40" y="283"/>
                  <a:pt x="43" y="284"/>
                </a:cubicBezTo>
                <a:cubicBezTo>
                  <a:pt x="46" y="285"/>
                  <a:pt x="49" y="287"/>
                  <a:pt x="54" y="289"/>
                </a:cubicBezTo>
                <a:cubicBezTo>
                  <a:pt x="59" y="291"/>
                  <a:pt x="63" y="291"/>
                  <a:pt x="67" y="291"/>
                </a:cubicBezTo>
                <a:cubicBezTo>
                  <a:pt x="84" y="291"/>
                  <a:pt x="99" y="281"/>
                  <a:pt x="111" y="260"/>
                </a:cubicBezTo>
                <a:cubicBezTo>
                  <a:pt x="115" y="252"/>
                  <a:pt x="120" y="236"/>
                  <a:pt x="127" y="212"/>
                </a:cubicBezTo>
                <a:cubicBezTo>
                  <a:pt x="133" y="188"/>
                  <a:pt x="140" y="163"/>
                  <a:pt x="146" y="136"/>
                </a:cubicBezTo>
                <a:cubicBezTo>
                  <a:pt x="153" y="110"/>
                  <a:pt x="157" y="94"/>
                  <a:pt x="157" y="90"/>
                </a:cubicBezTo>
                <a:cubicBezTo>
                  <a:pt x="160" y="77"/>
                  <a:pt x="161" y="68"/>
                  <a:pt x="161" y="62"/>
                </a:cubicBezTo>
                <a:cubicBezTo>
                  <a:pt x="161" y="49"/>
                  <a:pt x="157" y="40"/>
                  <a:pt x="150" y="34"/>
                </a:cubicBezTo>
                <a:cubicBezTo>
                  <a:pt x="143" y="29"/>
                  <a:pt x="136" y="26"/>
                  <a:pt x="127" y="26"/>
                </a:cubicBezTo>
                <a:cubicBezTo>
                  <a:pt x="108" y="26"/>
                  <a:pt x="91" y="34"/>
                  <a:pt x="74" y="48"/>
                </a:cubicBezTo>
                <a:cubicBezTo>
                  <a:pt x="58" y="63"/>
                  <a:pt x="47" y="82"/>
                  <a:pt x="40" y="106"/>
                </a:cubicBezTo>
                <a:cubicBezTo>
                  <a:pt x="39" y="110"/>
                  <a:pt x="38" y="112"/>
                  <a:pt x="37" y="113"/>
                </a:cubicBezTo>
                <a:cubicBezTo>
                  <a:pt x="35" y="113"/>
                  <a:pt x="32" y="114"/>
                  <a:pt x="25" y="114"/>
                </a:cubicBezTo>
                <a:lnTo>
                  <a:pt x="16" y="114"/>
                </a:lnTo>
                <a:cubicBezTo>
                  <a:pt x="13" y="111"/>
                  <a:pt x="12" y="109"/>
                  <a:pt x="12" y="106"/>
                </a:cubicBez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249" name=""/>
          <p:cNvSpPr/>
          <p:nvPr/>
        </p:nvSpPr>
        <p:spPr>
          <a:xfrm>
            <a:off x="8028720" y="2862360"/>
            <a:ext cx="167760" cy="59040"/>
          </a:xfrm>
          <a:custGeom>
            <a:avLst/>
            <a:gdLst/>
            <a:ahLst/>
            <a:rect l="0" t="0" r="r" b="b"/>
            <a:pathLst>
              <a:path w="466" h="164">
                <a:moveTo>
                  <a:pt x="0" y="14"/>
                </a:moveTo>
                <a:cubicBezTo>
                  <a:pt x="0" y="8"/>
                  <a:pt x="3" y="3"/>
                  <a:pt x="9" y="0"/>
                </a:cubicBezTo>
                <a:lnTo>
                  <a:pt x="455" y="0"/>
                </a:lnTo>
                <a:cubicBezTo>
                  <a:pt x="462" y="4"/>
                  <a:pt x="466" y="8"/>
                  <a:pt x="466" y="14"/>
                </a:cubicBezTo>
                <a:cubicBezTo>
                  <a:pt x="466" y="19"/>
                  <a:pt x="462" y="23"/>
                  <a:pt x="456" y="27"/>
                </a:cubicBezTo>
                <a:lnTo>
                  <a:pt x="234" y="28"/>
                </a:lnTo>
                <a:lnTo>
                  <a:pt x="11" y="28"/>
                </a:lnTo>
                <a:cubicBezTo>
                  <a:pt x="3" y="26"/>
                  <a:pt x="0" y="21"/>
                  <a:pt x="0" y="14"/>
                </a:cubicBezTo>
                <a:moveTo>
                  <a:pt x="0" y="150"/>
                </a:moveTo>
                <a:cubicBezTo>
                  <a:pt x="0" y="143"/>
                  <a:pt x="3" y="139"/>
                  <a:pt x="11" y="136"/>
                </a:cubicBezTo>
                <a:lnTo>
                  <a:pt x="456" y="136"/>
                </a:lnTo>
                <a:cubicBezTo>
                  <a:pt x="462" y="141"/>
                  <a:pt x="466" y="146"/>
                  <a:pt x="466" y="150"/>
                </a:cubicBezTo>
                <a:cubicBezTo>
                  <a:pt x="466" y="156"/>
                  <a:pt x="462" y="161"/>
                  <a:pt x="455" y="164"/>
                </a:cubicBezTo>
                <a:lnTo>
                  <a:pt x="9" y="164"/>
                </a:lnTo>
                <a:cubicBezTo>
                  <a:pt x="3" y="161"/>
                  <a:pt x="0" y="156"/>
                  <a:pt x="0" y="150"/>
                </a:cubicBez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250" name=""/>
          <p:cNvSpPr/>
          <p:nvPr/>
        </p:nvSpPr>
        <p:spPr>
          <a:xfrm>
            <a:off x="8292600" y="2782800"/>
            <a:ext cx="250920" cy="177840"/>
          </a:xfrm>
          <a:custGeom>
            <a:avLst/>
            <a:gdLst/>
            <a:ahLst/>
            <a:rect l="0" t="0" r="r" b="b"/>
            <a:pathLst>
              <a:path w="697" h="494">
                <a:moveTo>
                  <a:pt x="269" y="0"/>
                </a:moveTo>
                <a:cubicBezTo>
                  <a:pt x="276" y="0"/>
                  <a:pt x="288" y="1"/>
                  <a:pt x="305" y="1"/>
                </a:cubicBezTo>
                <a:cubicBezTo>
                  <a:pt x="322" y="1"/>
                  <a:pt x="337" y="2"/>
                  <a:pt x="352" y="2"/>
                </a:cubicBezTo>
                <a:cubicBezTo>
                  <a:pt x="376" y="2"/>
                  <a:pt x="395" y="2"/>
                  <a:pt x="411" y="2"/>
                </a:cubicBezTo>
                <a:cubicBezTo>
                  <a:pt x="427" y="1"/>
                  <a:pt x="436" y="1"/>
                  <a:pt x="438" y="1"/>
                </a:cubicBezTo>
                <a:cubicBezTo>
                  <a:pt x="447" y="1"/>
                  <a:pt x="451" y="3"/>
                  <a:pt x="451" y="7"/>
                </a:cubicBezTo>
                <a:cubicBezTo>
                  <a:pt x="451" y="8"/>
                  <a:pt x="450" y="12"/>
                  <a:pt x="449" y="17"/>
                </a:cubicBezTo>
                <a:cubicBezTo>
                  <a:pt x="447" y="25"/>
                  <a:pt x="444" y="30"/>
                  <a:pt x="443" y="31"/>
                </a:cubicBezTo>
                <a:cubicBezTo>
                  <a:pt x="441" y="32"/>
                  <a:pt x="436" y="32"/>
                  <a:pt x="427" y="32"/>
                </a:cubicBezTo>
                <a:cubicBezTo>
                  <a:pt x="416" y="33"/>
                  <a:pt x="406" y="34"/>
                  <a:pt x="399" y="36"/>
                </a:cubicBezTo>
                <a:cubicBezTo>
                  <a:pt x="392" y="38"/>
                  <a:pt x="387" y="40"/>
                  <a:pt x="385" y="41"/>
                </a:cubicBezTo>
                <a:cubicBezTo>
                  <a:pt x="382" y="43"/>
                  <a:pt x="381" y="45"/>
                  <a:pt x="383" y="48"/>
                </a:cubicBezTo>
                <a:cubicBezTo>
                  <a:pt x="383" y="53"/>
                  <a:pt x="386" y="109"/>
                  <a:pt x="394" y="214"/>
                </a:cubicBezTo>
                <a:cubicBezTo>
                  <a:pt x="401" y="319"/>
                  <a:pt x="405" y="375"/>
                  <a:pt x="405" y="381"/>
                </a:cubicBezTo>
                <a:lnTo>
                  <a:pt x="406" y="379"/>
                </a:lnTo>
                <a:cubicBezTo>
                  <a:pt x="407" y="377"/>
                  <a:pt x="409" y="375"/>
                  <a:pt x="410" y="372"/>
                </a:cubicBezTo>
                <a:cubicBezTo>
                  <a:pt x="412" y="368"/>
                  <a:pt x="415" y="364"/>
                  <a:pt x="419" y="358"/>
                </a:cubicBezTo>
                <a:cubicBezTo>
                  <a:pt x="423" y="353"/>
                  <a:pt x="427" y="346"/>
                  <a:pt x="431" y="338"/>
                </a:cubicBezTo>
                <a:cubicBezTo>
                  <a:pt x="435" y="329"/>
                  <a:pt x="440" y="320"/>
                  <a:pt x="447" y="309"/>
                </a:cubicBezTo>
                <a:cubicBezTo>
                  <a:pt x="454" y="298"/>
                  <a:pt x="461" y="286"/>
                  <a:pt x="468" y="271"/>
                </a:cubicBezTo>
                <a:cubicBezTo>
                  <a:pt x="475" y="257"/>
                  <a:pt x="484" y="241"/>
                  <a:pt x="496" y="224"/>
                </a:cubicBezTo>
                <a:cubicBezTo>
                  <a:pt x="544" y="139"/>
                  <a:pt x="571" y="90"/>
                  <a:pt x="578" y="78"/>
                </a:cubicBezTo>
                <a:cubicBezTo>
                  <a:pt x="585" y="66"/>
                  <a:pt x="588" y="58"/>
                  <a:pt x="588" y="55"/>
                </a:cubicBezTo>
                <a:cubicBezTo>
                  <a:pt x="588" y="48"/>
                  <a:pt x="584" y="43"/>
                  <a:pt x="575" y="39"/>
                </a:cubicBezTo>
                <a:cubicBezTo>
                  <a:pt x="566" y="35"/>
                  <a:pt x="557" y="32"/>
                  <a:pt x="546" y="32"/>
                </a:cubicBezTo>
                <a:cubicBezTo>
                  <a:pt x="539" y="32"/>
                  <a:pt x="536" y="30"/>
                  <a:pt x="536" y="25"/>
                </a:cubicBezTo>
                <a:cubicBezTo>
                  <a:pt x="536" y="24"/>
                  <a:pt x="537" y="21"/>
                  <a:pt x="538" y="16"/>
                </a:cubicBezTo>
                <a:cubicBezTo>
                  <a:pt x="539" y="9"/>
                  <a:pt x="541" y="4"/>
                  <a:pt x="542" y="3"/>
                </a:cubicBezTo>
                <a:cubicBezTo>
                  <a:pt x="543" y="2"/>
                  <a:pt x="546" y="1"/>
                  <a:pt x="551" y="1"/>
                </a:cubicBezTo>
                <a:cubicBezTo>
                  <a:pt x="553" y="1"/>
                  <a:pt x="557" y="1"/>
                  <a:pt x="563" y="1"/>
                </a:cubicBezTo>
                <a:cubicBezTo>
                  <a:pt x="570" y="1"/>
                  <a:pt x="579" y="1"/>
                  <a:pt x="591" y="1"/>
                </a:cubicBezTo>
                <a:cubicBezTo>
                  <a:pt x="602" y="1"/>
                  <a:pt x="615" y="1"/>
                  <a:pt x="628" y="2"/>
                </a:cubicBezTo>
                <a:cubicBezTo>
                  <a:pt x="659" y="2"/>
                  <a:pt x="679" y="1"/>
                  <a:pt x="688" y="0"/>
                </a:cubicBezTo>
                <a:cubicBezTo>
                  <a:pt x="694" y="0"/>
                  <a:pt x="697" y="3"/>
                  <a:pt x="697" y="8"/>
                </a:cubicBezTo>
                <a:cubicBezTo>
                  <a:pt x="697" y="11"/>
                  <a:pt x="697" y="15"/>
                  <a:pt x="695" y="20"/>
                </a:cubicBezTo>
                <a:cubicBezTo>
                  <a:pt x="694" y="25"/>
                  <a:pt x="692" y="28"/>
                  <a:pt x="690" y="30"/>
                </a:cubicBezTo>
                <a:cubicBezTo>
                  <a:pt x="689" y="32"/>
                  <a:pt x="686" y="33"/>
                  <a:pt x="683" y="32"/>
                </a:cubicBezTo>
                <a:cubicBezTo>
                  <a:pt x="673" y="32"/>
                  <a:pt x="664" y="34"/>
                  <a:pt x="656" y="37"/>
                </a:cubicBezTo>
                <a:cubicBezTo>
                  <a:pt x="647" y="39"/>
                  <a:pt x="640" y="43"/>
                  <a:pt x="635" y="46"/>
                </a:cubicBezTo>
                <a:cubicBezTo>
                  <a:pt x="629" y="50"/>
                  <a:pt x="625" y="54"/>
                  <a:pt x="621" y="58"/>
                </a:cubicBezTo>
                <a:cubicBezTo>
                  <a:pt x="618" y="62"/>
                  <a:pt x="615" y="66"/>
                  <a:pt x="613" y="69"/>
                </a:cubicBezTo>
                <a:lnTo>
                  <a:pt x="610" y="74"/>
                </a:lnTo>
                <a:lnTo>
                  <a:pt x="492" y="280"/>
                </a:lnTo>
                <a:cubicBezTo>
                  <a:pt x="414" y="419"/>
                  <a:pt x="375" y="488"/>
                  <a:pt x="374" y="489"/>
                </a:cubicBezTo>
                <a:cubicBezTo>
                  <a:pt x="371" y="492"/>
                  <a:pt x="366" y="494"/>
                  <a:pt x="357" y="494"/>
                </a:cubicBezTo>
                <a:cubicBezTo>
                  <a:pt x="350" y="494"/>
                  <a:pt x="346" y="492"/>
                  <a:pt x="344" y="490"/>
                </a:cubicBezTo>
                <a:cubicBezTo>
                  <a:pt x="343" y="489"/>
                  <a:pt x="338" y="431"/>
                  <a:pt x="331" y="317"/>
                </a:cubicBezTo>
                <a:cubicBezTo>
                  <a:pt x="323" y="204"/>
                  <a:pt x="319" y="146"/>
                  <a:pt x="319" y="142"/>
                </a:cubicBezTo>
                <a:lnTo>
                  <a:pt x="311" y="155"/>
                </a:lnTo>
                <a:cubicBezTo>
                  <a:pt x="300" y="172"/>
                  <a:pt x="270" y="224"/>
                  <a:pt x="220" y="310"/>
                </a:cubicBezTo>
                <a:cubicBezTo>
                  <a:pt x="153" y="429"/>
                  <a:pt x="119" y="488"/>
                  <a:pt x="118" y="489"/>
                </a:cubicBezTo>
                <a:cubicBezTo>
                  <a:pt x="117" y="490"/>
                  <a:pt x="116" y="491"/>
                  <a:pt x="115" y="491"/>
                </a:cubicBezTo>
                <a:cubicBezTo>
                  <a:pt x="112" y="493"/>
                  <a:pt x="108" y="494"/>
                  <a:pt x="102" y="494"/>
                </a:cubicBezTo>
                <a:cubicBezTo>
                  <a:pt x="93" y="494"/>
                  <a:pt x="89" y="492"/>
                  <a:pt x="88" y="489"/>
                </a:cubicBezTo>
                <a:cubicBezTo>
                  <a:pt x="88" y="487"/>
                  <a:pt x="82" y="413"/>
                  <a:pt x="72" y="265"/>
                </a:cubicBezTo>
                <a:cubicBezTo>
                  <a:pt x="62" y="118"/>
                  <a:pt x="57" y="44"/>
                  <a:pt x="56" y="43"/>
                </a:cubicBezTo>
                <a:cubicBezTo>
                  <a:pt x="55" y="39"/>
                  <a:pt x="53" y="36"/>
                  <a:pt x="49" y="35"/>
                </a:cubicBezTo>
                <a:cubicBezTo>
                  <a:pt x="45" y="34"/>
                  <a:pt x="36" y="33"/>
                  <a:pt x="22" y="32"/>
                </a:cubicBezTo>
                <a:lnTo>
                  <a:pt x="5" y="32"/>
                </a:lnTo>
                <a:cubicBezTo>
                  <a:pt x="2" y="29"/>
                  <a:pt x="0" y="27"/>
                  <a:pt x="0" y="25"/>
                </a:cubicBezTo>
                <a:cubicBezTo>
                  <a:pt x="1" y="14"/>
                  <a:pt x="4" y="6"/>
                  <a:pt x="9" y="0"/>
                </a:cubicBezTo>
                <a:lnTo>
                  <a:pt x="18" y="0"/>
                </a:lnTo>
                <a:cubicBezTo>
                  <a:pt x="37" y="2"/>
                  <a:pt x="61" y="2"/>
                  <a:pt x="88" y="2"/>
                </a:cubicBezTo>
                <a:cubicBezTo>
                  <a:pt x="146" y="2"/>
                  <a:pt x="178" y="2"/>
                  <a:pt x="183" y="0"/>
                </a:cubicBezTo>
                <a:lnTo>
                  <a:pt x="190" y="0"/>
                </a:lnTo>
                <a:cubicBezTo>
                  <a:pt x="193" y="3"/>
                  <a:pt x="194" y="5"/>
                  <a:pt x="194" y="7"/>
                </a:cubicBezTo>
                <a:cubicBezTo>
                  <a:pt x="194" y="8"/>
                  <a:pt x="194" y="12"/>
                  <a:pt x="193" y="19"/>
                </a:cubicBezTo>
                <a:cubicBezTo>
                  <a:pt x="191" y="26"/>
                  <a:pt x="189" y="31"/>
                  <a:pt x="187" y="32"/>
                </a:cubicBezTo>
                <a:lnTo>
                  <a:pt x="172" y="32"/>
                </a:lnTo>
                <a:cubicBezTo>
                  <a:pt x="144" y="34"/>
                  <a:pt x="129" y="38"/>
                  <a:pt x="127" y="44"/>
                </a:cubicBezTo>
                <a:cubicBezTo>
                  <a:pt x="141" y="258"/>
                  <a:pt x="149" y="371"/>
                  <a:pt x="150" y="382"/>
                </a:cubicBezTo>
                <a:lnTo>
                  <a:pt x="315" y="93"/>
                </a:lnTo>
                <a:lnTo>
                  <a:pt x="314" y="67"/>
                </a:lnTo>
                <a:cubicBezTo>
                  <a:pt x="313" y="48"/>
                  <a:pt x="310" y="37"/>
                  <a:pt x="307" y="36"/>
                </a:cubicBezTo>
                <a:cubicBezTo>
                  <a:pt x="304" y="34"/>
                  <a:pt x="295" y="33"/>
                  <a:pt x="277" y="32"/>
                </a:cubicBezTo>
                <a:cubicBezTo>
                  <a:pt x="268" y="32"/>
                  <a:pt x="262" y="32"/>
                  <a:pt x="259" y="31"/>
                </a:cubicBezTo>
                <a:cubicBezTo>
                  <a:pt x="257" y="30"/>
                  <a:pt x="255" y="28"/>
                  <a:pt x="255" y="25"/>
                </a:cubicBezTo>
                <a:cubicBezTo>
                  <a:pt x="255" y="24"/>
                  <a:pt x="256" y="21"/>
                  <a:pt x="257" y="16"/>
                </a:cubicBezTo>
                <a:cubicBezTo>
                  <a:pt x="257" y="14"/>
                  <a:pt x="257" y="12"/>
                  <a:pt x="258" y="10"/>
                </a:cubicBezTo>
                <a:cubicBezTo>
                  <a:pt x="258" y="8"/>
                  <a:pt x="259" y="6"/>
                  <a:pt x="259" y="5"/>
                </a:cubicBezTo>
                <a:cubicBezTo>
                  <a:pt x="259" y="4"/>
                  <a:pt x="259" y="3"/>
                  <a:pt x="261" y="2"/>
                </a:cubicBezTo>
                <a:cubicBezTo>
                  <a:pt x="262" y="1"/>
                  <a:pt x="263" y="1"/>
                  <a:pt x="264" y="1"/>
                </a:cubicBezTo>
                <a:cubicBezTo>
                  <a:pt x="264" y="1"/>
                  <a:pt x="266" y="1"/>
                  <a:pt x="269" y="0"/>
                </a:cubicBez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251" name=""/>
          <p:cNvSpPr/>
          <p:nvPr/>
        </p:nvSpPr>
        <p:spPr>
          <a:xfrm>
            <a:off x="8569080" y="2743200"/>
            <a:ext cx="121680" cy="120600"/>
          </a:xfrm>
          <a:custGeom>
            <a:avLst/>
            <a:gdLst/>
            <a:ahLst/>
            <a:rect l="0" t="0" r="r" b="b"/>
            <a:pathLst>
              <a:path w="338" h="335">
                <a:moveTo>
                  <a:pt x="10" y="118"/>
                </a:moveTo>
                <a:cubicBezTo>
                  <a:pt x="3" y="118"/>
                  <a:pt x="0" y="117"/>
                  <a:pt x="0" y="114"/>
                </a:cubicBezTo>
                <a:cubicBezTo>
                  <a:pt x="0" y="112"/>
                  <a:pt x="3" y="103"/>
                  <a:pt x="8" y="86"/>
                </a:cubicBezTo>
                <a:cubicBezTo>
                  <a:pt x="14" y="70"/>
                  <a:pt x="19" y="53"/>
                  <a:pt x="25" y="37"/>
                </a:cubicBezTo>
                <a:lnTo>
                  <a:pt x="33" y="12"/>
                </a:lnTo>
                <a:cubicBezTo>
                  <a:pt x="35" y="6"/>
                  <a:pt x="37" y="2"/>
                  <a:pt x="40" y="0"/>
                </a:cubicBezTo>
                <a:lnTo>
                  <a:pt x="271" y="0"/>
                </a:lnTo>
                <a:lnTo>
                  <a:pt x="316" y="0"/>
                </a:lnTo>
                <a:cubicBezTo>
                  <a:pt x="327" y="0"/>
                  <a:pt x="333" y="0"/>
                  <a:pt x="335" y="0"/>
                </a:cubicBezTo>
                <a:cubicBezTo>
                  <a:pt x="337" y="0"/>
                  <a:pt x="338" y="2"/>
                  <a:pt x="338" y="4"/>
                </a:cubicBezTo>
                <a:cubicBezTo>
                  <a:pt x="338" y="6"/>
                  <a:pt x="336" y="25"/>
                  <a:pt x="330" y="61"/>
                </a:cubicBezTo>
                <a:cubicBezTo>
                  <a:pt x="325" y="96"/>
                  <a:pt x="321" y="114"/>
                  <a:pt x="321" y="115"/>
                </a:cubicBezTo>
                <a:cubicBezTo>
                  <a:pt x="321" y="117"/>
                  <a:pt x="318" y="118"/>
                  <a:pt x="311" y="118"/>
                </a:cubicBezTo>
                <a:cubicBezTo>
                  <a:pt x="308" y="118"/>
                  <a:pt x="306" y="118"/>
                  <a:pt x="305" y="118"/>
                </a:cubicBezTo>
                <a:cubicBezTo>
                  <a:pt x="304" y="118"/>
                  <a:pt x="303" y="117"/>
                  <a:pt x="302" y="116"/>
                </a:cubicBezTo>
                <a:lnTo>
                  <a:pt x="301" y="114"/>
                </a:lnTo>
                <a:cubicBezTo>
                  <a:pt x="301" y="112"/>
                  <a:pt x="302" y="105"/>
                  <a:pt x="304" y="92"/>
                </a:cubicBezTo>
                <a:cubicBezTo>
                  <a:pt x="306" y="79"/>
                  <a:pt x="307" y="69"/>
                  <a:pt x="307" y="62"/>
                </a:cubicBezTo>
                <a:cubicBezTo>
                  <a:pt x="307" y="50"/>
                  <a:pt x="305" y="42"/>
                  <a:pt x="301" y="36"/>
                </a:cubicBezTo>
                <a:cubicBezTo>
                  <a:pt x="297" y="30"/>
                  <a:pt x="287" y="26"/>
                  <a:pt x="273" y="23"/>
                </a:cubicBezTo>
                <a:cubicBezTo>
                  <a:pt x="271" y="23"/>
                  <a:pt x="262" y="23"/>
                  <a:pt x="244" y="22"/>
                </a:cubicBezTo>
                <a:cubicBezTo>
                  <a:pt x="229" y="22"/>
                  <a:pt x="220" y="22"/>
                  <a:pt x="216" y="23"/>
                </a:cubicBezTo>
                <a:cubicBezTo>
                  <a:pt x="212" y="23"/>
                  <a:pt x="209" y="24"/>
                  <a:pt x="207" y="27"/>
                </a:cubicBezTo>
                <a:cubicBezTo>
                  <a:pt x="206" y="27"/>
                  <a:pt x="195" y="73"/>
                  <a:pt x="172" y="164"/>
                </a:cubicBezTo>
                <a:cubicBezTo>
                  <a:pt x="149" y="257"/>
                  <a:pt x="137" y="303"/>
                  <a:pt x="137" y="305"/>
                </a:cubicBezTo>
                <a:cubicBezTo>
                  <a:pt x="137" y="309"/>
                  <a:pt x="152" y="311"/>
                  <a:pt x="181" y="312"/>
                </a:cubicBezTo>
                <a:cubicBezTo>
                  <a:pt x="191" y="312"/>
                  <a:pt x="198" y="312"/>
                  <a:pt x="201" y="313"/>
                </a:cubicBezTo>
                <a:cubicBezTo>
                  <a:pt x="204" y="313"/>
                  <a:pt x="205" y="314"/>
                  <a:pt x="205" y="317"/>
                </a:cubicBezTo>
                <a:cubicBezTo>
                  <a:pt x="205" y="319"/>
                  <a:pt x="205" y="321"/>
                  <a:pt x="204" y="324"/>
                </a:cubicBezTo>
                <a:cubicBezTo>
                  <a:pt x="202" y="330"/>
                  <a:pt x="201" y="333"/>
                  <a:pt x="199" y="334"/>
                </a:cubicBezTo>
                <a:lnTo>
                  <a:pt x="198" y="335"/>
                </a:lnTo>
                <a:cubicBezTo>
                  <a:pt x="197" y="335"/>
                  <a:pt x="196" y="335"/>
                  <a:pt x="195" y="335"/>
                </a:cubicBezTo>
                <a:cubicBezTo>
                  <a:pt x="193" y="335"/>
                  <a:pt x="185" y="335"/>
                  <a:pt x="169" y="334"/>
                </a:cubicBezTo>
                <a:cubicBezTo>
                  <a:pt x="154" y="334"/>
                  <a:pt x="131" y="334"/>
                  <a:pt x="103" y="334"/>
                </a:cubicBezTo>
                <a:cubicBezTo>
                  <a:pt x="60" y="334"/>
                  <a:pt x="33" y="334"/>
                  <a:pt x="22" y="335"/>
                </a:cubicBezTo>
                <a:lnTo>
                  <a:pt x="14" y="335"/>
                </a:lnTo>
                <a:cubicBezTo>
                  <a:pt x="12" y="333"/>
                  <a:pt x="11" y="331"/>
                  <a:pt x="11" y="330"/>
                </a:cubicBezTo>
                <a:cubicBezTo>
                  <a:pt x="11" y="329"/>
                  <a:pt x="12" y="326"/>
                  <a:pt x="12" y="321"/>
                </a:cubicBezTo>
                <a:cubicBezTo>
                  <a:pt x="14" y="317"/>
                  <a:pt x="15" y="314"/>
                  <a:pt x="17" y="312"/>
                </a:cubicBezTo>
                <a:lnTo>
                  <a:pt x="31" y="312"/>
                </a:lnTo>
                <a:lnTo>
                  <a:pt x="36" y="312"/>
                </a:lnTo>
                <a:cubicBezTo>
                  <a:pt x="63" y="312"/>
                  <a:pt x="78" y="311"/>
                  <a:pt x="83" y="308"/>
                </a:cubicBezTo>
                <a:cubicBezTo>
                  <a:pt x="84" y="307"/>
                  <a:pt x="84" y="307"/>
                  <a:pt x="84" y="307"/>
                </a:cubicBezTo>
                <a:cubicBezTo>
                  <a:pt x="86" y="306"/>
                  <a:pt x="88" y="303"/>
                  <a:pt x="89" y="297"/>
                </a:cubicBezTo>
                <a:cubicBezTo>
                  <a:pt x="91" y="292"/>
                  <a:pt x="97" y="266"/>
                  <a:pt x="109" y="219"/>
                </a:cubicBezTo>
                <a:cubicBezTo>
                  <a:pt x="115" y="196"/>
                  <a:pt x="119" y="178"/>
                  <a:pt x="123" y="164"/>
                </a:cubicBezTo>
                <a:cubicBezTo>
                  <a:pt x="146" y="73"/>
                  <a:pt x="157" y="27"/>
                  <a:pt x="157" y="25"/>
                </a:cubicBezTo>
                <a:cubicBezTo>
                  <a:pt x="157" y="24"/>
                  <a:pt x="153" y="23"/>
                  <a:pt x="143" y="23"/>
                </a:cubicBezTo>
                <a:lnTo>
                  <a:pt x="128" y="23"/>
                </a:lnTo>
                <a:cubicBezTo>
                  <a:pt x="106" y="23"/>
                  <a:pt x="91" y="24"/>
                  <a:pt x="84" y="26"/>
                </a:cubicBezTo>
                <a:cubicBezTo>
                  <a:pt x="69" y="29"/>
                  <a:pt x="58" y="36"/>
                  <a:pt x="50" y="46"/>
                </a:cubicBezTo>
                <a:cubicBezTo>
                  <a:pt x="41" y="56"/>
                  <a:pt x="33" y="75"/>
                  <a:pt x="23" y="103"/>
                </a:cubicBezTo>
                <a:cubicBezTo>
                  <a:pt x="21" y="110"/>
                  <a:pt x="19" y="115"/>
                  <a:pt x="18" y="116"/>
                </a:cubicBezTo>
                <a:cubicBezTo>
                  <a:pt x="17" y="117"/>
                  <a:pt x="15" y="118"/>
                  <a:pt x="11" y="118"/>
                </a:cubicBezTo>
                <a:lnTo>
                  <a:pt x="10" y="118"/>
                </a:ln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252" name=""/>
          <p:cNvSpPr/>
          <p:nvPr/>
        </p:nvSpPr>
        <p:spPr>
          <a:xfrm>
            <a:off x="8708400" y="2843640"/>
            <a:ext cx="133560" cy="114120"/>
          </a:xfrm>
          <a:custGeom>
            <a:avLst/>
            <a:gdLst/>
            <a:ahLst/>
            <a:rect l="0" t="0" r="r" b="b"/>
            <a:pathLst>
              <a:path w="371" h="317">
                <a:moveTo>
                  <a:pt x="0" y="108"/>
                </a:moveTo>
                <a:cubicBezTo>
                  <a:pt x="0" y="104"/>
                  <a:pt x="2" y="97"/>
                  <a:pt x="6" y="86"/>
                </a:cubicBezTo>
                <a:cubicBezTo>
                  <a:pt x="11" y="75"/>
                  <a:pt x="16" y="63"/>
                  <a:pt x="24" y="50"/>
                </a:cubicBezTo>
                <a:cubicBezTo>
                  <a:pt x="31" y="36"/>
                  <a:pt x="42" y="25"/>
                  <a:pt x="56" y="15"/>
                </a:cubicBezTo>
                <a:cubicBezTo>
                  <a:pt x="69" y="5"/>
                  <a:pt x="82" y="0"/>
                  <a:pt x="97" y="0"/>
                </a:cubicBezTo>
                <a:cubicBezTo>
                  <a:pt x="118" y="0"/>
                  <a:pt x="134" y="5"/>
                  <a:pt x="145" y="17"/>
                </a:cubicBezTo>
                <a:cubicBezTo>
                  <a:pt x="156" y="29"/>
                  <a:pt x="161" y="42"/>
                  <a:pt x="161" y="58"/>
                </a:cubicBezTo>
                <a:cubicBezTo>
                  <a:pt x="161" y="67"/>
                  <a:pt x="153" y="93"/>
                  <a:pt x="137" y="136"/>
                </a:cubicBezTo>
                <a:cubicBezTo>
                  <a:pt x="121" y="181"/>
                  <a:pt x="114" y="214"/>
                  <a:pt x="114" y="236"/>
                </a:cubicBezTo>
                <a:cubicBezTo>
                  <a:pt x="114" y="256"/>
                  <a:pt x="117" y="270"/>
                  <a:pt x="123" y="278"/>
                </a:cubicBezTo>
                <a:cubicBezTo>
                  <a:pt x="130" y="286"/>
                  <a:pt x="140" y="290"/>
                  <a:pt x="153" y="290"/>
                </a:cubicBezTo>
                <a:cubicBezTo>
                  <a:pt x="166" y="291"/>
                  <a:pt x="178" y="287"/>
                  <a:pt x="190" y="278"/>
                </a:cubicBezTo>
                <a:cubicBezTo>
                  <a:pt x="201" y="270"/>
                  <a:pt x="210" y="262"/>
                  <a:pt x="215" y="255"/>
                </a:cubicBezTo>
                <a:lnTo>
                  <a:pt x="223" y="243"/>
                </a:lnTo>
                <a:cubicBezTo>
                  <a:pt x="224" y="241"/>
                  <a:pt x="233" y="206"/>
                  <a:pt x="250" y="136"/>
                </a:cubicBezTo>
                <a:cubicBezTo>
                  <a:pt x="264" y="80"/>
                  <a:pt x="272" y="47"/>
                  <a:pt x="275" y="38"/>
                </a:cubicBezTo>
                <a:cubicBezTo>
                  <a:pt x="278" y="29"/>
                  <a:pt x="281" y="22"/>
                  <a:pt x="285" y="18"/>
                </a:cubicBezTo>
                <a:cubicBezTo>
                  <a:pt x="292" y="11"/>
                  <a:pt x="301" y="7"/>
                  <a:pt x="310" y="7"/>
                </a:cubicBezTo>
                <a:cubicBezTo>
                  <a:pt x="318" y="7"/>
                  <a:pt x="323" y="10"/>
                  <a:pt x="327" y="14"/>
                </a:cubicBezTo>
                <a:cubicBezTo>
                  <a:pt x="331" y="19"/>
                  <a:pt x="333" y="23"/>
                  <a:pt x="333" y="27"/>
                </a:cubicBezTo>
                <a:lnTo>
                  <a:pt x="280" y="251"/>
                </a:lnTo>
                <a:cubicBezTo>
                  <a:pt x="279" y="253"/>
                  <a:pt x="279" y="257"/>
                  <a:pt x="279" y="262"/>
                </a:cubicBezTo>
                <a:cubicBezTo>
                  <a:pt x="279" y="273"/>
                  <a:pt x="281" y="281"/>
                  <a:pt x="284" y="285"/>
                </a:cubicBezTo>
                <a:cubicBezTo>
                  <a:pt x="287" y="288"/>
                  <a:pt x="292" y="291"/>
                  <a:pt x="299" y="291"/>
                </a:cubicBezTo>
                <a:cubicBezTo>
                  <a:pt x="309" y="290"/>
                  <a:pt x="317" y="282"/>
                  <a:pt x="323" y="269"/>
                </a:cubicBezTo>
                <a:cubicBezTo>
                  <a:pt x="329" y="256"/>
                  <a:pt x="336" y="236"/>
                  <a:pt x="344" y="208"/>
                </a:cubicBezTo>
                <a:cubicBezTo>
                  <a:pt x="345" y="204"/>
                  <a:pt x="350" y="202"/>
                  <a:pt x="358" y="202"/>
                </a:cubicBezTo>
                <a:cubicBezTo>
                  <a:pt x="367" y="202"/>
                  <a:pt x="371" y="204"/>
                  <a:pt x="371" y="209"/>
                </a:cubicBezTo>
                <a:cubicBezTo>
                  <a:pt x="371" y="211"/>
                  <a:pt x="370" y="214"/>
                  <a:pt x="370" y="218"/>
                </a:cubicBezTo>
                <a:cubicBezTo>
                  <a:pt x="369" y="223"/>
                  <a:pt x="367" y="230"/>
                  <a:pt x="363" y="241"/>
                </a:cubicBezTo>
                <a:cubicBezTo>
                  <a:pt x="360" y="251"/>
                  <a:pt x="356" y="261"/>
                  <a:pt x="352" y="271"/>
                </a:cubicBezTo>
                <a:cubicBezTo>
                  <a:pt x="347" y="280"/>
                  <a:pt x="342" y="289"/>
                  <a:pt x="334" y="297"/>
                </a:cubicBezTo>
                <a:cubicBezTo>
                  <a:pt x="327" y="306"/>
                  <a:pt x="318" y="311"/>
                  <a:pt x="309" y="315"/>
                </a:cubicBezTo>
                <a:cubicBezTo>
                  <a:pt x="305" y="316"/>
                  <a:pt x="300" y="316"/>
                  <a:pt x="292" y="316"/>
                </a:cubicBezTo>
                <a:cubicBezTo>
                  <a:pt x="262" y="316"/>
                  <a:pt x="240" y="303"/>
                  <a:pt x="229" y="277"/>
                </a:cubicBezTo>
                <a:cubicBezTo>
                  <a:pt x="228" y="278"/>
                  <a:pt x="225" y="280"/>
                  <a:pt x="221" y="284"/>
                </a:cubicBezTo>
                <a:cubicBezTo>
                  <a:pt x="217" y="288"/>
                  <a:pt x="213" y="292"/>
                  <a:pt x="208" y="295"/>
                </a:cubicBezTo>
                <a:cubicBezTo>
                  <a:pt x="204" y="297"/>
                  <a:pt x="199" y="301"/>
                  <a:pt x="193" y="305"/>
                </a:cubicBezTo>
                <a:cubicBezTo>
                  <a:pt x="187" y="309"/>
                  <a:pt x="180" y="312"/>
                  <a:pt x="173" y="313"/>
                </a:cubicBezTo>
                <a:cubicBezTo>
                  <a:pt x="165" y="315"/>
                  <a:pt x="158" y="316"/>
                  <a:pt x="149" y="317"/>
                </a:cubicBezTo>
                <a:cubicBezTo>
                  <a:pt x="129" y="317"/>
                  <a:pt x="110" y="313"/>
                  <a:pt x="95" y="304"/>
                </a:cubicBezTo>
                <a:cubicBezTo>
                  <a:pt x="70" y="290"/>
                  <a:pt x="58" y="265"/>
                  <a:pt x="58" y="230"/>
                </a:cubicBezTo>
                <a:cubicBezTo>
                  <a:pt x="58" y="204"/>
                  <a:pt x="67" y="169"/>
                  <a:pt x="83" y="125"/>
                </a:cubicBezTo>
                <a:cubicBezTo>
                  <a:pt x="99" y="82"/>
                  <a:pt x="107" y="55"/>
                  <a:pt x="107" y="44"/>
                </a:cubicBezTo>
                <a:cubicBezTo>
                  <a:pt x="107" y="43"/>
                  <a:pt x="107" y="43"/>
                  <a:pt x="107" y="42"/>
                </a:cubicBezTo>
                <a:cubicBezTo>
                  <a:pt x="107" y="38"/>
                  <a:pt x="107" y="35"/>
                  <a:pt x="107" y="34"/>
                </a:cubicBezTo>
                <a:cubicBezTo>
                  <a:pt x="107" y="32"/>
                  <a:pt x="106" y="31"/>
                  <a:pt x="104" y="29"/>
                </a:cubicBezTo>
                <a:cubicBezTo>
                  <a:pt x="103" y="27"/>
                  <a:pt x="100" y="26"/>
                  <a:pt x="97" y="26"/>
                </a:cubicBezTo>
                <a:lnTo>
                  <a:pt x="94" y="26"/>
                </a:lnTo>
                <a:cubicBezTo>
                  <a:pt x="83" y="26"/>
                  <a:pt x="73" y="31"/>
                  <a:pt x="65" y="39"/>
                </a:cubicBezTo>
                <a:cubicBezTo>
                  <a:pt x="56" y="48"/>
                  <a:pt x="49" y="58"/>
                  <a:pt x="43" y="68"/>
                </a:cubicBezTo>
                <a:cubicBezTo>
                  <a:pt x="38" y="78"/>
                  <a:pt x="34" y="88"/>
                  <a:pt x="31" y="97"/>
                </a:cubicBezTo>
                <a:cubicBezTo>
                  <a:pt x="28" y="107"/>
                  <a:pt x="26" y="112"/>
                  <a:pt x="25" y="113"/>
                </a:cubicBezTo>
                <a:cubicBezTo>
                  <a:pt x="24" y="114"/>
                  <a:pt x="21" y="114"/>
                  <a:pt x="14" y="114"/>
                </a:cubicBezTo>
                <a:lnTo>
                  <a:pt x="4" y="114"/>
                </a:lnTo>
                <a:cubicBezTo>
                  <a:pt x="2" y="111"/>
                  <a:pt x="0" y="109"/>
                  <a:pt x="0" y="108"/>
                </a:cubicBez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253" name=""/>
          <p:cNvSpPr/>
          <p:nvPr/>
        </p:nvSpPr>
        <p:spPr>
          <a:xfrm>
            <a:off x="866520" y="3209760"/>
            <a:ext cx="76680" cy="76680"/>
          </a:xfrm>
          <a:custGeom>
            <a:avLst/>
            <a:gdLst/>
            <a:ahLst/>
            <a:rect l="0" t="0" r="r" b="b"/>
            <a:pathLst>
              <a:path w="213" h="213">
                <a:moveTo>
                  <a:pt x="213" y="107"/>
                </a:moveTo>
                <a:cubicBezTo>
                  <a:pt x="213" y="121"/>
                  <a:pt x="210" y="134"/>
                  <a:pt x="205" y="147"/>
                </a:cubicBezTo>
                <a:cubicBezTo>
                  <a:pt x="199" y="160"/>
                  <a:pt x="192" y="172"/>
                  <a:pt x="182" y="182"/>
                </a:cubicBezTo>
                <a:cubicBezTo>
                  <a:pt x="172" y="192"/>
                  <a:pt x="161" y="199"/>
                  <a:pt x="148" y="205"/>
                </a:cubicBezTo>
                <a:cubicBezTo>
                  <a:pt x="135" y="210"/>
                  <a:pt x="121" y="213"/>
                  <a:pt x="107" y="213"/>
                </a:cubicBezTo>
                <a:cubicBezTo>
                  <a:pt x="93" y="213"/>
                  <a:pt x="80" y="210"/>
                  <a:pt x="67" y="205"/>
                </a:cubicBezTo>
                <a:cubicBezTo>
                  <a:pt x="54" y="199"/>
                  <a:pt x="42" y="192"/>
                  <a:pt x="32" y="182"/>
                </a:cubicBezTo>
                <a:cubicBezTo>
                  <a:pt x="22" y="172"/>
                  <a:pt x="14" y="160"/>
                  <a:pt x="8" y="147"/>
                </a:cubicBezTo>
                <a:cubicBezTo>
                  <a:pt x="3" y="134"/>
                  <a:pt x="0" y="121"/>
                  <a:pt x="0" y="107"/>
                </a:cubicBezTo>
                <a:cubicBezTo>
                  <a:pt x="0" y="93"/>
                  <a:pt x="3" y="79"/>
                  <a:pt x="8" y="66"/>
                </a:cubicBezTo>
                <a:cubicBezTo>
                  <a:pt x="14" y="53"/>
                  <a:pt x="22" y="41"/>
                  <a:pt x="32" y="31"/>
                </a:cubicBezTo>
                <a:cubicBezTo>
                  <a:pt x="42" y="21"/>
                  <a:pt x="54" y="13"/>
                  <a:pt x="67" y="8"/>
                </a:cubicBezTo>
                <a:cubicBezTo>
                  <a:pt x="80" y="3"/>
                  <a:pt x="93" y="0"/>
                  <a:pt x="107" y="0"/>
                </a:cubicBezTo>
                <a:cubicBezTo>
                  <a:pt x="121" y="0"/>
                  <a:pt x="135" y="3"/>
                  <a:pt x="148" y="8"/>
                </a:cubicBezTo>
                <a:cubicBezTo>
                  <a:pt x="161" y="13"/>
                  <a:pt x="172" y="21"/>
                  <a:pt x="182" y="31"/>
                </a:cubicBezTo>
                <a:cubicBezTo>
                  <a:pt x="192" y="41"/>
                  <a:pt x="199" y="53"/>
                  <a:pt x="205" y="66"/>
                </a:cubicBezTo>
                <a:cubicBezTo>
                  <a:pt x="210" y="79"/>
                  <a:pt x="213" y="93"/>
                  <a:pt x="213" y="107"/>
                </a:cubicBezTo>
                <a:close/>
              </a:path>
            </a:pathLst>
          </a:custGeom>
          <a:noFill/>
          <a:ln w="9360">
            <a:solidFill>
              <a:srgbClr val="434343"/>
            </a:solidFill>
            <a:miter/>
          </a:ln>
        </p:spPr>
        <p:txBody>
          <a:bodyPr lIns="4680" rIns="4680" tIns="4680" bIns="4680" anchor="t">
            <a:noAutofit/>
          </a:bodyPr>
          <a:p>
            <a:endParaRPr b="0" lang="en-US" sz="2400" strike="noStrike" u="none">
              <a:solidFill>
                <a:srgbClr val="000000"/>
              </a:solidFill>
              <a:effectLst/>
              <a:uFillTx/>
              <a:latin typeface="Times New Roman"/>
            </a:endParaRPr>
          </a:p>
        </p:txBody>
      </p:sp>
      <p:sp>
        <p:nvSpPr>
          <p:cNvPr id="254" name=""/>
          <p:cNvSpPr txBox="1"/>
          <p:nvPr/>
        </p:nvSpPr>
        <p:spPr>
          <a:xfrm>
            <a:off x="7734600" y="2732040"/>
            <a:ext cx="247320" cy="274680"/>
          </a:xfrm>
          <a:prstGeom prst="rect">
            <a:avLst/>
          </a:prstGeom>
          <a:noFill/>
          <a:ln w="0">
            <a:noFill/>
          </a:ln>
        </p:spPr>
        <p:txBody>
          <a:bodyPr wrap="none" lIns="0" rIns="0" tIns="0" bIns="0" anchor="t">
            <a:spAutoFit/>
          </a:bodyPr>
          <a:p>
            <a:r>
              <a:rPr b="0" lang="en-US" sz="1950" strike="noStrike" u="none">
                <a:solidFill>
                  <a:srgbClr val="434343"/>
                </a:solidFill>
                <a:effectLst/>
                <a:uFillTx/>
                <a:latin typeface="Times New Roman"/>
                <a:ea typeface="Times New Roman"/>
              </a:rPr>
              <a:t> </a:t>
            </a:r>
            <a:endParaRPr b="0" lang="en-US" sz="1950" strike="noStrike" u="none">
              <a:solidFill>
                <a:srgbClr val="000000"/>
              </a:solidFill>
              <a:effectLst/>
              <a:uFillTx/>
              <a:latin typeface="Times New Roman"/>
            </a:endParaRPr>
          </a:p>
        </p:txBody>
      </p:sp>
      <p:sp>
        <p:nvSpPr>
          <p:cNvPr id="255" name=""/>
          <p:cNvSpPr txBox="1"/>
          <p:nvPr/>
        </p:nvSpPr>
        <p:spPr>
          <a:xfrm>
            <a:off x="1085760" y="3059640"/>
            <a:ext cx="994320" cy="248760"/>
          </a:xfrm>
          <a:prstGeom prst="rect">
            <a:avLst/>
          </a:prstGeom>
          <a:noFill/>
          <a:ln w="0">
            <a:noFill/>
          </a:ln>
        </p:spPr>
        <p:txBody>
          <a:bodyPr wrap="none" lIns="0" rIns="0" tIns="0" bIns="0" anchor="t">
            <a:spAutoFit/>
          </a:bodyPr>
          <a:p>
            <a:r>
              <a:rPr b="0" lang="zh-CN" sz="1950" strike="noStrike" u="none">
                <a:solidFill>
                  <a:srgbClr val="434343"/>
                </a:solidFill>
                <a:effectLst/>
                <a:uFillTx/>
                <a:latin typeface="HiraMinProN-W3"/>
                <a:ea typeface="HiraMinProN-W3"/>
              </a:rPr>
              <a:t>実装上は</a:t>
            </a:r>
            <a:endParaRPr b="0" lang="en-US" sz="1950" strike="noStrike" u="none">
              <a:solidFill>
                <a:srgbClr val="000000"/>
              </a:solidFill>
              <a:effectLst/>
              <a:uFillTx/>
              <a:latin typeface="Times New Roman"/>
            </a:endParaRPr>
          </a:p>
        </p:txBody>
      </p:sp>
      <p:sp>
        <p:nvSpPr>
          <p:cNvPr id="256" name=""/>
          <p:cNvSpPr txBox="1"/>
          <p:nvPr/>
        </p:nvSpPr>
        <p:spPr>
          <a:xfrm>
            <a:off x="2076480" y="3103560"/>
            <a:ext cx="552600" cy="274680"/>
          </a:xfrm>
          <a:prstGeom prst="rect">
            <a:avLst/>
          </a:prstGeom>
          <a:noFill/>
          <a:ln w="0">
            <a:noFill/>
          </a:ln>
        </p:spPr>
        <p:txBody>
          <a:bodyPr wrap="none" lIns="0" rIns="0" tIns="0" bIns="0" anchor="t">
            <a:spAutoFit/>
          </a:bodyPr>
          <a:p>
            <a:r>
              <a:rPr b="0" lang="en-US" sz="1950" strike="noStrike" u="none">
                <a:solidFill>
                  <a:srgbClr val="434343"/>
                </a:solidFill>
                <a:effectLst/>
                <a:uFillTx/>
                <a:latin typeface="Times New Roman"/>
                <a:ea typeface="Times New Roman"/>
              </a:rPr>
              <a:t>stride</a:t>
            </a:r>
            <a:endParaRPr b="0" lang="en-US" sz="1950" strike="noStrike" u="none">
              <a:solidFill>
                <a:srgbClr val="000000"/>
              </a:solidFill>
              <a:effectLst/>
              <a:uFillTx/>
              <a:latin typeface="Times New Roman"/>
            </a:endParaRPr>
          </a:p>
        </p:txBody>
      </p:sp>
      <p:sp>
        <p:nvSpPr>
          <p:cNvPr id="257" name=""/>
          <p:cNvSpPr txBox="1"/>
          <p:nvPr/>
        </p:nvSpPr>
        <p:spPr>
          <a:xfrm>
            <a:off x="2626560" y="3059640"/>
            <a:ext cx="249120" cy="248760"/>
          </a:xfrm>
          <a:prstGeom prst="rect">
            <a:avLst/>
          </a:prstGeom>
          <a:noFill/>
          <a:ln w="0">
            <a:noFill/>
          </a:ln>
        </p:spPr>
        <p:txBody>
          <a:bodyPr wrap="none" lIns="0" rIns="0" tIns="0" bIns="0" anchor="t">
            <a:spAutoFit/>
          </a:bodyPr>
          <a:p>
            <a:r>
              <a:rPr b="0" lang="zh-CN" sz="1950" strike="noStrike" u="none">
                <a:solidFill>
                  <a:srgbClr val="434343"/>
                </a:solidFill>
                <a:effectLst/>
                <a:uFillTx/>
                <a:latin typeface="HiraMinProN-W3"/>
                <a:ea typeface="HiraMinProN-W3"/>
              </a:rPr>
              <a:t>と</a:t>
            </a:r>
            <a:endParaRPr b="0" lang="en-US" sz="1950" strike="noStrike" u="none">
              <a:solidFill>
                <a:srgbClr val="000000"/>
              </a:solidFill>
              <a:effectLst/>
              <a:uFillTx/>
              <a:latin typeface="Times New Roman"/>
            </a:endParaRPr>
          </a:p>
        </p:txBody>
      </p:sp>
      <p:sp>
        <p:nvSpPr>
          <p:cNvPr id="258" name=""/>
          <p:cNvSpPr txBox="1"/>
          <p:nvPr/>
        </p:nvSpPr>
        <p:spPr>
          <a:xfrm>
            <a:off x="2874240" y="3103560"/>
            <a:ext cx="801000" cy="274680"/>
          </a:xfrm>
          <a:prstGeom prst="rect">
            <a:avLst/>
          </a:prstGeom>
          <a:noFill/>
          <a:ln w="0">
            <a:noFill/>
          </a:ln>
        </p:spPr>
        <p:txBody>
          <a:bodyPr wrap="none" lIns="0" rIns="0" tIns="0" bIns="0" anchor="t">
            <a:spAutoFit/>
          </a:bodyPr>
          <a:p>
            <a:r>
              <a:rPr b="0" lang="en-US" sz="1950" strike="noStrike" u="none">
                <a:solidFill>
                  <a:srgbClr val="434343"/>
                </a:solidFill>
                <a:effectLst/>
                <a:uFillTx/>
                <a:latin typeface="Times New Roman"/>
                <a:ea typeface="Times New Roman"/>
              </a:rPr>
              <a:t>padding</a:t>
            </a:r>
            <a:endParaRPr b="0" lang="en-US" sz="1950" strike="noStrike" u="none">
              <a:solidFill>
                <a:srgbClr val="000000"/>
              </a:solidFill>
              <a:effectLst/>
              <a:uFillTx/>
              <a:latin typeface="Times New Roman"/>
            </a:endParaRPr>
          </a:p>
        </p:txBody>
      </p:sp>
      <p:sp>
        <p:nvSpPr>
          <p:cNvPr id="259" name=""/>
          <p:cNvSpPr/>
          <p:nvPr/>
        </p:nvSpPr>
        <p:spPr>
          <a:xfrm>
            <a:off x="1171440" y="3581280"/>
            <a:ext cx="76680" cy="76320"/>
          </a:xfrm>
          <a:custGeom>
            <a:avLst/>
            <a:gdLst/>
            <a:ahLst/>
            <a:rect l="0" t="0" r="r" b="b"/>
            <a:pathLst>
              <a:path w="213" h="212">
                <a:moveTo>
                  <a:pt x="0" y="0"/>
                </a:moveTo>
                <a:lnTo>
                  <a:pt x="213" y="0"/>
                </a:lnTo>
                <a:lnTo>
                  <a:pt x="213" y="212"/>
                </a:lnTo>
                <a:lnTo>
                  <a:pt x="0" y="212"/>
                </a:lnTo>
                <a:lnTo>
                  <a:pt x="0" y="0"/>
                </a:ln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260" name=""/>
          <p:cNvSpPr txBox="1"/>
          <p:nvPr/>
        </p:nvSpPr>
        <p:spPr>
          <a:xfrm>
            <a:off x="3672000" y="3059640"/>
            <a:ext cx="5465880" cy="248760"/>
          </a:xfrm>
          <a:prstGeom prst="rect">
            <a:avLst/>
          </a:prstGeom>
          <a:noFill/>
          <a:ln w="0">
            <a:noFill/>
          </a:ln>
        </p:spPr>
        <p:txBody>
          <a:bodyPr wrap="none" lIns="0" rIns="0" tIns="0" bIns="0" anchor="t">
            <a:spAutoFit/>
          </a:bodyPr>
          <a:p>
            <a:r>
              <a:rPr b="0" lang="zh-CN" sz="1950" strike="noStrike" u="none">
                <a:solidFill>
                  <a:srgbClr val="434343"/>
                </a:solidFill>
                <a:effectLst/>
                <a:uFillTx/>
                <a:latin typeface="HiraMinProN-W3"/>
                <a:ea typeface="HiraMinProN-W3"/>
              </a:rPr>
              <a:t>の逆操作を組み合わせた畳み込みとして実現する</a:t>
            </a:r>
            <a:endParaRPr b="0" lang="en-US" sz="1950" strike="noStrike" u="none">
              <a:solidFill>
                <a:srgbClr val="000000"/>
              </a:solidFill>
              <a:effectLst/>
              <a:uFillTx/>
              <a:latin typeface="Times New Roman"/>
            </a:endParaRPr>
          </a:p>
        </p:txBody>
      </p:sp>
      <p:sp>
        <p:nvSpPr>
          <p:cNvPr id="261" name=""/>
          <p:cNvSpPr/>
          <p:nvPr/>
        </p:nvSpPr>
        <p:spPr>
          <a:xfrm>
            <a:off x="2261880" y="3571560"/>
            <a:ext cx="223560" cy="131760"/>
          </a:xfrm>
          <a:custGeom>
            <a:avLst/>
            <a:gdLst/>
            <a:ahLst/>
            <a:rect l="0" t="0" r="r" b="b"/>
            <a:pathLst>
              <a:path w="621" h="366">
                <a:moveTo>
                  <a:pt x="10" y="170"/>
                </a:moveTo>
                <a:lnTo>
                  <a:pt x="545" y="170"/>
                </a:lnTo>
                <a:cubicBezTo>
                  <a:pt x="491" y="129"/>
                  <a:pt x="457" y="76"/>
                  <a:pt x="445" y="13"/>
                </a:cubicBezTo>
                <a:lnTo>
                  <a:pt x="445" y="11"/>
                </a:lnTo>
                <a:cubicBezTo>
                  <a:pt x="445" y="10"/>
                  <a:pt x="445" y="9"/>
                  <a:pt x="444" y="9"/>
                </a:cubicBezTo>
                <a:cubicBezTo>
                  <a:pt x="444" y="3"/>
                  <a:pt x="448" y="0"/>
                  <a:pt x="456" y="0"/>
                </a:cubicBezTo>
                <a:lnTo>
                  <a:pt x="458" y="0"/>
                </a:lnTo>
                <a:cubicBezTo>
                  <a:pt x="462" y="0"/>
                  <a:pt x="465" y="1"/>
                  <a:pt x="466" y="1"/>
                </a:cubicBezTo>
                <a:cubicBezTo>
                  <a:pt x="468" y="2"/>
                  <a:pt x="469" y="2"/>
                  <a:pt x="471" y="4"/>
                </a:cubicBezTo>
                <a:cubicBezTo>
                  <a:pt x="472" y="5"/>
                  <a:pt x="473" y="7"/>
                  <a:pt x="473" y="10"/>
                </a:cubicBezTo>
                <a:cubicBezTo>
                  <a:pt x="473" y="13"/>
                  <a:pt x="473" y="17"/>
                  <a:pt x="475" y="21"/>
                </a:cubicBezTo>
                <a:cubicBezTo>
                  <a:pt x="476" y="26"/>
                  <a:pt x="478" y="32"/>
                  <a:pt x="480" y="39"/>
                </a:cubicBezTo>
                <a:cubicBezTo>
                  <a:pt x="491" y="70"/>
                  <a:pt x="508" y="99"/>
                  <a:pt x="531" y="123"/>
                </a:cubicBezTo>
                <a:cubicBezTo>
                  <a:pt x="555" y="148"/>
                  <a:pt x="583" y="166"/>
                  <a:pt x="614" y="176"/>
                </a:cubicBezTo>
                <a:cubicBezTo>
                  <a:pt x="618" y="177"/>
                  <a:pt x="621" y="180"/>
                  <a:pt x="621" y="183"/>
                </a:cubicBezTo>
                <a:cubicBezTo>
                  <a:pt x="621" y="186"/>
                  <a:pt x="619" y="188"/>
                  <a:pt x="617" y="190"/>
                </a:cubicBezTo>
                <a:cubicBezTo>
                  <a:pt x="615" y="191"/>
                  <a:pt x="609" y="193"/>
                  <a:pt x="600" y="197"/>
                </a:cubicBezTo>
                <a:cubicBezTo>
                  <a:pt x="592" y="200"/>
                  <a:pt x="583" y="204"/>
                  <a:pt x="574" y="210"/>
                </a:cubicBezTo>
                <a:cubicBezTo>
                  <a:pt x="555" y="222"/>
                  <a:pt x="538" y="236"/>
                  <a:pt x="524" y="252"/>
                </a:cubicBezTo>
                <a:cubicBezTo>
                  <a:pt x="510" y="268"/>
                  <a:pt x="500" y="283"/>
                  <a:pt x="493" y="299"/>
                </a:cubicBezTo>
                <a:cubicBezTo>
                  <a:pt x="486" y="314"/>
                  <a:pt x="481" y="326"/>
                  <a:pt x="478" y="333"/>
                </a:cubicBezTo>
                <a:cubicBezTo>
                  <a:pt x="475" y="341"/>
                  <a:pt x="474" y="349"/>
                  <a:pt x="473" y="355"/>
                </a:cubicBezTo>
                <a:cubicBezTo>
                  <a:pt x="472" y="360"/>
                  <a:pt x="471" y="363"/>
                  <a:pt x="469" y="363"/>
                </a:cubicBezTo>
                <a:cubicBezTo>
                  <a:pt x="468" y="364"/>
                  <a:pt x="464" y="365"/>
                  <a:pt x="458" y="366"/>
                </a:cubicBezTo>
                <a:cubicBezTo>
                  <a:pt x="449" y="366"/>
                  <a:pt x="444" y="363"/>
                  <a:pt x="444" y="358"/>
                </a:cubicBezTo>
                <a:cubicBezTo>
                  <a:pt x="444" y="355"/>
                  <a:pt x="445" y="349"/>
                  <a:pt x="448" y="340"/>
                </a:cubicBezTo>
                <a:cubicBezTo>
                  <a:pt x="462" y="282"/>
                  <a:pt x="495" y="234"/>
                  <a:pt x="545" y="197"/>
                </a:cubicBezTo>
                <a:lnTo>
                  <a:pt x="10" y="197"/>
                </a:lnTo>
                <a:cubicBezTo>
                  <a:pt x="3" y="194"/>
                  <a:pt x="0" y="190"/>
                  <a:pt x="0" y="183"/>
                </a:cubicBezTo>
                <a:cubicBezTo>
                  <a:pt x="0" y="177"/>
                  <a:pt x="3" y="173"/>
                  <a:pt x="10" y="170"/>
                </a:cubicBez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262" name=""/>
          <p:cNvSpPr txBox="1"/>
          <p:nvPr/>
        </p:nvSpPr>
        <p:spPr>
          <a:xfrm>
            <a:off x="1390680" y="3475080"/>
            <a:ext cx="863280" cy="274680"/>
          </a:xfrm>
          <a:prstGeom prst="rect">
            <a:avLst/>
          </a:prstGeom>
          <a:noFill/>
          <a:ln w="0">
            <a:noFill/>
          </a:ln>
        </p:spPr>
        <p:txBody>
          <a:bodyPr wrap="none" lIns="0" rIns="0" tIns="0" bIns="0" anchor="t">
            <a:spAutoFit/>
          </a:bodyPr>
          <a:p>
            <a:r>
              <a:rPr b="0" lang="en-US" sz="1950" strike="noStrike" u="none">
                <a:solidFill>
                  <a:srgbClr val="434343"/>
                </a:solidFill>
                <a:effectLst/>
                <a:uFillTx/>
                <a:latin typeface="Times New Roman"/>
                <a:ea typeface="Times New Roman"/>
              </a:rPr>
              <a:t>padding </a:t>
            </a:r>
            <a:endParaRPr b="0" lang="en-US" sz="1950" strike="noStrike" u="none">
              <a:solidFill>
                <a:srgbClr val="000000"/>
              </a:solidFill>
              <a:effectLst/>
              <a:uFillTx/>
              <a:latin typeface="Times New Roman"/>
            </a:endParaRPr>
          </a:p>
        </p:txBody>
      </p:sp>
      <p:sp>
        <p:nvSpPr>
          <p:cNvPr id="263" name=""/>
          <p:cNvSpPr txBox="1"/>
          <p:nvPr/>
        </p:nvSpPr>
        <p:spPr>
          <a:xfrm>
            <a:off x="2501640" y="3475080"/>
            <a:ext cx="247320" cy="274680"/>
          </a:xfrm>
          <a:prstGeom prst="rect">
            <a:avLst/>
          </a:prstGeom>
          <a:noFill/>
          <a:ln w="0">
            <a:noFill/>
          </a:ln>
        </p:spPr>
        <p:txBody>
          <a:bodyPr wrap="none" lIns="0" rIns="0" tIns="0" bIns="0" anchor="t">
            <a:spAutoFit/>
          </a:bodyPr>
          <a:p>
            <a:r>
              <a:rPr b="0" lang="en-US" sz="1950" strike="noStrike" u="none">
                <a:solidFill>
                  <a:srgbClr val="434343"/>
                </a:solidFill>
                <a:effectLst/>
                <a:uFillTx/>
                <a:latin typeface="Times New Roman"/>
                <a:ea typeface="Times New Roman"/>
              </a:rPr>
              <a:t> </a:t>
            </a:r>
            <a:endParaRPr b="0" lang="en-US" sz="1950" strike="noStrike" u="none">
              <a:solidFill>
                <a:srgbClr val="000000"/>
              </a:solidFill>
              <a:effectLst/>
              <a:uFillTx/>
              <a:latin typeface="Times New Roman"/>
            </a:endParaRPr>
          </a:p>
        </p:txBody>
      </p:sp>
      <p:sp>
        <p:nvSpPr>
          <p:cNvPr id="264" name=""/>
          <p:cNvSpPr/>
          <p:nvPr/>
        </p:nvSpPr>
        <p:spPr>
          <a:xfrm>
            <a:off x="1171440" y="4009680"/>
            <a:ext cx="76680" cy="76680"/>
          </a:xfrm>
          <a:custGeom>
            <a:avLst/>
            <a:gdLst/>
            <a:ahLst/>
            <a:rect l="0" t="0" r="r" b="b"/>
            <a:pathLst>
              <a:path w="213" h="213">
                <a:moveTo>
                  <a:pt x="0" y="0"/>
                </a:moveTo>
                <a:lnTo>
                  <a:pt x="213" y="0"/>
                </a:lnTo>
                <a:lnTo>
                  <a:pt x="213" y="213"/>
                </a:lnTo>
                <a:lnTo>
                  <a:pt x="0" y="213"/>
                </a:lnTo>
                <a:lnTo>
                  <a:pt x="0" y="0"/>
                </a:ln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265" name=""/>
          <p:cNvSpPr txBox="1"/>
          <p:nvPr/>
        </p:nvSpPr>
        <p:spPr>
          <a:xfrm>
            <a:off x="2563560" y="3430800"/>
            <a:ext cx="1242720" cy="248760"/>
          </a:xfrm>
          <a:prstGeom prst="rect">
            <a:avLst/>
          </a:prstGeom>
          <a:noFill/>
          <a:ln w="0">
            <a:noFill/>
          </a:ln>
        </p:spPr>
        <p:txBody>
          <a:bodyPr wrap="none" lIns="0" rIns="0" tIns="0" bIns="0" anchor="t">
            <a:spAutoFit/>
          </a:bodyPr>
          <a:p>
            <a:r>
              <a:rPr b="0" lang="zh-CN" sz="1950" strike="noStrike" u="none">
                <a:solidFill>
                  <a:srgbClr val="434343"/>
                </a:solidFill>
                <a:effectLst/>
                <a:uFillTx/>
                <a:latin typeface="HiraMinProN-W3"/>
                <a:ea typeface="HiraMinProN-W3"/>
              </a:rPr>
              <a:t>トリミング</a:t>
            </a:r>
            <a:endParaRPr b="0" lang="en-US" sz="1950" strike="noStrike" u="none">
              <a:solidFill>
                <a:srgbClr val="000000"/>
              </a:solidFill>
              <a:effectLst/>
              <a:uFillTx/>
              <a:latin typeface="Times New Roman"/>
            </a:endParaRPr>
          </a:p>
        </p:txBody>
      </p:sp>
      <p:sp>
        <p:nvSpPr>
          <p:cNvPr id="266" name=""/>
          <p:cNvSpPr txBox="1"/>
          <p:nvPr/>
        </p:nvSpPr>
        <p:spPr>
          <a:xfrm>
            <a:off x="1390680" y="3903840"/>
            <a:ext cx="552600" cy="274680"/>
          </a:xfrm>
          <a:prstGeom prst="rect">
            <a:avLst/>
          </a:prstGeom>
          <a:noFill/>
          <a:ln w="0">
            <a:noFill/>
          </a:ln>
        </p:spPr>
        <p:txBody>
          <a:bodyPr wrap="none" lIns="0" rIns="0" tIns="0" bIns="0" anchor="t">
            <a:spAutoFit/>
          </a:bodyPr>
          <a:p>
            <a:r>
              <a:rPr b="0" lang="en-US" sz="1950" strike="noStrike" u="none">
                <a:solidFill>
                  <a:srgbClr val="434343"/>
                </a:solidFill>
                <a:effectLst/>
                <a:uFillTx/>
                <a:latin typeface="Times New Roman"/>
                <a:ea typeface="Times New Roman"/>
              </a:rPr>
              <a:t>stride</a:t>
            </a:r>
            <a:endParaRPr b="0" lang="en-US" sz="1950" strike="noStrike" u="none">
              <a:solidFill>
                <a:srgbClr val="000000"/>
              </a:solidFill>
              <a:effectLst/>
              <a:uFillTx/>
              <a:latin typeface="Times New Roman"/>
            </a:endParaRPr>
          </a:p>
        </p:txBody>
      </p:sp>
      <p:sp>
        <p:nvSpPr>
          <p:cNvPr id="267" name=""/>
          <p:cNvSpPr/>
          <p:nvPr/>
        </p:nvSpPr>
        <p:spPr>
          <a:xfrm>
            <a:off x="3690720" y="4000320"/>
            <a:ext cx="223200" cy="131400"/>
          </a:xfrm>
          <a:custGeom>
            <a:avLst/>
            <a:gdLst/>
            <a:ahLst/>
            <a:rect l="0" t="0" r="r" b="b"/>
            <a:pathLst>
              <a:path w="620" h="365">
                <a:moveTo>
                  <a:pt x="10" y="168"/>
                </a:moveTo>
                <a:lnTo>
                  <a:pt x="543" y="168"/>
                </a:lnTo>
                <a:cubicBezTo>
                  <a:pt x="489" y="128"/>
                  <a:pt x="456" y="76"/>
                  <a:pt x="444" y="13"/>
                </a:cubicBezTo>
                <a:lnTo>
                  <a:pt x="444" y="10"/>
                </a:lnTo>
                <a:cubicBezTo>
                  <a:pt x="444" y="10"/>
                  <a:pt x="443" y="9"/>
                  <a:pt x="443" y="8"/>
                </a:cubicBezTo>
                <a:cubicBezTo>
                  <a:pt x="443" y="3"/>
                  <a:pt x="447" y="0"/>
                  <a:pt x="455" y="0"/>
                </a:cubicBezTo>
                <a:lnTo>
                  <a:pt x="457" y="0"/>
                </a:lnTo>
                <a:cubicBezTo>
                  <a:pt x="461" y="0"/>
                  <a:pt x="464" y="0"/>
                  <a:pt x="465" y="1"/>
                </a:cubicBezTo>
                <a:cubicBezTo>
                  <a:pt x="467" y="1"/>
                  <a:pt x="468" y="2"/>
                  <a:pt x="469" y="3"/>
                </a:cubicBezTo>
                <a:cubicBezTo>
                  <a:pt x="471" y="5"/>
                  <a:pt x="471" y="7"/>
                  <a:pt x="471" y="10"/>
                </a:cubicBezTo>
                <a:cubicBezTo>
                  <a:pt x="471" y="13"/>
                  <a:pt x="472" y="16"/>
                  <a:pt x="474" y="21"/>
                </a:cubicBezTo>
                <a:cubicBezTo>
                  <a:pt x="475" y="26"/>
                  <a:pt x="477" y="31"/>
                  <a:pt x="479" y="38"/>
                </a:cubicBezTo>
                <a:cubicBezTo>
                  <a:pt x="489" y="70"/>
                  <a:pt x="506" y="97"/>
                  <a:pt x="530" y="122"/>
                </a:cubicBezTo>
                <a:cubicBezTo>
                  <a:pt x="554" y="147"/>
                  <a:pt x="582" y="164"/>
                  <a:pt x="614" y="174"/>
                </a:cubicBezTo>
                <a:cubicBezTo>
                  <a:pt x="618" y="176"/>
                  <a:pt x="620" y="178"/>
                  <a:pt x="620" y="182"/>
                </a:cubicBezTo>
                <a:cubicBezTo>
                  <a:pt x="620" y="185"/>
                  <a:pt x="619" y="187"/>
                  <a:pt x="617" y="188"/>
                </a:cubicBezTo>
                <a:cubicBezTo>
                  <a:pt x="615" y="190"/>
                  <a:pt x="609" y="192"/>
                  <a:pt x="600" y="195"/>
                </a:cubicBezTo>
                <a:cubicBezTo>
                  <a:pt x="591" y="199"/>
                  <a:pt x="582" y="203"/>
                  <a:pt x="573" y="209"/>
                </a:cubicBezTo>
                <a:cubicBezTo>
                  <a:pt x="554" y="221"/>
                  <a:pt x="537" y="235"/>
                  <a:pt x="523" y="250"/>
                </a:cubicBezTo>
                <a:cubicBezTo>
                  <a:pt x="509" y="266"/>
                  <a:pt x="499" y="282"/>
                  <a:pt x="492" y="297"/>
                </a:cubicBezTo>
                <a:cubicBezTo>
                  <a:pt x="485" y="313"/>
                  <a:pt x="480" y="324"/>
                  <a:pt x="477" y="332"/>
                </a:cubicBezTo>
                <a:cubicBezTo>
                  <a:pt x="474" y="340"/>
                  <a:pt x="472" y="347"/>
                  <a:pt x="471" y="355"/>
                </a:cubicBezTo>
                <a:cubicBezTo>
                  <a:pt x="470" y="359"/>
                  <a:pt x="469" y="362"/>
                  <a:pt x="468" y="363"/>
                </a:cubicBezTo>
                <a:cubicBezTo>
                  <a:pt x="467" y="364"/>
                  <a:pt x="463" y="365"/>
                  <a:pt x="457" y="365"/>
                </a:cubicBezTo>
                <a:cubicBezTo>
                  <a:pt x="447" y="365"/>
                  <a:pt x="443" y="363"/>
                  <a:pt x="443" y="358"/>
                </a:cubicBezTo>
                <a:cubicBezTo>
                  <a:pt x="443" y="353"/>
                  <a:pt x="444" y="347"/>
                  <a:pt x="446" y="339"/>
                </a:cubicBezTo>
                <a:cubicBezTo>
                  <a:pt x="461" y="280"/>
                  <a:pt x="494" y="233"/>
                  <a:pt x="543" y="196"/>
                </a:cubicBezTo>
                <a:lnTo>
                  <a:pt x="10" y="196"/>
                </a:lnTo>
                <a:cubicBezTo>
                  <a:pt x="3" y="193"/>
                  <a:pt x="0" y="188"/>
                  <a:pt x="0" y="182"/>
                </a:cubicBezTo>
                <a:cubicBezTo>
                  <a:pt x="0" y="176"/>
                  <a:pt x="3" y="171"/>
                  <a:pt x="10" y="168"/>
                </a:cubicBez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268" name=""/>
          <p:cNvSpPr txBox="1"/>
          <p:nvPr/>
        </p:nvSpPr>
        <p:spPr>
          <a:xfrm>
            <a:off x="1940760" y="3859560"/>
            <a:ext cx="1739520" cy="248760"/>
          </a:xfrm>
          <a:prstGeom prst="rect">
            <a:avLst/>
          </a:prstGeom>
          <a:noFill/>
          <a:ln w="0">
            <a:noFill/>
          </a:ln>
        </p:spPr>
        <p:txBody>
          <a:bodyPr wrap="none" lIns="0" rIns="0" tIns="0" bIns="0" anchor="t">
            <a:spAutoFit/>
          </a:bodyPr>
          <a:p>
            <a:r>
              <a:rPr b="0" lang="zh-CN" sz="1950" strike="noStrike" u="none">
                <a:solidFill>
                  <a:srgbClr val="434343"/>
                </a:solidFill>
                <a:effectLst/>
                <a:uFillTx/>
                <a:latin typeface="HiraMinProN-W3"/>
                <a:ea typeface="HiraMinProN-W3"/>
              </a:rPr>
              <a:t>（出⼒間引き）</a:t>
            </a:r>
            <a:endParaRPr b="0" lang="en-US" sz="1950" strike="noStrike" u="none">
              <a:solidFill>
                <a:srgbClr val="000000"/>
              </a:solidFill>
              <a:effectLst/>
              <a:uFillTx/>
              <a:latin typeface="Times New Roman"/>
            </a:endParaRPr>
          </a:p>
        </p:txBody>
      </p:sp>
      <p:sp>
        <p:nvSpPr>
          <p:cNvPr id="269" name=""/>
          <p:cNvSpPr txBox="1"/>
          <p:nvPr/>
        </p:nvSpPr>
        <p:spPr>
          <a:xfrm>
            <a:off x="3925800" y="3903840"/>
            <a:ext cx="247320" cy="274680"/>
          </a:xfrm>
          <a:prstGeom prst="rect">
            <a:avLst/>
          </a:prstGeom>
          <a:noFill/>
          <a:ln w="0">
            <a:noFill/>
          </a:ln>
        </p:spPr>
        <p:txBody>
          <a:bodyPr wrap="none" lIns="0" rIns="0" tIns="0" bIns="0" anchor="t">
            <a:spAutoFit/>
          </a:bodyPr>
          <a:p>
            <a:r>
              <a:rPr b="0" lang="en-US" sz="1950" strike="noStrike" u="none">
                <a:solidFill>
                  <a:srgbClr val="434343"/>
                </a:solidFill>
                <a:effectLst/>
                <a:uFillTx/>
                <a:latin typeface="Times New Roman"/>
                <a:ea typeface="Times New Roman"/>
              </a:rPr>
              <a:t> 0</a:t>
            </a:r>
            <a:endParaRPr b="0" lang="en-US" sz="1950" strike="noStrike" u="none">
              <a:solidFill>
                <a:srgbClr val="000000"/>
              </a:solidFill>
              <a:effectLst/>
              <a:uFillTx/>
              <a:latin typeface="Times New Roman"/>
            </a:endParaRPr>
          </a:p>
        </p:txBody>
      </p:sp>
      <p:sp>
        <p:nvSpPr>
          <p:cNvPr id="270" name=""/>
          <p:cNvSpPr/>
          <p:nvPr/>
        </p:nvSpPr>
        <p:spPr>
          <a:xfrm>
            <a:off x="561960" y="4457520"/>
            <a:ext cx="76320" cy="76680"/>
          </a:xfrm>
          <a:custGeom>
            <a:avLst/>
            <a:gdLst/>
            <a:ahLst/>
            <a:rect l="0" t="0" r="r" b="b"/>
            <a:pathLst>
              <a:path w="212" h="213">
                <a:moveTo>
                  <a:pt x="212" y="106"/>
                </a:moveTo>
                <a:cubicBezTo>
                  <a:pt x="212" y="120"/>
                  <a:pt x="210" y="133"/>
                  <a:pt x="204" y="146"/>
                </a:cubicBezTo>
                <a:cubicBezTo>
                  <a:pt x="199" y="159"/>
                  <a:pt x="191" y="171"/>
                  <a:pt x="181" y="182"/>
                </a:cubicBezTo>
                <a:cubicBezTo>
                  <a:pt x="171" y="192"/>
                  <a:pt x="160" y="199"/>
                  <a:pt x="147" y="205"/>
                </a:cubicBezTo>
                <a:cubicBezTo>
                  <a:pt x="134" y="210"/>
                  <a:pt x="120" y="213"/>
                  <a:pt x="106" y="213"/>
                </a:cubicBezTo>
                <a:cubicBezTo>
                  <a:pt x="92" y="213"/>
                  <a:pt x="79" y="210"/>
                  <a:pt x="66" y="205"/>
                </a:cubicBezTo>
                <a:cubicBezTo>
                  <a:pt x="53" y="199"/>
                  <a:pt x="41" y="192"/>
                  <a:pt x="32" y="182"/>
                </a:cubicBezTo>
                <a:cubicBezTo>
                  <a:pt x="21" y="171"/>
                  <a:pt x="13" y="159"/>
                  <a:pt x="8" y="146"/>
                </a:cubicBezTo>
                <a:cubicBezTo>
                  <a:pt x="2" y="133"/>
                  <a:pt x="0" y="120"/>
                  <a:pt x="0" y="106"/>
                </a:cubicBezTo>
                <a:cubicBezTo>
                  <a:pt x="0" y="92"/>
                  <a:pt x="2" y="78"/>
                  <a:pt x="8" y="65"/>
                </a:cubicBezTo>
                <a:cubicBezTo>
                  <a:pt x="13" y="52"/>
                  <a:pt x="21" y="41"/>
                  <a:pt x="32" y="31"/>
                </a:cubicBezTo>
                <a:cubicBezTo>
                  <a:pt x="41" y="21"/>
                  <a:pt x="53" y="13"/>
                  <a:pt x="66" y="8"/>
                </a:cubicBezTo>
                <a:cubicBezTo>
                  <a:pt x="79" y="3"/>
                  <a:pt x="92" y="0"/>
                  <a:pt x="106" y="0"/>
                </a:cubicBezTo>
                <a:cubicBezTo>
                  <a:pt x="120" y="0"/>
                  <a:pt x="134" y="3"/>
                  <a:pt x="147" y="8"/>
                </a:cubicBezTo>
                <a:cubicBezTo>
                  <a:pt x="160" y="13"/>
                  <a:pt x="171" y="21"/>
                  <a:pt x="181" y="31"/>
                </a:cubicBezTo>
                <a:cubicBezTo>
                  <a:pt x="191" y="41"/>
                  <a:pt x="199" y="52"/>
                  <a:pt x="204" y="65"/>
                </a:cubicBezTo>
                <a:cubicBezTo>
                  <a:pt x="210" y="78"/>
                  <a:pt x="212" y="92"/>
                  <a:pt x="212" y="106"/>
                </a:cubicBez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271" name=""/>
          <p:cNvSpPr txBox="1"/>
          <p:nvPr/>
        </p:nvSpPr>
        <p:spPr>
          <a:xfrm>
            <a:off x="4111560" y="3859560"/>
            <a:ext cx="2484720" cy="248760"/>
          </a:xfrm>
          <a:prstGeom prst="rect">
            <a:avLst/>
          </a:prstGeom>
          <a:noFill/>
          <a:ln w="0">
            <a:noFill/>
          </a:ln>
        </p:spPr>
        <p:txBody>
          <a:bodyPr wrap="none" lIns="0" rIns="0" tIns="0" bIns="0" anchor="t">
            <a:spAutoFit/>
          </a:bodyPr>
          <a:p>
            <a:r>
              <a:rPr b="0" lang="zh-CN" sz="1950" strike="noStrike" u="none">
                <a:solidFill>
                  <a:srgbClr val="434343"/>
                </a:solidFill>
                <a:effectLst/>
                <a:uFillTx/>
                <a:latin typeface="HiraMinProN-W3"/>
                <a:ea typeface="HiraMinProN-W3"/>
              </a:rPr>
              <a:t>挿⼊して⻑さ合わせる</a:t>
            </a:r>
            <a:endParaRPr b="0" lang="en-US" sz="1950" strike="noStrike" u="none">
              <a:solidFill>
                <a:srgbClr val="000000"/>
              </a:solidFill>
              <a:effectLst/>
              <a:uFillTx/>
              <a:latin typeface="Times New Roman"/>
            </a:endParaRPr>
          </a:p>
        </p:txBody>
      </p:sp>
      <p:sp>
        <p:nvSpPr>
          <p:cNvPr id="272" name=""/>
          <p:cNvSpPr/>
          <p:nvPr/>
        </p:nvSpPr>
        <p:spPr>
          <a:xfrm>
            <a:off x="866520" y="4829040"/>
            <a:ext cx="76680" cy="76680"/>
          </a:xfrm>
          <a:custGeom>
            <a:avLst/>
            <a:gdLst/>
            <a:ahLst/>
            <a:rect l="0" t="0" r="r" b="b"/>
            <a:pathLst>
              <a:path w="213" h="213">
                <a:moveTo>
                  <a:pt x="213" y="106"/>
                </a:moveTo>
                <a:cubicBezTo>
                  <a:pt x="213" y="120"/>
                  <a:pt x="210" y="133"/>
                  <a:pt x="205" y="146"/>
                </a:cubicBezTo>
                <a:cubicBezTo>
                  <a:pt x="199" y="159"/>
                  <a:pt x="192" y="171"/>
                  <a:pt x="182" y="181"/>
                </a:cubicBezTo>
                <a:cubicBezTo>
                  <a:pt x="172" y="190"/>
                  <a:pt x="161" y="199"/>
                  <a:pt x="148" y="204"/>
                </a:cubicBezTo>
                <a:cubicBezTo>
                  <a:pt x="135" y="210"/>
                  <a:pt x="121" y="213"/>
                  <a:pt x="107" y="213"/>
                </a:cubicBezTo>
                <a:cubicBezTo>
                  <a:pt x="93" y="213"/>
                  <a:pt x="80" y="210"/>
                  <a:pt x="67" y="204"/>
                </a:cubicBezTo>
                <a:cubicBezTo>
                  <a:pt x="54" y="199"/>
                  <a:pt x="42" y="190"/>
                  <a:pt x="32" y="181"/>
                </a:cubicBezTo>
                <a:cubicBezTo>
                  <a:pt x="22" y="171"/>
                  <a:pt x="14" y="159"/>
                  <a:pt x="8" y="146"/>
                </a:cubicBezTo>
                <a:cubicBezTo>
                  <a:pt x="3" y="133"/>
                  <a:pt x="0" y="120"/>
                  <a:pt x="0" y="106"/>
                </a:cubicBezTo>
                <a:cubicBezTo>
                  <a:pt x="0" y="92"/>
                  <a:pt x="3" y="78"/>
                  <a:pt x="8" y="65"/>
                </a:cubicBezTo>
                <a:cubicBezTo>
                  <a:pt x="14" y="52"/>
                  <a:pt x="22" y="41"/>
                  <a:pt x="32" y="31"/>
                </a:cubicBezTo>
                <a:cubicBezTo>
                  <a:pt x="42" y="21"/>
                  <a:pt x="54" y="13"/>
                  <a:pt x="67" y="8"/>
                </a:cubicBezTo>
                <a:cubicBezTo>
                  <a:pt x="80" y="3"/>
                  <a:pt x="93" y="0"/>
                  <a:pt x="107" y="0"/>
                </a:cubicBezTo>
                <a:cubicBezTo>
                  <a:pt x="121" y="0"/>
                  <a:pt x="135" y="3"/>
                  <a:pt x="148" y="8"/>
                </a:cubicBezTo>
                <a:cubicBezTo>
                  <a:pt x="161" y="13"/>
                  <a:pt x="172" y="21"/>
                  <a:pt x="182" y="31"/>
                </a:cubicBezTo>
                <a:cubicBezTo>
                  <a:pt x="192" y="41"/>
                  <a:pt x="199" y="52"/>
                  <a:pt x="205" y="65"/>
                </a:cubicBezTo>
                <a:cubicBezTo>
                  <a:pt x="210" y="78"/>
                  <a:pt x="213" y="92"/>
                  <a:pt x="213" y="106"/>
                </a:cubicBezTo>
                <a:close/>
              </a:path>
            </a:pathLst>
          </a:custGeom>
          <a:noFill/>
          <a:ln w="9360">
            <a:solidFill>
              <a:srgbClr val="434343"/>
            </a:solidFill>
            <a:miter/>
          </a:ln>
        </p:spPr>
        <p:txBody>
          <a:bodyPr lIns="4680" rIns="4680" tIns="4680" bIns="4680" anchor="t">
            <a:noAutofit/>
          </a:bodyPr>
          <a:p>
            <a:endParaRPr b="0" lang="en-US" sz="2400" strike="noStrike" u="none">
              <a:solidFill>
                <a:srgbClr val="000000"/>
              </a:solidFill>
              <a:effectLst/>
              <a:uFillTx/>
              <a:latin typeface="Times New Roman"/>
            </a:endParaRPr>
          </a:p>
        </p:txBody>
      </p:sp>
      <p:sp>
        <p:nvSpPr>
          <p:cNvPr id="273" name=""/>
          <p:cNvSpPr txBox="1"/>
          <p:nvPr/>
        </p:nvSpPr>
        <p:spPr>
          <a:xfrm>
            <a:off x="781200" y="4307400"/>
            <a:ext cx="5465880" cy="248760"/>
          </a:xfrm>
          <a:prstGeom prst="rect">
            <a:avLst/>
          </a:prstGeom>
          <a:noFill/>
          <a:ln w="0">
            <a:noFill/>
          </a:ln>
        </p:spPr>
        <p:txBody>
          <a:bodyPr wrap="none" lIns="0" rIns="0" tIns="0" bIns="0" anchor="t">
            <a:spAutoFit/>
          </a:bodyPr>
          <a:p>
            <a:r>
              <a:rPr b="0" lang="zh-CN" sz="1950" strike="noStrike" u="none">
                <a:solidFill>
                  <a:srgbClr val="434343"/>
                </a:solidFill>
                <a:effectLst/>
                <a:uFillTx/>
                <a:latin typeface="HiraMinProN-W3"/>
                <a:ea typeface="HiraMinProN-W3"/>
              </a:rPr>
              <a:t>チェッカーボードアーティファクトが起こり得る</a:t>
            </a:r>
            <a:endParaRPr b="0" lang="en-US" sz="1950" strike="noStrike" u="none">
              <a:solidFill>
                <a:srgbClr val="000000"/>
              </a:solidFill>
              <a:effectLst/>
              <a:uFillTx/>
              <a:latin typeface="Times New Roman"/>
            </a:endParaRPr>
          </a:p>
        </p:txBody>
      </p:sp>
      <p:sp>
        <p:nvSpPr>
          <p:cNvPr id="274" name=""/>
          <p:cNvSpPr txBox="1"/>
          <p:nvPr/>
        </p:nvSpPr>
        <p:spPr>
          <a:xfrm>
            <a:off x="1085760" y="4722840"/>
            <a:ext cx="552600" cy="274680"/>
          </a:xfrm>
          <a:prstGeom prst="rect">
            <a:avLst/>
          </a:prstGeom>
          <a:noFill/>
          <a:ln w="0">
            <a:noFill/>
          </a:ln>
        </p:spPr>
        <p:txBody>
          <a:bodyPr wrap="none" lIns="0" rIns="0" tIns="0" bIns="0" anchor="t">
            <a:spAutoFit/>
          </a:bodyPr>
          <a:p>
            <a:r>
              <a:rPr b="0" lang="en-US" sz="1950" strike="noStrike" u="none">
                <a:solidFill>
                  <a:srgbClr val="434343"/>
                </a:solidFill>
                <a:effectLst/>
                <a:uFillTx/>
                <a:latin typeface="Times New Roman"/>
                <a:ea typeface="Times New Roman"/>
              </a:rPr>
              <a:t>stride</a:t>
            </a:r>
            <a:endParaRPr b="0" lang="en-US" sz="1950" strike="noStrike" u="none">
              <a:solidFill>
                <a:srgbClr val="000000"/>
              </a:solidFill>
              <a:effectLst/>
              <a:uFillTx/>
              <a:latin typeface="Times New Roman"/>
            </a:endParaRPr>
          </a:p>
        </p:txBody>
      </p:sp>
      <p:sp>
        <p:nvSpPr>
          <p:cNvPr id="275" name=""/>
          <p:cNvSpPr txBox="1"/>
          <p:nvPr/>
        </p:nvSpPr>
        <p:spPr>
          <a:xfrm>
            <a:off x="1636200" y="4678560"/>
            <a:ext cx="4720680" cy="248760"/>
          </a:xfrm>
          <a:prstGeom prst="rect">
            <a:avLst/>
          </a:prstGeom>
          <a:noFill/>
          <a:ln w="0">
            <a:noFill/>
          </a:ln>
        </p:spPr>
        <p:txBody>
          <a:bodyPr wrap="none" lIns="0" rIns="0" tIns="0" bIns="0" anchor="t">
            <a:spAutoFit/>
          </a:bodyPr>
          <a:p>
            <a:r>
              <a:rPr b="0" lang="zh-CN" sz="1950" strike="noStrike" u="none">
                <a:solidFill>
                  <a:srgbClr val="434343"/>
                </a:solidFill>
                <a:effectLst/>
                <a:uFillTx/>
                <a:latin typeface="HiraMinProN-W3"/>
                <a:ea typeface="HiraMinProN-W3"/>
              </a:rPr>
              <a:t>とカーネルサイズの整合性が崩れている時</a:t>
            </a:r>
            <a:endParaRPr b="0" lang="en-US" sz="1950" strike="noStrike" u="none">
              <a:solidFill>
                <a:srgbClr val="000000"/>
              </a:solidFill>
              <a:effectLst/>
              <a:uFillTx/>
              <a:latin typeface="Times New Roman"/>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6"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277"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278"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279" name=""/>
          <p:cNvSpPr/>
          <p:nvPr/>
        </p:nvSpPr>
        <p:spPr>
          <a:xfrm>
            <a:off x="5443560" y="1573920"/>
            <a:ext cx="208080" cy="172080"/>
          </a:xfrm>
          <a:custGeom>
            <a:avLst/>
            <a:gdLst/>
            <a:ahLst/>
            <a:rect l="0" t="0" r="r" b="b"/>
            <a:pathLst>
              <a:path w="578" h="478">
                <a:moveTo>
                  <a:pt x="11" y="478"/>
                </a:moveTo>
                <a:lnTo>
                  <a:pt x="10" y="478"/>
                </a:lnTo>
                <a:cubicBezTo>
                  <a:pt x="3" y="478"/>
                  <a:pt x="0" y="475"/>
                  <a:pt x="0" y="470"/>
                </a:cubicBezTo>
                <a:cubicBezTo>
                  <a:pt x="0" y="468"/>
                  <a:pt x="1" y="464"/>
                  <a:pt x="2" y="459"/>
                </a:cubicBezTo>
                <a:cubicBezTo>
                  <a:pt x="4" y="452"/>
                  <a:pt x="5" y="448"/>
                  <a:pt x="7" y="447"/>
                </a:cubicBezTo>
                <a:cubicBezTo>
                  <a:pt x="8" y="447"/>
                  <a:pt x="13" y="446"/>
                  <a:pt x="20" y="445"/>
                </a:cubicBezTo>
                <a:cubicBezTo>
                  <a:pt x="60" y="444"/>
                  <a:pt x="92" y="432"/>
                  <a:pt x="114" y="409"/>
                </a:cubicBezTo>
                <a:cubicBezTo>
                  <a:pt x="119" y="404"/>
                  <a:pt x="147" y="375"/>
                  <a:pt x="196" y="321"/>
                </a:cubicBezTo>
                <a:cubicBezTo>
                  <a:pt x="246" y="267"/>
                  <a:pt x="270" y="240"/>
                  <a:pt x="270" y="239"/>
                </a:cubicBezTo>
                <a:cubicBezTo>
                  <a:pt x="219" y="108"/>
                  <a:pt x="192" y="42"/>
                  <a:pt x="190" y="40"/>
                </a:cubicBezTo>
                <a:cubicBezTo>
                  <a:pt x="186" y="35"/>
                  <a:pt x="171" y="32"/>
                  <a:pt x="146" y="32"/>
                </a:cubicBezTo>
                <a:lnTo>
                  <a:pt x="126" y="32"/>
                </a:lnTo>
                <a:cubicBezTo>
                  <a:pt x="123" y="29"/>
                  <a:pt x="121" y="27"/>
                  <a:pt x="121" y="26"/>
                </a:cubicBezTo>
                <a:cubicBezTo>
                  <a:pt x="121" y="25"/>
                  <a:pt x="122" y="21"/>
                  <a:pt x="123" y="13"/>
                </a:cubicBezTo>
                <a:cubicBezTo>
                  <a:pt x="125" y="7"/>
                  <a:pt x="127" y="2"/>
                  <a:pt x="130" y="0"/>
                </a:cubicBezTo>
                <a:lnTo>
                  <a:pt x="139" y="0"/>
                </a:lnTo>
                <a:cubicBezTo>
                  <a:pt x="156" y="1"/>
                  <a:pt x="184" y="1"/>
                  <a:pt x="225" y="1"/>
                </a:cubicBezTo>
                <a:cubicBezTo>
                  <a:pt x="240" y="1"/>
                  <a:pt x="255" y="1"/>
                  <a:pt x="268" y="1"/>
                </a:cubicBezTo>
                <a:cubicBezTo>
                  <a:pt x="281" y="1"/>
                  <a:pt x="291" y="1"/>
                  <a:pt x="299" y="0"/>
                </a:cubicBezTo>
                <a:cubicBezTo>
                  <a:pt x="307" y="0"/>
                  <a:pt x="312" y="0"/>
                  <a:pt x="313" y="0"/>
                </a:cubicBezTo>
                <a:cubicBezTo>
                  <a:pt x="321" y="0"/>
                  <a:pt x="325" y="3"/>
                  <a:pt x="325" y="8"/>
                </a:cubicBezTo>
                <a:cubicBezTo>
                  <a:pt x="325" y="8"/>
                  <a:pt x="324" y="11"/>
                  <a:pt x="323" y="17"/>
                </a:cubicBezTo>
                <a:cubicBezTo>
                  <a:pt x="322" y="24"/>
                  <a:pt x="320" y="28"/>
                  <a:pt x="319" y="30"/>
                </a:cubicBezTo>
                <a:cubicBezTo>
                  <a:pt x="317" y="31"/>
                  <a:pt x="313" y="32"/>
                  <a:pt x="307" y="32"/>
                </a:cubicBezTo>
                <a:cubicBezTo>
                  <a:pt x="293" y="33"/>
                  <a:pt x="280" y="37"/>
                  <a:pt x="270" y="44"/>
                </a:cubicBezTo>
                <a:lnTo>
                  <a:pt x="323" y="180"/>
                </a:lnTo>
                <a:lnTo>
                  <a:pt x="360" y="138"/>
                </a:lnTo>
                <a:cubicBezTo>
                  <a:pt x="409" y="85"/>
                  <a:pt x="434" y="56"/>
                  <a:pt x="434" y="51"/>
                </a:cubicBezTo>
                <a:cubicBezTo>
                  <a:pt x="434" y="42"/>
                  <a:pt x="428" y="36"/>
                  <a:pt x="417" y="33"/>
                </a:cubicBezTo>
                <a:cubicBezTo>
                  <a:pt x="415" y="33"/>
                  <a:pt x="412" y="33"/>
                  <a:pt x="408" y="32"/>
                </a:cubicBezTo>
                <a:cubicBezTo>
                  <a:pt x="401" y="32"/>
                  <a:pt x="397" y="29"/>
                  <a:pt x="397" y="24"/>
                </a:cubicBezTo>
                <a:cubicBezTo>
                  <a:pt x="397" y="23"/>
                  <a:pt x="398" y="19"/>
                  <a:pt x="399" y="13"/>
                </a:cubicBezTo>
                <a:cubicBezTo>
                  <a:pt x="401" y="7"/>
                  <a:pt x="403" y="2"/>
                  <a:pt x="406" y="0"/>
                </a:cubicBezTo>
                <a:lnTo>
                  <a:pt x="414" y="0"/>
                </a:lnTo>
                <a:cubicBezTo>
                  <a:pt x="415" y="0"/>
                  <a:pt x="421" y="0"/>
                  <a:pt x="432" y="0"/>
                </a:cubicBezTo>
                <a:cubicBezTo>
                  <a:pt x="443" y="0"/>
                  <a:pt x="455" y="0"/>
                  <a:pt x="469" y="1"/>
                </a:cubicBezTo>
                <a:cubicBezTo>
                  <a:pt x="483" y="2"/>
                  <a:pt x="493" y="2"/>
                  <a:pt x="498" y="2"/>
                </a:cubicBezTo>
                <a:cubicBezTo>
                  <a:pt x="540" y="2"/>
                  <a:pt x="563" y="1"/>
                  <a:pt x="567" y="0"/>
                </a:cubicBezTo>
                <a:lnTo>
                  <a:pt x="573" y="0"/>
                </a:lnTo>
                <a:cubicBezTo>
                  <a:pt x="576" y="3"/>
                  <a:pt x="578" y="5"/>
                  <a:pt x="578" y="7"/>
                </a:cubicBezTo>
                <a:cubicBezTo>
                  <a:pt x="577" y="19"/>
                  <a:pt x="574" y="27"/>
                  <a:pt x="569" y="32"/>
                </a:cubicBezTo>
                <a:lnTo>
                  <a:pt x="558" y="32"/>
                </a:lnTo>
                <a:cubicBezTo>
                  <a:pt x="542" y="32"/>
                  <a:pt x="528" y="34"/>
                  <a:pt x="515" y="38"/>
                </a:cubicBezTo>
                <a:cubicBezTo>
                  <a:pt x="503" y="42"/>
                  <a:pt x="493" y="46"/>
                  <a:pt x="487" y="50"/>
                </a:cubicBezTo>
                <a:cubicBezTo>
                  <a:pt x="480" y="54"/>
                  <a:pt x="475" y="58"/>
                  <a:pt x="470" y="62"/>
                </a:cubicBezTo>
                <a:lnTo>
                  <a:pt x="462" y="69"/>
                </a:lnTo>
                <a:cubicBezTo>
                  <a:pt x="462" y="68"/>
                  <a:pt x="440" y="92"/>
                  <a:pt x="396" y="141"/>
                </a:cubicBezTo>
                <a:lnTo>
                  <a:pt x="335" y="209"/>
                </a:lnTo>
                <a:cubicBezTo>
                  <a:pt x="335" y="210"/>
                  <a:pt x="343" y="228"/>
                  <a:pt x="357" y="265"/>
                </a:cubicBezTo>
                <a:cubicBezTo>
                  <a:pt x="371" y="302"/>
                  <a:pt x="387" y="340"/>
                  <a:pt x="402" y="378"/>
                </a:cubicBezTo>
                <a:cubicBezTo>
                  <a:pt x="418" y="417"/>
                  <a:pt x="427" y="437"/>
                  <a:pt x="428" y="438"/>
                </a:cubicBezTo>
                <a:cubicBezTo>
                  <a:pt x="433" y="443"/>
                  <a:pt x="447" y="445"/>
                  <a:pt x="471" y="445"/>
                </a:cubicBezTo>
                <a:cubicBezTo>
                  <a:pt x="487" y="445"/>
                  <a:pt x="495" y="447"/>
                  <a:pt x="495" y="452"/>
                </a:cubicBezTo>
                <a:cubicBezTo>
                  <a:pt x="495" y="453"/>
                  <a:pt x="495" y="456"/>
                  <a:pt x="494" y="461"/>
                </a:cubicBezTo>
                <a:cubicBezTo>
                  <a:pt x="492" y="469"/>
                  <a:pt x="490" y="473"/>
                  <a:pt x="489" y="475"/>
                </a:cubicBezTo>
                <a:cubicBezTo>
                  <a:pt x="488" y="476"/>
                  <a:pt x="484" y="477"/>
                  <a:pt x="479" y="477"/>
                </a:cubicBezTo>
                <a:cubicBezTo>
                  <a:pt x="478" y="477"/>
                  <a:pt x="470" y="477"/>
                  <a:pt x="456" y="477"/>
                </a:cubicBezTo>
                <a:cubicBezTo>
                  <a:pt x="442" y="477"/>
                  <a:pt x="421" y="477"/>
                  <a:pt x="394" y="476"/>
                </a:cubicBezTo>
                <a:cubicBezTo>
                  <a:pt x="366" y="476"/>
                  <a:pt x="344" y="476"/>
                  <a:pt x="329" y="476"/>
                </a:cubicBezTo>
                <a:cubicBezTo>
                  <a:pt x="314" y="476"/>
                  <a:pt x="306" y="476"/>
                  <a:pt x="305" y="477"/>
                </a:cubicBezTo>
                <a:cubicBezTo>
                  <a:pt x="297" y="477"/>
                  <a:pt x="293" y="475"/>
                  <a:pt x="293" y="471"/>
                </a:cubicBezTo>
                <a:cubicBezTo>
                  <a:pt x="293" y="470"/>
                  <a:pt x="293" y="467"/>
                  <a:pt x="294" y="460"/>
                </a:cubicBezTo>
                <a:cubicBezTo>
                  <a:pt x="295" y="455"/>
                  <a:pt x="296" y="452"/>
                  <a:pt x="297" y="450"/>
                </a:cubicBezTo>
                <a:cubicBezTo>
                  <a:pt x="298" y="448"/>
                  <a:pt x="299" y="447"/>
                  <a:pt x="300" y="447"/>
                </a:cubicBezTo>
                <a:cubicBezTo>
                  <a:pt x="302" y="446"/>
                  <a:pt x="304" y="446"/>
                  <a:pt x="307" y="445"/>
                </a:cubicBezTo>
                <a:cubicBezTo>
                  <a:pt x="309" y="445"/>
                  <a:pt x="313" y="445"/>
                  <a:pt x="318" y="445"/>
                </a:cubicBezTo>
                <a:cubicBezTo>
                  <a:pt x="323" y="445"/>
                  <a:pt x="329" y="443"/>
                  <a:pt x="336" y="440"/>
                </a:cubicBezTo>
                <a:cubicBezTo>
                  <a:pt x="344" y="436"/>
                  <a:pt x="348" y="434"/>
                  <a:pt x="348" y="433"/>
                </a:cubicBezTo>
                <a:cubicBezTo>
                  <a:pt x="347" y="433"/>
                  <a:pt x="336" y="406"/>
                  <a:pt x="315" y="351"/>
                </a:cubicBezTo>
                <a:lnTo>
                  <a:pt x="282" y="269"/>
                </a:lnTo>
                <a:cubicBezTo>
                  <a:pt x="195" y="364"/>
                  <a:pt x="150" y="414"/>
                  <a:pt x="147" y="419"/>
                </a:cubicBezTo>
                <a:cubicBezTo>
                  <a:pt x="146" y="423"/>
                  <a:pt x="145" y="425"/>
                  <a:pt x="145" y="427"/>
                </a:cubicBezTo>
                <a:cubicBezTo>
                  <a:pt x="145" y="436"/>
                  <a:pt x="151" y="442"/>
                  <a:pt x="165" y="445"/>
                </a:cubicBezTo>
                <a:cubicBezTo>
                  <a:pt x="165" y="445"/>
                  <a:pt x="167" y="445"/>
                  <a:pt x="169" y="445"/>
                </a:cubicBezTo>
                <a:cubicBezTo>
                  <a:pt x="171" y="445"/>
                  <a:pt x="173" y="445"/>
                  <a:pt x="173" y="445"/>
                </a:cubicBezTo>
                <a:cubicBezTo>
                  <a:pt x="175" y="445"/>
                  <a:pt x="176" y="445"/>
                  <a:pt x="176" y="445"/>
                </a:cubicBezTo>
                <a:cubicBezTo>
                  <a:pt x="177" y="445"/>
                  <a:pt x="177" y="446"/>
                  <a:pt x="178" y="446"/>
                </a:cubicBezTo>
                <a:cubicBezTo>
                  <a:pt x="179" y="447"/>
                  <a:pt x="180" y="447"/>
                  <a:pt x="180" y="448"/>
                </a:cubicBezTo>
                <a:cubicBezTo>
                  <a:pt x="181" y="449"/>
                  <a:pt x="181" y="451"/>
                  <a:pt x="181" y="453"/>
                </a:cubicBezTo>
                <a:cubicBezTo>
                  <a:pt x="181" y="457"/>
                  <a:pt x="181" y="461"/>
                  <a:pt x="180" y="464"/>
                </a:cubicBezTo>
                <a:cubicBezTo>
                  <a:pt x="178" y="470"/>
                  <a:pt x="177" y="474"/>
                  <a:pt x="175" y="475"/>
                </a:cubicBezTo>
                <a:cubicBezTo>
                  <a:pt x="174" y="476"/>
                  <a:pt x="171" y="476"/>
                  <a:pt x="165" y="477"/>
                </a:cubicBezTo>
                <a:cubicBezTo>
                  <a:pt x="164" y="477"/>
                  <a:pt x="159" y="477"/>
                  <a:pt x="152" y="477"/>
                </a:cubicBezTo>
                <a:cubicBezTo>
                  <a:pt x="145" y="477"/>
                  <a:pt x="135" y="477"/>
                  <a:pt x="122" y="476"/>
                </a:cubicBezTo>
                <a:cubicBezTo>
                  <a:pt x="109" y="476"/>
                  <a:pt x="96" y="476"/>
                  <a:pt x="81" y="476"/>
                </a:cubicBezTo>
                <a:cubicBezTo>
                  <a:pt x="45" y="476"/>
                  <a:pt x="21" y="477"/>
                  <a:pt x="11" y="478"/>
                </a:cubicBez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280" name=""/>
          <p:cNvSpPr/>
          <p:nvPr/>
        </p:nvSpPr>
        <p:spPr>
          <a:xfrm>
            <a:off x="5735160" y="1653120"/>
            <a:ext cx="167760" cy="59400"/>
          </a:xfrm>
          <a:custGeom>
            <a:avLst/>
            <a:gdLst/>
            <a:ahLst/>
            <a:rect l="0" t="0" r="r" b="b"/>
            <a:pathLst>
              <a:path w="466" h="165">
                <a:moveTo>
                  <a:pt x="0" y="14"/>
                </a:moveTo>
                <a:cubicBezTo>
                  <a:pt x="0" y="8"/>
                  <a:pt x="3" y="3"/>
                  <a:pt x="10" y="0"/>
                </a:cubicBezTo>
                <a:lnTo>
                  <a:pt x="455" y="0"/>
                </a:lnTo>
                <a:cubicBezTo>
                  <a:pt x="462" y="4"/>
                  <a:pt x="466" y="9"/>
                  <a:pt x="466" y="14"/>
                </a:cubicBezTo>
                <a:cubicBezTo>
                  <a:pt x="466" y="19"/>
                  <a:pt x="463" y="24"/>
                  <a:pt x="456" y="27"/>
                </a:cubicBezTo>
                <a:lnTo>
                  <a:pt x="234" y="28"/>
                </a:lnTo>
                <a:lnTo>
                  <a:pt x="11" y="28"/>
                </a:lnTo>
                <a:cubicBezTo>
                  <a:pt x="3" y="26"/>
                  <a:pt x="0" y="21"/>
                  <a:pt x="0" y="14"/>
                </a:cubicBezTo>
                <a:moveTo>
                  <a:pt x="0" y="151"/>
                </a:moveTo>
                <a:cubicBezTo>
                  <a:pt x="0" y="144"/>
                  <a:pt x="3" y="139"/>
                  <a:pt x="11" y="137"/>
                </a:cubicBezTo>
                <a:lnTo>
                  <a:pt x="456" y="137"/>
                </a:lnTo>
                <a:cubicBezTo>
                  <a:pt x="463" y="141"/>
                  <a:pt x="466" y="146"/>
                  <a:pt x="466" y="151"/>
                </a:cubicBezTo>
                <a:cubicBezTo>
                  <a:pt x="466" y="157"/>
                  <a:pt x="462" y="161"/>
                  <a:pt x="455" y="165"/>
                </a:cubicBezTo>
                <a:lnTo>
                  <a:pt x="10" y="165"/>
                </a:lnTo>
                <a:cubicBezTo>
                  <a:pt x="3" y="161"/>
                  <a:pt x="0" y="157"/>
                  <a:pt x="0" y="151"/>
                </a:cubicBez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281" name=""/>
          <p:cNvSpPr/>
          <p:nvPr/>
        </p:nvSpPr>
        <p:spPr>
          <a:xfrm>
            <a:off x="6048360" y="1380960"/>
            <a:ext cx="68040" cy="603720"/>
          </a:xfrm>
          <a:custGeom>
            <a:avLst/>
            <a:gdLst/>
            <a:ahLst/>
            <a:rect l="0" t="0" r="r" b="b"/>
            <a:pathLst>
              <a:path w="189" h="1677">
                <a:moveTo>
                  <a:pt x="0" y="1677"/>
                </a:moveTo>
                <a:lnTo>
                  <a:pt x="0" y="0"/>
                </a:lnTo>
                <a:lnTo>
                  <a:pt x="189" y="0"/>
                </a:lnTo>
                <a:lnTo>
                  <a:pt x="189" y="44"/>
                </a:lnTo>
                <a:lnTo>
                  <a:pt x="44" y="44"/>
                </a:lnTo>
                <a:lnTo>
                  <a:pt x="44" y="1633"/>
                </a:lnTo>
                <a:lnTo>
                  <a:pt x="189" y="1633"/>
                </a:lnTo>
                <a:lnTo>
                  <a:pt x="189" y="1677"/>
                </a:lnTo>
                <a:lnTo>
                  <a:pt x="0" y="1677"/>
                </a:ln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282" name=""/>
          <p:cNvSpPr/>
          <p:nvPr/>
        </p:nvSpPr>
        <p:spPr>
          <a:xfrm>
            <a:off x="6140160" y="1402200"/>
            <a:ext cx="86760" cy="167760"/>
          </a:xfrm>
          <a:custGeom>
            <a:avLst/>
            <a:gdLst/>
            <a:ahLst/>
            <a:rect l="0" t="0" r="r" b="b"/>
            <a:pathLst>
              <a:path w="241" h="466">
                <a:moveTo>
                  <a:pt x="90" y="62"/>
                </a:moveTo>
                <a:lnTo>
                  <a:pt x="81" y="66"/>
                </a:lnTo>
                <a:cubicBezTo>
                  <a:pt x="75" y="68"/>
                  <a:pt x="65" y="70"/>
                  <a:pt x="53" y="73"/>
                </a:cubicBezTo>
                <a:cubicBezTo>
                  <a:pt x="41" y="75"/>
                  <a:pt x="28" y="77"/>
                  <a:pt x="13" y="77"/>
                </a:cubicBezTo>
                <a:lnTo>
                  <a:pt x="0" y="77"/>
                </a:lnTo>
                <a:lnTo>
                  <a:pt x="0" y="44"/>
                </a:lnTo>
                <a:lnTo>
                  <a:pt x="13" y="44"/>
                </a:lnTo>
                <a:cubicBezTo>
                  <a:pt x="35" y="43"/>
                  <a:pt x="55" y="40"/>
                  <a:pt x="74" y="34"/>
                </a:cubicBezTo>
                <a:cubicBezTo>
                  <a:pt x="92" y="28"/>
                  <a:pt x="106" y="22"/>
                  <a:pt x="114" y="17"/>
                </a:cubicBezTo>
                <a:cubicBezTo>
                  <a:pt x="121" y="12"/>
                  <a:pt x="128" y="7"/>
                  <a:pt x="133" y="2"/>
                </a:cubicBezTo>
                <a:cubicBezTo>
                  <a:pt x="134" y="0"/>
                  <a:pt x="137" y="0"/>
                  <a:pt x="142" y="0"/>
                </a:cubicBezTo>
                <a:cubicBezTo>
                  <a:pt x="146" y="0"/>
                  <a:pt x="150" y="1"/>
                  <a:pt x="154" y="4"/>
                </a:cubicBezTo>
                <a:lnTo>
                  <a:pt x="154" y="214"/>
                </a:lnTo>
                <a:lnTo>
                  <a:pt x="154" y="423"/>
                </a:lnTo>
                <a:cubicBezTo>
                  <a:pt x="157" y="426"/>
                  <a:pt x="160" y="428"/>
                  <a:pt x="163" y="429"/>
                </a:cubicBezTo>
                <a:cubicBezTo>
                  <a:pt x="165" y="430"/>
                  <a:pt x="171" y="431"/>
                  <a:pt x="179" y="432"/>
                </a:cubicBezTo>
                <a:cubicBezTo>
                  <a:pt x="188" y="433"/>
                  <a:pt x="203" y="434"/>
                  <a:pt x="223" y="434"/>
                </a:cubicBezTo>
                <a:lnTo>
                  <a:pt x="241" y="434"/>
                </a:lnTo>
                <a:lnTo>
                  <a:pt x="241" y="466"/>
                </a:lnTo>
                <a:lnTo>
                  <a:pt x="233" y="466"/>
                </a:lnTo>
                <a:cubicBezTo>
                  <a:pt x="223" y="464"/>
                  <a:pt x="186" y="464"/>
                  <a:pt x="122" y="464"/>
                </a:cubicBezTo>
                <a:cubicBezTo>
                  <a:pt x="58" y="464"/>
                  <a:pt x="21" y="464"/>
                  <a:pt x="11" y="466"/>
                </a:cubicBezTo>
                <a:lnTo>
                  <a:pt x="3" y="466"/>
                </a:lnTo>
                <a:lnTo>
                  <a:pt x="3" y="434"/>
                </a:lnTo>
                <a:lnTo>
                  <a:pt x="21" y="434"/>
                </a:lnTo>
                <a:cubicBezTo>
                  <a:pt x="31" y="434"/>
                  <a:pt x="40" y="434"/>
                  <a:pt x="48" y="434"/>
                </a:cubicBezTo>
                <a:cubicBezTo>
                  <a:pt x="55" y="434"/>
                  <a:pt x="61" y="433"/>
                  <a:pt x="65" y="433"/>
                </a:cubicBezTo>
                <a:cubicBezTo>
                  <a:pt x="69" y="432"/>
                  <a:pt x="73" y="432"/>
                  <a:pt x="76" y="431"/>
                </a:cubicBezTo>
                <a:cubicBezTo>
                  <a:pt x="80" y="430"/>
                  <a:pt x="82" y="429"/>
                  <a:pt x="82" y="429"/>
                </a:cubicBezTo>
                <a:cubicBezTo>
                  <a:pt x="82" y="429"/>
                  <a:pt x="84" y="428"/>
                  <a:pt x="86" y="426"/>
                </a:cubicBezTo>
                <a:cubicBezTo>
                  <a:pt x="89" y="424"/>
                  <a:pt x="90" y="423"/>
                  <a:pt x="90" y="423"/>
                </a:cubicBezTo>
                <a:lnTo>
                  <a:pt x="90" y="62"/>
                </a:ln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283" name=""/>
          <p:cNvSpPr/>
          <p:nvPr/>
        </p:nvSpPr>
        <p:spPr>
          <a:xfrm>
            <a:off x="6508800" y="1402200"/>
            <a:ext cx="100800" cy="167760"/>
          </a:xfrm>
          <a:custGeom>
            <a:avLst/>
            <a:gdLst/>
            <a:ahLst/>
            <a:rect l="0" t="0" r="r" b="b"/>
            <a:pathLst>
              <a:path w="280" h="466">
                <a:moveTo>
                  <a:pt x="41" y="166"/>
                </a:moveTo>
                <a:cubicBezTo>
                  <a:pt x="29" y="166"/>
                  <a:pt x="19" y="162"/>
                  <a:pt x="11" y="154"/>
                </a:cubicBezTo>
                <a:cubicBezTo>
                  <a:pt x="4" y="145"/>
                  <a:pt x="0" y="135"/>
                  <a:pt x="0" y="123"/>
                </a:cubicBezTo>
                <a:cubicBezTo>
                  <a:pt x="0" y="90"/>
                  <a:pt x="12" y="61"/>
                  <a:pt x="37" y="36"/>
                </a:cubicBezTo>
                <a:cubicBezTo>
                  <a:pt x="62" y="12"/>
                  <a:pt x="92" y="0"/>
                  <a:pt x="130" y="0"/>
                </a:cubicBezTo>
                <a:cubicBezTo>
                  <a:pt x="173" y="0"/>
                  <a:pt x="208" y="13"/>
                  <a:pt x="236" y="39"/>
                </a:cubicBezTo>
                <a:cubicBezTo>
                  <a:pt x="265" y="66"/>
                  <a:pt x="279" y="100"/>
                  <a:pt x="280" y="141"/>
                </a:cubicBezTo>
                <a:cubicBezTo>
                  <a:pt x="280" y="161"/>
                  <a:pt x="275" y="180"/>
                  <a:pt x="266" y="198"/>
                </a:cubicBezTo>
                <a:cubicBezTo>
                  <a:pt x="256" y="216"/>
                  <a:pt x="245" y="232"/>
                  <a:pt x="232" y="246"/>
                </a:cubicBezTo>
                <a:cubicBezTo>
                  <a:pt x="219" y="259"/>
                  <a:pt x="201" y="276"/>
                  <a:pt x="176" y="297"/>
                </a:cubicBezTo>
                <a:cubicBezTo>
                  <a:pt x="160" y="312"/>
                  <a:pt x="136" y="333"/>
                  <a:pt x="105" y="362"/>
                </a:cubicBezTo>
                <a:lnTo>
                  <a:pt x="64" y="401"/>
                </a:lnTo>
                <a:lnTo>
                  <a:pt x="117" y="401"/>
                </a:lnTo>
                <a:cubicBezTo>
                  <a:pt x="191" y="401"/>
                  <a:pt x="230" y="400"/>
                  <a:pt x="235" y="398"/>
                </a:cubicBezTo>
                <a:cubicBezTo>
                  <a:pt x="238" y="397"/>
                  <a:pt x="244" y="376"/>
                  <a:pt x="252" y="336"/>
                </a:cubicBezTo>
                <a:lnTo>
                  <a:pt x="252" y="334"/>
                </a:lnTo>
                <a:lnTo>
                  <a:pt x="280" y="334"/>
                </a:lnTo>
                <a:lnTo>
                  <a:pt x="280" y="336"/>
                </a:lnTo>
                <a:cubicBezTo>
                  <a:pt x="279" y="337"/>
                  <a:pt x="276" y="358"/>
                  <a:pt x="271" y="399"/>
                </a:cubicBezTo>
                <a:cubicBezTo>
                  <a:pt x="265" y="440"/>
                  <a:pt x="262" y="462"/>
                  <a:pt x="260" y="464"/>
                </a:cubicBezTo>
                <a:lnTo>
                  <a:pt x="260" y="466"/>
                </a:lnTo>
                <a:lnTo>
                  <a:pt x="0" y="466"/>
                </a:lnTo>
                <a:lnTo>
                  <a:pt x="0" y="452"/>
                </a:lnTo>
                <a:lnTo>
                  <a:pt x="0" y="444"/>
                </a:lnTo>
                <a:cubicBezTo>
                  <a:pt x="0" y="441"/>
                  <a:pt x="1" y="437"/>
                  <a:pt x="4" y="434"/>
                </a:cubicBezTo>
                <a:cubicBezTo>
                  <a:pt x="7" y="430"/>
                  <a:pt x="14" y="422"/>
                  <a:pt x="25" y="409"/>
                </a:cubicBezTo>
                <a:cubicBezTo>
                  <a:pt x="39" y="394"/>
                  <a:pt x="50" y="381"/>
                  <a:pt x="60" y="370"/>
                </a:cubicBezTo>
                <a:cubicBezTo>
                  <a:pt x="64" y="365"/>
                  <a:pt x="72" y="357"/>
                  <a:pt x="84" y="344"/>
                </a:cubicBezTo>
                <a:cubicBezTo>
                  <a:pt x="95" y="332"/>
                  <a:pt x="103" y="323"/>
                  <a:pt x="108" y="318"/>
                </a:cubicBezTo>
                <a:cubicBezTo>
                  <a:pt x="112" y="314"/>
                  <a:pt x="119" y="306"/>
                  <a:pt x="128" y="295"/>
                </a:cubicBezTo>
                <a:cubicBezTo>
                  <a:pt x="138" y="285"/>
                  <a:pt x="145" y="277"/>
                  <a:pt x="148" y="272"/>
                </a:cubicBezTo>
                <a:cubicBezTo>
                  <a:pt x="152" y="266"/>
                  <a:pt x="157" y="259"/>
                  <a:pt x="164" y="251"/>
                </a:cubicBezTo>
                <a:cubicBezTo>
                  <a:pt x="171" y="242"/>
                  <a:pt x="176" y="234"/>
                  <a:pt x="179" y="228"/>
                </a:cubicBezTo>
                <a:cubicBezTo>
                  <a:pt x="182" y="222"/>
                  <a:pt x="185" y="215"/>
                  <a:pt x="190" y="208"/>
                </a:cubicBezTo>
                <a:cubicBezTo>
                  <a:pt x="194" y="201"/>
                  <a:pt x="197" y="193"/>
                  <a:pt x="199" y="186"/>
                </a:cubicBezTo>
                <a:cubicBezTo>
                  <a:pt x="201" y="178"/>
                  <a:pt x="202" y="171"/>
                  <a:pt x="204" y="165"/>
                </a:cubicBezTo>
                <a:cubicBezTo>
                  <a:pt x="205" y="158"/>
                  <a:pt x="206" y="151"/>
                  <a:pt x="206" y="142"/>
                </a:cubicBezTo>
                <a:cubicBezTo>
                  <a:pt x="206" y="112"/>
                  <a:pt x="198" y="87"/>
                  <a:pt x="182" y="66"/>
                </a:cubicBezTo>
                <a:cubicBezTo>
                  <a:pt x="166" y="43"/>
                  <a:pt x="143" y="32"/>
                  <a:pt x="113" y="32"/>
                </a:cubicBezTo>
                <a:cubicBezTo>
                  <a:pt x="98" y="32"/>
                  <a:pt x="84" y="36"/>
                  <a:pt x="73" y="44"/>
                </a:cubicBezTo>
                <a:cubicBezTo>
                  <a:pt x="61" y="52"/>
                  <a:pt x="53" y="61"/>
                  <a:pt x="48" y="68"/>
                </a:cubicBezTo>
                <a:cubicBezTo>
                  <a:pt x="44" y="76"/>
                  <a:pt x="41" y="80"/>
                  <a:pt x="41" y="82"/>
                </a:cubicBezTo>
                <a:cubicBezTo>
                  <a:pt x="41" y="82"/>
                  <a:pt x="42" y="82"/>
                  <a:pt x="45" y="82"/>
                </a:cubicBezTo>
                <a:cubicBezTo>
                  <a:pt x="53" y="82"/>
                  <a:pt x="62" y="86"/>
                  <a:pt x="71" y="92"/>
                </a:cubicBezTo>
                <a:cubicBezTo>
                  <a:pt x="79" y="99"/>
                  <a:pt x="84" y="109"/>
                  <a:pt x="84" y="124"/>
                </a:cubicBezTo>
                <a:cubicBezTo>
                  <a:pt x="84" y="136"/>
                  <a:pt x="80" y="146"/>
                  <a:pt x="73" y="154"/>
                </a:cubicBezTo>
                <a:cubicBezTo>
                  <a:pt x="65" y="161"/>
                  <a:pt x="55" y="166"/>
                  <a:pt x="41" y="166"/>
                </a:cubicBez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284" name=""/>
          <p:cNvSpPr/>
          <p:nvPr/>
        </p:nvSpPr>
        <p:spPr>
          <a:xfrm>
            <a:off x="6129720" y="1754280"/>
            <a:ext cx="104760" cy="173160"/>
          </a:xfrm>
          <a:custGeom>
            <a:avLst/>
            <a:gdLst/>
            <a:ahLst/>
            <a:rect l="0" t="0" r="r" b="b"/>
            <a:pathLst>
              <a:path w="291" h="481">
                <a:moveTo>
                  <a:pt x="59" y="141"/>
                </a:moveTo>
                <a:cubicBezTo>
                  <a:pt x="47" y="141"/>
                  <a:pt x="37" y="137"/>
                  <a:pt x="30" y="129"/>
                </a:cubicBezTo>
                <a:cubicBezTo>
                  <a:pt x="23" y="121"/>
                  <a:pt x="19" y="111"/>
                  <a:pt x="19" y="98"/>
                </a:cubicBezTo>
                <a:cubicBezTo>
                  <a:pt x="19" y="73"/>
                  <a:pt x="30" y="50"/>
                  <a:pt x="52" y="30"/>
                </a:cubicBezTo>
                <a:cubicBezTo>
                  <a:pt x="75" y="10"/>
                  <a:pt x="102" y="0"/>
                  <a:pt x="133" y="0"/>
                </a:cubicBezTo>
                <a:cubicBezTo>
                  <a:pt x="150" y="0"/>
                  <a:pt x="160" y="0"/>
                  <a:pt x="164" y="1"/>
                </a:cubicBezTo>
                <a:cubicBezTo>
                  <a:pt x="200" y="6"/>
                  <a:pt x="226" y="19"/>
                  <a:pt x="244" y="38"/>
                </a:cubicBezTo>
                <a:cubicBezTo>
                  <a:pt x="262" y="57"/>
                  <a:pt x="271" y="77"/>
                  <a:pt x="272" y="100"/>
                </a:cubicBezTo>
                <a:cubicBezTo>
                  <a:pt x="272" y="124"/>
                  <a:pt x="264" y="148"/>
                  <a:pt x="248" y="171"/>
                </a:cubicBezTo>
                <a:cubicBezTo>
                  <a:pt x="232" y="194"/>
                  <a:pt x="210" y="211"/>
                  <a:pt x="183" y="221"/>
                </a:cubicBezTo>
                <a:lnTo>
                  <a:pt x="180" y="222"/>
                </a:lnTo>
                <a:cubicBezTo>
                  <a:pt x="180" y="223"/>
                  <a:pt x="183" y="223"/>
                  <a:pt x="187" y="224"/>
                </a:cubicBezTo>
                <a:cubicBezTo>
                  <a:pt x="191" y="225"/>
                  <a:pt x="198" y="227"/>
                  <a:pt x="207" y="231"/>
                </a:cubicBezTo>
                <a:cubicBezTo>
                  <a:pt x="216" y="234"/>
                  <a:pt x="225" y="239"/>
                  <a:pt x="234" y="245"/>
                </a:cubicBezTo>
                <a:cubicBezTo>
                  <a:pt x="272" y="270"/>
                  <a:pt x="291" y="303"/>
                  <a:pt x="291" y="343"/>
                </a:cubicBezTo>
                <a:cubicBezTo>
                  <a:pt x="291" y="380"/>
                  <a:pt x="276" y="412"/>
                  <a:pt x="247" y="440"/>
                </a:cubicBezTo>
                <a:cubicBezTo>
                  <a:pt x="219" y="467"/>
                  <a:pt x="182" y="481"/>
                  <a:pt x="137" y="481"/>
                </a:cubicBezTo>
                <a:cubicBezTo>
                  <a:pt x="100" y="481"/>
                  <a:pt x="67" y="471"/>
                  <a:pt x="40" y="451"/>
                </a:cubicBezTo>
                <a:cubicBezTo>
                  <a:pt x="13" y="431"/>
                  <a:pt x="0" y="405"/>
                  <a:pt x="0" y="375"/>
                </a:cubicBezTo>
                <a:cubicBezTo>
                  <a:pt x="0" y="362"/>
                  <a:pt x="4" y="351"/>
                  <a:pt x="13" y="343"/>
                </a:cubicBezTo>
                <a:cubicBezTo>
                  <a:pt x="21" y="335"/>
                  <a:pt x="31" y="331"/>
                  <a:pt x="44" y="331"/>
                </a:cubicBezTo>
                <a:cubicBezTo>
                  <a:pt x="57" y="331"/>
                  <a:pt x="68" y="335"/>
                  <a:pt x="76" y="343"/>
                </a:cubicBezTo>
                <a:cubicBezTo>
                  <a:pt x="84" y="352"/>
                  <a:pt x="89" y="362"/>
                  <a:pt x="89" y="375"/>
                </a:cubicBezTo>
                <a:cubicBezTo>
                  <a:pt x="89" y="380"/>
                  <a:pt x="88" y="384"/>
                  <a:pt x="87" y="389"/>
                </a:cubicBezTo>
                <a:cubicBezTo>
                  <a:pt x="85" y="393"/>
                  <a:pt x="84" y="396"/>
                  <a:pt x="82" y="400"/>
                </a:cubicBezTo>
                <a:cubicBezTo>
                  <a:pt x="80" y="403"/>
                  <a:pt x="77" y="406"/>
                  <a:pt x="74" y="408"/>
                </a:cubicBezTo>
                <a:cubicBezTo>
                  <a:pt x="71" y="410"/>
                  <a:pt x="68" y="412"/>
                  <a:pt x="66" y="414"/>
                </a:cubicBezTo>
                <a:cubicBezTo>
                  <a:pt x="63" y="415"/>
                  <a:pt x="61" y="416"/>
                  <a:pt x="59" y="416"/>
                </a:cubicBezTo>
                <a:cubicBezTo>
                  <a:pt x="56" y="417"/>
                  <a:pt x="54" y="418"/>
                  <a:pt x="53" y="419"/>
                </a:cubicBezTo>
                <a:lnTo>
                  <a:pt x="50" y="419"/>
                </a:lnTo>
                <a:cubicBezTo>
                  <a:pt x="74" y="440"/>
                  <a:pt x="103" y="451"/>
                  <a:pt x="137" y="451"/>
                </a:cubicBezTo>
                <a:cubicBezTo>
                  <a:pt x="162" y="451"/>
                  <a:pt x="183" y="438"/>
                  <a:pt x="196" y="414"/>
                </a:cubicBezTo>
                <a:cubicBezTo>
                  <a:pt x="204" y="398"/>
                  <a:pt x="208" y="375"/>
                  <a:pt x="208" y="343"/>
                </a:cubicBezTo>
                <a:lnTo>
                  <a:pt x="208" y="329"/>
                </a:lnTo>
                <a:cubicBezTo>
                  <a:pt x="208" y="285"/>
                  <a:pt x="193" y="255"/>
                  <a:pt x="162" y="240"/>
                </a:cubicBezTo>
                <a:cubicBezTo>
                  <a:pt x="155" y="238"/>
                  <a:pt x="141" y="236"/>
                  <a:pt x="119" y="236"/>
                </a:cubicBezTo>
                <a:lnTo>
                  <a:pt x="90" y="235"/>
                </a:lnTo>
                <a:lnTo>
                  <a:pt x="88" y="234"/>
                </a:lnTo>
                <a:cubicBezTo>
                  <a:pt x="87" y="232"/>
                  <a:pt x="87" y="228"/>
                  <a:pt x="87" y="222"/>
                </a:cubicBezTo>
                <a:cubicBezTo>
                  <a:pt x="87" y="214"/>
                  <a:pt x="88" y="210"/>
                  <a:pt x="92" y="210"/>
                </a:cubicBezTo>
                <a:cubicBezTo>
                  <a:pt x="105" y="210"/>
                  <a:pt x="119" y="209"/>
                  <a:pt x="133" y="206"/>
                </a:cubicBezTo>
                <a:cubicBezTo>
                  <a:pt x="148" y="204"/>
                  <a:pt x="163" y="194"/>
                  <a:pt x="177" y="177"/>
                </a:cubicBezTo>
                <a:cubicBezTo>
                  <a:pt x="190" y="160"/>
                  <a:pt x="196" y="133"/>
                  <a:pt x="196" y="98"/>
                </a:cubicBezTo>
                <a:lnTo>
                  <a:pt x="196" y="92"/>
                </a:lnTo>
                <a:cubicBezTo>
                  <a:pt x="196" y="66"/>
                  <a:pt x="188" y="47"/>
                  <a:pt x="172" y="37"/>
                </a:cubicBezTo>
                <a:cubicBezTo>
                  <a:pt x="161" y="30"/>
                  <a:pt x="150" y="27"/>
                  <a:pt x="138" y="27"/>
                </a:cubicBezTo>
                <a:cubicBezTo>
                  <a:pt x="123" y="27"/>
                  <a:pt x="110" y="30"/>
                  <a:pt x="97" y="35"/>
                </a:cubicBezTo>
                <a:cubicBezTo>
                  <a:pt x="84" y="40"/>
                  <a:pt x="76" y="45"/>
                  <a:pt x="70" y="51"/>
                </a:cubicBezTo>
                <a:cubicBezTo>
                  <a:pt x="65" y="57"/>
                  <a:pt x="63" y="59"/>
                  <a:pt x="63" y="59"/>
                </a:cubicBezTo>
                <a:lnTo>
                  <a:pt x="65" y="59"/>
                </a:lnTo>
                <a:cubicBezTo>
                  <a:pt x="66" y="60"/>
                  <a:pt x="68" y="60"/>
                  <a:pt x="70" y="61"/>
                </a:cubicBezTo>
                <a:cubicBezTo>
                  <a:pt x="73" y="61"/>
                  <a:pt x="75" y="62"/>
                  <a:pt x="77" y="64"/>
                </a:cubicBezTo>
                <a:cubicBezTo>
                  <a:pt x="80" y="66"/>
                  <a:pt x="83" y="68"/>
                  <a:pt x="86" y="69"/>
                </a:cubicBezTo>
                <a:cubicBezTo>
                  <a:pt x="89" y="70"/>
                  <a:pt x="91" y="73"/>
                  <a:pt x="93" y="77"/>
                </a:cubicBezTo>
                <a:cubicBezTo>
                  <a:pt x="94" y="81"/>
                  <a:pt x="96" y="84"/>
                  <a:pt x="98" y="87"/>
                </a:cubicBezTo>
                <a:cubicBezTo>
                  <a:pt x="101" y="91"/>
                  <a:pt x="101" y="95"/>
                  <a:pt x="101" y="101"/>
                </a:cubicBezTo>
                <a:cubicBezTo>
                  <a:pt x="101" y="111"/>
                  <a:pt x="97" y="121"/>
                  <a:pt x="91" y="128"/>
                </a:cubicBezTo>
                <a:cubicBezTo>
                  <a:pt x="84" y="136"/>
                  <a:pt x="74" y="141"/>
                  <a:pt x="59" y="141"/>
                </a:cubicBez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285" name=""/>
          <p:cNvSpPr/>
          <p:nvPr/>
        </p:nvSpPr>
        <p:spPr>
          <a:xfrm>
            <a:off x="6503400" y="1751400"/>
            <a:ext cx="111600" cy="170280"/>
          </a:xfrm>
          <a:custGeom>
            <a:avLst/>
            <a:gdLst/>
            <a:ahLst/>
            <a:rect l="0" t="0" r="r" b="b"/>
            <a:pathLst>
              <a:path w="310" h="473">
                <a:moveTo>
                  <a:pt x="304" y="473"/>
                </a:moveTo>
                <a:cubicBezTo>
                  <a:pt x="295" y="472"/>
                  <a:pt x="265" y="471"/>
                  <a:pt x="214" y="471"/>
                </a:cubicBezTo>
                <a:cubicBezTo>
                  <a:pt x="160" y="471"/>
                  <a:pt x="128" y="472"/>
                  <a:pt x="120" y="473"/>
                </a:cubicBezTo>
                <a:lnTo>
                  <a:pt x="114" y="473"/>
                </a:lnTo>
                <a:lnTo>
                  <a:pt x="114" y="441"/>
                </a:lnTo>
                <a:lnTo>
                  <a:pt x="135" y="441"/>
                </a:lnTo>
                <a:cubicBezTo>
                  <a:pt x="145" y="441"/>
                  <a:pt x="151" y="441"/>
                  <a:pt x="154" y="441"/>
                </a:cubicBezTo>
                <a:cubicBezTo>
                  <a:pt x="158" y="441"/>
                  <a:pt x="162" y="441"/>
                  <a:pt x="166" y="440"/>
                </a:cubicBezTo>
                <a:cubicBezTo>
                  <a:pt x="171" y="439"/>
                  <a:pt x="174" y="438"/>
                  <a:pt x="176" y="436"/>
                </a:cubicBezTo>
                <a:cubicBezTo>
                  <a:pt x="178" y="435"/>
                  <a:pt x="179" y="433"/>
                  <a:pt x="181" y="431"/>
                </a:cubicBezTo>
                <a:cubicBezTo>
                  <a:pt x="181" y="430"/>
                  <a:pt x="182" y="417"/>
                  <a:pt x="182" y="393"/>
                </a:cubicBezTo>
                <a:lnTo>
                  <a:pt x="182" y="358"/>
                </a:lnTo>
                <a:lnTo>
                  <a:pt x="0" y="358"/>
                </a:lnTo>
                <a:lnTo>
                  <a:pt x="0" y="326"/>
                </a:lnTo>
                <a:lnTo>
                  <a:pt x="106" y="165"/>
                </a:lnTo>
                <a:cubicBezTo>
                  <a:pt x="177" y="56"/>
                  <a:pt x="213" y="1"/>
                  <a:pt x="214" y="1"/>
                </a:cubicBezTo>
                <a:cubicBezTo>
                  <a:pt x="215" y="0"/>
                  <a:pt x="220" y="0"/>
                  <a:pt x="229" y="0"/>
                </a:cubicBezTo>
                <a:lnTo>
                  <a:pt x="242" y="0"/>
                </a:lnTo>
                <a:lnTo>
                  <a:pt x="246" y="4"/>
                </a:lnTo>
                <a:lnTo>
                  <a:pt x="246" y="326"/>
                </a:lnTo>
                <a:lnTo>
                  <a:pt x="310" y="326"/>
                </a:lnTo>
                <a:lnTo>
                  <a:pt x="310" y="358"/>
                </a:lnTo>
                <a:lnTo>
                  <a:pt x="246" y="358"/>
                </a:lnTo>
                <a:lnTo>
                  <a:pt x="246" y="394"/>
                </a:lnTo>
                <a:cubicBezTo>
                  <a:pt x="246" y="413"/>
                  <a:pt x="246" y="424"/>
                  <a:pt x="246" y="427"/>
                </a:cubicBezTo>
                <a:cubicBezTo>
                  <a:pt x="246" y="431"/>
                  <a:pt x="247" y="433"/>
                  <a:pt x="250" y="436"/>
                </a:cubicBezTo>
                <a:cubicBezTo>
                  <a:pt x="254" y="439"/>
                  <a:pt x="267" y="441"/>
                  <a:pt x="290" y="441"/>
                </a:cubicBezTo>
                <a:lnTo>
                  <a:pt x="310" y="441"/>
                </a:lnTo>
                <a:lnTo>
                  <a:pt x="310" y="473"/>
                </a:lnTo>
                <a:lnTo>
                  <a:pt x="304" y="473"/>
                </a:lnTo>
                <a:moveTo>
                  <a:pt x="186" y="326"/>
                </a:moveTo>
                <a:lnTo>
                  <a:pt x="186" y="93"/>
                </a:lnTo>
                <a:lnTo>
                  <a:pt x="33" y="325"/>
                </a:lnTo>
                <a:lnTo>
                  <a:pt x="109" y="326"/>
                </a:lnTo>
                <a:lnTo>
                  <a:pt x="186" y="326"/>
                </a:ln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286" name=""/>
          <p:cNvSpPr/>
          <p:nvPr/>
        </p:nvSpPr>
        <p:spPr>
          <a:xfrm>
            <a:off x="6624720" y="1380960"/>
            <a:ext cx="68040" cy="603720"/>
          </a:xfrm>
          <a:custGeom>
            <a:avLst/>
            <a:gdLst/>
            <a:ahLst/>
            <a:rect l="0" t="0" r="r" b="b"/>
            <a:pathLst>
              <a:path w="189" h="1677">
                <a:moveTo>
                  <a:pt x="0" y="44"/>
                </a:moveTo>
                <a:lnTo>
                  <a:pt x="0" y="0"/>
                </a:lnTo>
                <a:lnTo>
                  <a:pt x="189" y="0"/>
                </a:lnTo>
                <a:lnTo>
                  <a:pt x="189" y="1677"/>
                </a:lnTo>
                <a:lnTo>
                  <a:pt x="0" y="1677"/>
                </a:lnTo>
                <a:lnTo>
                  <a:pt x="0" y="1633"/>
                </a:lnTo>
                <a:lnTo>
                  <a:pt x="146" y="1633"/>
                </a:lnTo>
                <a:lnTo>
                  <a:pt x="146" y="44"/>
                </a:lnTo>
                <a:lnTo>
                  <a:pt x="0" y="44"/>
                </a:ln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287" name=""/>
          <p:cNvSpPr/>
          <p:nvPr/>
        </p:nvSpPr>
        <p:spPr>
          <a:xfrm>
            <a:off x="4529160" y="2611440"/>
            <a:ext cx="208080" cy="172080"/>
          </a:xfrm>
          <a:custGeom>
            <a:avLst/>
            <a:gdLst/>
            <a:ahLst/>
            <a:rect l="0" t="0" r="r" b="b"/>
            <a:pathLst>
              <a:path w="578" h="478">
                <a:moveTo>
                  <a:pt x="11" y="478"/>
                </a:moveTo>
                <a:lnTo>
                  <a:pt x="10" y="478"/>
                </a:lnTo>
                <a:cubicBezTo>
                  <a:pt x="4" y="478"/>
                  <a:pt x="0" y="476"/>
                  <a:pt x="0" y="471"/>
                </a:cubicBezTo>
                <a:cubicBezTo>
                  <a:pt x="0" y="469"/>
                  <a:pt x="1" y="465"/>
                  <a:pt x="2" y="459"/>
                </a:cubicBezTo>
                <a:cubicBezTo>
                  <a:pt x="4" y="453"/>
                  <a:pt x="6" y="449"/>
                  <a:pt x="7" y="448"/>
                </a:cubicBezTo>
                <a:cubicBezTo>
                  <a:pt x="9" y="447"/>
                  <a:pt x="13" y="447"/>
                  <a:pt x="21" y="446"/>
                </a:cubicBezTo>
                <a:cubicBezTo>
                  <a:pt x="61" y="445"/>
                  <a:pt x="92" y="433"/>
                  <a:pt x="115" y="410"/>
                </a:cubicBezTo>
                <a:cubicBezTo>
                  <a:pt x="120" y="405"/>
                  <a:pt x="147" y="376"/>
                  <a:pt x="196" y="322"/>
                </a:cubicBezTo>
                <a:cubicBezTo>
                  <a:pt x="245" y="268"/>
                  <a:pt x="270" y="240"/>
                  <a:pt x="269" y="239"/>
                </a:cubicBezTo>
                <a:cubicBezTo>
                  <a:pt x="218" y="109"/>
                  <a:pt x="192" y="43"/>
                  <a:pt x="190" y="41"/>
                </a:cubicBezTo>
                <a:cubicBezTo>
                  <a:pt x="185" y="36"/>
                  <a:pt x="171" y="33"/>
                  <a:pt x="146" y="32"/>
                </a:cubicBezTo>
                <a:lnTo>
                  <a:pt x="126" y="32"/>
                </a:lnTo>
                <a:cubicBezTo>
                  <a:pt x="123" y="30"/>
                  <a:pt x="122" y="28"/>
                  <a:pt x="122" y="27"/>
                </a:cubicBezTo>
                <a:cubicBezTo>
                  <a:pt x="122" y="26"/>
                  <a:pt x="122" y="21"/>
                  <a:pt x="123" y="14"/>
                </a:cubicBezTo>
                <a:cubicBezTo>
                  <a:pt x="125" y="7"/>
                  <a:pt x="127" y="3"/>
                  <a:pt x="130" y="0"/>
                </a:cubicBezTo>
                <a:lnTo>
                  <a:pt x="140" y="0"/>
                </a:lnTo>
                <a:cubicBezTo>
                  <a:pt x="156" y="1"/>
                  <a:pt x="184" y="2"/>
                  <a:pt x="224" y="2"/>
                </a:cubicBezTo>
                <a:cubicBezTo>
                  <a:pt x="240" y="2"/>
                  <a:pt x="254" y="2"/>
                  <a:pt x="267" y="2"/>
                </a:cubicBezTo>
                <a:cubicBezTo>
                  <a:pt x="280" y="2"/>
                  <a:pt x="291" y="1"/>
                  <a:pt x="299" y="1"/>
                </a:cubicBezTo>
                <a:cubicBezTo>
                  <a:pt x="306" y="1"/>
                  <a:pt x="311" y="1"/>
                  <a:pt x="312" y="1"/>
                </a:cubicBezTo>
                <a:cubicBezTo>
                  <a:pt x="320" y="1"/>
                  <a:pt x="324" y="4"/>
                  <a:pt x="324" y="9"/>
                </a:cubicBezTo>
                <a:cubicBezTo>
                  <a:pt x="324" y="9"/>
                  <a:pt x="324" y="12"/>
                  <a:pt x="323" y="18"/>
                </a:cubicBezTo>
                <a:cubicBezTo>
                  <a:pt x="321" y="25"/>
                  <a:pt x="319" y="29"/>
                  <a:pt x="318" y="30"/>
                </a:cubicBezTo>
                <a:cubicBezTo>
                  <a:pt x="317" y="32"/>
                  <a:pt x="313" y="32"/>
                  <a:pt x="307" y="32"/>
                </a:cubicBezTo>
                <a:cubicBezTo>
                  <a:pt x="292" y="34"/>
                  <a:pt x="280" y="38"/>
                  <a:pt x="269" y="44"/>
                </a:cubicBezTo>
                <a:lnTo>
                  <a:pt x="323" y="181"/>
                </a:lnTo>
                <a:lnTo>
                  <a:pt x="360" y="140"/>
                </a:lnTo>
                <a:cubicBezTo>
                  <a:pt x="410" y="86"/>
                  <a:pt x="434" y="57"/>
                  <a:pt x="434" y="51"/>
                </a:cubicBezTo>
                <a:cubicBezTo>
                  <a:pt x="434" y="43"/>
                  <a:pt x="429" y="37"/>
                  <a:pt x="418" y="34"/>
                </a:cubicBezTo>
                <a:cubicBezTo>
                  <a:pt x="415" y="34"/>
                  <a:pt x="412" y="33"/>
                  <a:pt x="408" y="32"/>
                </a:cubicBezTo>
                <a:cubicBezTo>
                  <a:pt x="401" y="32"/>
                  <a:pt x="398" y="30"/>
                  <a:pt x="398" y="25"/>
                </a:cubicBezTo>
                <a:cubicBezTo>
                  <a:pt x="398" y="24"/>
                  <a:pt x="398" y="20"/>
                  <a:pt x="399" y="14"/>
                </a:cubicBezTo>
                <a:cubicBezTo>
                  <a:pt x="401" y="7"/>
                  <a:pt x="404" y="3"/>
                  <a:pt x="406" y="0"/>
                </a:cubicBezTo>
                <a:lnTo>
                  <a:pt x="415" y="0"/>
                </a:lnTo>
                <a:cubicBezTo>
                  <a:pt x="415" y="0"/>
                  <a:pt x="421" y="0"/>
                  <a:pt x="432" y="0"/>
                </a:cubicBezTo>
                <a:cubicBezTo>
                  <a:pt x="443" y="0"/>
                  <a:pt x="456" y="1"/>
                  <a:pt x="470" y="2"/>
                </a:cubicBezTo>
                <a:cubicBezTo>
                  <a:pt x="484" y="3"/>
                  <a:pt x="493" y="3"/>
                  <a:pt x="499" y="2"/>
                </a:cubicBezTo>
                <a:cubicBezTo>
                  <a:pt x="540" y="2"/>
                  <a:pt x="563" y="2"/>
                  <a:pt x="568" y="0"/>
                </a:cubicBezTo>
                <a:lnTo>
                  <a:pt x="573" y="0"/>
                </a:lnTo>
                <a:cubicBezTo>
                  <a:pt x="577" y="4"/>
                  <a:pt x="578" y="6"/>
                  <a:pt x="578" y="8"/>
                </a:cubicBezTo>
                <a:cubicBezTo>
                  <a:pt x="577" y="20"/>
                  <a:pt x="574" y="28"/>
                  <a:pt x="570" y="32"/>
                </a:cubicBezTo>
                <a:lnTo>
                  <a:pt x="559" y="32"/>
                </a:lnTo>
                <a:cubicBezTo>
                  <a:pt x="543" y="33"/>
                  <a:pt x="529" y="35"/>
                  <a:pt x="516" y="39"/>
                </a:cubicBezTo>
                <a:cubicBezTo>
                  <a:pt x="503" y="42"/>
                  <a:pt x="494" y="46"/>
                  <a:pt x="487" y="51"/>
                </a:cubicBezTo>
                <a:cubicBezTo>
                  <a:pt x="481" y="55"/>
                  <a:pt x="475" y="59"/>
                  <a:pt x="471" y="63"/>
                </a:cubicBezTo>
                <a:lnTo>
                  <a:pt x="463" y="69"/>
                </a:lnTo>
                <a:cubicBezTo>
                  <a:pt x="463" y="69"/>
                  <a:pt x="441" y="93"/>
                  <a:pt x="397" y="143"/>
                </a:cubicBezTo>
                <a:lnTo>
                  <a:pt x="335" y="210"/>
                </a:lnTo>
                <a:cubicBezTo>
                  <a:pt x="335" y="211"/>
                  <a:pt x="342" y="229"/>
                  <a:pt x="356" y="266"/>
                </a:cubicBezTo>
                <a:cubicBezTo>
                  <a:pt x="371" y="303"/>
                  <a:pt x="387" y="340"/>
                  <a:pt x="403" y="379"/>
                </a:cubicBezTo>
                <a:cubicBezTo>
                  <a:pt x="419" y="418"/>
                  <a:pt x="427" y="438"/>
                  <a:pt x="429" y="439"/>
                </a:cubicBezTo>
                <a:cubicBezTo>
                  <a:pt x="433" y="443"/>
                  <a:pt x="448" y="446"/>
                  <a:pt x="471" y="446"/>
                </a:cubicBezTo>
                <a:cubicBezTo>
                  <a:pt x="488" y="446"/>
                  <a:pt x="496" y="448"/>
                  <a:pt x="496" y="452"/>
                </a:cubicBezTo>
                <a:cubicBezTo>
                  <a:pt x="496" y="453"/>
                  <a:pt x="495" y="457"/>
                  <a:pt x="494" y="462"/>
                </a:cubicBezTo>
                <a:cubicBezTo>
                  <a:pt x="492" y="470"/>
                  <a:pt x="491" y="474"/>
                  <a:pt x="489" y="475"/>
                </a:cubicBezTo>
                <a:cubicBezTo>
                  <a:pt x="488" y="477"/>
                  <a:pt x="485" y="478"/>
                  <a:pt x="480" y="478"/>
                </a:cubicBezTo>
                <a:cubicBezTo>
                  <a:pt x="478" y="478"/>
                  <a:pt x="471" y="478"/>
                  <a:pt x="457" y="478"/>
                </a:cubicBezTo>
                <a:cubicBezTo>
                  <a:pt x="443" y="478"/>
                  <a:pt x="422" y="477"/>
                  <a:pt x="394" y="477"/>
                </a:cubicBezTo>
                <a:cubicBezTo>
                  <a:pt x="365" y="477"/>
                  <a:pt x="343" y="477"/>
                  <a:pt x="329" y="477"/>
                </a:cubicBezTo>
                <a:cubicBezTo>
                  <a:pt x="314" y="477"/>
                  <a:pt x="306" y="477"/>
                  <a:pt x="304" y="478"/>
                </a:cubicBezTo>
                <a:cubicBezTo>
                  <a:pt x="296" y="478"/>
                  <a:pt x="292" y="475"/>
                  <a:pt x="292" y="471"/>
                </a:cubicBezTo>
                <a:cubicBezTo>
                  <a:pt x="292" y="471"/>
                  <a:pt x="293" y="467"/>
                  <a:pt x="294" y="461"/>
                </a:cubicBezTo>
                <a:cubicBezTo>
                  <a:pt x="295" y="456"/>
                  <a:pt x="295" y="453"/>
                  <a:pt x="296" y="451"/>
                </a:cubicBezTo>
                <a:cubicBezTo>
                  <a:pt x="297" y="449"/>
                  <a:pt x="299" y="448"/>
                  <a:pt x="300" y="448"/>
                </a:cubicBezTo>
                <a:cubicBezTo>
                  <a:pt x="301" y="447"/>
                  <a:pt x="303" y="447"/>
                  <a:pt x="306" y="446"/>
                </a:cubicBezTo>
                <a:cubicBezTo>
                  <a:pt x="309" y="446"/>
                  <a:pt x="313" y="445"/>
                  <a:pt x="317" y="445"/>
                </a:cubicBezTo>
                <a:cubicBezTo>
                  <a:pt x="322" y="445"/>
                  <a:pt x="328" y="444"/>
                  <a:pt x="336" y="441"/>
                </a:cubicBezTo>
                <a:cubicBezTo>
                  <a:pt x="343" y="437"/>
                  <a:pt x="347" y="434"/>
                  <a:pt x="347" y="434"/>
                </a:cubicBezTo>
                <a:cubicBezTo>
                  <a:pt x="347" y="434"/>
                  <a:pt x="336" y="406"/>
                  <a:pt x="315" y="352"/>
                </a:cubicBezTo>
                <a:lnTo>
                  <a:pt x="282" y="269"/>
                </a:lnTo>
                <a:cubicBezTo>
                  <a:pt x="194" y="364"/>
                  <a:pt x="149" y="414"/>
                  <a:pt x="147" y="420"/>
                </a:cubicBezTo>
                <a:cubicBezTo>
                  <a:pt x="145" y="423"/>
                  <a:pt x="144" y="426"/>
                  <a:pt x="144" y="428"/>
                </a:cubicBezTo>
                <a:cubicBezTo>
                  <a:pt x="144" y="437"/>
                  <a:pt x="151" y="443"/>
                  <a:pt x="164" y="445"/>
                </a:cubicBezTo>
                <a:cubicBezTo>
                  <a:pt x="165" y="445"/>
                  <a:pt x="166" y="445"/>
                  <a:pt x="169" y="445"/>
                </a:cubicBezTo>
                <a:cubicBezTo>
                  <a:pt x="171" y="445"/>
                  <a:pt x="172" y="446"/>
                  <a:pt x="173" y="446"/>
                </a:cubicBezTo>
                <a:cubicBezTo>
                  <a:pt x="174" y="446"/>
                  <a:pt x="175" y="446"/>
                  <a:pt x="176" y="446"/>
                </a:cubicBezTo>
                <a:cubicBezTo>
                  <a:pt x="176" y="446"/>
                  <a:pt x="177" y="446"/>
                  <a:pt x="178" y="447"/>
                </a:cubicBezTo>
                <a:cubicBezTo>
                  <a:pt x="179" y="447"/>
                  <a:pt x="179" y="448"/>
                  <a:pt x="180" y="449"/>
                </a:cubicBezTo>
                <a:cubicBezTo>
                  <a:pt x="180" y="450"/>
                  <a:pt x="180" y="451"/>
                  <a:pt x="180" y="454"/>
                </a:cubicBezTo>
                <a:cubicBezTo>
                  <a:pt x="180" y="458"/>
                  <a:pt x="180" y="462"/>
                  <a:pt x="179" y="465"/>
                </a:cubicBezTo>
                <a:cubicBezTo>
                  <a:pt x="178" y="471"/>
                  <a:pt x="176" y="475"/>
                  <a:pt x="175" y="475"/>
                </a:cubicBezTo>
                <a:cubicBezTo>
                  <a:pt x="174" y="476"/>
                  <a:pt x="170" y="477"/>
                  <a:pt x="164" y="478"/>
                </a:cubicBezTo>
                <a:cubicBezTo>
                  <a:pt x="163" y="478"/>
                  <a:pt x="159" y="478"/>
                  <a:pt x="152" y="478"/>
                </a:cubicBezTo>
                <a:cubicBezTo>
                  <a:pt x="145" y="478"/>
                  <a:pt x="135" y="477"/>
                  <a:pt x="123" y="477"/>
                </a:cubicBezTo>
                <a:cubicBezTo>
                  <a:pt x="110" y="476"/>
                  <a:pt x="96" y="476"/>
                  <a:pt x="81" y="477"/>
                </a:cubicBezTo>
                <a:cubicBezTo>
                  <a:pt x="45" y="477"/>
                  <a:pt x="22" y="477"/>
                  <a:pt x="11" y="478"/>
                </a:cubicBez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288" name=""/>
          <p:cNvSpPr/>
          <p:nvPr/>
        </p:nvSpPr>
        <p:spPr>
          <a:xfrm>
            <a:off x="4744080" y="2744280"/>
            <a:ext cx="66600" cy="77040"/>
          </a:xfrm>
          <a:custGeom>
            <a:avLst/>
            <a:gdLst/>
            <a:ahLst/>
            <a:rect l="0" t="0" r="r" b="b"/>
            <a:pathLst>
              <a:path w="185" h="214">
                <a:moveTo>
                  <a:pt x="7" y="83"/>
                </a:moveTo>
                <a:cubicBezTo>
                  <a:pt x="8" y="81"/>
                  <a:pt x="9" y="67"/>
                  <a:pt x="10" y="43"/>
                </a:cubicBezTo>
                <a:cubicBezTo>
                  <a:pt x="11" y="18"/>
                  <a:pt x="12" y="5"/>
                  <a:pt x="13" y="4"/>
                </a:cubicBezTo>
                <a:lnTo>
                  <a:pt x="13" y="0"/>
                </a:lnTo>
                <a:lnTo>
                  <a:pt x="181" y="0"/>
                </a:lnTo>
                <a:cubicBezTo>
                  <a:pt x="183" y="2"/>
                  <a:pt x="184" y="5"/>
                  <a:pt x="184" y="8"/>
                </a:cubicBezTo>
                <a:cubicBezTo>
                  <a:pt x="184" y="12"/>
                  <a:pt x="184" y="14"/>
                  <a:pt x="184" y="15"/>
                </a:cubicBezTo>
                <a:lnTo>
                  <a:pt x="176" y="26"/>
                </a:lnTo>
                <a:cubicBezTo>
                  <a:pt x="170" y="34"/>
                  <a:pt x="161" y="45"/>
                  <a:pt x="150" y="60"/>
                </a:cubicBezTo>
                <a:cubicBezTo>
                  <a:pt x="139" y="76"/>
                  <a:pt x="128" y="90"/>
                  <a:pt x="117" y="104"/>
                </a:cubicBezTo>
                <a:lnTo>
                  <a:pt x="53" y="194"/>
                </a:lnTo>
                <a:lnTo>
                  <a:pt x="76" y="194"/>
                </a:lnTo>
                <a:lnTo>
                  <a:pt x="88" y="194"/>
                </a:lnTo>
                <a:cubicBezTo>
                  <a:pt x="104" y="194"/>
                  <a:pt x="117" y="193"/>
                  <a:pt x="126" y="191"/>
                </a:cubicBezTo>
                <a:cubicBezTo>
                  <a:pt x="136" y="189"/>
                  <a:pt x="144" y="184"/>
                  <a:pt x="150" y="176"/>
                </a:cubicBezTo>
                <a:cubicBezTo>
                  <a:pt x="157" y="167"/>
                  <a:pt x="161" y="149"/>
                  <a:pt x="165" y="123"/>
                </a:cubicBezTo>
                <a:lnTo>
                  <a:pt x="166" y="114"/>
                </a:lnTo>
                <a:cubicBezTo>
                  <a:pt x="166" y="113"/>
                  <a:pt x="169" y="113"/>
                  <a:pt x="176" y="113"/>
                </a:cubicBezTo>
                <a:lnTo>
                  <a:pt x="185" y="113"/>
                </a:lnTo>
                <a:lnTo>
                  <a:pt x="185" y="117"/>
                </a:lnTo>
                <a:cubicBezTo>
                  <a:pt x="185" y="118"/>
                  <a:pt x="184" y="133"/>
                  <a:pt x="181" y="163"/>
                </a:cubicBezTo>
                <a:cubicBezTo>
                  <a:pt x="179" y="193"/>
                  <a:pt x="177" y="209"/>
                  <a:pt x="177" y="211"/>
                </a:cubicBezTo>
                <a:lnTo>
                  <a:pt x="177" y="214"/>
                </a:lnTo>
                <a:lnTo>
                  <a:pt x="90" y="214"/>
                </a:lnTo>
                <a:lnTo>
                  <a:pt x="3" y="214"/>
                </a:lnTo>
                <a:lnTo>
                  <a:pt x="2" y="213"/>
                </a:lnTo>
                <a:cubicBezTo>
                  <a:pt x="1" y="211"/>
                  <a:pt x="0" y="209"/>
                  <a:pt x="0" y="206"/>
                </a:cubicBezTo>
                <a:cubicBezTo>
                  <a:pt x="0" y="201"/>
                  <a:pt x="0" y="199"/>
                  <a:pt x="1" y="199"/>
                </a:cubicBezTo>
                <a:cubicBezTo>
                  <a:pt x="1" y="198"/>
                  <a:pt x="23" y="169"/>
                  <a:pt x="65" y="109"/>
                </a:cubicBezTo>
                <a:cubicBezTo>
                  <a:pt x="108" y="51"/>
                  <a:pt x="130" y="20"/>
                  <a:pt x="132" y="18"/>
                </a:cubicBezTo>
                <a:lnTo>
                  <a:pt x="103" y="18"/>
                </a:lnTo>
                <a:cubicBezTo>
                  <a:pt x="81" y="19"/>
                  <a:pt x="67" y="20"/>
                  <a:pt x="61" y="21"/>
                </a:cubicBezTo>
                <a:cubicBezTo>
                  <a:pt x="53" y="23"/>
                  <a:pt x="47" y="27"/>
                  <a:pt x="42" y="32"/>
                </a:cubicBezTo>
                <a:cubicBezTo>
                  <a:pt x="34" y="39"/>
                  <a:pt x="29" y="56"/>
                  <a:pt x="27" y="83"/>
                </a:cubicBezTo>
                <a:lnTo>
                  <a:pt x="27" y="87"/>
                </a:lnTo>
                <a:lnTo>
                  <a:pt x="7" y="87"/>
                </a:lnTo>
                <a:lnTo>
                  <a:pt x="7" y="83"/>
                </a:ln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289" name=""/>
          <p:cNvSpPr/>
          <p:nvPr/>
        </p:nvSpPr>
        <p:spPr>
          <a:xfrm>
            <a:off x="4822920" y="2741400"/>
            <a:ext cx="69480" cy="81720"/>
          </a:xfrm>
          <a:custGeom>
            <a:avLst/>
            <a:gdLst/>
            <a:ahLst/>
            <a:rect l="0" t="0" r="r" b="b"/>
            <a:pathLst>
              <a:path w="193" h="227">
                <a:moveTo>
                  <a:pt x="0" y="113"/>
                </a:moveTo>
                <a:cubicBezTo>
                  <a:pt x="0" y="95"/>
                  <a:pt x="4" y="79"/>
                  <a:pt x="10" y="64"/>
                </a:cubicBezTo>
                <a:cubicBezTo>
                  <a:pt x="17" y="49"/>
                  <a:pt x="25" y="37"/>
                  <a:pt x="35" y="28"/>
                </a:cubicBezTo>
                <a:cubicBezTo>
                  <a:pt x="45" y="19"/>
                  <a:pt x="56" y="12"/>
                  <a:pt x="67" y="7"/>
                </a:cubicBezTo>
                <a:cubicBezTo>
                  <a:pt x="80" y="3"/>
                  <a:pt x="91" y="0"/>
                  <a:pt x="101" y="0"/>
                </a:cubicBezTo>
                <a:cubicBezTo>
                  <a:pt x="118" y="0"/>
                  <a:pt x="133" y="3"/>
                  <a:pt x="146" y="9"/>
                </a:cubicBezTo>
                <a:cubicBezTo>
                  <a:pt x="158" y="15"/>
                  <a:pt x="168" y="23"/>
                  <a:pt x="174" y="33"/>
                </a:cubicBezTo>
                <a:cubicBezTo>
                  <a:pt x="181" y="44"/>
                  <a:pt x="185" y="54"/>
                  <a:pt x="188" y="65"/>
                </a:cubicBezTo>
                <a:cubicBezTo>
                  <a:pt x="191" y="76"/>
                  <a:pt x="192" y="87"/>
                  <a:pt x="193" y="100"/>
                </a:cubicBezTo>
                <a:cubicBezTo>
                  <a:pt x="193" y="102"/>
                  <a:pt x="191" y="105"/>
                  <a:pt x="189" y="107"/>
                </a:cubicBezTo>
                <a:lnTo>
                  <a:pt x="49" y="107"/>
                </a:lnTo>
                <a:lnTo>
                  <a:pt x="49" y="114"/>
                </a:lnTo>
                <a:cubicBezTo>
                  <a:pt x="49" y="163"/>
                  <a:pt x="65" y="194"/>
                  <a:pt x="99" y="204"/>
                </a:cubicBezTo>
                <a:cubicBezTo>
                  <a:pt x="106" y="206"/>
                  <a:pt x="113" y="207"/>
                  <a:pt x="121" y="207"/>
                </a:cubicBezTo>
                <a:cubicBezTo>
                  <a:pt x="135" y="207"/>
                  <a:pt x="147" y="202"/>
                  <a:pt x="157" y="191"/>
                </a:cubicBezTo>
                <a:cubicBezTo>
                  <a:pt x="162" y="186"/>
                  <a:pt x="167" y="178"/>
                  <a:pt x="170" y="170"/>
                </a:cubicBezTo>
                <a:lnTo>
                  <a:pt x="175" y="158"/>
                </a:lnTo>
                <a:cubicBezTo>
                  <a:pt x="176" y="157"/>
                  <a:pt x="178" y="156"/>
                  <a:pt x="183" y="156"/>
                </a:cubicBezTo>
                <a:lnTo>
                  <a:pt x="184" y="156"/>
                </a:lnTo>
                <a:cubicBezTo>
                  <a:pt x="190" y="156"/>
                  <a:pt x="193" y="158"/>
                  <a:pt x="193" y="161"/>
                </a:cubicBezTo>
                <a:cubicBezTo>
                  <a:pt x="193" y="163"/>
                  <a:pt x="192" y="165"/>
                  <a:pt x="191" y="168"/>
                </a:cubicBezTo>
                <a:cubicBezTo>
                  <a:pt x="185" y="187"/>
                  <a:pt x="174" y="201"/>
                  <a:pt x="160" y="212"/>
                </a:cubicBezTo>
                <a:cubicBezTo>
                  <a:pt x="145" y="222"/>
                  <a:pt x="129" y="227"/>
                  <a:pt x="111" y="227"/>
                </a:cubicBezTo>
                <a:cubicBezTo>
                  <a:pt x="80" y="227"/>
                  <a:pt x="53" y="216"/>
                  <a:pt x="32" y="193"/>
                </a:cubicBezTo>
                <a:cubicBezTo>
                  <a:pt x="11" y="170"/>
                  <a:pt x="1" y="143"/>
                  <a:pt x="0" y="113"/>
                </a:cubicBezTo>
                <a:moveTo>
                  <a:pt x="152" y="85"/>
                </a:moveTo>
                <a:cubicBezTo>
                  <a:pt x="148" y="43"/>
                  <a:pt x="133" y="21"/>
                  <a:pt x="105" y="18"/>
                </a:cubicBezTo>
                <a:lnTo>
                  <a:pt x="104" y="18"/>
                </a:lnTo>
                <a:cubicBezTo>
                  <a:pt x="102" y="18"/>
                  <a:pt x="99" y="18"/>
                  <a:pt x="96" y="19"/>
                </a:cubicBezTo>
                <a:cubicBezTo>
                  <a:pt x="94" y="19"/>
                  <a:pt x="90" y="20"/>
                  <a:pt x="84" y="23"/>
                </a:cubicBezTo>
                <a:cubicBezTo>
                  <a:pt x="78" y="25"/>
                  <a:pt x="74" y="28"/>
                  <a:pt x="70" y="33"/>
                </a:cubicBezTo>
                <a:cubicBezTo>
                  <a:pt x="65" y="37"/>
                  <a:pt x="61" y="44"/>
                  <a:pt x="57" y="53"/>
                </a:cubicBezTo>
                <a:cubicBezTo>
                  <a:pt x="54" y="62"/>
                  <a:pt x="51" y="73"/>
                  <a:pt x="49" y="86"/>
                </a:cubicBezTo>
                <a:lnTo>
                  <a:pt x="49" y="89"/>
                </a:lnTo>
                <a:lnTo>
                  <a:pt x="152" y="89"/>
                </a:lnTo>
                <a:lnTo>
                  <a:pt x="152" y="85"/>
                </a:ln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290" name=""/>
          <p:cNvSpPr/>
          <p:nvPr/>
        </p:nvSpPr>
        <p:spPr>
          <a:xfrm>
            <a:off x="4900680" y="2742480"/>
            <a:ext cx="61560" cy="78840"/>
          </a:xfrm>
          <a:custGeom>
            <a:avLst/>
            <a:gdLst/>
            <a:ahLst/>
            <a:rect l="0" t="0" r="r" b="b"/>
            <a:pathLst>
              <a:path w="171" h="219">
                <a:moveTo>
                  <a:pt x="8" y="196"/>
                </a:moveTo>
                <a:lnTo>
                  <a:pt x="15" y="196"/>
                </a:lnTo>
                <a:cubicBezTo>
                  <a:pt x="27" y="196"/>
                  <a:pt x="35" y="194"/>
                  <a:pt x="38" y="189"/>
                </a:cubicBezTo>
                <a:lnTo>
                  <a:pt x="38" y="185"/>
                </a:lnTo>
                <a:cubicBezTo>
                  <a:pt x="38" y="182"/>
                  <a:pt x="38" y="179"/>
                  <a:pt x="38" y="174"/>
                </a:cubicBezTo>
                <a:cubicBezTo>
                  <a:pt x="38" y="169"/>
                  <a:pt x="38" y="164"/>
                  <a:pt x="38" y="159"/>
                </a:cubicBezTo>
                <a:cubicBezTo>
                  <a:pt x="39" y="153"/>
                  <a:pt x="39" y="147"/>
                  <a:pt x="38" y="140"/>
                </a:cubicBezTo>
                <a:cubicBezTo>
                  <a:pt x="38" y="132"/>
                  <a:pt x="38" y="125"/>
                  <a:pt x="38" y="118"/>
                </a:cubicBezTo>
                <a:cubicBezTo>
                  <a:pt x="38" y="108"/>
                  <a:pt x="38" y="97"/>
                  <a:pt x="38" y="85"/>
                </a:cubicBezTo>
                <a:cubicBezTo>
                  <a:pt x="38" y="74"/>
                  <a:pt x="38" y="64"/>
                  <a:pt x="38" y="56"/>
                </a:cubicBezTo>
                <a:lnTo>
                  <a:pt x="38" y="45"/>
                </a:lnTo>
                <a:cubicBezTo>
                  <a:pt x="37" y="38"/>
                  <a:pt x="34" y="34"/>
                  <a:pt x="31" y="32"/>
                </a:cubicBezTo>
                <a:cubicBezTo>
                  <a:pt x="27" y="30"/>
                  <a:pt x="20" y="29"/>
                  <a:pt x="9" y="28"/>
                </a:cubicBezTo>
                <a:lnTo>
                  <a:pt x="0" y="28"/>
                </a:lnTo>
                <a:lnTo>
                  <a:pt x="0" y="17"/>
                </a:lnTo>
                <a:cubicBezTo>
                  <a:pt x="0" y="9"/>
                  <a:pt x="0" y="5"/>
                  <a:pt x="1" y="5"/>
                </a:cubicBezTo>
                <a:lnTo>
                  <a:pt x="6" y="5"/>
                </a:lnTo>
                <a:cubicBezTo>
                  <a:pt x="9" y="4"/>
                  <a:pt x="14" y="4"/>
                  <a:pt x="20" y="4"/>
                </a:cubicBezTo>
                <a:cubicBezTo>
                  <a:pt x="25" y="3"/>
                  <a:pt x="31" y="3"/>
                  <a:pt x="37" y="3"/>
                </a:cubicBezTo>
                <a:cubicBezTo>
                  <a:pt x="43" y="2"/>
                  <a:pt x="48" y="2"/>
                  <a:pt x="55" y="2"/>
                </a:cubicBezTo>
                <a:cubicBezTo>
                  <a:pt x="61" y="1"/>
                  <a:pt x="66" y="1"/>
                  <a:pt x="69" y="0"/>
                </a:cubicBezTo>
                <a:cubicBezTo>
                  <a:pt x="72" y="0"/>
                  <a:pt x="74" y="-1"/>
                  <a:pt x="74" y="0"/>
                </a:cubicBezTo>
                <a:lnTo>
                  <a:pt x="76" y="0"/>
                </a:lnTo>
                <a:lnTo>
                  <a:pt x="76" y="34"/>
                </a:lnTo>
                <a:cubicBezTo>
                  <a:pt x="89" y="11"/>
                  <a:pt x="105" y="0"/>
                  <a:pt x="124" y="0"/>
                </a:cubicBezTo>
                <a:lnTo>
                  <a:pt x="127" y="0"/>
                </a:lnTo>
                <a:cubicBezTo>
                  <a:pt x="141" y="0"/>
                  <a:pt x="152" y="4"/>
                  <a:pt x="159" y="11"/>
                </a:cubicBezTo>
                <a:cubicBezTo>
                  <a:pt x="167" y="18"/>
                  <a:pt x="171" y="26"/>
                  <a:pt x="171" y="34"/>
                </a:cubicBezTo>
                <a:cubicBezTo>
                  <a:pt x="171" y="41"/>
                  <a:pt x="168" y="47"/>
                  <a:pt x="164" y="52"/>
                </a:cubicBezTo>
                <a:cubicBezTo>
                  <a:pt x="159" y="57"/>
                  <a:pt x="153" y="59"/>
                  <a:pt x="144" y="59"/>
                </a:cubicBezTo>
                <a:cubicBezTo>
                  <a:pt x="136" y="59"/>
                  <a:pt x="130" y="56"/>
                  <a:pt x="126" y="51"/>
                </a:cubicBezTo>
                <a:cubicBezTo>
                  <a:pt x="122" y="46"/>
                  <a:pt x="120" y="40"/>
                  <a:pt x="120" y="34"/>
                </a:cubicBezTo>
                <a:cubicBezTo>
                  <a:pt x="120" y="31"/>
                  <a:pt x="120" y="29"/>
                  <a:pt x="121" y="26"/>
                </a:cubicBezTo>
                <a:cubicBezTo>
                  <a:pt x="121" y="24"/>
                  <a:pt x="122" y="22"/>
                  <a:pt x="123" y="21"/>
                </a:cubicBezTo>
                <a:cubicBezTo>
                  <a:pt x="124" y="19"/>
                  <a:pt x="125" y="18"/>
                  <a:pt x="125" y="18"/>
                </a:cubicBezTo>
                <a:cubicBezTo>
                  <a:pt x="124" y="17"/>
                  <a:pt x="120" y="18"/>
                  <a:pt x="113" y="20"/>
                </a:cubicBezTo>
                <a:cubicBezTo>
                  <a:pt x="108" y="23"/>
                  <a:pt x="104" y="25"/>
                  <a:pt x="101" y="27"/>
                </a:cubicBezTo>
                <a:cubicBezTo>
                  <a:pt x="86" y="42"/>
                  <a:pt x="78" y="72"/>
                  <a:pt x="78" y="116"/>
                </a:cubicBezTo>
                <a:lnTo>
                  <a:pt x="78" y="143"/>
                </a:lnTo>
                <a:cubicBezTo>
                  <a:pt x="78" y="147"/>
                  <a:pt x="78" y="152"/>
                  <a:pt x="78" y="156"/>
                </a:cubicBezTo>
                <a:cubicBezTo>
                  <a:pt x="78" y="161"/>
                  <a:pt x="78" y="165"/>
                  <a:pt x="78" y="169"/>
                </a:cubicBezTo>
                <a:cubicBezTo>
                  <a:pt x="78" y="173"/>
                  <a:pt x="78" y="176"/>
                  <a:pt x="79" y="179"/>
                </a:cubicBezTo>
                <a:cubicBezTo>
                  <a:pt x="79" y="182"/>
                  <a:pt x="79" y="184"/>
                  <a:pt x="79" y="186"/>
                </a:cubicBezTo>
                <a:lnTo>
                  <a:pt x="79" y="189"/>
                </a:lnTo>
                <a:cubicBezTo>
                  <a:pt x="79" y="190"/>
                  <a:pt x="80" y="190"/>
                  <a:pt x="80" y="191"/>
                </a:cubicBezTo>
                <a:cubicBezTo>
                  <a:pt x="81" y="192"/>
                  <a:pt x="82" y="192"/>
                  <a:pt x="83" y="192"/>
                </a:cubicBezTo>
                <a:cubicBezTo>
                  <a:pt x="84" y="193"/>
                  <a:pt x="85" y="193"/>
                  <a:pt x="85" y="194"/>
                </a:cubicBezTo>
                <a:cubicBezTo>
                  <a:pt x="86" y="194"/>
                  <a:pt x="87" y="195"/>
                  <a:pt x="89" y="195"/>
                </a:cubicBezTo>
                <a:cubicBezTo>
                  <a:pt x="90" y="195"/>
                  <a:pt x="91" y="195"/>
                  <a:pt x="92" y="195"/>
                </a:cubicBezTo>
                <a:cubicBezTo>
                  <a:pt x="93" y="196"/>
                  <a:pt x="94" y="196"/>
                  <a:pt x="97" y="196"/>
                </a:cubicBezTo>
                <a:cubicBezTo>
                  <a:pt x="99" y="196"/>
                  <a:pt x="100" y="196"/>
                  <a:pt x="101" y="196"/>
                </a:cubicBezTo>
                <a:cubicBezTo>
                  <a:pt x="102" y="196"/>
                  <a:pt x="103" y="196"/>
                  <a:pt x="106" y="196"/>
                </a:cubicBezTo>
                <a:cubicBezTo>
                  <a:pt x="109" y="197"/>
                  <a:pt x="110" y="197"/>
                  <a:pt x="111" y="196"/>
                </a:cubicBezTo>
                <a:lnTo>
                  <a:pt x="126" y="196"/>
                </a:lnTo>
                <a:lnTo>
                  <a:pt x="126" y="219"/>
                </a:lnTo>
                <a:lnTo>
                  <a:pt x="122" y="219"/>
                </a:lnTo>
                <a:cubicBezTo>
                  <a:pt x="116" y="218"/>
                  <a:pt x="95" y="218"/>
                  <a:pt x="59" y="218"/>
                </a:cubicBezTo>
                <a:cubicBezTo>
                  <a:pt x="25" y="218"/>
                  <a:pt x="7" y="218"/>
                  <a:pt x="4" y="219"/>
                </a:cubicBezTo>
                <a:lnTo>
                  <a:pt x="0" y="219"/>
                </a:lnTo>
                <a:lnTo>
                  <a:pt x="0" y="196"/>
                </a:lnTo>
                <a:lnTo>
                  <a:pt x="8" y="196"/>
                </a:ln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291" name=""/>
          <p:cNvSpPr/>
          <p:nvPr/>
        </p:nvSpPr>
        <p:spPr>
          <a:xfrm>
            <a:off x="4971600" y="2741400"/>
            <a:ext cx="79200" cy="81720"/>
          </a:xfrm>
          <a:custGeom>
            <a:avLst/>
            <a:gdLst/>
            <a:ahLst/>
            <a:rect l="0" t="0" r="r" b="b"/>
            <a:pathLst>
              <a:path w="220" h="227">
                <a:moveTo>
                  <a:pt x="0" y="115"/>
                </a:moveTo>
                <a:cubicBezTo>
                  <a:pt x="0" y="84"/>
                  <a:pt x="11" y="57"/>
                  <a:pt x="32" y="34"/>
                </a:cubicBezTo>
                <a:cubicBezTo>
                  <a:pt x="55" y="12"/>
                  <a:pt x="81" y="0"/>
                  <a:pt x="111" y="0"/>
                </a:cubicBezTo>
                <a:cubicBezTo>
                  <a:pt x="140" y="0"/>
                  <a:pt x="166" y="11"/>
                  <a:pt x="187" y="33"/>
                </a:cubicBezTo>
                <a:cubicBezTo>
                  <a:pt x="209" y="56"/>
                  <a:pt x="220" y="83"/>
                  <a:pt x="220" y="115"/>
                </a:cubicBezTo>
                <a:cubicBezTo>
                  <a:pt x="220" y="146"/>
                  <a:pt x="209" y="172"/>
                  <a:pt x="188" y="195"/>
                </a:cubicBezTo>
                <a:cubicBezTo>
                  <a:pt x="167" y="216"/>
                  <a:pt x="141" y="227"/>
                  <a:pt x="111" y="227"/>
                </a:cubicBezTo>
                <a:cubicBezTo>
                  <a:pt x="79" y="227"/>
                  <a:pt x="53" y="216"/>
                  <a:pt x="31" y="194"/>
                </a:cubicBezTo>
                <a:cubicBezTo>
                  <a:pt x="11" y="171"/>
                  <a:pt x="1" y="145"/>
                  <a:pt x="0" y="115"/>
                </a:cubicBezTo>
                <a:moveTo>
                  <a:pt x="111" y="207"/>
                </a:moveTo>
                <a:cubicBezTo>
                  <a:pt x="151" y="207"/>
                  <a:pt x="171" y="179"/>
                  <a:pt x="171" y="126"/>
                </a:cubicBezTo>
                <a:lnTo>
                  <a:pt x="171" y="110"/>
                </a:lnTo>
                <a:lnTo>
                  <a:pt x="171" y="98"/>
                </a:lnTo>
                <a:cubicBezTo>
                  <a:pt x="171" y="90"/>
                  <a:pt x="171" y="84"/>
                  <a:pt x="171" y="79"/>
                </a:cubicBezTo>
                <a:cubicBezTo>
                  <a:pt x="170" y="74"/>
                  <a:pt x="169" y="67"/>
                  <a:pt x="167" y="60"/>
                </a:cubicBezTo>
                <a:cubicBezTo>
                  <a:pt x="165" y="53"/>
                  <a:pt x="163" y="47"/>
                  <a:pt x="159" y="42"/>
                </a:cubicBezTo>
                <a:cubicBezTo>
                  <a:pt x="156" y="38"/>
                  <a:pt x="151" y="33"/>
                  <a:pt x="144" y="28"/>
                </a:cubicBezTo>
                <a:cubicBezTo>
                  <a:pt x="137" y="24"/>
                  <a:pt x="129" y="21"/>
                  <a:pt x="120" y="19"/>
                </a:cubicBezTo>
                <a:cubicBezTo>
                  <a:pt x="118" y="18"/>
                  <a:pt x="115" y="18"/>
                  <a:pt x="112" y="18"/>
                </a:cubicBezTo>
                <a:cubicBezTo>
                  <a:pt x="102" y="18"/>
                  <a:pt x="93" y="20"/>
                  <a:pt x="84" y="24"/>
                </a:cubicBezTo>
                <a:cubicBezTo>
                  <a:pt x="70" y="31"/>
                  <a:pt x="60" y="41"/>
                  <a:pt x="56" y="54"/>
                </a:cubicBezTo>
                <a:cubicBezTo>
                  <a:pt x="52" y="67"/>
                  <a:pt x="50" y="82"/>
                  <a:pt x="50" y="100"/>
                </a:cubicBezTo>
                <a:lnTo>
                  <a:pt x="50" y="109"/>
                </a:lnTo>
                <a:cubicBezTo>
                  <a:pt x="50" y="141"/>
                  <a:pt x="53" y="163"/>
                  <a:pt x="59" y="176"/>
                </a:cubicBezTo>
                <a:cubicBezTo>
                  <a:pt x="70" y="197"/>
                  <a:pt x="87" y="207"/>
                  <a:pt x="111" y="207"/>
                </a:cubicBez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292" name=""/>
          <p:cNvSpPr/>
          <p:nvPr/>
        </p:nvSpPr>
        <p:spPr>
          <a:xfrm>
            <a:off x="5057640" y="2776320"/>
            <a:ext cx="47520" cy="13320"/>
          </a:xfrm>
          <a:custGeom>
            <a:avLst/>
            <a:gdLst/>
            <a:ahLst/>
            <a:rect l="0" t="0" r="r" b="b"/>
            <a:pathLst>
              <a:path w="132" h="37">
                <a:moveTo>
                  <a:pt x="0" y="0"/>
                </a:moveTo>
                <a:lnTo>
                  <a:pt x="132" y="0"/>
                </a:lnTo>
                <a:lnTo>
                  <a:pt x="132" y="37"/>
                </a:lnTo>
                <a:lnTo>
                  <a:pt x="0" y="37"/>
                </a:lnTo>
                <a:lnTo>
                  <a:pt x="0" y="0"/>
                </a:ln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293" name=""/>
          <p:cNvSpPr/>
          <p:nvPr/>
        </p:nvSpPr>
        <p:spPr>
          <a:xfrm>
            <a:off x="5119560" y="2702160"/>
            <a:ext cx="41040" cy="119160"/>
          </a:xfrm>
          <a:custGeom>
            <a:avLst/>
            <a:gdLst/>
            <a:ahLst/>
            <a:rect l="0" t="0" r="r" b="b"/>
            <a:pathLst>
              <a:path w="114" h="331">
                <a:moveTo>
                  <a:pt x="21" y="29"/>
                </a:moveTo>
                <a:cubicBezTo>
                  <a:pt x="21" y="20"/>
                  <a:pt x="24" y="13"/>
                  <a:pt x="30" y="8"/>
                </a:cubicBezTo>
                <a:cubicBezTo>
                  <a:pt x="36" y="2"/>
                  <a:pt x="43" y="0"/>
                  <a:pt x="51" y="0"/>
                </a:cubicBezTo>
                <a:cubicBezTo>
                  <a:pt x="59" y="0"/>
                  <a:pt x="66" y="3"/>
                  <a:pt x="71" y="8"/>
                </a:cubicBezTo>
                <a:cubicBezTo>
                  <a:pt x="78" y="13"/>
                  <a:pt x="81" y="20"/>
                  <a:pt x="81" y="29"/>
                </a:cubicBezTo>
                <a:cubicBezTo>
                  <a:pt x="81" y="39"/>
                  <a:pt x="78" y="47"/>
                  <a:pt x="71" y="52"/>
                </a:cubicBezTo>
                <a:cubicBezTo>
                  <a:pt x="66" y="56"/>
                  <a:pt x="59" y="59"/>
                  <a:pt x="50" y="59"/>
                </a:cubicBezTo>
                <a:cubicBezTo>
                  <a:pt x="42" y="59"/>
                  <a:pt x="35" y="56"/>
                  <a:pt x="30" y="52"/>
                </a:cubicBezTo>
                <a:cubicBezTo>
                  <a:pt x="24" y="47"/>
                  <a:pt x="21" y="39"/>
                  <a:pt x="21" y="29"/>
                </a:cubicBezTo>
                <a:moveTo>
                  <a:pt x="110" y="331"/>
                </a:moveTo>
                <a:cubicBezTo>
                  <a:pt x="105" y="330"/>
                  <a:pt x="88" y="330"/>
                  <a:pt x="57" y="330"/>
                </a:cubicBezTo>
                <a:cubicBezTo>
                  <a:pt x="54" y="330"/>
                  <a:pt x="48" y="330"/>
                  <a:pt x="39" y="330"/>
                </a:cubicBezTo>
                <a:cubicBezTo>
                  <a:pt x="30" y="330"/>
                  <a:pt x="22" y="330"/>
                  <a:pt x="14" y="331"/>
                </a:cubicBezTo>
                <a:lnTo>
                  <a:pt x="3" y="331"/>
                </a:lnTo>
                <a:lnTo>
                  <a:pt x="0" y="331"/>
                </a:lnTo>
                <a:lnTo>
                  <a:pt x="0" y="308"/>
                </a:lnTo>
                <a:lnTo>
                  <a:pt x="7" y="308"/>
                </a:lnTo>
                <a:cubicBezTo>
                  <a:pt x="17" y="308"/>
                  <a:pt x="25" y="308"/>
                  <a:pt x="32" y="307"/>
                </a:cubicBezTo>
                <a:cubicBezTo>
                  <a:pt x="35" y="305"/>
                  <a:pt x="36" y="304"/>
                  <a:pt x="37" y="301"/>
                </a:cubicBezTo>
                <a:cubicBezTo>
                  <a:pt x="38" y="299"/>
                  <a:pt x="38" y="292"/>
                  <a:pt x="38" y="281"/>
                </a:cubicBezTo>
                <a:lnTo>
                  <a:pt x="38" y="229"/>
                </a:lnTo>
                <a:lnTo>
                  <a:pt x="38" y="185"/>
                </a:lnTo>
                <a:cubicBezTo>
                  <a:pt x="38" y="168"/>
                  <a:pt x="38" y="157"/>
                  <a:pt x="37" y="153"/>
                </a:cubicBezTo>
                <a:cubicBezTo>
                  <a:pt x="36" y="148"/>
                  <a:pt x="34" y="145"/>
                  <a:pt x="30" y="143"/>
                </a:cubicBezTo>
                <a:cubicBezTo>
                  <a:pt x="26" y="141"/>
                  <a:pt x="18" y="140"/>
                  <a:pt x="7" y="140"/>
                </a:cubicBezTo>
                <a:lnTo>
                  <a:pt x="2" y="140"/>
                </a:lnTo>
                <a:lnTo>
                  <a:pt x="2" y="129"/>
                </a:lnTo>
                <a:cubicBezTo>
                  <a:pt x="2" y="121"/>
                  <a:pt x="2" y="117"/>
                  <a:pt x="2" y="117"/>
                </a:cubicBezTo>
                <a:lnTo>
                  <a:pt x="7" y="117"/>
                </a:lnTo>
                <a:cubicBezTo>
                  <a:pt x="11" y="116"/>
                  <a:pt x="15" y="116"/>
                  <a:pt x="21" y="116"/>
                </a:cubicBezTo>
                <a:cubicBezTo>
                  <a:pt x="27" y="115"/>
                  <a:pt x="33" y="115"/>
                  <a:pt x="39" y="115"/>
                </a:cubicBezTo>
                <a:cubicBezTo>
                  <a:pt x="45" y="114"/>
                  <a:pt x="51" y="114"/>
                  <a:pt x="57" y="114"/>
                </a:cubicBezTo>
                <a:cubicBezTo>
                  <a:pt x="63" y="113"/>
                  <a:pt x="68" y="113"/>
                  <a:pt x="71" y="112"/>
                </a:cubicBezTo>
                <a:cubicBezTo>
                  <a:pt x="75" y="112"/>
                  <a:pt x="77" y="111"/>
                  <a:pt x="78" y="112"/>
                </a:cubicBezTo>
                <a:lnTo>
                  <a:pt x="79" y="112"/>
                </a:lnTo>
                <a:lnTo>
                  <a:pt x="79" y="300"/>
                </a:lnTo>
                <a:cubicBezTo>
                  <a:pt x="81" y="304"/>
                  <a:pt x="83" y="306"/>
                  <a:pt x="85" y="306"/>
                </a:cubicBezTo>
                <a:cubicBezTo>
                  <a:pt x="87" y="307"/>
                  <a:pt x="93" y="308"/>
                  <a:pt x="102" y="308"/>
                </a:cubicBezTo>
                <a:lnTo>
                  <a:pt x="114" y="308"/>
                </a:lnTo>
                <a:lnTo>
                  <a:pt x="114" y="331"/>
                </a:lnTo>
                <a:lnTo>
                  <a:pt x="110" y="331"/>
                </a:ln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294" name=""/>
          <p:cNvSpPr/>
          <p:nvPr/>
        </p:nvSpPr>
        <p:spPr>
          <a:xfrm>
            <a:off x="5168520" y="2742480"/>
            <a:ext cx="92520" cy="78840"/>
          </a:xfrm>
          <a:custGeom>
            <a:avLst/>
            <a:gdLst/>
            <a:ahLst/>
            <a:rect l="0" t="0" r="r" b="b"/>
            <a:pathLst>
              <a:path w="257" h="219">
                <a:moveTo>
                  <a:pt x="8" y="196"/>
                </a:moveTo>
                <a:lnTo>
                  <a:pt x="15" y="196"/>
                </a:lnTo>
                <a:cubicBezTo>
                  <a:pt x="28" y="196"/>
                  <a:pt x="36" y="194"/>
                  <a:pt x="38" y="189"/>
                </a:cubicBezTo>
                <a:lnTo>
                  <a:pt x="38" y="185"/>
                </a:lnTo>
                <a:cubicBezTo>
                  <a:pt x="38" y="182"/>
                  <a:pt x="38" y="179"/>
                  <a:pt x="38" y="174"/>
                </a:cubicBezTo>
                <a:cubicBezTo>
                  <a:pt x="38" y="169"/>
                  <a:pt x="38" y="164"/>
                  <a:pt x="38" y="159"/>
                </a:cubicBezTo>
                <a:cubicBezTo>
                  <a:pt x="38" y="153"/>
                  <a:pt x="38" y="147"/>
                  <a:pt x="39" y="140"/>
                </a:cubicBezTo>
                <a:cubicBezTo>
                  <a:pt x="39" y="132"/>
                  <a:pt x="39" y="125"/>
                  <a:pt x="39" y="118"/>
                </a:cubicBezTo>
                <a:cubicBezTo>
                  <a:pt x="39" y="108"/>
                  <a:pt x="39" y="97"/>
                  <a:pt x="39" y="85"/>
                </a:cubicBezTo>
                <a:cubicBezTo>
                  <a:pt x="39" y="74"/>
                  <a:pt x="39" y="64"/>
                  <a:pt x="38" y="56"/>
                </a:cubicBezTo>
                <a:lnTo>
                  <a:pt x="38" y="45"/>
                </a:lnTo>
                <a:cubicBezTo>
                  <a:pt x="37" y="38"/>
                  <a:pt x="35" y="34"/>
                  <a:pt x="31" y="32"/>
                </a:cubicBezTo>
                <a:cubicBezTo>
                  <a:pt x="28" y="30"/>
                  <a:pt x="20" y="29"/>
                  <a:pt x="9" y="28"/>
                </a:cubicBezTo>
                <a:lnTo>
                  <a:pt x="0" y="28"/>
                </a:lnTo>
                <a:lnTo>
                  <a:pt x="0" y="17"/>
                </a:lnTo>
                <a:cubicBezTo>
                  <a:pt x="0" y="9"/>
                  <a:pt x="1" y="5"/>
                  <a:pt x="1" y="5"/>
                </a:cubicBezTo>
                <a:lnTo>
                  <a:pt x="6" y="5"/>
                </a:lnTo>
                <a:cubicBezTo>
                  <a:pt x="10" y="4"/>
                  <a:pt x="14" y="4"/>
                  <a:pt x="20" y="4"/>
                </a:cubicBezTo>
                <a:cubicBezTo>
                  <a:pt x="26" y="3"/>
                  <a:pt x="32" y="3"/>
                  <a:pt x="38" y="3"/>
                </a:cubicBezTo>
                <a:cubicBezTo>
                  <a:pt x="44" y="2"/>
                  <a:pt x="50" y="2"/>
                  <a:pt x="57" y="2"/>
                </a:cubicBezTo>
                <a:cubicBezTo>
                  <a:pt x="63" y="1"/>
                  <a:pt x="68" y="1"/>
                  <a:pt x="71" y="0"/>
                </a:cubicBezTo>
                <a:cubicBezTo>
                  <a:pt x="75" y="0"/>
                  <a:pt x="77" y="-1"/>
                  <a:pt x="77" y="0"/>
                </a:cubicBezTo>
                <a:lnTo>
                  <a:pt x="78" y="0"/>
                </a:lnTo>
                <a:lnTo>
                  <a:pt x="78" y="20"/>
                </a:lnTo>
                <a:cubicBezTo>
                  <a:pt x="78" y="32"/>
                  <a:pt x="78" y="38"/>
                  <a:pt x="79" y="38"/>
                </a:cubicBezTo>
                <a:cubicBezTo>
                  <a:pt x="79" y="38"/>
                  <a:pt x="80" y="37"/>
                  <a:pt x="81" y="36"/>
                </a:cubicBezTo>
                <a:cubicBezTo>
                  <a:pt x="83" y="34"/>
                  <a:pt x="85" y="32"/>
                  <a:pt x="87" y="28"/>
                </a:cubicBezTo>
                <a:cubicBezTo>
                  <a:pt x="90" y="25"/>
                  <a:pt x="93" y="22"/>
                  <a:pt x="97" y="20"/>
                </a:cubicBezTo>
                <a:cubicBezTo>
                  <a:pt x="100" y="17"/>
                  <a:pt x="105" y="14"/>
                  <a:pt x="111" y="10"/>
                </a:cubicBezTo>
                <a:cubicBezTo>
                  <a:pt x="117" y="7"/>
                  <a:pt x="123" y="4"/>
                  <a:pt x="130" y="2"/>
                </a:cubicBezTo>
                <a:cubicBezTo>
                  <a:pt x="136" y="1"/>
                  <a:pt x="145" y="0"/>
                  <a:pt x="155" y="0"/>
                </a:cubicBezTo>
                <a:cubicBezTo>
                  <a:pt x="192" y="1"/>
                  <a:pt x="213" y="20"/>
                  <a:pt x="218" y="56"/>
                </a:cubicBezTo>
                <a:cubicBezTo>
                  <a:pt x="218" y="58"/>
                  <a:pt x="218" y="81"/>
                  <a:pt x="218" y="125"/>
                </a:cubicBezTo>
                <a:lnTo>
                  <a:pt x="218" y="168"/>
                </a:lnTo>
                <a:cubicBezTo>
                  <a:pt x="218" y="180"/>
                  <a:pt x="218" y="188"/>
                  <a:pt x="219" y="190"/>
                </a:cubicBezTo>
                <a:cubicBezTo>
                  <a:pt x="220" y="192"/>
                  <a:pt x="222" y="194"/>
                  <a:pt x="224" y="195"/>
                </a:cubicBezTo>
                <a:cubicBezTo>
                  <a:pt x="231" y="196"/>
                  <a:pt x="239" y="196"/>
                  <a:pt x="249" y="196"/>
                </a:cubicBezTo>
                <a:lnTo>
                  <a:pt x="257" y="196"/>
                </a:lnTo>
                <a:lnTo>
                  <a:pt x="257" y="219"/>
                </a:lnTo>
                <a:lnTo>
                  <a:pt x="253" y="219"/>
                </a:lnTo>
                <a:lnTo>
                  <a:pt x="241" y="219"/>
                </a:lnTo>
                <a:cubicBezTo>
                  <a:pt x="233" y="218"/>
                  <a:pt x="225" y="218"/>
                  <a:pt x="216" y="218"/>
                </a:cubicBezTo>
                <a:cubicBezTo>
                  <a:pt x="207" y="218"/>
                  <a:pt x="201" y="218"/>
                  <a:pt x="197" y="218"/>
                </a:cubicBezTo>
                <a:cubicBezTo>
                  <a:pt x="163" y="218"/>
                  <a:pt x="145" y="218"/>
                  <a:pt x="142" y="219"/>
                </a:cubicBezTo>
                <a:lnTo>
                  <a:pt x="138" y="219"/>
                </a:lnTo>
                <a:lnTo>
                  <a:pt x="138" y="196"/>
                </a:lnTo>
                <a:lnTo>
                  <a:pt x="146" y="196"/>
                </a:lnTo>
                <a:cubicBezTo>
                  <a:pt x="166" y="196"/>
                  <a:pt x="176" y="194"/>
                  <a:pt x="176" y="188"/>
                </a:cubicBezTo>
                <a:cubicBezTo>
                  <a:pt x="176" y="188"/>
                  <a:pt x="177" y="165"/>
                  <a:pt x="177" y="119"/>
                </a:cubicBezTo>
                <a:cubicBezTo>
                  <a:pt x="176" y="75"/>
                  <a:pt x="176" y="51"/>
                  <a:pt x="176" y="49"/>
                </a:cubicBezTo>
                <a:cubicBezTo>
                  <a:pt x="174" y="39"/>
                  <a:pt x="170" y="33"/>
                  <a:pt x="166" y="28"/>
                </a:cubicBezTo>
                <a:cubicBezTo>
                  <a:pt x="161" y="23"/>
                  <a:pt x="157" y="21"/>
                  <a:pt x="154" y="20"/>
                </a:cubicBezTo>
                <a:cubicBezTo>
                  <a:pt x="151" y="19"/>
                  <a:pt x="146" y="18"/>
                  <a:pt x="141" y="19"/>
                </a:cubicBezTo>
                <a:cubicBezTo>
                  <a:pt x="126" y="19"/>
                  <a:pt x="113" y="24"/>
                  <a:pt x="102" y="35"/>
                </a:cubicBezTo>
                <a:cubicBezTo>
                  <a:pt x="93" y="44"/>
                  <a:pt x="88" y="53"/>
                  <a:pt x="85" y="62"/>
                </a:cubicBezTo>
                <a:cubicBezTo>
                  <a:pt x="83" y="72"/>
                  <a:pt x="82" y="85"/>
                  <a:pt x="81" y="103"/>
                </a:cubicBezTo>
                <a:lnTo>
                  <a:pt x="81" y="136"/>
                </a:lnTo>
                <a:lnTo>
                  <a:pt x="81" y="166"/>
                </a:lnTo>
                <a:cubicBezTo>
                  <a:pt x="81" y="176"/>
                  <a:pt x="81" y="182"/>
                  <a:pt x="82" y="185"/>
                </a:cubicBezTo>
                <a:cubicBezTo>
                  <a:pt x="82" y="189"/>
                  <a:pt x="83" y="191"/>
                  <a:pt x="83" y="192"/>
                </a:cubicBezTo>
                <a:cubicBezTo>
                  <a:pt x="84" y="193"/>
                  <a:pt x="85" y="194"/>
                  <a:pt x="88" y="195"/>
                </a:cubicBezTo>
                <a:cubicBezTo>
                  <a:pt x="95" y="196"/>
                  <a:pt x="103" y="196"/>
                  <a:pt x="112" y="196"/>
                </a:cubicBezTo>
                <a:lnTo>
                  <a:pt x="120" y="196"/>
                </a:lnTo>
                <a:lnTo>
                  <a:pt x="120" y="219"/>
                </a:lnTo>
                <a:lnTo>
                  <a:pt x="116" y="219"/>
                </a:lnTo>
                <a:lnTo>
                  <a:pt x="104" y="219"/>
                </a:lnTo>
                <a:cubicBezTo>
                  <a:pt x="97" y="218"/>
                  <a:pt x="88" y="218"/>
                  <a:pt x="79" y="218"/>
                </a:cubicBezTo>
                <a:cubicBezTo>
                  <a:pt x="70" y="218"/>
                  <a:pt x="64" y="218"/>
                  <a:pt x="61" y="218"/>
                </a:cubicBezTo>
                <a:cubicBezTo>
                  <a:pt x="26" y="218"/>
                  <a:pt x="7" y="218"/>
                  <a:pt x="4" y="219"/>
                </a:cubicBezTo>
                <a:lnTo>
                  <a:pt x="0" y="219"/>
                </a:lnTo>
                <a:lnTo>
                  <a:pt x="0" y="196"/>
                </a:lnTo>
                <a:lnTo>
                  <a:pt x="8" y="196"/>
                </a:ln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295" name=""/>
          <p:cNvSpPr/>
          <p:nvPr/>
        </p:nvSpPr>
        <p:spPr>
          <a:xfrm>
            <a:off x="5268960" y="2741400"/>
            <a:ext cx="58320" cy="81720"/>
          </a:xfrm>
          <a:custGeom>
            <a:avLst/>
            <a:gdLst/>
            <a:ahLst/>
            <a:rect l="0" t="0" r="r" b="b"/>
            <a:pathLst>
              <a:path w="162" h="227">
                <a:moveTo>
                  <a:pt x="130" y="65"/>
                </a:moveTo>
                <a:cubicBezTo>
                  <a:pt x="130" y="52"/>
                  <a:pt x="126" y="40"/>
                  <a:pt x="117" y="31"/>
                </a:cubicBezTo>
                <a:cubicBezTo>
                  <a:pt x="108" y="21"/>
                  <a:pt x="95" y="17"/>
                  <a:pt x="78" y="17"/>
                </a:cubicBezTo>
                <a:cubicBezTo>
                  <a:pt x="66" y="17"/>
                  <a:pt x="56" y="19"/>
                  <a:pt x="48" y="23"/>
                </a:cubicBezTo>
                <a:cubicBezTo>
                  <a:pt x="38" y="29"/>
                  <a:pt x="33" y="38"/>
                  <a:pt x="33" y="49"/>
                </a:cubicBezTo>
                <a:cubicBezTo>
                  <a:pt x="33" y="50"/>
                  <a:pt x="33" y="52"/>
                  <a:pt x="33" y="55"/>
                </a:cubicBezTo>
                <a:cubicBezTo>
                  <a:pt x="33" y="58"/>
                  <a:pt x="36" y="62"/>
                  <a:pt x="41" y="67"/>
                </a:cubicBezTo>
                <a:cubicBezTo>
                  <a:pt x="46" y="72"/>
                  <a:pt x="53" y="76"/>
                  <a:pt x="62" y="79"/>
                </a:cubicBezTo>
                <a:cubicBezTo>
                  <a:pt x="68" y="81"/>
                  <a:pt x="75" y="82"/>
                  <a:pt x="84" y="84"/>
                </a:cubicBezTo>
                <a:cubicBezTo>
                  <a:pt x="92" y="85"/>
                  <a:pt x="100" y="87"/>
                  <a:pt x="105" y="88"/>
                </a:cubicBezTo>
                <a:cubicBezTo>
                  <a:pt x="111" y="90"/>
                  <a:pt x="117" y="92"/>
                  <a:pt x="121" y="95"/>
                </a:cubicBezTo>
                <a:cubicBezTo>
                  <a:pt x="127" y="97"/>
                  <a:pt x="132" y="101"/>
                  <a:pt x="138" y="104"/>
                </a:cubicBezTo>
                <a:cubicBezTo>
                  <a:pt x="143" y="108"/>
                  <a:pt x="148" y="115"/>
                  <a:pt x="153" y="125"/>
                </a:cubicBezTo>
                <a:cubicBezTo>
                  <a:pt x="159" y="134"/>
                  <a:pt x="161" y="144"/>
                  <a:pt x="162" y="155"/>
                </a:cubicBezTo>
                <a:cubicBezTo>
                  <a:pt x="162" y="176"/>
                  <a:pt x="155" y="194"/>
                  <a:pt x="143" y="207"/>
                </a:cubicBezTo>
                <a:cubicBezTo>
                  <a:pt x="130" y="220"/>
                  <a:pt x="110" y="227"/>
                  <a:pt x="82" y="227"/>
                </a:cubicBezTo>
                <a:lnTo>
                  <a:pt x="78" y="227"/>
                </a:lnTo>
                <a:cubicBezTo>
                  <a:pt x="61" y="227"/>
                  <a:pt x="45" y="221"/>
                  <a:pt x="31" y="209"/>
                </a:cubicBezTo>
                <a:lnTo>
                  <a:pt x="27" y="213"/>
                </a:lnTo>
                <a:lnTo>
                  <a:pt x="22" y="217"/>
                </a:lnTo>
                <a:cubicBezTo>
                  <a:pt x="21" y="219"/>
                  <a:pt x="19" y="221"/>
                  <a:pt x="17" y="222"/>
                </a:cubicBezTo>
                <a:lnTo>
                  <a:pt x="11" y="227"/>
                </a:lnTo>
                <a:lnTo>
                  <a:pt x="7" y="227"/>
                </a:lnTo>
                <a:lnTo>
                  <a:pt x="5" y="227"/>
                </a:lnTo>
                <a:cubicBezTo>
                  <a:pt x="3" y="227"/>
                  <a:pt x="2" y="226"/>
                  <a:pt x="0" y="224"/>
                </a:cubicBezTo>
                <a:lnTo>
                  <a:pt x="0" y="185"/>
                </a:lnTo>
                <a:lnTo>
                  <a:pt x="0" y="156"/>
                </a:lnTo>
                <a:cubicBezTo>
                  <a:pt x="0" y="149"/>
                  <a:pt x="0" y="145"/>
                  <a:pt x="1" y="143"/>
                </a:cubicBezTo>
                <a:cubicBezTo>
                  <a:pt x="1" y="142"/>
                  <a:pt x="3" y="141"/>
                  <a:pt x="7" y="141"/>
                </a:cubicBezTo>
                <a:lnTo>
                  <a:pt x="11" y="141"/>
                </a:lnTo>
                <a:cubicBezTo>
                  <a:pt x="15" y="141"/>
                  <a:pt x="18" y="142"/>
                  <a:pt x="19" y="143"/>
                </a:cubicBezTo>
                <a:cubicBezTo>
                  <a:pt x="20" y="144"/>
                  <a:pt x="21" y="146"/>
                  <a:pt x="22" y="149"/>
                </a:cubicBezTo>
                <a:cubicBezTo>
                  <a:pt x="22" y="152"/>
                  <a:pt x="23" y="156"/>
                  <a:pt x="25" y="162"/>
                </a:cubicBezTo>
                <a:cubicBezTo>
                  <a:pt x="27" y="168"/>
                  <a:pt x="30" y="175"/>
                  <a:pt x="34" y="184"/>
                </a:cubicBezTo>
                <a:cubicBezTo>
                  <a:pt x="46" y="201"/>
                  <a:pt x="62" y="209"/>
                  <a:pt x="82" y="209"/>
                </a:cubicBezTo>
                <a:cubicBezTo>
                  <a:pt x="114" y="209"/>
                  <a:pt x="130" y="196"/>
                  <a:pt x="130" y="170"/>
                </a:cubicBezTo>
                <a:cubicBezTo>
                  <a:pt x="130" y="160"/>
                  <a:pt x="127" y="152"/>
                  <a:pt x="121" y="146"/>
                </a:cubicBezTo>
                <a:cubicBezTo>
                  <a:pt x="115" y="139"/>
                  <a:pt x="101" y="133"/>
                  <a:pt x="80" y="129"/>
                </a:cubicBezTo>
                <a:cubicBezTo>
                  <a:pt x="60" y="125"/>
                  <a:pt x="46" y="121"/>
                  <a:pt x="39" y="117"/>
                </a:cubicBezTo>
                <a:cubicBezTo>
                  <a:pt x="27" y="112"/>
                  <a:pt x="18" y="104"/>
                  <a:pt x="11" y="95"/>
                </a:cubicBezTo>
                <a:cubicBezTo>
                  <a:pt x="3" y="85"/>
                  <a:pt x="0" y="75"/>
                  <a:pt x="0" y="64"/>
                </a:cubicBezTo>
                <a:cubicBezTo>
                  <a:pt x="0" y="51"/>
                  <a:pt x="3" y="40"/>
                  <a:pt x="9" y="31"/>
                </a:cubicBezTo>
                <a:cubicBezTo>
                  <a:pt x="15" y="23"/>
                  <a:pt x="22" y="16"/>
                  <a:pt x="30" y="12"/>
                </a:cubicBezTo>
                <a:cubicBezTo>
                  <a:pt x="39" y="7"/>
                  <a:pt x="47" y="4"/>
                  <a:pt x="55" y="3"/>
                </a:cubicBezTo>
                <a:cubicBezTo>
                  <a:pt x="63" y="1"/>
                  <a:pt x="70" y="0"/>
                  <a:pt x="77" y="0"/>
                </a:cubicBezTo>
                <a:lnTo>
                  <a:pt x="82" y="0"/>
                </a:lnTo>
                <a:cubicBezTo>
                  <a:pt x="95" y="0"/>
                  <a:pt x="107" y="3"/>
                  <a:pt x="117" y="8"/>
                </a:cubicBezTo>
                <a:lnTo>
                  <a:pt x="124" y="12"/>
                </a:lnTo>
                <a:lnTo>
                  <a:pt x="129" y="8"/>
                </a:lnTo>
                <a:cubicBezTo>
                  <a:pt x="132" y="5"/>
                  <a:pt x="136" y="2"/>
                  <a:pt x="140" y="0"/>
                </a:cubicBezTo>
                <a:lnTo>
                  <a:pt x="143" y="0"/>
                </a:lnTo>
                <a:lnTo>
                  <a:pt x="145" y="0"/>
                </a:lnTo>
                <a:cubicBezTo>
                  <a:pt x="146" y="0"/>
                  <a:pt x="148" y="1"/>
                  <a:pt x="150" y="3"/>
                </a:cubicBezTo>
                <a:lnTo>
                  <a:pt x="150" y="68"/>
                </a:lnTo>
                <a:lnTo>
                  <a:pt x="147" y="71"/>
                </a:lnTo>
                <a:lnTo>
                  <a:pt x="133" y="71"/>
                </a:lnTo>
                <a:cubicBezTo>
                  <a:pt x="131" y="69"/>
                  <a:pt x="130" y="67"/>
                  <a:pt x="130" y="65"/>
                </a:cubicBez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296" name=""/>
          <p:cNvSpPr/>
          <p:nvPr/>
        </p:nvSpPr>
        <p:spPr>
          <a:xfrm>
            <a:off x="5338080" y="2741400"/>
            <a:ext cx="69120" cy="81720"/>
          </a:xfrm>
          <a:custGeom>
            <a:avLst/>
            <a:gdLst/>
            <a:ahLst/>
            <a:rect l="0" t="0" r="r" b="b"/>
            <a:pathLst>
              <a:path w="192" h="227">
                <a:moveTo>
                  <a:pt x="0" y="113"/>
                </a:moveTo>
                <a:cubicBezTo>
                  <a:pt x="0" y="95"/>
                  <a:pt x="3" y="79"/>
                  <a:pt x="10" y="64"/>
                </a:cubicBezTo>
                <a:cubicBezTo>
                  <a:pt x="16" y="49"/>
                  <a:pt x="25" y="37"/>
                  <a:pt x="34" y="28"/>
                </a:cubicBezTo>
                <a:cubicBezTo>
                  <a:pt x="44" y="19"/>
                  <a:pt x="55" y="12"/>
                  <a:pt x="66" y="7"/>
                </a:cubicBezTo>
                <a:cubicBezTo>
                  <a:pt x="78" y="3"/>
                  <a:pt x="89" y="0"/>
                  <a:pt x="99" y="0"/>
                </a:cubicBezTo>
                <a:cubicBezTo>
                  <a:pt x="117" y="0"/>
                  <a:pt x="131" y="3"/>
                  <a:pt x="144" y="9"/>
                </a:cubicBezTo>
                <a:cubicBezTo>
                  <a:pt x="157" y="15"/>
                  <a:pt x="167" y="23"/>
                  <a:pt x="174" y="33"/>
                </a:cubicBezTo>
                <a:cubicBezTo>
                  <a:pt x="180" y="44"/>
                  <a:pt x="185" y="54"/>
                  <a:pt x="187" y="65"/>
                </a:cubicBezTo>
                <a:cubicBezTo>
                  <a:pt x="190" y="76"/>
                  <a:pt x="192" y="87"/>
                  <a:pt x="192" y="100"/>
                </a:cubicBezTo>
                <a:cubicBezTo>
                  <a:pt x="192" y="102"/>
                  <a:pt x="191" y="105"/>
                  <a:pt x="188" y="107"/>
                </a:cubicBezTo>
                <a:lnTo>
                  <a:pt x="48" y="107"/>
                </a:lnTo>
                <a:lnTo>
                  <a:pt x="48" y="114"/>
                </a:lnTo>
                <a:cubicBezTo>
                  <a:pt x="48" y="163"/>
                  <a:pt x="65" y="194"/>
                  <a:pt x="98" y="204"/>
                </a:cubicBezTo>
                <a:cubicBezTo>
                  <a:pt x="104" y="206"/>
                  <a:pt x="111" y="207"/>
                  <a:pt x="119" y="207"/>
                </a:cubicBezTo>
                <a:cubicBezTo>
                  <a:pt x="133" y="207"/>
                  <a:pt x="145" y="202"/>
                  <a:pt x="155" y="191"/>
                </a:cubicBezTo>
                <a:cubicBezTo>
                  <a:pt x="160" y="186"/>
                  <a:pt x="165" y="178"/>
                  <a:pt x="169" y="170"/>
                </a:cubicBezTo>
                <a:lnTo>
                  <a:pt x="174" y="158"/>
                </a:lnTo>
                <a:cubicBezTo>
                  <a:pt x="175" y="157"/>
                  <a:pt x="178" y="156"/>
                  <a:pt x="182" y="156"/>
                </a:cubicBezTo>
                <a:lnTo>
                  <a:pt x="184" y="156"/>
                </a:lnTo>
                <a:cubicBezTo>
                  <a:pt x="189" y="156"/>
                  <a:pt x="192" y="158"/>
                  <a:pt x="192" y="161"/>
                </a:cubicBezTo>
                <a:cubicBezTo>
                  <a:pt x="192" y="163"/>
                  <a:pt x="191" y="165"/>
                  <a:pt x="190" y="168"/>
                </a:cubicBezTo>
                <a:cubicBezTo>
                  <a:pt x="184" y="187"/>
                  <a:pt x="174" y="201"/>
                  <a:pt x="158" y="212"/>
                </a:cubicBezTo>
                <a:cubicBezTo>
                  <a:pt x="144" y="222"/>
                  <a:pt x="128" y="227"/>
                  <a:pt x="109" y="227"/>
                </a:cubicBezTo>
                <a:cubicBezTo>
                  <a:pt x="78" y="227"/>
                  <a:pt x="52" y="216"/>
                  <a:pt x="31" y="193"/>
                </a:cubicBezTo>
                <a:cubicBezTo>
                  <a:pt x="11" y="170"/>
                  <a:pt x="0" y="143"/>
                  <a:pt x="0" y="113"/>
                </a:cubicBezTo>
                <a:moveTo>
                  <a:pt x="150" y="85"/>
                </a:moveTo>
                <a:cubicBezTo>
                  <a:pt x="147" y="43"/>
                  <a:pt x="131" y="21"/>
                  <a:pt x="104" y="18"/>
                </a:cubicBezTo>
                <a:lnTo>
                  <a:pt x="103" y="18"/>
                </a:lnTo>
                <a:cubicBezTo>
                  <a:pt x="100" y="18"/>
                  <a:pt x="97" y="18"/>
                  <a:pt x="95" y="19"/>
                </a:cubicBezTo>
                <a:cubicBezTo>
                  <a:pt x="92" y="19"/>
                  <a:pt x="88" y="20"/>
                  <a:pt x="82" y="23"/>
                </a:cubicBezTo>
                <a:cubicBezTo>
                  <a:pt x="77" y="25"/>
                  <a:pt x="72" y="28"/>
                  <a:pt x="68" y="33"/>
                </a:cubicBezTo>
                <a:cubicBezTo>
                  <a:pt x="64" y="37"/>
                  <a:pt x="60" y="44"/>
                  <a:pt x="57" y="53"/>
                </a:cubicBezTo>
                <a:cubicBezTo>
                  <a:pt x="53" y="62"/>
                  <a:pt x="50" y="73"/>
                  <a:pt x="49" y="86"/>
                </a:cubicBezTo>
                <a:lnTo>
                  <a:pt x="49" y="89"/>
                </a:lnTo>
                <a:lnTo>
                  <a:pt x="150" y="89"/>
                </a:lnTo>
                <a:lnTo>
                  <a:pt x="150" y="85"/>
                </a:ln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297" name=""/>
          <p:cNvSpPr/>
          <p:nvPr/>
        </p:nvSpPr>
        <p:spPr>
          <a:xfrm>
            <a:off x="5415480" y="2742480"/>
            <a:ext cx="61560" cy="78840"/>
          </a:xfrm>
          <a:custGeom>
            <a:avLst/>
            <a:gdLst/>
            <a:ahLst/>
            <a:rect l="0" t="0" r="r" b="b"/>
            <a:pathLst>
              <a:path w="171" h="219">
                <a:moveTo>
                  <a:pt x="8" y="196"/>
                </a:moveTo>
                <a:lnTo>
                  <a:pt x="15" y="196"/>
                </a:lnTo>
                <a:cubicBezTo>
                  <a:pt x="28" y="196"/>
                  <a:pt x="35" y="194"/>
                  <a:pt x="38" y="189"/>
                </a:cubicBezTo>
                <a:lnTo>
                  <a:pt x="38" y="185"/>
                </a:lnTo>
                <a:cubicBezTo>
                  <a:pt x="38" y="182"/>
                  <a:pt x="38" y="179"/>
                  <a:pt x="38" y="174"/>
                </a:cubicBezTo>
                <a:cubicBezTo>
                  <a:pt x="38" y="169"/>
                  <a:pt x="38" y="164"/>
                  <a:pt x="39" y="159"/>
                </a:cubicBezTo>
                <a:cubicBezTo>
                  <a:pt x="39" y="153"/>
                  <a:pt x="39" y="147"/>
                  <a:pt x="39" y="140"/>
                </a:cubicBezTo>
                <a:cubicBezTo>
                  <a:pt x="38" y="132"/>
                  <a:pt x="38" y="125"/>
                  <a:pt x="39" y="118"/>
                </a:cubicBezTo>
                <a:cubicBezTo>
                  <a:pt x="39" y="108"/>
                  <a:pt x="39" y="97"/>
                  <a:pt x="39" y="85"/>
                </a:cubicBezTo>
                <a:cubicBezTo>
                  <a:pt x="39" y="74"/>
                  <a:pt x="39" y="64"/>
                  <a:pt x="39" y="56"/>
                </a:cubicBezTo>
                <a:lnTo>
                  <a:pt x="38" y="45"/>
                </a:lnTo>
                <a:cubicBezTo>
                  <a:pt x="37" y="38"/>
                  <a:pt x="35" y="34"/>
                  <a:pt x="31" y="32"/>
                </a:cubicBezTo>
                <a:cubicBezTo>
                  <a:pt x="28" y="30"/>
                  <a:pt x="20" y="29"/>
                  <a:pt x="9" y="28"/>
                </a:cubicBezTo>
                <a:lnTo>
                  <a:pt x="0" y="28"/>
                </a:lnTo>
                <a:lnTo>
                  <a:pt x="0" y="17"/>
                </a:lnTo>
                <a:cubicBezTo>
                  <a:pt x="0" y="9"/>
                  <a:pt x="0" y="5"/>
                  <a:pt x="1" y="5"/>
                </a:cubicBezTo>
                <a:lnTo>
                  <a:pt x="6" y="5"/>
                </a:lnTo>
                <a:cubicBezTo>
                  <a:pt x="9" y="4"/>
                  <a:pt x="14" y="4"/>
                  <a:pt x="20" y="4"/>
                </a:cubicBezTo>
                <a:cubicBezTo>
                  <a:pt x="26" y="3"/>
                  <a:pt x="32" y="3"/>
                  <a:pt x="38" y="3"/>
                </a:cubicBezTo>
                <a:cubicBezTo>
                  <a:pt x="43" y="2"/>
                  <a:pt x="49" y="2"/>
                  <a:pt x="55" y="2"/>
                </a:cubicBezTo>
                <a:cubicBezTo>
                  <a:pt x="61" y="1"/>
                  <a:pt x="66" y="1"/>
                  <a:pt x="69" y="0"/>
                </a:cubicBezTo>
                <a:cubicBezTo>
                  <a:pt x="73" y="0"/>
                  <a:pt x="74" y="-1"/>
                  <a:pt x="75" y="0"/>
                </a:cubicBezTo>
                <a:lnTo>
                  <a:pt x="76" y="0"/>
                </a:lnTo>
                <a:lnTo>
                  <a:pt x="76" y="34"/>
                </a:lnTo>
                <a:cubicBezTo>
                  <a:pt x="90" y="11"/>
                  <a:pt x="106" y="0"/>
                  <a:pt x="125" y="0"/>
                </a:cubicBezTo>
                <a:lnTo>
                  <a:pt x="128" y="0"/>
                </a:lnTo>
                <a:cubicBezTo>
                  <a:pt x="143" y="0"/>
                  <a:pt x="154" y="4"/>
                  <a:pt x="161" y="11"/>
                </a:cubicBezTo>
                <a:cubicBezTo>
                  <a:pt x="167" y="18"/>
                  <a:pt x="171" y="26"/>
                  <a:pt x="171" y="34"/>
                </a:cubicBezTo>
                <a:cubicBezTo>
                  <a:pt x="171" y="41"/>
                  <a:pt x="169" y="47"/>
                  <a:pt x="165" y="52"/>
                </a:cubicBezTo>
                <a:cubicBezTo>
                  <a:pt x="160" y="57"/>
                  <a:pt x="154" y="59"/>
                  <a:pt x="146" y="59"/>
                </a:cubicBezTo>
                <a:cubicBezTo>
                  <a:pt x="138" y="59"/>
                  <a:pt x="131" y="56"/>
                  <a:pt x="127" y="51"/>
                </a:cubicBezTo>
                <a:cubicBezTo>
                  <a:pt x="124" y="46"/>
                  <a:pt x="121" y="40"/>
                  <a:pt x="121" y="34"/>
                </a:cubicBezTo>
                <a:cubicBezTo>
                  <a:pt x="121" y="31"/>
                  <a:pt x="121" y="29"/>
                  <a:pt x="122" y="26"/>
                </a:cubicBezTo>
                <a:cubicBezTo>
                  <a:pt x="123" y="24"/>
                  <a:pt x="124" y="22"/>
                  <a:pt x="125" y="21"/>
                </a:cubicBezTo>
                <a:cubicBezTo>
                  <a:pt x="126" y="19"/>
                  <a:pt x="126" y="18"/>
                  <a:pt x="126" y="18"/>
                </a:cubicBezTo>
                <a:cubicBezTo>
                  <a:pt x="125" y="17"/>
                  <a:pt x="122" y="18"/>
                  <a:pt x="115" y="20"/>
                </a:cubicBezTo>
                <a:cubicBezTo>
                  <a:pt x="109" y="23"/>
                  <a:pt x="105" y="25"/>
                  <a:pt x="103" y="27"/>
                </a:cubicBezTo>
                <a:cubicBezTo>
                  <a:pt x="87" y="42"/>
                  <a:pt x="79" y="72"/>
                  <a:pt x="79" y="116"/>
                </a:cubicBezTo>
                <a:lnTo>
                  <a:pt x="79" y="143"/>
                </a:lnTo>
                <a:cubicBezTo>
                  <a:pt x="79" y="147"/>
                  <a:pt x="79" y="152"/>
                  <a:pt x="79" y="156"/>
                </a:cubicBezTo>
                <a:cubicBezTo>
                  <a:pt x="79" y="161"/>
                  <a:pt x="79" y="165"/>
                  <a:pt x="79" y="169"/>
                </a:cubicBezTo>
                <a:cubicBezTo>
                  <a:pt x="79" y="173"/>
                  <a:pt x="79" y="176"/>
                  <a:pt x="79" y="179"/>
                </a:cubicBezTo>
                <a:cubicBezTo>
                  <a:pt x="79" y="182"/>
                  <a:pt x="79" y="184"/>
                  <a:pt x="79" y="186"/>
                </a:cubicBezTo>
                <a:lnTo>
                  <a:pt x="79" y="189"/>
                </a:lnTo>
                <a:cubicBezTo>
                  <a:pt x="79" y="190"/>
                  <a:pt x="80" y="190"/>
                  <a:pt x="81" y="191"/>
                </a:cubicBezTo>
                <a:cubicBezTo>
                  <a:pt x="81" y="192"/>
                  <a:pt x="82" y="192"/>
                  <a:pt x="84" y="192"/>
                </a:cubicBezTo>
                <a:cubicBezTo>
                  <a:pt x="85" y="193"/>
                  <a:pt x="86" y="193"/>
                  <a:pt x="87" y="194"/>
                </a:cubicBezTo>
                <a:cubicBezTo>
                  <a:pt x="87" y="194"/>
                  <a:pt x="88" y="195"/>
                  <a:pt x="90" y="195"/>
                </a:cubicBezTo>
                <a:cubicBezTo>
                  <a:pt x="92" y="195"/>
                  <a:pt x="93" y="195"/>
                  <a:pt x="93" y="195"/>
                </a:cubicBezTo>
                <a:cubicBezTo>
                  <a:pt x="94" y="196"/>
                  <a:pt x="96" y="196"/>
                  <a:pt x="98" y="196"/>
                </a:cubicBezTo>
                <a:cubicBezTo>
                  <a:pt x="100" y="196"/>
                  <a:pt x="102" y="196"/>
                  <a:pt x="102" y="196"/>
                </a:cubicBezTo>
                <a:cubicBezTo>
                  <a:pt x="103" y="196"/>
                  <a:pt x="105" y="196"/>
                  <a:pt x="107" y="196"/>
                </a:cubicBezTo>
                <a:cubicBezTo>
                  <a:pt x="110" y="197"/>
                  <a:pt x="112" y="197"/>
                  <a:pt x="112" y="196"/>
                </a:cubicBezTo>
                <a:lnTo>
                  <a:pt x="127" y="196"/>
                </a:lnTo>
                <a:lnTo>
                  <a:pt x="127" y="219"/>
                </a:lnTo>
                <a:lnTo>
                  <a:pt x="123" y="219"/>
                </a:lnTo>
                <a:cubicBezTo>
                  <a:pt x="117" y="218"/>
                  <a:pt x="96" y="218"/>
                  <a:pt x="59" y="218"/>
                </a:cubicBezTo>
                <a:cubicBezTo>
                  <a:pt x="25" y="218"/>
                  <a:pt x="7" y="218"/>
                  <a:pt x="4" y="219"/>
                </a:cubicBezTo>
                <a:lnTo>
                  <a:pt x="0" y="219"/>
                </a:lnTo>
                <a:lnTo>
                  <a:pt x="0" y="196"/>
                </a:lnTo>
                <a:lnTo>
                  <a:pt x="8" y="196"/>
                </a:ln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298" name=""/>
          <p:cNvSpPr/>
          <p:nvPr/>
        </p:nvSpPr>
        <p:spPr>
          <a:xfrm>
            <a:off x="5484960" y="2711520"/>
            <a:ext cx="56160" cy="111600"/>
          </a:xfrm>
          <a:custGeom>
            <a:avLst/>
            <a:gdLst/>
            <a:ahLst/>
            <a:rect l="0" t="0" r="r" b="b"/>
            <a:pathLst>
              <a:path w="156" h="310">
                <a:moveTo>
                  <a:pt x="4" y="97"/>
                </a:moveTo>
                <a:cubicBezTo>
                  <a:pt x="22" y="95"/>
                  <a:pt x="36" y="86"/>
                  <a:pt x="46" y="69"/>
                </a:cubicBezTo>
                <a:cubicBezTo>
                  <a:pt x="55" y="52"/>
                  <a:pt x="60" y="32"/>
                  <a:pt x="61" y="8"/>
                </a:cubicBezTo>
                <a:lnTo>
                  <a:pt x="61" y="0"/>
                </a:lnTo>
                <a:lnTo>
                  <a:pt x="81" y="0"/>
                </a:lnTo>
                <a:lnTo>
                  <a:pt x="81" y="92"/>
                </a:lnTo>
                <a:lnTo>
                  <a:pt x="148" y="92"/>
                </a:lnTo>
                <a:lnTo>
                  <a:pt x="148" y="115"/>
                </a:lnTo>
                <a:lnTo>
                  <a:pt x="81" y="115"/>
                </a:lnTo>
                <a:lnTo>
                  <a:pt x="81" y="186"/>
                </a:lnTo>
                <a:cubicBezTo>
                  <a:pt x="81" y="227"/>
                  <a:pt x="82" y="250"/>
                  <a:pt x="82" y="256"/>
                </a:cubicBezTo>
                <a:cubicBezTo>
                  <a:pt x="82" y="261"/>
                  <a:pt x="83" y="266"/>
                  <a:pt x="85" y="271"/>
                </a:cubicBezTo>
                <a:cubicBezTo>
                  <a:pt x="90" y="284"/>
                  <a:pt x="98" y="291"/>
                  <a:pt x="109" y="291"/>
                </a:cubicBezTo>
                <a:cubicBezTo>
                  <a:pt x="124" y="291"/>
                  <a:pt x="133" y="279"/>
                  <a:pt x="136" y="256"/>
                </a:cubicBezTo>
                <a:cubicBezTo>
                  <a:pt x="136" y="253"/>
                  <a:pt x="136" y="245"/>
                  <a:pt x="136" y="233"/>
                </a:cubicBezTo>
                <a:lnTo>
                  <a:pt x="136" y="216"/>
                </a:lnTo>
                <a:lnTo>
                  <a:pt x="156" y="216"/>
                </a:lnTo>
                <a:lnTo>
                  <a:pt x="156" y="233"/>
                </a:lnTo>
                <a:lnTo>
                  <a:pt x="156" y="239"/>
                </a:lnTo>
                <a:cubicBezTo>
                  <a:pt x="156" y="264"/>
                  <a:pt x="149" y="283"/>
                  <a:pt x="135" y="297"/>
                </a:cubicBezTo>
                <a:cubicBezTo>
                  <a:pt x="127" y="305"/>
                  <a:pt x="115" y="310"/>
                  <a:pt x="101" y="310"/>
                </a:cubicBezTo>
                <a:cubicBezTo>
                  <a:pt x="90" y="310"/>
                  <a:pt x="80" y="308"/>
                  <a:pt x="72" y="304"/>
                </a:cubicBezTo>
                <a:cubicBezTo>
                  <a:pt x="64" y="300"/>
                  <a:pt x="57" y="295"/>
                  <a:pt x="53" y="289"/>
                </a:cubicBezTo>
                <a:cubicBezTo>
                  <a:pt x="49" y="282"/>
                  <a:pt x="46" y="277"/>
                  <a:pt x="44" y="271"/>
                </a:cubicBezTo>
                <a:cubicBezTo>
                  <a:pt x="42" y="266"/>
                  <a:pt x="40" y="261"/>
                  <a:pt x="40" y="256"/>
                </a:cubicBezTo>
                <a:cubicBezTo>
                  <a:pt x="40" y="253"/>
                  <a:pt x="40" y="229"/>
                  <a:pt x="40" y="183"/>
                </a:cubicBezTo>
                <a:lnTo>
                  <a:pt x="40" y="115"/>
                </a:lnTo>
                <a:lnTo>
                  <a:pt x="0" y="115"/>
                </a:lnTo>
                <a:lnTo>
                  <a:pt x="0" y="97"/>
                </a:lnTo>
                <a:lnTo>
                  <a:pt x="4" y="97"/>
                </a:ln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299" name=""/>
          <p:cNvSpPr/>
          <p:nvPr/>
        </p:nvSpPr>
        <p:spPr>
          <a:xfrm>
            <a:off x="5555880" y="2741400"/>
            <a:ext cx="69120" cy="81720"/>
          </a:xfrm>
          <a:custGeom>
            <a:avLst/>
            <a:gdLst/>
            <a:ahLst/>
            <a:rect l="0" t="0" r="r" b="b"/>
            <a:pathLst>
              <a:path w="192" h="227">
                <a:moveTo>
                  <a:pt x="0" y="113"/>
                </a:moveTo>
                <a:cubicBezTo>
                  <a:pt x="0" y="95"/>
                  <a:pt x="3" y="79"/>
                  <a:pt x="10" y="64"/>
                </a:cubicBezTo>
                <a:cubicBezTo>
                  <a:pt x="16" y="49"/>
                  <a:pt x="24" y="37"/>
                  <a:pt x="34" y="28"/>
                </a:cubicBezTo>
                <a:cubicBezTo>
                  <a:pt x="44" y="19"/>
                  <a:pt x="55" y="12"/>
                  <a:pt x="66" y="7"/>
                </a:cubicBezTo>
                <a:cubicBezTo>
                  <a:pt x="78" y="3"/>
                  <a:pt x="89" y="0"/>
                  <a:pt x="99" y="0"/>
                </a:cubicBezTo>
                <a:cubicBezTo>
                  <a:pt x="116" y="0"/>
                  <a:pt x="131" y="3"/>
                  <a:pt x="145" y="9"/>
                </a:cubicBezTo>
                <a:cubicBezTo>
                  <a:pt x="157" y="15"/>
                  <a:pt x="167" y="23"/>
                  <a:pt x="173" y="33"/>
                </a:cubicBezTo>
                <a:cubicBezTo>
                  <a:pt x="180" y="44"/>
                  <a:pt x="185" y="54"/>
                  <a:pt x="187" y="65"/>
                </a:cubicBezTo>
                <a:cubicBezTo>
                  <a:pt x="190" y="76"/>
                  <a:pt x="191" y="87"/>
                  <a:pt x="192" y="100"/>
                </a:cubicBezTo>
                <a:cubicBezTo>
                  <a:pt x="192" y="102"/>
                  <a:pt x="191" y="105"/>
                  <a:pt x="188" y="107"/>
                </a:cubicBezTo>
                <a:lnTo>
                  <a:pt x="48" y="107"/>
                </a:lnTo>
                <a:lnTo>
                  <a:pt x="48" y="114"/>
                </a:lnTo>
                <a:cubicBezTo>
                  <a:pt x="48" y="163"/>
                  <a:pt x="64" y="194"/>
                  <a:pt x="97" y="204"/>
                </a:cubicBezTo>
                <a:cubicBezTo>
                  <a:pt x="104" y="206"/>
                  <a:pt x="111" y="207"/>
                  <a:pt x="119" y="207"/>
                </a:cubicBezTo>
                <a:cubicBezTo>
                  <a:pt x="133" y="207"/>
                  <a:pt x="146" y="202"/>
                  <a:pt x="156" y="191"/>
                </a:cubicBezTo>
                <a:cubicBezTo>
                  <a:pt x="161" y="186"/>
                  <a:pt x="166" y="178"/>
                  <a:pt x="169" y="170"/>
                </a:cubicBezTo>
                <a:lnTo>
                  <a:pt x="174" y="158"/>
                </a:lnTo>
                <a:cubicBezTo>
                  <a:pt x="175" y="157"/>
                  <a:pt x="178" y="156"/>
                  <a:pt x="182" y="156"/>
                </a:cubicBezTo>
                <a:lnTo>
                  <a:pt x="183" y="156"/>
                </a:lnTo>
                <a:cubicBezTo>
                  <a:pt x="189" y="156"/>
                  <a:pt x="192" y="158"/>
                  <a:pt x="192" y="161"/>
                </a:cubicBezTo>
                <a:cubicBezTo>
                  <a:pt x="192" y="163"/>
                  <a:pt x="191" y="165"/>
                  <a:pt x="190" y="168"/>
                </a:cubicBezTo>
                <a:cubicBezTo>
                  <a:pt x="184" y="187"/>
                  <a:pt x="174" y="201"/>
                  <a:pt x="159" y="212"/>
                </a:cubicBezTo>
                <a:cubicBezTo>
                  <a:pt x="145" y="222"/>
                  <a:pt x="127" y="227"/>
                  <a:pt x="109" y="227"/>
                </a:cubicBezTo>
                <a:cubicBezTo>
                  <a:pt x="78" y="227"/>
                  <a:pt x="52" y="216"/>
                  <a:pt x="31" y="193"/>
                </a:cubicBezTo>
                <a:cubicBezTo>
                  <a:pt x="11" y="170"/>
                  <a:pt x="0" y="143"/>
                  <a:pt x="0" y="113"/>
                </a:cubicBezTo>
                <a:moveTo>
                  <a:pt x="151" y="85"/>
                </a:moveTo>
                <a:cubicBezTo>
                  <a:pt x="148" y="43"/>
                  <a:pt x="131" y="21"/>
                  <a:pt x="103" y="18"/>
                </a:cubicBezTo>
                <a:lnTo>
                  <a:pt x="102" y="18"/>
                </a:lnTo>
                <a:cubicBezTo>
                  <a:pt x="100" y="18"/>
                  <a:pt x="97" y="18"/>
                  <a:pt x="94" y="19"/>
                </a:cubicBezTo>
                <a:cubicBezTo>
                  <a:pt x="92" y="19"/>
                  <a:pt x="88" y="20"/>
                  <a:pt x="82" y="23"/>
                </a:cubicBezTo>
                <a:cubicBezTo>
                  <a:pt x="77" y="25"/>
                  <a:pt x="72" y="28"/>
                  <a:pt x="68" y="33"/>
                </a:cubicBezTo>
                <a:cubicBezTo>
                  <a:pt x="64" y="37"/>
                  <a:pt x="60" y="44"/>
                  <a:pt x="56" y="53"/>
                </a:cubicBezTo>
                <a:cubicBezTo>
                  <a:pt x="53" y="62"/>
                  <a:pt x="50" y="73"/>
                  <a:pt x="49" y="86"/>
                </a:cubicBezTo>
                <a:lnTo>
                  <a:pt x="49" y="89"/>
                </a:lnTo>
                <a:lnTo>
                  <a:pt x="151" y="89"/>
                </a:lnTo>
                <a:lnTo>
                  <a:pt x="151" y="85"/>
                </a:ln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300" name=""/>
          <p:cNvSpPr/>
          <p:nvPr/>
        </p:nvSpPr>
        <p:spPr>
          <a:xfrm>
            <a:off x="5635800" y="2697480"/>
            <a:ext cx="89280" cy="125640"/>
          </a:xfrm>
          <a:custGeom>
            <a:avLst/>
            <a:gdLst/>
            <a:ahLst/>
            <a:rect l="0" t="0" r="r" b="b"/>
            <a:pathLst>
              <a:path w="248" h="349">
                <a:moveTo>
                  <a:pt x="170" y="99"/>
                </a:moveTo>
                <a:cubicBezTo>
                  <a:pt x="170" y="93"/>
                  <a:pt x="170" y="87"/>
                  <a:pt x="170" y="79"/>
                </a:cubicBezTo>
                <a:cubicBezTo>
                  <a:pt x="170" y="71"/>
                  <a:pt x="170" y="66"/>
                  <a:pt x="170" y="63"/>
                </a:cubicBezTo>
                <a:cubicBezTo>
                  <a:pt x="170" y="48"/>
                  <a:pt x="169" y="39"/>
                  <a:pt x="165" y="35"/>
                </a:cubicBezTo>
                <a:cubicBezTo>
                  <a:pt x="162" y="31"/>
                  <a:pt x="154" y="29"/>
                  <a:pt x="140" y="28"/>
                </a:cubicBezTo>
                <a:lnTo>
                  <a:pt x="131" y="28"/>
                </a:lnTo>
                <a:lnTo>
                  <a:pt x="131" y="17"/>
                </a:lnTo>
                <a:cubicBezTo>
                  <a:pt x="131" y="10"/>
                  <a:pt x="132" y="6"/>
                  <a:pt x="132" y="6"/>
                </a:cubicBezTo>
                <a:lnTo>
                  <a:pt x="137" y="5"/>
                </a:lnTo>
                <a:cubicBezTo>
                  <a:pt x="140" y="5"/>
                  <a:pt x="145" y="5"/>
                  <a:pt x="151" y="4"/>
                </a:cubicBezTo>
                <a:cubicBezTo>
                  <a:pt x="158" y="4"/>
                  <a:pt x="164" y="4"/>
                  <a:pt x="170" y="3"/>
                </a:cubicBezTo>
                <a:cubicBezTo>
                  <a:pt x="175" y="3"/>
                  <a:pt x="181" y="3"/>
                  <a:pt x="188" y="2"/>
                </a:cubicBezTo>
                <a:cubicBezTo>
                  <a:pt x="195" y="2"/>
                  <a:pt x="199" y="2"/>
                  <a:pt x="203" y="1"/>
                </a:cubicBezTo>
                <a:cubicBezTo>
                  <a:pt x="206" y="0"/>
                  <a:pt x="208" y="0"/>
                  <a:pt x="208" y="0"/>
                </a:cubicBezTo>
                <a:lnTo>
                  <a:pt x="210" y="0"/>
                </a:lnTo>
                <a:lnTo>
                  <a:pt x="210" y="150"/>
                </a:lnTo>
                <a:cubicBezTo>
                  <a:pt x="210" y="251"/>
                  <a:pt x="210" y="302"/>
                  <a:pt x="210" y="303"/>
                </a:cubicBezTo>
                <a:cubicBezTo>
                  <a:pt x="211" y="310"/>
                  <a:pt x="213" y="314"/>
                  <a:pt x="217" y="316"/>
                </a:cubicBezTo>
                <a:cubicBezTo>
                  <a:pt x="221" y="318"/>
                  <a:pt x="228" y="319"/>
                  <a:pt x="239" y="320"/>
                </a:cubicBezTo>
                <a:lnTo>
                  <a:pt x="248" y="320"/>
                </a:lnTo>
                <a:lnTo>
                  <a:pt x="248" y="344"/>
                </a:lnTo>
                <a:cubicBezTo>
                  <a:pt x="248" y="344"/>
                  <a:pt x="235" y="345"/>
                  <a:pt x="211" y="346"/>
                </a:cubicBezTo>
                <a:cubicBezTo>
                  <a:pt x="186" y="348"/>
                  <a:pt x="173" y="349"/>
                  <a:pt x="172" y="349"/>
                </a:cubicBezTo>
                <a:lnTo>
                  <a:pt x="168" y="349"/>
                </a:lnTo>
                <a:lnTo>
                  <a:pt x="168" y="321"/>
                </a:lnTo>
                <a:lnTo>
                  <a:pt x="164" y="325"/>
                </a:lnTo>
                <a:cubicBezTo>
                  <a:pt x="145" y="342"/>
                  <a:pt x="124" y="349"/>
                  <a:pt x="100" y="349"/>
                </a:cubicBezTo>
                <a:cubicBezTo>
                  <a:pt x="75" y="349"/>
                  <a:pt x="52" y="339"/>
                  <a:pt x="31" y="318"/>
                </a:cubicBezTo>
                <a:cubicBezTo>
                  <a:pt x="10" y="298"/>
                  <a:pt x="0" y="271"/>
                  <a:pt x="0" y="237"/>
                </a:cubicBezTo>
                <a:cubicBezTo>
                  <a:pt x="0" y="204"/>
                  <a:pt x="10" y="177"/>
                  <a:pt x="32" y="156"/>
                </a:cubicBezTo>
                <a:cubicBezTo>
                  <a:pt x="53" y="136"/>
                  <a:pt x="77" y="125"/>
                  <a:pt x="105" y="125"/>
                </a:cubicBezTo>
                <a:cubicBezTo>
                  <a:pt x="129" y="125"/>
                  <a:pt x="151" y="133"/>
                  <a:pt x="170" y="149"/>
                </a:cubicBezTo>
                <a:lnTo>
                  <a:pt x="170" y="99"/>
                </a:lnTo>
                <a:moveTo>
                  <a:pt x="168" y="174"/>
                </a:moveTo>
                <a:cubicBezTo>
                  <a:pt x="153" y="153"/>
                  <a:pt x="135" y="143"/>
                  <a:pt x="112" y="143"/>
                </a:cubicBezTo>
                <a:cubicBezTo>
                  <a:pt x="96" y="143"/>
                  <a:pt x="82" y="149"/>
                  <a:pt x="69" y="161"/>
                </a:cubicBezTo>
                <a:cubicBezTo>
                  <a:pt x="61" y="170"/>
                  <a:pt x="55" y="181"/>
                  <a:pt x="53" y="192"/>
                </a:cubicBezTo>
                <a:cubicBezTo>
                  <a:pt x="50" y="204"/>
                  <a:pt x="49" y="220"/>
                  <a:pt x="49" y="239"/>
                </a:cubicBezTo>
                <a:cubicBezTo>
                  <a:pt x="49" y="257"/>
                  <a:pt x="50" y="272"/>
                  <a:pt x="52" y="284"/>
                </a:cubicBezTo>
                <a:cubicBezTo>
                  <a:pt x="54" y="295"/>
                  <a:pt x="60" y="305"/>
                  <a:pt x="69" y="314"/>
                </a:cubicBezTo>
                <a:cubicBezTo>
                  <a:pt x="79" y="325"/>
                  <a:pt x="92" y="330"/>
                  <a:pt x="108" y="330"/>
                </a:cubicBezTo>
                <a:cubicBezTo>
                  <a:pt x="131" y="330"/>
                  <a:pt x="151" y="317"/>
                  <a:pt x="168" y="292"/>
                </a:cubicBezTo>
                <a:lnTo>
                  <a:pt x="168" y="174"/>
                </a:ln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301" name=""/>
          <p:cNvSpPr/>
          <p:nvPr/>
        </p:nvSpPr>
        <p:spPr>
          <a:xfrm>
            <a:off x="5825160" y="2691000"/>
            <a:ext cx="167760" cy="59040"/>
          </a:xfrm>
          <a:custGeom>
            <a:avLst/>
            <a:gdLst/>
            <a:ahLst/>
            <a:rect l="0" t="0" r="r" b="b"/>
            <a:pathLst>
              <a:path w="466" h="164">
                <a:moveTo>
                  <a:pt x="0" y="14"/>
                </a:moveTo>
                <a:cubicBezTo>
                  <a:pt x="0" y="8"/>
                  <a:pt x="3" y="3"/>
                  <a:pt x="10" y="0"/>
                </a:cubicBezTo>
                <a:lnTo>
                  <a:pt x="456" y="0"/>
                </a:lnTo>
                <a:cubicBezTo>
                  <a:pt x="463" y="4"/>
                  <a:pt x="466" y="8"/>
                  <a:pt x="466" y="14"/>
                </a:cubicBezTo>
                <a:cubicBezTo>
                  <a:pt x="466" y="19"/>
                  <a:pt x="463" y="23"/>
                  <a:pt x="456" y="27"/>
                </a:cubicBezTo>
                <a:lnTo>
                  <a:pt x="233" y="28"/>
                </a:lnTo>
                <a:lnTo>
                  <a:pt x="11" y="28"/>
                </a:lnTo>
                <a:cubicBezTo>
                  <a:pt x="4" y="26"/>
                  <a:pt x="0" y="21"/>
                  <a:pt x="0" y="14"/>
                </a:cubicBezTo>
                <a:moveTo>
                  <a:pt x="0" y="150"/>
                </a:moveTo>
                <a:cubicBezTo>
                  <a:pt x="0" y="143"/>
                  <a:pt x="4" y="139"/>
                  <a:pt x="11" y="136"/>
                </a:cubicBezTo>
                <a:lnTo>
                  <a:pt x="456" y="136"/>
                </a:lnTo>
                <a:cubicBezTo>
                  <a:pt x="463" y="141"/>
                  <a:pt x="466" y="146"/>
                  <a:pt x="466" y="150"/>
                </a:cubicBezTo>
                <a:cubicBezTo>
                  <a:pt x="466" y="156"/>
                  <a:pt x="463" y="161"/>
                  <a:pt x="456" y="164"/>
                </a:cubicBezTo>
                <a:lnTo>
                  <a:pt x="10" y="164"/>
                </a:lnTo>
                <a:cubicBezTo>
                  <a:pt x="3" y="161"/>
                  <a:pt x="0" y="156"/>
                  <a:pt x="0" y="150"/>
                </a:cubicBez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302" name=""/>
          <p:cNvSpPr/>
          <p:nvPr/>
        </p:nvSpPr>
        <p:spPr>
          <a:xfrm>
            <a:off x="6156720" y="2066760"/>
            <a:ext cx="87480" cy="452520"/>
          </a:xfrm>
          <a:custGeom>
            <a:avLst/>
            <a:gdLst/>
            <a:ahLst/>
            <a:rect l="0" t="0" r="r" b="b"/>
            <a:pathLst>
              <a:path w="243" h="1257">
                <a:moveTo>
                  <a:pt x="0" y="1257"/>
                </a:moveTo>
                <a:lnTo>
                  <a:pt x="0" y="0"/>
                </a:lnTo>
                <a:lnTo>
                  <a:pt x="243" y="0"/>
                </a:lnTo>
                <a:lnTo>
                  <a:pt x="243" y="59"/>
                </a:lnTo>
                <a:lnTo>
                  <a:pt x="59" y="59"/>
                </a:lnTo>
                <a:lnTo>
                  <a:pt x="59" y="1257"/>
                </a:lnTo>
                <a:lnTo>
                  <a:pt x="0" y="1257"/>
                </a:ln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303" name=""/>
          <p:cNvSpPr/>
          <p:nvPr/>
        </p:nvSpPr>
        <p:spPr>
          <a:xfrm>
            <a:off x="6156720" y="2921760"/>
            <a:ext cx="87480" cy="452520"/>
          </a:xfrm>
          <a:custGeom>
            <a:avLst/>
            <a:gdLst/>
            <a:ahLst/>
            <a:rect l="0" t="0" r="r" b="b"/>
            <a:pathLst>
              <a:path w="243" h="1257">
                <a:moveTo>
                  <a:pt x="0" y="1257"/>
                </a:moveTo>
                <a:lnTo>
                  <a:pt x="0" y="0"/>
                </a:lnTo>
                <a:lnTo>
                  <a:pt x="59" y="0"/>
                </a:lnTo>
                <a:lnTo>
                  <a:pt x="59" y="1199"/>
                </a:lnTo>
                <a:lnTo>
                  <a:pt x="243" y="1199"/>
                </a:lnTo>
                <a:lnTo>
                  <a:pt x="243" y="1257"/>
                </a:lnTo>
                <a:lnTo>
                  <a:pt x="0" y="1257"/>
                </a:ln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304" name=""/>
          <p:cNvSpPr/>
          <p:nvPr/>
        </p:nvSpPr>
        <p:spPr>
          <a:xfrm>
            <a:off x="6156720" y="2493720"/>
            <a:ext cx="21600" cy="453600"/>
          </a:xfrm>
          <a:custGeom>
            <a:avLst/>
            <a:gdLst/>
            <a:ahLst/>
            <a:rect l="0" t="0" r="r" b="b"/>
            <a:pathLst>
              <a:path w="60" h="1260">
                <a:moveTo>
                  <a:pt x="0" y="0"/>
                </a:moveTo>
                <a:lnTo>
                  <a:pt x="60" y="0"/>
                </a:lnTo>
                <a:lnTo>
                  <a:pt x="60" y="1260"/>
                </a:lnTo>
                <a:lnTo>
                  <a:pt x="0" y="1260"/>
                </a:lnTo>
                <a:lnTo>
                  <a:pt x="0" y="0"/>
                </a:ln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305" name=""/>
          <p:cNvSpPr/>
          <p:nvPr/>
        </p:nvSpPr>
        <p:spPr>
          <a:xfrm>
            <a:off x="6265080" y="2088000"/>
            <a:ext cx="86760" cy="167760"/>
          </a:xfrm>
          <a:custGeom>
            <a:avLst/>
            <a:gdLst/>
            <a:ahLst/>
            <a:rect l="0" t="0" r="r" b="b"/>
            <a:pathLst>
              <a:path w="241" h="466">
                <a:moveTo>
                  <a:pt x="91" y="62"/>
                </a:moveTo>
                <a:lnTo>
                  <a:pt x="82" y="66"/>
                </a:lnTo>
                <a:cubicBezTo>
                  <a:pt x="75" y="68"/>
                  <a:pt x="66" y="70"/>
                  <a:pt x="54" y="73"/>
                </a:cubicBezTo>
                <a:cubicBezTo>
                  <a:pt x="42" y="75"/>
                  <a:pt x="28" y="77"/>
                  <a:pt x="13" y="77"/>
                </a:cubicBezTo>
                <a:lnTo>
                  <a:pt x="0" y="77"/>
                </a:lnTo>
                <a:lnTo>
                  <a:pt x="0" y="45"/>
                </a:lnTo>
                <a:lnTo>
                  <a:pt x="13" y="45"/>
                </a:lnTo>
                <a:cubicBezTo>
                  <a:pt x="35" y="44"/>
                  <a:pt x="55" y="41"/>
                  <a:pt x="74" y="35"/>
                </a:cubicBezTo>
                <a:cubicBezTo>
                  <a:pt x="93" y="29"/>
                  <a:pt x="106" y="23"/>
                  <a:pt x="113" y="18"/>
                </a:cubicBezTo>
                <a:cubicBezTo>
                  <a:pt x="121" y="12"/>
                  <a:pt x="127" y="7"/>
                  <a:pt x="133" y="2"/>
                </a:cubicBezTo>
                <a:cubicBezTo>
                  <a:pt x="134" y="0"/>
                  <a:pt x="136" y="0"/>
                  <a:pt x="141" y="0"/>
                </a:cubicBezTo>
                <a:cubicBezTo>
                  <a:pt x="145" y="0"/>
                  <a:pt x="149" y="1"/>
                  <a:pt x="153" y="4"/>
                </a:cubicBezTo>
                <a:lnTo>
                  <a:pt x="153" y="214"/>
                </a:lnTo>
                <a:lnTo>
                  <a:pt x="154" y="423"/>
                </a:lnTo>
                <a:cubicBezTo>
                  <a:pt x="157" y="426"/>
                  <a:pt x="160" y="428"/>
                  <a:pt x="162" y="429"/>
                </a:cubicBezTo>
                <a:cubicBezTo>
                  <a:pt x="164" y="430"/>
                  <a:pt x="170" y="431"/>
                  <a:pt x="179" y="432"/>
                </a:cubicBezTo>
                <a:cubicBezTo>
                  <a:pt x="188" y="433"/>
                  <a:pt x="202" y="434"/>
                  <a:pt x="222" y="434"/>
                </a:cubicBezTo>
                <a:lnTo>
                  <a:pt x="241" y="434"/>
                </a:lnTo>
                <a:lnTo>
                  <a:pt x="241" y="466"/>
                </a:lnTo>
                <a:lnTo>
                  <a:pt x="232" y="466"/>
                </a:lnTo>
                <a:cubicBezTo>
                  <a:pt x="223" y="464"/>
                  <a:pt x="186" y="464"/>
                  <a:pt x="121" y="464"/>
                </a:cubicBezTo>
                <a:cubicBezTo>
                  <a:pt x="58" y="464"/>
                  <a:pt x="22" y="464"/>
                  <a:pt x="12" y="466"/>
                </a:cubicBezTo>
                <a:lnTo>
                  <a:pt x="3" y="466"/>
                </a:lnTo>
                <a:lnTo>
                  <a:pt x="3" y="434"/>
                </a:lnTo>
                <a:lnTo>
                  <a:pt x="22" y="434"/>
                </a:lnTo>
                <a:cubicBezTo>
                  <a:pt x="32" y="434"/>
                  <a:pt x="41" y="434"/>
                  <a:pt x="48" y="434"/>
                </a:cubicBezTo>
                <a:cubicBezTo>
                  <a:pt x="56" y="434"/>
                  <a:pt x="61" y="433"/>
                  <a:pt x="66" y="433"/>
                </a:cubicBezTo>
                <a:cubicBezTo>
                  <a:pt x="70" y="432"/>
                  <a:pt x="73" y="432"/>
                  <a:pt x="77" y="431"/>
                </a:cubicBezTo>
                <a:cubicBezTo>
                  <a:pt x="80" y="430"/>
                  <a:pt x="82" y="429"/>
                  <a:pt x="82" y="429"/>
                </a:cubicBezTo>
                <a:cubicBezTo>
                  <a:pt x="83" y="429"/>
                  <a:pt x="84" y="428"/>
                  <a:pt x="87" y="426"/>
                </a:cubicBezTo>
                <a:cubicBezTo>
                  <a:pt x="89" y="424"/>
                  <a:pt x="90" y="423"/>
                  <a:pt x="91" y="423"/>
                </a:cubicBezTo>
                <a:lnTo>
                  <a:pt x="91" y="62"/>
                </a:ln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306" name=""/>
          <p:cNvSpPr/>
          <p:nvPr/>
        </p:nvSpPr>
        <p:spPr>
          <a:xfrm>
            <a:off x="6631200" y="2088000"/>
            <a:ext cx="106200" cy="173160"/>
          </a:xfrm>
          <a:custGeom>
            <a:avLst/>
            <a:gdLst/>
            <a:ahLst/>
            <a:rect l="0" t="0" r="r" b="b"/>
            <a:pathLst>
              <a:path w="295" h="481">
                <a:moveTo>
                  <a:pt x="40" y="56"/>
                </a:moveTo>
                <a:cubicBezTo>
                  <a:pt x="66" y="18"/>
                  <a:pt x="101" y="0"/>
                  <a:pt x="146" y="0"/>
                </a:cubicBezTo>
                <a:cubicBezTo>
                  <a:pt x="169" y="0"/>
                  <a:pt x="191" y="6"/>
                  <a:pt x="213" y="18"/>
                </a:cubicBezTo>
                <a:cubicBezTo>
                  <a:pt x="236" y="30"/>
                  <a:pt x="255" y="51"/>
                  <a:pt x="269" y="82"/>
                </a:cubicBezTo>
                <a:cubicBezTo>
                  <a:pt x="286" y="121"/>
                  <a:pt x="295" y="174"/>
                  <a:pt x="295" y="242"/>
                </a:cubicBezTo>
                <a:cubicBezTo>
                  <a:pt x="295" y="314"/>
                  <a:pt x="285" y="370"/>
                  <a:pt x="265" y="408"/>
                </a:cubicBezTo>
                <a:cubicBezTo>
                  <a:pt x="255" y="427"/>
                  <a:pt x="242" y="443"/>
                  <a:pt x="225" y="455"/>
                </a:cubicBezTo>
                <a:cubicBezTo>
                  <a:pt x="209" y="466"/>
                  <a:pt x="195" y="473"/>
                  <a:pt x="183" y="476"/>
                </a:cubicBezTo>
                <a:cubicBezTo>
                  <a:pt x="171" y="479"/>
                  <a:pt x="159" y="481"/>
                  <a:pt x="147" y="481"/>
                </a:cubicBezTo>
                <a:cubicBezTo>
                  <a:pt x="135" y="481"/>
                  <a:pt x="123" y="480"/>
                  <a:pt x="111" y="477"/>
                </a:cubicBezTo>
                <a:cubicBezTo>
                  <a:pt x="99" y="474"/>
                  <a:pt x="84" y="467"/>
                  <a:pt x="68" y="455"/>
                </a:cubicBezTo>
                <a:cubicBezTo>
                  <a:pt x="52" y="442"/>
                  <a:pt x="39" y="427"/>
                  <a:pt x="30" y="408"/>
                </a:cubicBezTo>
                <a:cubicBezTo>
                  <a:pt x="10" y="370"/>
                  <a:pt x="0" y="314"/>
                  <a:pt x="0" y="242"/>
                </a:cubicBezTo>
                <a:cubicBezTo>
                  <a:pt x="0" y="160"/>
                  <a:pt x="13" y="99"/>
                  <a:pt x="40" y="56"/>
                </a:cubicBezTo>
                <a:moveTo>
                  <a:pt x="197" y="48"/>
                </a:moveTo>
                <a:cubicBezTo>
                  <a:pt x="183" y="33"/>
                  <a:pt x="166" y="25"/>
                  <a:pt x="147" y="25"/>
                </a:cubicBezTo>
                <a:cubicBezTo>
                  <a:pt x="128" y="25"/>
                  <a:pt x="111" y="33"/>
                  <a:pt x="97" y="48"/>
                </a:cubicBezTo>
                <a:cubicBezTo>
                  <a:pt x="85" y="60"/>
                  <a:pt x="77" y="77"/>
                  <a:pt x="74" y="98"/>
                </a:cubicBezTo>
                <a:cubicBezTo>
                  <a:pt x="70" y="120"/>
                  <a:pt x="68" y="164"/>
                  <a:pt x="68" y="233"/>
                </a:cubicBezTo>
                <a:cubicBezTo>
                  <a:pt x="68" y="307"/>
                  <a:pt x="70" y="355"/>
                  <a:pt x="74" y="378"/>
                </a:cubicBezTo>
                <a:cubicBezTo>
                  <a:pt x="77" y="402"/>
                  <a:pt x="86" y="420"/>
                  <a:pt x="99" y="434"/>
                </a:cubicBezTo>
                <a:cubicBezTo>
                  <a:pt x="112" y="448"/>
                  <a:pt x="128" y="455"/>
                  <a:pt x="147" y="455"/>
                </a:cubicBezTo>
                <a:cubicBezTo>
                  <a:pt x="166" y="455"/>
                  <a:pt x="182" y="448"/>
                  <a:pt x="195" y="434"/>
                </a:cubicBezTo>
                <a:cubicBezTo>
                  <a:pt x="208" y="420"/>
                  <a:pt x="216" y="400"/>
                  <a:pt x="220" y="375"/>
                </a:cubicBezTo>
                <a:cubicBezTo>
                  <a:pt x="223" y="350"/>
                  <a:pt x="225" y="303"/>
                  <a:pt x="225" y="233"/>
                </a:cubicBezTo>
                <a:cubicBezTo>
                  <a:pt x="225" y="165"/>
                  <a:pt x="223" y="120"/>
                  <a:pt x="220" y="99"/>
                </a:cubicBezTo>
                <a:cubicBezTo>
                  <a:pt x="216" y="77"/>
                  <a:pt x="208" y="60"/>
                  <a:pt x="197" y="48"/>
                </a:cubicBez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307" name=""/>
          <p:cNvSpPr/>
          <p:nvPr/>
        </p:nvSpPr>
        <p:spPr>
          <a:xfrm>
            <a:off x="7011000" y="2088000"/>
            <a:ext cx="100800" cy="167760"/>
          </a:xfrm>
          <a:custGeom>
            <a:avLst/>
            <a:gdLst/>
            <a:ahLst/>
            <a:rect l="0" t="0" r="r" b="b"/>
            <a:pathLst>
              <a:path w="280" h="466">
                <a:moveTo>
                  <a:pt x="41" y="166"/>
                </a:moveTo>
                <a:cubicBezTo>
                  <a:pt x="29" y="166"/>
                  <a:pt x="19" y="162"/>
                  <a:pt x="11" y="154"/>
                </a:cubicBezTo>
                <a:cubicBezTo>
                  <a:pt x="4" y="145"/>
                  <a:pt x="0" y="135"/>
                  <a:pt x="0" y="123"/>
                </a:cubicBezTo>
                <a:cubicBezTo>
                  <a:pt x="0" y="90"/>
                  <a:pt x="12" y="61"/>
                  <a:pt x="37" y="37"/>
                </a:cubicBezTo>
                <a:cubicBezTo>
                  <a:pt x="62" y="12"/>
                  <a:pt x="92" y="0"/>
                  <a:pt x="130" y="0"/>
                </a:cubicBezTo>
                <a:cubicBezTo>
                  <a:pt x="172" y="0"/>
                  <a:pt x="208" y="14"/>
                  <a:pt x="236" y="40"/>
                </a:cubicBezTo>
                <a:cubicBezTo>
                  <a:pt x="265" y="66"/>
                  <a:pt x="279" y="100"/>
                  <a:pt x="280" y="141"/>
                </a:cubicBezTo>
                <a:cubicBezTo>
                  <a:pt x="280" y="161"/>
                  <a:pt x="275" y="180"/>
                  <a:pt x="266" y="198"/>
                </a:cubicBezTo>
                <a:cubicBezTo>
                  <a:pt x="256" y="216"/>
                  <a:pt x="245" y="232"/>
                  <a:pt x="232" y="246"/>
                </a:cubicBezTo>
                <a:cubicBezTo>
                  <a:pt x="219" y="259"/>
                  <a:pt x="200" y="276"/>
                  <a:pt x="176" y="297"/>
                </a:cubicBezTo>
                <a:cubicBezTo>
                  <a:pt x="159" y="312"/>
                  <a:pt x="136" y="333"/>
                  <a:pt x="105" y="362"/>
                </a:cubicBezTo>
                <a:lnTo>
                  <a:pt x="64" y="401"/>
                </a:lnTo>
                <a:lnTo>
                  <a:pt x="117" y="401"/>
                </a:lnTo>
                <a:cubicBezTo>
                  <a:pt x="191" y="401"/>
                  <a:pt x="230" y="400"/>
                  <a:pt x="235" y="398"/>
                </a:cubicBezTo>
                <a:cubicBezTo>
                  <a:pt x="238" y="397"/>
                  <a:pt x="244" y="376"/>
                  <a:pt x="252" y="336"/>
                </a:cubicBezTo>
                <a:lnTo>
                  <a:pt x="252" y="334"/>
                </a:lnTo>
                <a:lnTo>
                  <a:pt x="280" y="334"/>
                </a:lnTo>
                <a:lnTo>
                  <a:pt x="280" y="336"/>
                </a:lnTo>
                <a:cubicBezTo>
                  <a:pt x="279" y="337"/>
                  <a:pt x="276" y="358"/>
                  <a:pt x="270" y="399"/>
                </a:cubicBezTo>
                <a:cubicBezTo>
                  <a:pt x="265" y="440"/>
                  <a:pt x="261" y="462"/>
                  <a:pt x="260" y="464"/>
                </a:cubicBezTo>
                <a:lnTo>
                  <a:pt x="260" y="466"/>
                </a:lnTo>
                <a:lnTo>
                  <a:pt x="0" y="466"/>
                </a:lnTo>
                <a:lnTo>
                  <a:pt x="0" y="452"/>
                </a:lnTo>
                <a:lnTo>
                  <a:pt x="0" y="444"/>
                </a:lnTo>
                <a:cubicBezTo>
                  <a:pt x="0" y="441"/>
                  <a:pt x="1" y="437"/>
                  <a:pt x="4" y="434"/>
                </a:cubicBezTo>
                <a:cubicBezTo>
                  <a:pt x="7" y="430"/>
                  <a:pt x="14" y="422"/>
                  <a:pt x="25" y="409"/>
                </a:cubicBezTo>
                <a:cubicBezTo>
                  <a:pt x="39" y="394"/>
                  <a:pt x="50" y="381"/>
                  <a:pt x="60" y="370"/>
                </a:cubicBezTo>
                <a:cubicBezTo>
                  <a:pt x="64" y="365"/>
                  <a:pt x="72" y="357"/>
                  <a:pt x="84" y="344"/>
                </a:cubicBezTo>
                <a:cubicBezTo>
                  <a:pt x="95" y="332"/>
                  <a:pt x="103" y="323"/>
                  <a:pt x="107" y="318"/>
                </a:cubicBezTo>
                <a:cubicBezTo>
                  <a:pt x="112" y="314"/>
                  <a:pt x="118" y="306"/>
                  <a:pt x="129" y="295"/>
                </a:cubicBezTo>
                <a:cubicBezTo>
                  <a:pt x="138" y="285"/>
                  <a:pt x="145" y="277"/>
                  <a:pt x="148" y="272"/>
                </a:cubicBezTo>
                <a:cubicBezTo>
                  <a:pt x="152" y="266"/>
                  <a:pt x="157" y="259"/>
                  <a:pt x="164" y="251"/>
                </a:cubicBezTo>
                <a:cubicBezTo>
                  <a:pt x="171" y="242"/>
                  <a:pt x="176" y="234"/>
                  <a:pt x="179" y="228"/>
                </a:cubicBezTo>
                <a:cubicBezTo>
                  <a:pt x="182" y="222"/>
                  <a:pt x="185" y="215"/>
                  <a:pt x="189" y="208"/>
                </a:cubicBezTo>
                <a:cubicBezTo>
                  <a:pt x="194" y="201"/>
                  <a:pt x="197" y="193"/>
                  <a:pt x="199" y="186"/>
                </a:cubicBezTo>
                <a:cubicBezTo>
                  <a:pt x="200" y="178"/>
                  <a:pt x="202" y="171"/>
                  <a:pt x="203" y="165"/>
                </a:cubicBezTo>
                <a:cubicBezTo>
                  <a:pt x="205" y="158"/>
                  <a:pt x="206" y="151"/>
                  <a:pt x="206" y="142"/>
                </a:cubicBezTo>
                <a:cubicBezTo>
                  <a:pt x="206" y="112"/>
                  <a:pt x="198" y="87"/>
                  <a:pt x="182" y="66"/>
                </a:cubicBezTo>
                <a:cubicBezTo>
                  <a:pt x="166" y="44"/>
                  <a:pt x="143" y="33"/>
                  <a:pt x="113" y="33"/>
                </a:cubicBezTo>
                <a:cubicBezTo>
                  <a:pt x="98" y="33"/>
                  <a:pt x="84" y="37"/>
                  <a:pt x="73" y="45"/>
                </a:cubicBezTo>
                <a:cubicBezTo>
                  <a:pt x="61" y="53"/>
                  <a:pt x="53" y="61"/>
                  <a:pt x="48" y="68"/>
                </a:cubicBezTo>
                <a:cubicBezTo>
                  <a:pt x="43" y="76"/>
                  <a:pt x="41" y="80"/>
                  <a:pt x="41" y="82"/>
                </a:cubicBezTo>
                <a:cubicBezTo>
                  <a:pt x="41" y="82"/>
                  <a:pt x="42" y="82"/>
                  <a:pt x="45" y="82"/>
                </a:cubicBezTo>
                <a:cubicBezTo>
                  <a:pt x="53" y="82"/>
                  <a:pt x="62" y="86"/>
                  <a:pt x="70" y="92"/>
                </a:cubicBezTo>
                <a:cubicBezTo>
                  <a:pt x="79" y="99"/>
                  <a:pt x="84" y="109"/>
                  <a:pt x="84" y="124"/>
                </a:cubicBezTo>
                <a:cubicBezTo>
                  <a:pt x="84" y="136"/>
                  <a:pt x="80" y="146"/>
                  <a:pt x="73" y="154"/>
                </a:cubicBezTo>
                <a:cubicBezTo>
                  <a:pt x="65" y="161"/>
                  <a:pt x="55" y="166"/>
                  <a:pt x="41" y="166"/>
                </a:cubicBez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308" name=""/>
          <p:cNvSpPr/>
          <p:nvPr/>
        </p:nvSpPr>
        <p:spPr>
          <a:xfrm>
            <a:off x="7385400" y="2088000"/>
            <a:ext cx="106200" cy="173160"/>
          </a:xfrm>
          <a:custGeom>
            <a:avLst/>
            <a:gdLst/>
            <a:ahLst/>
            <a:rect l="0" t="0" r="r" b="b"/>
            <a:pathLst>
              <a:path w="295" h="481">
                <a:moveTo>
                  <a:pt x="40" y="56"/>
                </a:moveTo>
                <a:cubicBezTo>
                  <a:pt x="66" y="18"/>
                  <a:pt x="101" y="0"/>
                  <a:pt x="146" y="0"/>
                </a:cubicBezTo>
                <a:cubicBezTo>
                  <a:pt x="169" y="0"/>
                  <a:pt x="191" y="6"/>
                  <a:pt x="214" y="18"/>
                </a:cubicBezTo>
                <a:cubicBezTo>
                  <a:pt x="237" y="30"/>
                  <a:pt x="255" y="51"/>
                  <a:pt x="269" y="82"/>
                </a:cubicBezTo>
                <a:cubicBezTo>
                  <a:pt x="286" y="121"/>
                  <a:pt x="295" y="174"/>
                  <a:pt x="295" y="242"/>
                </a:cubicBezTo>
                <a:cubicBezTo>
                  <a:pt x="295" y="314"/>
                  <a:pt x="285" y="370"/>
                  <a:pt x="265" y="408"/>
                </a:cubicBezTo>
                <a:cubicBezTo>
                  <a:pt x="255" y="427"/>
                  <a:pt x="243" y="443"/>
                  <a:pt x="226" y="455"/>
                </a:cubicBezTo>
                <a:cubicBezTo>
                  <a:pt x="209" y="466"/>
                  <a:pt x="195" y="473"/>
                  <a:pt x="183" y="476"/>
                </a:cubicBezTo>
                <a:cubicBezTo>
                  <a:pt x="171" y="479"/>
                  <a:pt x="159" y="481"/>
                  <a:pt x="147" y="481"/>
                </a:cubicBezTo>
                <a:cubicBezTo>
                  <a:pt x="135" y="481"/>
                  <a:pt x="123" y="480"/>
                  <a:pt x="111" y="477"/>
                </a:cubicBezTo>
                <a:cubicBezTo>
                  <a:pt x="99" y="474"/>
                  <a:pt x="84" y="467"/>
                  <a:pt x="68" y="455"/>
                </a:cubicBezTo>
                <a:cubicBezTo>
                  <a:pt x="52" y="442"/>
                  <a:pt x="39" y="427"/>
                  <a:pt x="30" y="408"/>
                </a:cubicBezTo>
                <a:cubicBezTo>
                  <a:pt x="10" y="370"/>
                  <a:pt x="0" y="314"/>
                  <a:pt x="0" y="242"/>
                </a:cubicBezTo>
                <a:cubicBezTo>
                  <a:pt x="0" y="160"/>
                  <a:pt x="13" y="99"/>
                  <a:pt x="40" y="56"/>
                </a:cubicBezTo>
                <a:moveTo>
                  <a:pt x="197" y="48"/>
                </a:moveTo>
                <a:cubicBezTo>
                  <a:pt x="183" y="33"/>
                  <a:pt x="166" y="25"/>
                  <a:pt x="147" y="25"/>
                </a:cubicBezTo>
                <a:cubicBezTo>
                  <a:pt x="128" y="25"/>
                  <a:pt x="111" y="33"/>
                  <a:pt x="97" y="48"/>
                </a:cubicBezTo>
                <a:cubicBezTo>
                  <a:pt x="85" y="60"/>
                  <a:pt x="78" y="77"/>
                  <a:pt x="74" y="98"/>
                </a:cubicBezTo>
                <a:cubicBezTo>
                  <a:pt x="70" y="120"/>
                  <a:pt x="68" y="164"/>
                  <a:pt x="68" y="233"/>
                </a:cubicBezTo>
                <a:cubicBezTo>
                  <a:pt x="68" y="307"/>
                  <a:pt x="70" y="355"/>
                  <a:pt x="74" y="378"/>
                </a:cubicBezTo>
                <a:cubicBezTo>
                  <a:pt x="78" y="402"/>
                  <a:pt x="86" y="420"/>
                  <a:pt x="99" y="434"/>
                </a:cubicBezTo>
                <a:cubicBezTo>
                  <a:pt x="112" y="448"/>
                  <a:pt x="128" y="455"/>
                  <a:pt x="147" y="455"/>
                </a:cubicBezTo>
                <a:cubicBezTo>
                  <a:pt x="166" y="455"/>
                  <a:pt x="182" y="448"/>
                  <a:pt x="195" y="434"/>
                </a:cubicBezTo>
                <a:cubicBezTo>
                  <a:pt x="208" y="420"/>
                  <a:pt x="217" y="400"/>
                  <a:pt x="221" y="375"/>
                </a:cubicBezTo>
                <a:cubicBezTo>
                  <a:pt x="224" y="350"/>
                  <a:pt x="226" y="303"/>
                  <a:pt x="226" y="233"/>
                </a:cubicBezTo>
                <a:cubicBezTo>
                  <a:pt x="226" y="165"/>
                  <a:pt x="224" y="120"/>
                  <a:pt x="221" y="99"/>
                </a:cubicBezTo>
                <a:cubicBezTo>
                  <a:pt x="217" y="77"/>
                  <a:pt x="208" y="60"/>
                  <a:pt x="197" y="48"/>
                </a:cubicBez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309" name=""/>
          <p:cNvSpPr/>
          <p:nvPr/>
        </p:nvSpPr>
        <p:spPr>
          <a:xfrm>
            <a:off x="6253920" y="2439720"/>
            <a:ext cx="106200" cy="173520"/>
          </a:xfrm>
          <a:custGeom>
            <a:avLst/>
            <a:gdLst/>
            <a:ahLst/>
            <a:rect l="0" t="0" r="r" b="b"/>
            <a:pathLst>
              <a:path w="295" h="482">
                <a:moveTo>
                  <a:pt x="40" y="57"/>
                </a:moveTo>
                <a:cubicBezTo>
                  <a:pt x="66" y="19"/>
                  <a:pt x="102" y="0"/>
                  <a:pt x="148" y="0"/>
                </a:cubicBezTo>
                <a:cubicBezTo>
                  <a:pt x="170" y="0"/>
                  <a:pt x="193" y="6"/>
                  <a:pt x="215" y="18"/>
                </a:cubicBezTo>
                <a:cubicBezTo>
                  <a:pt x="237" y="31"/>
                  <a:pt x="255" y="52"/>
                  <a:pt x="269" y="83"/>
                </a:cubicBezTo>
                <a:cubicBezTo>
                  <a:pt x="287" y="121"/>
                  <a:pt x="295" y="174"/>
                  <a:pt x="295" y="243"/>
                </a:cubicBezTo>
                <a:cubicBezTo>
                  <a:pt x="295" y="315"/>
                  <a:pt x="285" y="370"/>
                  <a:pt x="265" y="408"/>
                </a:cubicBezTo>
                <a:cubicBezTo>
                  <a:pt x="256" y="428"/>
                  <a:pt x="243" y="444"/>
                  <a:pt x="227" y="455"/>
                </a:cubicBezTo>
                <a:cubicBezTo>
                  <a:pt x="210" y="467"/>
                  <a:pt x="196" y="474"/>
                  <a:pt x="184" y="477"/>
                </a:cubicBezTo>
                <a:cubicBezTo>
                  <a:pt x="172" y="480"/>
                  <a:pt x="160" y="481"/>
                  <a:pt x="149" y="482"/>
                </a:cubicBezTo>
                <a:cubicBezTo>
                  <a:pt x="136" y="482"/>
                  <a:pt x="124" y="480"/>
                  <a:pt x="111" y="478"/>
                </a:cubicBezTo>
                <a:cubicBezTo>
                  <a:pt x="99" y="475"/>
                  <a:pt x="85" y="467"/>
                  <a:pt x="69" y="455"/>
                </a:cubicBezTo>
                <a:cubicBezTo>
                  <a:pt x="52" y="443"/>
                  <a:pt x="40" y="428"/>
                  <a:pt x="30" y="408"/>
                </a:cubicBezTo>
                <a:cubicBezTo>
                  <a:pt x="10" y="370"/>
                  <a:pt x="0" y="315"/>
                  <a:pt x="0" y="243"/>
                </a:cubicBezTo>
                <a:cubicBezTo>
                  <a:pt x="0" y="161"/>
                  <a:pt x="13" y="99"/>
                  <a:pt x="40" y="57"/>
                </a:cubicBezTo>
                <a:moveTo>
                  <a:pt x="198" y="48"/>
                </a:moveTo>
                <a:cubicBezTo>
                  <a:pt x="184" y="34"/>
                  <a:pt x="168" y="26"/>
                  <a:pt x="149" y="26"/>
                </a:cubicBezTo>
                <a:cubicBezTo>
                  <a:pt x="129" y="26"/>
                  <a:pt x="111" y="34"/>
                  <a:pt x="97" y="48"/>
                </a:cubicBezTo>
                <a:cubicBezTo>
                  <a:pt x="86" y="61"/>
                  <a:pt x="78" y="77"/>
                  <a:pt x="74" y="99"/>
                </a:cubicBezTo>
                <a:cubicBezTo>
                  <a:pt x="70" y="120"/>
                  <a:pt x="69" y="165"/>
                  <a:pt x="69" y="234"/>
                </a:cubicBezTo>
                <a:cubicBezTo>
                  <a:pt x="69" y="307"/>
                  <a:pt x="70" y="356"/>
                  <a:pt x="74" y="379"/>
                </a:cubicBezTo>
                <a:cubicBezTo>
                  <a:pt x="78" y="402"/>
                  <a:pt x="86" y="421"/>
                  <a:pt x="99" y="434"/>
                </a:cubicBezTo>
                <a:cubicBezTo>
                  <a:pt x="112" y="448"/>
                  <a:pt x="129" y="455"/>
                  <a:pt x="149" y="455"/>
                </a:cubicBezTo>
                <a:cubicBezTo>
                  <a:pt x="167" y="455"/>
                  <a:pt x="183" y="448"/>
                  <a:pt x="196" y="434"/>
                </a:cubicBezTo>
                <a:cubicBezTo>
                  <a:pt x="210" y="420"/>
                  <a:pt x="218" y="401"/>
                  <a:pt x="221" y="376"/>
                </a:cubicBezTo>
                <a:cubicBezTo>
                  <a:pt x="224" y="350"/>
                  <a:pt x="226" y="303"/>
                  <a:pt x="227" y="234"/>
                </a:cubicBezTo>
                <a:cubicBezTo>
                  <a:pt x="227" y="165"/>
                  <a:pt x="225" y="121"/>
                  <a:pt x="221" y="99"/>
                </a:cubicBezTo>
                <a:cubicBezTo>
                  <a:pt x="217" y="78"/>
                  <a:pt x="210" y="61"/>
                  <a:pt x="198" y="48"/>
                </a:cubicBez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310" name=""/>
          <p:cNvSpPr/>
          <p:nvPr/>
        </p:nvSpPr>
        <p:spPr>
          <a:xfrm>
            <a:off x="6631200" y="2439720"/>
            <a:ext cx="106200" cy="173520"/>
          </a:xfrm>
          <a:custGeom>
            <a:avLst/>
            <a:gdLst/>
            <a:ahLst/>
            <a:rect l="0" t="0" r="r" b="b"/>
            <a:pathLst>
              <a:path w="295" h="482">
                <a:moveTo>
                  <a:pt x="40" y="57"/>
                </a:moveTo>
                <a:cubicBezTo>
                  <a:pt x="66" y="19"/>
                  <a:pt x="101" y="0"/>
                  <a:pt x="146" y="0"/>
                </a:cubicBezTo>
                <a:cubicBezTo>
                  <a:pt x="169" y="0"/>
                  <a:pt x="191" y="6"/>
                  <a:pt x="213" y="18"/>
                </a:cubicBezTo>
                <a:cubicBezTo>
                  <a:pt x="236" y="31"/>
                  <a:pt x="255" y="52"/>
                  <a:pt x="269" y="83"/>
                </a:cubicBezTo>
                <a:cubicBezTo>
                  <a:pt x="286" y="121"/>
                  <a:pt x="295" y="174"/>
                  <a:pt x="295" y="243"/>
                </a:cubicBezTo>
                <a:cubicBezTo>
                  <a:pt x="295" y="315"/>
                  <a:pt x="285" y="370"/>
                  <a:pt x="265" y="408"/>
                </a:cubicBezTo>
                <a:cubicBezTo>
                  <a:pt x="255" y="428"/>
                  <a:pt x="242" y="444"/>
                  <a:pt x="225" y="455"/>
                </a:cubicBezTo>
                <a:cubicBezTo>
                  <a:pt x="209" y="467"/>
                  <a:pt x="195" y="474"/>
                  <a:pt x="183" y="477"/>
                </a:cubicBezTo>
                <a:cubicBezTo>
                  <a:pt x="171" y="480"/>
                  <a:pt x="159" y="481"/>
                  <a:pt x="147" y="482"/>
                </a:cubicBezTo>
                <a:cubicBezTo>
                  <a:pt x="135" y="482"/>
                  <a:pt x="123" y="480"/>
                  <a:pt x="111" y="478"/>
                </a:cubicBezTo>
                <a:cubicBezTo>
                  <a:pt x="99" y="475"/>
                  <a:pt x="84" y="467"/>
                  <a:pt x="68" y="455"/>
                </a:cubicBezTo>
                <a:cubicBezTo>
                  <a:pt x="52" y="443"/>
                  <a:pt x="39" y="428"/>
                  <a:pt x="30" y="408"/>
                </a:cubicBezTo>
                <a:cubicBezTo>
                  <a:pt x="10" y="370"/>
                  <a:pt x="0" y="315"/>
                  <a:pt x="0" y="243"/>
                </a:cubicBezTo>
                <a:cubicBezTo>
                  <a:pt x="0" y="161"/>
                  <a:pt x="13" y="99"/>
                  <a:pt x="40" y="57"/>
                </a:cubicBezTo>
                <a:moveTo>
                  <a:pt x="197" y="48"/>
                </a:moveTo>
                <a:cubicBezTo>
                  <a:pt x="183" y="34"/>
                  <a:pt x="166" y="26"/>
                  <a:pt x="147" y="26"/>
                </a:cubicBezTo>
                <a:cubicBezTo>
                  <a:pt x="128" y="26"/>
                  <a:pt x="111" y="34"/>
                  <a:pt x="97" y="48"/>
                </a:cubicBezTo>
                <a:cubicBezTo>
                  <a:pt x="85" y="61"/>
                  <a:pt x="77" y="77"/>
                  <a:pt x="74" y="99"/>
                </a:cubicBezTo>
                <a:cubicBezTo>
                  <a:pt x="70" y="120"/>
                  <a:pt x="68" y="165"/>
                  <a:pt x="68" y="234"/>
                </a:cubicBezTo>
                <a:cubicBezTo>
                  <a:pt x="68" y="307"/>
                  <a:pt x="70" y="356"/>
                  <a:pt x="74" y="379"/>
                </a:cubicBezTo>
                <a:cubicBezTo>
                  <a:pt x="77" y="402"/>
                  <a:pt x="86" y="421"/>
                  <a:pt x="99" y="434"/>
                </a:cubicBezTo>
                <a:cubicBezTo>
                  <a:pt x="112" y="448"/>
                  <a:pt x="128" y="455"/>
                  <a:pt x="147" y="455"/>
                </a:cubicBezTo>
                <a:cubicBezTo>
                  <a:pt x="166" y="455"/>
                  <a:pt x="182" y="448"/>
                  <a:pt x="195" y="434"/>
                </a:cubicBezTo>
                <a:cubicBezTo>
                  <a:pt x="208" y="420"/>
                  <a:pt x="216" y="401"/>
                  <a:pt x="220" y="376"/>
                </a:cubicBezTo>
                <a:cubicBezTo>
                  <a:pt x="223" y="350"/>
                  <a:pt x="225" y="303"/>
                  <a:pt x="225" y="234"/>
                </a:cubicBezTo>
                <a:cubicBezTo>
                  <a:pt x="225" y="165"/>
                  <a:pt x="223" y="121"/>
                  <a:pt x="220" y="99"/>
                </a:cubicBezTo>
                <a:cubicBezTo>
                  <a:pt x="216" y="78"/>
                  <a:pt x="208" y="61"/>
                  <a:pt x="197" y="48"/>
                </a:cubicBez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311" name=""/>
          <p:cNvSpPr/>
          <p:nvPr/>
        </p:nvSpPr>
        <p:spPr>
          <a:xfrm>
            <a:off x="7008120" y="2439720"/>
            <a:ext cx="106200" cy="173520"/>
          </a:xfrm>
          <a:custGeom>
            <a:avLst/>
            <a:gdLst/>
            <a:ahLst/>
            <a:rect l="0" t="0" r="r" b="b"/>
            <a:pathLst>
              <a:path w="295" h="482">
                <a:moveTo>
                  <a:pt x="40" y="57"/>
                </a:moveTo>
                <a:cubicBezTo>
                  <a:pt x="66" y="19"/>
                  <a:pt x="103" y="0"/>
                  <a:pt x="148" y="0"/>
                </a:cubicBezTo>
                <a:cubicBezTo>
                  <a:pt x="170" y="0"/>
                  <a:pt x="193" y="6"/>
                  <a:pt x="215" y="18"/>
                </a:cubicBezTo>
                <a:cubicBezTo>
                  <a:pt x="237" y="31"/>
                  <a:pt x="255" y="52"/>
                  <a:pt x="269" y="83"/>
                </a:cubicBezTo>
                <a:cubicBezTo>
                  <a:pt x="287" y="121"/>
                  <a:pt x="295" y="174"/>
                  <a:pt x="295" y="243"/>
                </a:cubicBezTo>
                <a:cubicBezTo>
                  <a:pt x="295" y="315"/>
                  <a:pt x="285" y="370"/>
                  <a:pt x="265" y="408"/>
                </a:cubicBezTo>
                <a:cubicBezTo>
                  <a:pt x="256" y="428"/>
                  <a:pt x="243" y="444"/>
                  <a:pt x="227" y="455"/>
                </a:cubicBezTo>
                <a:cubicBezTo>
                  <a:pt x="211" y="467"/>
                  <a:pt x="196" y="474"/>
                  <a:pt x="184" y="477"/>
                </a:cubicBezTo>
                <a:cubicBezTo>
                  <a:pt x="172" y="480"/>
                  <a:pt x="160" y="481"/>
                  <a:pt x="149" y="482"/>
                </a:cubicBezTo>
                <a:cubicBezTo>
                  <a:pt x="136" y="482"/>
                  <a:pt x="124" y="480"/>
                  <a:pt x="112" y="478"/>
                </a:cubicBezTo>
                <a:cubicBezTo>
                  <a:pt x="100" y="475"/>
                  <a:pt x="86" y="467"/>
                  <a:pt x="69" y="455"/>
                </a:cubicBezTo>
                <a:cubicBezTo>
                  <a:pt x="52" y="443"/>
                  <a:pt x="40" y="428"/>
                  <a:pt x="30" y="408"/>
                </a:cubicBezTo>
                <a:cubicBezTo>
                  <a:pt x="10" y="370"/>
                  <a:pt x="0" y="315"/>
                  <a:pt x="0" y="243"/>
                </a:cubicBezTo>
                <a:cubicBezTo>
                  <a:pt x="0" y="161"/>
                  <a:pt x="14" y="99"/>
                  <a:pt x="40" y="57"/>
                </a:cubicBezTo>
                <a:moveTo>
                  <a:pt x="198" y="48"/>
                </a:moveTo>
                <a:cubicBezTo>
                  <a:pt x="184" y="34"/>
                  <a:pt x="168" y="26"/>
                  <a:pt x="149" y="26"/>
                </a:cubicBezTo>
                <a:cubicBezTo>
                  <a:pt x="129" y="26"/>
                  <a:pt x="112" y="34"/>
                  <a:pt x="98" y="48"/>
                </a:cubicBezTo>
                <a:cubicBezTo>
                  <a:pt x="87" y="61"/>
                  <a:pt x="78" y="77"/>
                  <a:pt x="74" y="99"/>
                </a:cubicBezTo>
                <a:cubicBezTo>
                  <a:pt x="71" y="120"/>
                  <a:pt x="69" y="165"/>
                  <a:pt x="69" y="234"/>
                </a:cubicBezTo>
                <a:cubicBezTo>
                  <a:pt x="69" y="307"/>
                  <a:pt x="71" y="356"/>
                  <a:pt x="74" y="379"/>
                </a:cubicBezTo>
                <a:cubicBezTo>
                  <a:pt x="78" y="402"/>
                  <a:pt x="87" y="421"/>
                  <a:pt x="100" y="434"/>
                </a:cubicBezTo>
                <a:cubicBezTo>
                  <a:pt x="113" y="448"/>
                  <a:pt x="130" y="455"/>
                  <a:pt x="149" y="455"/>
                </a:cubicBezTo>
                <a:cubicBezTo>
                  <a:pt x="167" y="455"/>
                  <a:pt x="183" y="448"/>
                  <a:pt x="196" y="434"/>
                </a:cubicBezTo>
                <a:cubicBezTo>
                  <a:pt x="210" y="420"/>
                  <a:pt x="218" y="401"/>
                  <a:pt x="221" y="376"/>
                </a:cubicBezTo>
                <a:cubicBezTo>
                  <a:pt x="224" y="350"/>
                  <a:pt x="226" y="303"/>
                  <a:pt x="227" y="234"/>
                </a:cubicBezTo>
                <a:cubicBezTo>
                  <a:pt x="227" y="165"/>
                  <a:pt x="225" y="121"/>
                  <a:pt x="221" y="99"/>
                </a:cubicBezTo>
                <a:cubicBezTo>
                  <a:pt x="217" y="78"/>
                  <a:pt x="210" y="61"/>
                  <a:pt x="198" y="48"/>
                </a:cubicBez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312" name=""/>
          <p:cNvSpPr/>
          <p:nvPr/>
        </p:nvSpPr>
        <p:spPr>
          <a:xfrm>
            <a:off x="7385400" y="2439720"/>
            <a:ext cx="106200" cy="173520"/>
          </a:xfrm>
          <a:custGeom>
            <a:avLst/>
            <a:gdLst/>
            <a:ahLst/>
            <a:rect l="0" t="0" r="r" b="b"/>
            <a:pathLst>
              <a:path w="295" h="482">
                <a:moveTo>
                  <a:pt x="40" y="57"/>
                </a:moveTo>
                <a:cubicBezTo>
                  <a:pt x="66" y="19"/>
                  <a:pt x="101" y="0"/>
                  <a:pt x="146" y="0"/>
                </a:cubicBezTo>
                <a:cubicBezTo>
                  <a:pt x="169" y="0"/>
                  <a:pt x="191" y="6"/>
                  <a:pt x="214" y="18"/>
                </a:cubicBezTo>
                <a:cubicBezTo>
                  <a:pt x="237" y="31"/>
                  <a:pt x="255" y="52"/>
                  <a:pt x="269" y="83"/>
                </a:cubicBezTo>
                <a:cubicBezTo>
                  <a:pt x="286" y="121"/>
                  <a:pt x="295" y="174"/>
                  <a:pt x="295" y="243"/>
                </a:cubicBezTo>
                <a:cubicBezTo>
                  <a:pt x="295" y="315"/>
                  <a:pt x="285" y="370"/>
                  <a:pt x="265" y="408"/>
                </a:cubicBezTo>
                <a:cubicBezTo>
                  <a:pt x="255" y="428"/>
                  <a:pt x="243" y="444"/>
                  <a:pt x="226" y="455"/>
                </a:cubicBezTo>
                <a:cubicBezTo>
                  <a:pt x="209" y="467"/>
                  <a:pt x="195" y="474"/>
                  <a:pt x="183" y="477"/>
                </a:cubicBezTo>
                <a:cubicBezTo>
                  <a:pt x="171" y="480"/>
                  <a:pt x="159" y="481"/>
                  <a:pt x="147" y="482"/>
                </a:cubicBezTo>
                <a:cubicBezTo>
                  <a:pt x="135" y="482"/>
                  <a:pt x="123" y="480"/>
                  <a:pt x="111" y="478"/>
                </a:cubicBezTo>
                <a:cubicBezTo>
                  <a:pt x="99" y="475"/>
                  <a:pt x="84" y="467"/>
                  <a:pt x="68" y="455"/>
                </a:cubicBezTo>
                <a:cubicBezTo>
                  <a:pt x="52" y="443"/>
                  <a:pt x="39" y="428"/>
                  <a:pt x="30" y="408"/>
                </a:cubicBezTo>
                <a:cubicBezTo>
                  <a:pt x="10" y="370"/>
                  <a:pt x="0" y="315"/>
                  <a:pt x="0" y="243"/>
                </a:cubicBezTo>
                <a:cubicBezTo>
                  <a:pt x="0" y="161"/>
                  <a:pt x="13" y="99"/>
                  <a:pt x="40" y="57"/>
                </a:cubicBezTo>
                <a:moveTo>
                  <a:pt x="197" y="48"/>
                </a:moveTo>
                <a:cubicBezTo>
                  <a:pt x="183" y="34"/>
                  <a:pt x="166" y="26"/>
                  <a:pt x="147" y="26"/>
                </a:cubicBezTo>
                <a:cubicBezTo>
                  <a:pt x="128" y="26"/>
                  <a:pt x="111" y="34"/>
                  <a:pt x="97" y="48"/>
                </a:cubicBezTo>
                <a:cubicBezTo>
                  <a:pt x="85" y="61"/>
                  <a:pt x="78" y="77"/>
                  <a:pt x="74" y="99"/>
                </a:cubicBezTo>
                <a:cubicBezTo>
                  <a:pt x="70" y="120"/>
                  <a:pt x="68" y="165"/>
                  <a:pt x="68" y="234"/>
                </a:cubicBezTo>
                <a:cubicBezTo>
                  <a:pt x="68" y="307"/>
                  <a:pt x="70" y="356"/>
                  <a:pt x="74" y="379"/>
                </a:cubicBezTo>
                <a:cubicBezTo>
                  <a:pt x="78" y="402"/>
                  <a:pt x="86" y="421"/>
                  <a:pt x="99" y="434"/>
                </a:cubicBezTo>
                <a:cubicBezTo>
                  <a:pt x="112" y="448"/>
                  <a:pt x="128" y="455"/>
                  <a:pt x="147" y="455"/>
                </a:cubicBezTo>
                <a:cubicBezTo>
                  <a:pt x="166" y="455"/>
                  <a:pt x="182" y="448"/>
                  <a:pt x="195" y="434"/>
                </a:cubicBezTo>
                <a:cubicBezTo>
                  <a:pt x="208" y="420"/>
                  <a:pt x="217" y="401"/>
                  <a:pt x="221" y="376"/>
                </a:cubicBezTo>
                <a:cubicBezTo>
                  <a:pt x="224" y="350"/>
                  <a:pt x="226" y="303"/>
                  <a:pt x="226" y="234"/>
                </a:cubicBezTo>
                <a:cubicBezTo>
                  <a:pt x="226" y="165"/>
                  <a:pt x="224" y="121"/>
                  <a:pt x="221" y="99"/>
                </a:cubicBezTo>
                <a:cubicBezTo>
                  <a:pt x="217" y="78"/>
                  <a:pt x="208" y="61"/>
                  <a:pt x="197" y="48"/>
                </a:cubicBez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313" name=""/>
          <p:cNvSpPr/>
          <p:nvPr/>
        </p:nvSpPr>
        <p:spPr>
          <a:xfrm>
            <a:off x="6254640" y="2792160"/>
            <a:ext cx="104760" cy="172800"/>
          </a:xfrm>
          <a:custGeom>
            <a:avLst/>
            <a:gdLst/>
            <a:ahLst/>
            <a:rect l="0" t="0" r="r" b="b"/>
            <a:pathLst>
              <a:path w="291" h="480">
                <a:moveTo>
                  <a:pt x="60" y="141"/>
                </a:moveTo>
                <a:cubicBezTo>
                  <a:pt x="47" y="141"/>
                  <a:pt x="37" y="137"/>
                  <a:pt x="30" y="129"/>
                </a:cubicBezTo>
                <a:cubicBezTo>
                  <a:pt x="23" y="121"/>
                  <a:pt x="20" y="111"/>
                  <a:pt x="19" y="98"/>
                </a:cubicBezTo>
                <a:cubicBezTo>
                  <a:pt x="19" y="73"/>
                  <a:pt x="30" y="50"/>
                  <a:pt x="53" y="30"/>
                </a:cubicBezTo>
                <a:cubicBezTo>
                  <a:pt x="75" y="10"/>
                  <a:pt x="102" y="0"/>
                  <a:pt x="135" y="0"/>
                </a:cubicBezTo>
                <a:cubicBezTo>
                  <a:pt x="151" y="0"/>
                  <a:pt x="161" y="0"/>
                  <a:pt x="165" y="0"/>
                </a:cubicBezTo>
                <a:cubicBezTo>
                  <a:pt x="200" y="6"/>
                  <a:pt x="226" y="18"/>
                  <a:pt x="244" y="37"/>
                </a:cubicBezTo>
                <a:cubicBezTo>
                  <a:pt x="262" y="56"/>
                  <a:pt x="272" y="77"/>
                  <a:pt x="272" y="100"/>
                </a:cubicBezTo>
                <a:cubicBezTo>
                  <a:pt x="272" y="124"/>
                  <a:pt x="264" y="147"/>
                  <a:pt x="249" y="171"/>
                </a:cubicBezTo>
                <a:cubicBezTo>
                  <a:pt x="233" y="194"/>
                  <a:pt x="211" y="210"/>
                  <a:pt x="183" y="221"/>
                </a:cubicBezTo>
                <a:lnTo>
                  <a:pt x="181" y="222"/>
                </a:lnTo>
                <a:cubicBezTo>
                  <a:pt x="181" y="223"/>
                  <a:pt x="183" y="223"/>
                  <a:pt x="187" y="224"/>
                </a:cubicBezTo>
                <a:cubicBezTo>
                  <a:pt x="191" y="225"/>
                  <a:pt x="198" y="227"/>
                  <a:pt x="207" y="230"/>
                </a:cubicBezTo>
                <a:cubicBezTo>
                  <a:pt x="217" y="234"/>
                  <a:pt x="225" y="239"/>
                  <a:pt x="234" y="245"/>
                </a:cubicBezTo>
                <a:cubicBezTo>
                  <a:pt x="272" y="270"/>
                  <a:pt x="291" y="302"/>
                  <a:pt x="291" y="343"/>
                </a:cubicBezTo>
                <a:cubicBezTo>
                  <a:pt x="291" y="380"/>
                  <a:pt x="277" y="412"/>
                  <a:pt x="248" y="439"/>
                </a:cubicBezTo>
                <a:cubicBezTo>
                  <a:pt x="219" y="467"/>
                  <a:pt x="182" y="480"/>
                  <a:pt x="138" y="480"/>
                </a:cubicBezTo>
                <a:cubicBezTo>
                  <a:pt x="100" y="480"/>
                  <a:pt x="68" y="470"/>
                  <a:pt x="41" y="450"/>
                </a:cubicBezTo>
                <a:cubicBezTo>
                  <a:pt x="14" y="430"/>
                  <a:pt x="0" y="405"/>
                  <a:pt x="0" y="374"/>
                </a:cubicBezTo>
                <a:cubicBezTo>
                  <a:pt x="0" y="361"/>
                  <a:pt x="4" y="351"/>
                  <a:pt x="13" y="343"/>
                </a:cubicBezTo>
                <a:cubicBezTo>
                  <a:pt x="21" y="335"/>
                  <a:pt x="32" y="331"/>
                  <a:pt x="44" y="330"/>
                </a:cubicBezTo>
                <a:cubicBezTo>
                  <a:pt x="57" y="330"/>
                  <a:pt x="68" y="335"/>
                  <a:pt x="76" y="343"/>
                </a:cubicBezTo>
                <a:cubicBezTo>
                  <a:pt x="85" y="351"/>
                  <a:pt x="89" y="362"/>
                  <a:pt x="89" y="374"/>
                </a:cubicBezTo>
                <a:cubicBezTo>
                  <a:pt x="89" y="379"/>
                  <a:pt x="88" y="384"/>
                  <a:pt x="87" y="388"/>
                </a:cubicBezTo>
                <a:cubicBezTo>
                  <a:pt x="85" y="392"/>
                  <a:pt x="84" y="396"/>
                  <a:pt x="82" y="399"/>
                </a:cubicBezTo>
                <a:cubicBezTo>
                  <a:pt x="80" y="403"/>
                  <a:pt x="78" y="405"/>
                  <a:pt x="74" y="408"/>
                </a:cubicBezTo>
                <a:cubicBezTo>
                  <a:pt x="71" y="410"/>
                  <a:pt x="68" y="412"/>
                  <a:pt x="66" y="413"/>
                </a:cubicBezTo>
                <a:cubicBezTo>
                  <a:pt x="64" y="415"/>
                  <a:pt x="61" y="416"/>
                  <a:pt x="59" y="416"/>
                </a:cubicBezTo>
                <a:cubicBezTo>
                  <a:pt x="57" y="417"/>
                  <a:pt x="55" y="417"/>
                  <a:pt x="53" y="418"/>
                </a:cubicBezTo>
                <a:lnTo>
                  <a:pt x="51" y="419"/>
                </a:lnTo>
                <a:cubicBezTo>
                  <a:pt x="74" y="440"/>
                  <a:pt x="103" y="450"/>
                  <a:pt x="138" y="450"/>
                </a:cubicBezTo>
                <a:cubicBezTo>
                  <a:pt x="164" y="450"/>
                  <a:pt x="183" y="438"/>
                  <a:pt x="196" y="413"/>
                </a:cubicBezTo>
                <a:cubicBezTo>
                  <a:pt x="204" y="398"/>
                  <a:pt x="208" y="375"/>
                  <a:pt x="208" y="343"/>
                </a:cubicBezTo>
                <a:lnTo>
                  <a:pt x="208" y="329"/>
                </a:lnTo>
                <a:cubicBezTo>
                  <a:pt x="208" y="285"/>
                  <a:pt x="193" y="255"/>
                  <a:pt x="163" y="240"/>
                </a:cubicBezTo>
                <a:cubicBezTo>
                  <a:pt x="156" y="237"/>
                  <a:pt x="142" y="236"/>
                  <a:pt x="121" y="235"/>
                </a:cubicBezTo>
                <a:lnTo>
                  <a:pt x="90" y="235"/>
                </a:lnTo>
                <a:lnTo>
                  <a:pt x="88" y="233"/>
                </a:lnTo>
                <a:cubicBezTo>
                  <a:pt x="87" y="232"/>
                  <a:pt x="87" y="228"/>
                  <a:pt x="87" y="222"/>
                </a:cubicBezTo>
                <a:cubicBezTo>
                  <a:pt x="87" y="214"/>
                  <a:pt x="89" y="209"/>
                  <a:pt x="92" y="209"/>
                </a:cubicBezTo>
                <a:cubicBezTo>
                  <a:pt x="106" y="209"/>
                  <a:pt x="120" y="208"/>
                  <a:pt x="134" y="206"/>
                </a:cubicBezTo>
                <a:cubicBezTo>
                  <a:pt x="150" y="204"/>
                  <a:pt x="164" y="194"/>
                  <a:pt x="177" y="177"/>
                </a:cubicBezTo>
                <a:cubicBezTo>
                  <a:pt x="190" y="159"/>
                  <a:pt x="197" y="132"/>
                  <a:pt x="197" y="97"/>
                </a:cubicBezTo>
                <a:lnTo>
                  <a:pt x="197" y="92"/>
                </a:lnTo>
                <a:cubicBezTo>
                  <a:pt x="197" y="65"/>
                  <a:pt x="189" y="47"/>
                  <a:pt x="172" y="37"/>
                </a:cubicBezTo>
                <a:cubicBezTo>
                  <a:pt x="162" y="30"/>
                  <a:pt x="151" y="27"/>
                  <a:pt x="140" y="27"/>
                </a:cubicBezTo>
                <a:cubicBezTo>
                  <a:pt x="125" y="27"/>
                  <a:pt x="110" y="29"/>
                  <a:pt x="97" y="35"/>
                </a:cubicBezTo>
                <a:cubicBezTo>
                  <a:pt x="85" y="40"/>
                  <a:pt x="76" y="45"/>
                  <a:pt x="71" y="51"/>
                </a:cubicBezTo>
                <a:cubicBezTo>
                  <a:pt x="66" y="56"/>
                  <a:pt x="63" y="59"/>
                  <a:pt x="63" y="59"/>
                </a:cubicBezTo>
                <a:lnTo>
                  <a:pt x="65" y="59"/>
                </a:lnTo>
                <a:cubicBezTo>
                  <a:pt x="67" y="60"/>
                  <a:pt x="68" y="60"/>
                  <a:pt x="71" y="60"/>
                </a:cubicBezTo>
                <a:cubicBezTo>
                  <a:pt x="73" y="61"/>
                  <a:pt x="75" y="62"/>
                  <a:pt x="78" y="64"/>
                </a:cubicBezTo>
                <a:cubicBezTo>
                  <a:pt x="80" y="66"/>
                  <a:pt x="83" y="67"/>
                  <a:pt x="86" y="69"/>
                </a:cubicBezTo>
                <a:cubicBezTo>
                  <a:pt x="89" y="70"/>
                  <a:pt x="92" y="73"/>
                  <a:pt x="93" y="77"/>
                </a:cubicBezTo>
                <a:cubicBezTo>
                  <a:pt x="95" y="80"/>
                  <a:pt x="96" y="84"/>
                  <a:pt x="99" y="87"/>
                </a:cubicBezTo>
                <a:cubicBezTo>
                  <a:pt x="101" y="90"/>
                  <a:pt x="102" y="95"/>
                  <a:pt x="101" y="101"/>
                </a:cubicBezTo>
                <a:cubicBezTo>
                  <a:pt x="101" y="111"/>
                  <a:pt x="98" y="120"/>
                  <a:pt x="91" y="128"/>
                </a:cubicBezTo>
                <a:cubicBezTo>
                  <a:pt x="85" y="136"/>
                  <a:pt x="74" y="140"/>
                  <a:pt x="60" y="141"/>
                </a:cubicBez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314" name=""/>
          <p:cNvSpPr/>
          <p:nvPr/>
        </p:nvSpPr>
        <p:spPr>
          <a:xfrm>
            <a:off x="6631200" y="2791800"/>
            <a:ext cx="106200" cy="173160"/>
          </a:xfrm>
          <a:custGeom>
            <a:avLst/>
            <a:gdLst/>
            <a:ahLst/>
            <a:rect l="0" t="0" r="r" b="b"/>
            <a:pathLst>
              <a:path w="295" h="481">
                <a:moveTo>
                  <a:pt x="40" y="57"/>
                </a:moveTo>
                <a:cubicBezTo>
                  <a:pt x="66" y="19"/>
                  <a:pt x="101" y="0"/>
                  <a:pt x="146" y="0"/>
                </a:cubicBezTo>
                <a:cubicBezTo>
                  <a:pt x="169" y="0"/>
                  <a:pt x="191" y="6"/>
                  <a:pt x="213" y="18"/>
                </a:cubicBezTo>
                <a:cubicBezTo>
                  <a:pt x="236" y="30"/>
                  <a:pt x="255" y="52"/>
                  <a:pt x="269" y="82"/>
                </a:cubicBezTo>
                <a:cubicBezTo>
                  <a:pt x="286" y="121"/>
                  <a:pt x="295" y="175"/>
                  <a:pt x="295" y="243"/>
                </a:cubicBezTo>
                <a:cubicBezTo>
                  <a:pt x="295" y="315"/>
                  <a:pt x="285" y="370"/>
                  <a:pt x="265" y="408"/>
                </a:cubicBezTo>
                <a:cubicBezTo>
                  <a:pt x="255" y="428"/>
                  <a:pt x="242" y="443"/>
                  <a:pt x="225" y="455"/>
                </a:cubicBezTo>
                <a:cubicBezTo>
                  <a:pt x="209" y="467"/>
                  <a:pt x="195" y="474"/>
                  <a:pt x="183" y="477"/>
                </a:cubicBezTo>
                <a:cubicBezTo>
                  <a:pt x="171" y="479"/>
                  <a:pt x="159" y="481"/>
                  <a:pt x="147" y="481"/>
                </a:cubicBezTo>
                <a:cubicBezTo>
                  <a:pt x="135" y="481"/>
                  <a:pt x="123" y="480"/>
                  <a:pt x="111" y="477"/>
                </a:cubicBezTo>
                <a:cubicBezTo>
                  <a:pt x="99" y="474"/>
                  <a:pt x="84" y="467"/>
                  <a:pt x="68" y="455"/>
                </a:cubicBezTo>
                <a:cubicBezTo>
                  <a:pt x="52" y="443"/>
                  <a:pt x="39" y="427"/>
                  <a:pt x="30" y="408"/>
                </a:cubicBezTo>
                <a:cubicBezTo>
                  <a:pt x="10" y="370"/>
                  <a:pt x="0" y="315"/>
                  <a:pt x="0" y="243"/>
                </a:cubicBezTo>
                <a:cubicBezTo>
                  <a:pt x="0" y="161"/>
                  <a:pt x="13" y="99"/>
                  <a:pt x="40" y="57"/>
                </a:cubicBezTo>
                <a:moveTo>
                  <a:pt x="197" y="48"/>
                </a:moveTo>
                <a:cubicBezTo>
                  <a:pt x="183" y="33"/>
                  <a:pt x="166" y="26"/>
                  <a:pt x="147" y="26"/>
                </a:cubicBezTo>
                <a:cubicBezTo>
                  <a:pt x="128" y="26"/>
                  <a:pt x="111" y="33"/>
                  <a:pt x="97" y="48"/>
                </a:cubicBezTo>
                <a:cubicBezTo>
                  <a:pt x="85" y="60"/>
                  <a:pt x="77" y="77"/>
                  <a:pt x="74" y="98"/>
                </a:cubicBezTo>
                <a:cubicBezTo>
                  <a:pt x="70" y="120"/>
                  <a:pt x="68" y="166"/>
                  <a:pt x="68" y="234"/>
                </a:cubicBezTo>
                <a:cubicBezTo>
                  <a:pt x="68" y="307"/>
                  <a:pt x="70" y="356"/>
                  <a:pt x="74" y="379"/>
                </a:cubicBezTo>
                <a:cubicBezTo>
                  <a:pt x="77" y="402"/>
                  <a:pt x="86" y="420"/>
                  <a:pt x="99" y="434"/>
                </a:cubicBezTo>
                <a:cubicBezTo>
                  <a:pt x="112" y="448"/>
                  <a:pt x="128" y="455"/>
                  <a:pt x="147" y="455"/>
                </a:cubicBezTo>
                <a:cubicBezTo>
                  <a:pt x="166" y="455"/>
                  <a:pt x="182" y="448"/>
                  <a:pt x="195" y="434"/>
                </a:cubicBezTo>
                <a:cubicBezTo>
                  <a:pt x="208" y="420"/>
                  <a:pt x="216" y="400"/>
                  <a:pt x="220" y="375"/>
                </a:cubicBezTo>
                <a:cubicBezTo>
                  <a:pt x="223" y="350"/>
                  <a:pt x="225" y="303"/>
                  <a:pt x="225" y="234"/>
                </a:cubicBezTo>
                <a:cubicBezTo>
                  <a:pt x="225" y="166"/>
                  <a:pt x="223" y="121"/>
                  <a:pt x="220" y="99"/>
                </a:cubicBezTo>
                <a:cubicBezTo>
                  <a:pt x="216" y="78"/>
                  <a:pt x="208" y="61"/>
                  <a:pt x="197" y="48"/>
                </a:cubicBez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315" name=""/>
          <p:cNvSpPr/>
          <p:nvPr/>
        </p:nvSpPr>
        <p:spPr>
          <a:xfrm>
            <a:off x="7005600" y="2788920"/>
            <a:ext cx="111600" cy="170640"/>
          </a:xfrm>
          <a:custGeom>
            <a:avLst/>
            <a:gdLst/>
            <a:ahLst/>
            <a:rect l="0" t="0" r="r" b="b"/>
            <a:pathLst>
              <a:path w="310" h="474">
                <a:moveTo>
                  <a:pt x="304" y="474"/>
                </a:moveTo>
                <a:cubicBezTo>
                  <a:pt x="295" y="473"/>
                  <a:pt x="265" y="472"/>
                  <a:pt x="214" y="472"/>
                </a:cubicBezTo>
                <a:cubicBezTo>
                  <a:pt x="159" y="472"/>
                  <a:pt x="127" y="473"/>
                  <a:pt x="119" y="474"/>
                </a:cubicBezTo>
                <a:lnTo>
                  <a:pt x="113" y="474"/>
                </a:lnTo>
                <a:lnTo>
                  <a:pt x="113" y="442"/>
                </a:lnTo>
                <a:lnTo>
                  <a:pt x="134" y="442"/>
                </a:lnTo>
                <a:cubicBezTo>
                  <a:pt x="144" y="442"/>
                  <a:pt x="150" y="442"/>
                  <a:pt x="153" y="442"/>
                </a:cubicBezTo>
                <a:cubicBezTo>
                  <a:pt x="156" y="442"/>
                  <a:pt x="160" y="442"/>
                  <a:pt x="166" y="441"/>
                </a:cubicBezTo>
                <a:cubicBezTo>
                  <a:pt x="171" y="440"/>
                  <a:pt x="174" y="438"/>
                  <a:pt x="176" y="437"/>
                </a:cubicBezTo>
                <a:cubicBezTo>
                  <a:pt x="178" y="436"/>
                  <a:pt x="179" y="434"/>
                  <a:pt x="181" y="431"/>
                </a:cubicBezTo>
                <a:cubicBezTo>
                  <a:pt x="181" y="431"/>
                  <a:pt x="181" y="418"/>
                  <a:pt x="181" y="394"/>
                </a:cubicBezTo>
                <a:lnTo>
                  <a:pt x="181" y="359"/>
                </a:lnTo>
                <a:lnTo>
                  <a:pt x="0" y="359"/>
                </a:lnTo>
                <a:lnTo>
                  <a:pt x="0" y="327"/>
                </a:lnTo>
                <a:lnTo>
                  <a:pt x="105" y="165"/>
                </a:lnTo>
                <a:cubicBezTo>
                  <a:pt x="177" y="57"/>
                  <a:pt x="213" y="2"/>
                  <a:pt x="214" y="2"/>
                </a:cubicBezTo>
                <a:cubicBezTo>
                  <a:pt x="215" y="1"/>
                  <a:pt x="220" y="0"/>
                  <a:pt x="229" y="0"/>
                </a:cubicBezTo>
                <a:lnTo>
                  <a:pt x="241" y="0"/>
                </a:lnTo>
                <a:lnTo>
                  <a:pt x="246" y="5"/>
                </a:lnTo>
                <a:lnTo>
                  <a:pt x="246" y="327"/>
                </a:lnTo>
                <a:lnTo>
                  <a:pt x="310" y="327"/>
                </a:lnTo>
                <a:lnTo>
                  <a:pt x="310" y="359"/>
                </a:lnTo>
                <a:lnTo>
                  <a:pt x="246" y="359"/>
                </a:lnTo>
                <a:lnTo>
                  <a:pt x="246" y="394"/>
                </a:lnTo>
                <a:cubicBezTo>
                  <a:pt x="246" y="414"/>
                  <a:pt x="246" y="425"/>
                  <a:pt x="246" y="428"/>
                </a:cubicBezTo>
                <a:cubicBezTo>
                  <a:pt x="246" y="431"/>
                  <a:pt x="247" y="434"/>
                  <a:pt x="250" y="436"/>
                </a:cubicBezTo>
                <a:cubicBezTo>
                  <a:pt x="254" y="440"/>
                  <a:pt x="267" y="442"/>
                  <a:pt x="290" y="442"/>
                </a:cubicBezTo>
                <a:lnTo>
                  <a:pt x="310" y="442"/>
                </a:lnTo>
                <a:lnTo>
                  <a:pt x="310" y="474"/>
                </a:lnTo>
                <a:lnTo>
                  <a:pt x="304" y="474"/>
                </a:lnTo>
                <a:moveTo>
                  <a:pt x="186" y="327"/>
                </a:moveTo>
                <a:lnTo>
                  <a:pt x="186" y="93"/>
                </a:lnTo>
                <a:lnTo>
                  <a:pt x="32" y="326"/>
                </a:lnTo>
                <a:lnTo>
                  <a:pt x="108" y="327"/>
                </a:lnTo>
                <a:lnTo>
                  <a:pt x="186" y="327"/>
                </a:ln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316" name=""/>
          <p:cNvSpPr/>
          <p:nvPr/>
        </p:nvSpPr>
        <p:spPr>
          <a:xfrm>
            <a:off x="7385400" y="2791800"/>
            <a:ext cx="106200" cy="173160"/>
          </a:xfrm>
          <a:custGeom>
            <a:avLst/>
            <a:gdLst/>
            <a:ahLst/>
            <a:rect l="0" t="0" r="r" b="b"/>
            <a:pathLst>
              <a:path w="295" h="481">
                <a:moveTo>
                  <a:pt x="40" y="57"/>
                </a:moveTo>
                <a:cubicBezTo>
                  <a:pt x="66" y="19"/>
                  <a:pt x="101" y="0"/>
                  <a:pt x="146" y="0"/>
                </a:cubicBezTo>
                <a:cubicBezTo>
                  <a:pt x="169" y="0"/>
                  <a:pt x="191" y="6"/>
                  <a:pt x="214" y="18"/>
                </a:cubicBezTo>
                <a:cubicBezTo>
                  <a:pt x="237" y="30"/>
                  <a:pt x="255" y="52"/>
                  <a:pt x="269" y="82"/>
                </a:cubicBezTo>
                <a:cubicBezTo>
                  <a:pt x="286" y="121"/>
                  <a:pt x="295" y="175"/>
                  <a:pt x="295" y="243"/>
                </a:cubicBezTo>
                <a:cubicBezTo>
                  <a:pt x="295" y="315"/>
                  <a:pt x="285" y="370"/>
                  <a:pt x="265" y="408"/>
                </a:cubicBezTo>
                <a:cubicBezTo>
                  <a:pt x="255" y="428"/>
                  <a:pt x="243" y="443"/>
                  <a:pt x="226" y="455"/>
                </a:cubicBezTo>
                <a:cubicBezTo>
                  <a:pt x="209" y="467"/>
                  <a:pt x="195" y="474"/>
                  <a:pt x="183" y="477"/>
                </a:cubicBezTo>
                <a:cubicBezTo>
                  <a:pt x="171" y="479"/>
                  <a:pt x="159" y="481"/>
                  <a:pt x="147" y="481"/>
                </a:cubicBezTo>
                <a:cubicBezTo>
                  <a:pt x="135" y="481"/>
                  <a:pt x="123" y="480"/>
                  <a:pt x="111" y="477"/>
                </a:cubicBezTo>
                <a:cubicBezTo>
                  <a:pt x="99" y="474"/>
                  <a:pt x="84" y="467"/>
                  <a:pt x="68" y="455"/>
                </a:cubicBezTo>
                <a:cubicBezTo>
                  <a:pt x="52" y="443"/>
                  <a:pt x="39" y="427"/>
                  <a:pt x="30" y="408"/>
                </a:cubicBezTo>
                <a:cubicBezTo>
                  <a:pt x="10" y="370"/>
                  <a:pt x="0" y="315"/>
                  <a:pt x="0" y="243"/>
                </a:cubicBezTo>
                <a:cubicBezTo>
                  <a:pt x="0" y="161"/>
                  <a:pt x="13" y="99"/>
                  <a:pt x="40" y="57"/>
                </a:cubicBezTo>
                <a:moveTo>
                  <a:pt x="197" y="48"/>
                </a:moveTo>
                <a:cubicBezTo>
                  <a:pt x="183" y="33"/>
                  <a:pt x="166" y="26"/>
                  <a:pt x="147" y="26"/>
                </a:cubicBezTo>
                <a:cubicBezTo>
                  <a:pt x="128" y="26"/>
                  <a:pt x="111" y="33"/>
                  <a:pt x="97" y="48"/>
                </a:cubicBezTo>
                <a:cubicBezTo>
                  <a:pt x="85" y="60"/>
                  <a:pt x="78" y="77"/>
                  <a:pt x="74" y="98"/>
                </a:cubicBezTo>
                <a:cubicBezTo>
                  <a:pt x="70" y="120"/>
                  <a:pt x="68" y="166"/>
                  <a:pt x="68" y="234"/>
                </a:cubicBezTo>
                <a:cubicBezTo>
                  <a:pt x="68" y="307"/>
                  <a:pt x="70" y="356"/>
                  <a:pt x="74" y="379"/>
                </a:cubicBezTo>
                <a:cubicBezTo>
                  <a:pt x="78" y="402"/>
                  <a:pt x="86" y="420"/>
                  <a:pt x="99" y="434"/>
                </a:cubicBezTo>
                <a:cubicBezTo>
                  <a:pt x="112" y="448"/>
                  <a:pt x="128" y="455"/>
                  <a:pt x="147" y="455"/>
                </a:cubicBezTo>
                <a:cubicBezTo>
                  <a:pt x="166" y="455"/>
                  <a:pt x="182" y="448"/>
                  <a:pt x="195" y="434"/>
                </a:cubicBezTo>
                <a:cubicBezTo>
                  <a:pt x="208" y="420"/>
                  <a:pt x="217" y="400"/>
                  <a:pt x="221" y="375"/>
                </a:cubicBezTo>
                <a:cubicBezTo>
                  <a:pt x="224" y="350"/>
                  <a:pt x="226" y="303"/>
                  <a:pt x="226" y="234"/>
                </a:cubicBezTo>
                <a:cubicBezTo>
                  <a:pt x="226" y="166"/>
                  <a:pt x="224" y="121"/>
                  <a:pt x="221" y="99"/>
                </a:cubicBezTo>
                <a:cubicBezTo>
                  <a:pt x="217" y="78"/>
                  <a:pt x="208" y="61"/>
                  <a:pt x="197" y="48"/>
                </a:cubicBez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317" name=""/>
          <p:cNvSpPr/>
          <p:nvPr/>
        </p:nvSpPr>
        <p:spPr>
          <a:xfrm>
            <a:off x="6253920" y="3143880"/>
            <a:ext cx="106200" cy="173160"/>
          </a:xfrm>
          <a:custGeom>
            <a:avLst/>
            <a:gdLst/>
            <a:ahLst/>
            <a:rect l="0" t="0" r="r" b="b"/>
            <a:pathLst>
              <a:path w="295" h="481">
                <a:moveTo>
                  <a:pt x="40" y="56"/>
                </a:moveTo>
                <a:cubicBezTo>
                  <a:pt x="66" y="19"/>
                  <a:pt x="102" y="0"/>
                  <a:pt x="148" y="0"/>
                </a:cubicBezTo>
                <a:cubicBezTo>
                  <a:pt x="170" y="0"/>
                  <a:pt x="193" y="6"/>
                  <a:pt x="215" y="18"/>
                </a:cubicBezTo>
                <a:cubicBezTo>
                  <a:pt x="237" y="30"/>
                  <a:pt x="255" y="51"/>
                  <a:pt x="269" y="82"/>
                </a:cubicBezTo>
                <a:cubicBezTo>
                  <a:pt x="287" y="121"/>
                  <a:pt x="295" y="175"/>
                  <a:pt x="295" y="242"/>
                </a:cubicBezTo>
                <a:cubicBezTo>
                  <a:pt x="295" y="314"/>
                  <a:pt x="285" y="370"/>
                  <a:pt x="265" y="408"/>
                </a:cubicBezTo>
                <a:cubicBezTo>
                  <a:pt x="256" y="427"/>
                  <a:pt x="243" y="443"/>
                  <a:pt x="227" y="455"/>
                </a:cubicBezTo>
                <a:cubicBezTo>
                  <a:pt x="210" y="466"/>
                  <a:pt x="196" y="473"/>
                  <a:pt x="184" y="476"/>
                </a:cubicBezTo>
                <a:cubicBezTo>
                  <a:pt x="172" y="479"/>
                  <a:pt x="160" y="481"/>
                  <a:pt x="149" y="481"/>
                </a:cubicBezTo>
                <a:cubicBezTo>
                  <a:pt x="136" y="481"/>
                  <a:pt x="124" y="480"/>
                  <a:pt x="111" y="477"/>
                </a:cubicBezTo>
                <a:cubicBezTo>
                  <a:pt x="99" y="474"/>
                  <a:pt x="85" y="467"/>
                  <a:pt x="69" y="455"/>
                </a:cubicBezTo>
                <a:cubicBezTo>
                  <a:pt x="52" y="442"/>
                  <a:pt x="40" y="427"/>
                  <a:pt x="30" y="408"/>
                </a:cubicBezTo>
                <a:cubicBezTo>
                  <a:pt x="10" y="370"/>
                  <a:pt x="0" y="314"/>
                  <a:pt x="0" y="242"/>
                </a:cubicBezTo>
                <a:cubicBezTo>
                  <a:pt x="0" y="161"/>
                  <a:pt x="13" y="99"/>
                  <a:pt x="40" y="56"/>
                </a:cubicBezTo>
                <a:moveTo>
                  <a:pt x="198" y="48"/>
                </a:moveTo>
                <a:cubicBezTo>
                  <a:pt x="184" y="33"/>
                  <a:pt x="168" y="26"/>
                  <a:pt x="149" y="26"/>
                </a:cubicBezTo>
                <a:cubicBezTo>
                  <a:pt x="129" y="26"/>
                  <a:pt x="111" y="33"/>
                  <a:pt x="97" y="48"/>
                </a:cubicBezTo>
                <a:cubicBezTo>
                  <a:pt x="86" y="60"/>
                  <a:pt x="78" y="77"/>
                  <a:pt x="74" y="98"/>
                </a:cubicBezTo>
                <a:cubicBezTo>
                  <a:pt x="70" y="120"/>
                  <a:pt x="69" y="165"/>
                  <a:pt x="69" y="233"/>
                </a:cubicBezTo>
                <a:cubicBezTo>
                  <a:pt x="69" y="307"/>
                  <a:pt x="70" y="355"/>
                  <a:pt x="74" y="378"/>
                </a:cubicBezTo>
                <a:cubicBezTo>
                  <a:pt x="78" y="402"/>
                  <a:pt x="86" y="420"/>
                  <a:pt x="99" y="434"/>
                </a:cubicBezTo>
                <a:cubicBezTo>
                  <a:pt x="112" y="448"/>
                  <a:pt x="129" y="455"/>
                  <a:pt x="149" y="455"/>
                </a:cubicBezTo>
                <a:cubicBezTo>
                  <a:pt x="167" y="455"/>
                  <a:pt x="183" y="448"/>
                  <a:pt x="196" y="434"/>
                </a:cubicBezTo>
                <a:cubicBezTo>
                  <a:pt x="210" y="420"/>
                  <a:pt x="218" y="400"/>
                  <a:pt x="221" y="375"/>
                </a:cubicBezTo>
                <a:cubicBezTo>
                  <a:pt x="224" y="350"/>
                  <a:pt x="226" y="303"/>
                  <a:pt x="227" y="233"/>
                </a:cubicBezTo>
                <a:cubicBezTo>
                  <a:pt x="227" y="166"/>
                  <a:pt x="225" y="120"/>
                  <a:pt x="221" y="99"/>
                </a:cubicBezTo>
                <a:cubicBezTo>
                  <a:pt x="217" y="77"/>
                  <a:pt x="210" y="60"/>
                  <a:pt x="198" y="48"/>
                </a:cubicBez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318" name=""/>
          <p:cNvSpPr/>
          <p:nvPr/>
        </p:nvSpPr>
        <p:spPr>
          <a:xfrm>
            <a:off x="6631200" y="3143880"/>
            <a:ext cx="106200" cy="173160"/>
          </a:xfrm>
          <a:custGeom>
            <a:avLst/>
            <a:gdLst/>
            <a:ahLst/>
            <a:rect l="0" t="0" r="r" b="b"/>
            <a:pathLst>
              <a:path w="295" h="481">
                <a:moveTo>
                  <a:pt x="40" y="56"/>
                </a:moveTo>
                <a:cubicBezTo>
                  <a:pt x="66" y="19"/>
                  <a:pt x="101" y="0"/>
                  <a:pt x="146" y="0"/>
                </a:cubicBezTo>
                <a:cubicBezTo>
                  <a:pt x="169" y="0"/>
                  <a:pt x="191" y="6"/>
                  <a:pt x="213" y="18"/>
                </a:cubicBezTo>
                <a:cubicBezTo>
                  <a:pt x="236" y="30"/>
                  <a:pt x="255" y="51"/>
                  <a:pt x="269" y="82"/>
                </a:cubicBezTo>
                <a:cubicBezTo>
                  <a:pt x="286" y="121"/>
                  <a:pt x="295" y="175"/>
                  <a:pt x="295" y="242"/>
                </a:cubicBezTo>
                <a:cubicBezTo>
                  <a:pt x="295" y="314"/>
                  <a:pt x="285" y="370"/>
                  <a:pt x="265" y="408"/>
                </a:cubicBezTo>
                <a:cubicBezTo>
                  <a:pt x="255" y="427"/>
                  <a:pt x="242" y="443"/>
                  <a:pt x="225" y="455"/>
                </a:cubicBezTo>
                <a:cubicBezTo>
                  <a:pt x="209" y="466"/>
                  <a:pt x="195" y="473"/>
                  <a:pt x="183" y="476"/>
                </a:cubicBezTo>
                <a:cubicBezTo>
                  <a:pt x="171" y="479"/>
                  <a:pt x="159" y="481"/>
                  <a:pt x="147" y="481"/>
                </a:cubicBezTo>
                <a:cubicBezTo>
                  <a:pt x="135" y="481"/>
                  <a:pt x="123" y="480"/>
                  <a:pt x="111" y="477"/>
                </a:cubicBezTo>
                <a:cubicBezTo>
                  <a:pt x="99" y="474"/>
                  <a:pt x="84" y="467"/>
                  <a:pt x="68" y="455"/>
                </a:cubicBezTo>
                <a:cubicBezTo>
                  <a:pt x="52" y="442"/>
                  <a:pt x="39" y="427"/>
                  <a:pt x="30" y="408"/>
                </a:cubicBezTo>
                <a:cubicBezTo>
                  <a:pt x="10" y="370"/>
                  <a:pt x="0" y="314"/>
                  <a:pt x="0" y="242"/>
                </a:cubicBezTo>
                <a:cubicBezTo>
                  <a:pt x="0" y="161"/>
                  <a:pt x="13" y="99"/>
                  <a:pt x="40" y="56"/>
                </a:cubicBezTo>
                <a:moveTo>
                  <a:pt x="197" y="48"/>
                </a:moveTo>
                <a:cubicBezTo>
                  <a:pt x="183" y="33"/>
                  <a:pt x="166" y="26"/>
                  <a:pt x="147" y="26"/>
                </a:cubicBezTo>
                <a:cubicBezTo>
                  <a:pt x="128" y="26"/>
                  <a:pt x="111" y="33"/>
                  <a:pt x="97" y="48"/>
                </a:cubicBezTo>
                <a:cubicBezTo>
                  <a:pt x="85" y="60"/>
                  <a:pt x="77" y="77"/>
                  <a:pt x="74" y="98"/>
                </a:cubicBezTo>
                <a:cubicBezTo>
                  <a:pt x="70" y="120"/>
                  <a:pt x="68" y="165"/>
                  <a:pt x="68" y="233"/>
                </a:cubicBezTo>
                <a:cubicBezTo>
                  <a:pt x="68" y="307"/>
                  <a:pt x="70" y="355"/>
                  <a:pt x="74" y="378"/>
                </a:cubicBezTo>
                <a:cubicBezTo>
                  <a:pt x="77" y="402"/>
                  <a:pt x="86" y="420"/>
                  <a:pt x="99" y="434"/>
                </a:cubicBezTo>
                <a:cubicBezTo>
                  <a:pt x="112" y="448"/>
                  <a:pt x="128" y="455"/>
                  <a:pt x="147" y="455"/>
                </a:cubicBezTo>
                <a:cubicBezTo>
                  <a:pt x="166" y="455"/>
                  <a:pt x="182" y="448"/>
                  <a:pt x="195" y="434"/>
                </a:cubicBezTo>
                <a:cubicBezTo>
                  <a:pt x="208" y="420"/>
                  <a:pt x="216" y="400"/>
                  <a:pt x="220" y="375"/>
                </a:cubicBezTo>
                <a:cubicBezTo>
                  <a:pt x="223" y="350"/>
                  <a:pt x="225" y="303"/>
                  <a:pt x="225" y="233"/>
                </a:cubicBezTo>
                <a:cubicBezTo>
                  <a:pt x="225" y="166"/>
                  <a:pt x="223" y="120"/>
                  <a:pt x="220" y="99"/>
                </a:cubicBezTo>
                <a:cubicBezTo>
                  <a:pt x="216" y="77"/>
                  <a:pt x="208" y="60"/>
                  <a:pt x="197" y="48"/>
                </a:cubicBez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319" name=""/>
          <p:cNvSpPr/>
          <p:nvPr/>
        </p:nvSpPr>
        <p:spPr>
          <a:xfrm>
            <a:off x="7008120" y="3143880"/>
            <a:ext cx="106200" cy="173160"/>
          </a:xfrm>
          <a:custGeom>
            <a:avLst/>
            <a:gdLst/>
            <a:ahLst/>
            <a:rect l="0" t="0" r="r" b="b"/>
            <a:pathLst>
              <a:path w="295" h="481">
                <a:moveTo>
                  <a:pt x="40" y="56"/>
                </a:moveTo>
                <a:cubicBezTo>
                  <a:pt x="66" y="19"/>
                  <a:pt x="103" y="0"/>
                  <a:pt x="148" y="0"/>
                </a:cubicBezTo>
                <a:cubicBezTo>
                  <a:pt x="170" y="0"/>
                  <a:pt x="193" y="6"/>
                  <a:pt x="215" y="18"/>
                </a:cubicBezTo>
                <a:cubicBezTo>
                  <a:pt x="237" y="30"/>
                  <a:pt x="255" y="51"/>
                  <a:pt x="269" y="82"/>
                </a:cubicBezTo>
                <a:cubicBezTo>
                  <a:pt x="287" y="121"/>
                  <a:pt x="295" y="175"/>
                  <a:pt x="295" y="242"/>
                </a:cubicBezTo>
                <a:cubicBezTo>
                  <a:pt x="295" y="314"/>
                  <a:pt x="285" y="370"/>
                  <a:pt x="265" y="408"/>
                </a:cubicBezTo>
                <a:cubicBezTo>
                  <a:pt x="256" y="427"/>
                  <a:pt x="243" y="443"/>
                  <a:pt x="227" y="455"/>
                </a:cubicBezTo>
                <a:cubicBezTo>
                  <a:pt x="211" y="466"/>
                  <a:pt x="196" y="473"/>
                  <a:pt x="184" y="476"/>
                </a:cubicBezTo>
                <a:cubicBezTo>
                  <a:pt x="172" y="479"/>
                  <a:pt x="160" y="481"/>
                  <a:pt x="149" y="481"/>
                </a:cubicBezTo>
                <a:cubicBezTo>
                  <a:pt x="136" y="481"/>
                  <a:pt x="124" y="480"/>
                  <a:pt x="112" y="477"/>
                </a:cubicBezTo>
                <a:cubicBezTo>
                  <a:pt x="100" y="474"/>
                  <a:pt x="86" y="467"/>
                  <a:pt x="69" y="455"/>
                </a:cubicBezTo>
                <a:cubicBezTo>
                  <a:pt x="52" y="442"/>
                  <a:pt x="40" y="427"/>
                  <a:pt x="30" y="408"/>
                </a:cubicBezTo>
                <a:cubicBezTo>
                  <a:pt x="10" y="370"/>
                  <a:pt x="0" y="314"/>
                  <a:pt x="0" y="242"/>
                </a:cubicBezTo>
                <a:cubicBezTo>
                  <a:pt x="0" y="161"/>
                  <a:pt x="14" y="99"/>
                  <a:pt x="40" y="56"/>
                </a:cubicBezTo>
                <a:moveTo>
                  <a:pt x="198" y="48"/>
                </a:moveTo>
                <a:cubicBezTo>
                  <a:pt x="184" y="33"/>
                  <a:pt x="168" y="26"/>
                  <a:pt x="149" y="26"/>
                </a:cubicBezTo>
                <a:cubicBezTo>
                  <a:pt x="129" y="26"/>
                  <a:pt x="112" y="33"/>
                  <a:pt x="98" y="48"/>
                </a:cubicBezTo>
                <a:cubicBezTo>
                  <a:pt x="87" y="60"/>
                  <a:pt x="78" y="77"/>
                  <a:pt x="74" y="98"/>
                </a:cubicBezTo>
                <a:cubicBezTo>
                  <a:pt x="71" y="120"/>
                  <a:pt x="69" y="165"/>
                  <a:pt x="69" y="233"/>
                </a:cubicBezTo>
                <a:cubicBezTo>
                  <a:pt x="69" y="307"/>
                  <a:pt x="71" y="355"/>
                  <a:pt x="74" y="378"/>
                </a:cubicBezTo>
                <a:cubicBezTo>
                  <a:pt x="78" y="402"/>
                  <a:pt x="87" y="420"/>
                  <a:pt x="100" y="434"/>
                </a:cubicBezTo>
                <a:cubicBezTo>
                  <a:pt x="113" y="448"/>
                  <a:pt x="130" y="455"/>
                  <a:pt x="149" y="455"/>
                </a:cubicBezTo>
                <a:cubicBezTo>
                  <a:pt x="167" y="455"/>
                  <a:pt x="183" y="448"/>
                  <a:pt x="196" y="434"/>
                </a:cubicBezTo>
                <a:cubicBezTo>
                  <a:pt x="210" y="420"/>
                  <a:pt x="218" y="400"/>
                  <a:pt x="221" y="375"/>
                </a:cubicBezTo>
                <a:cubicBezTo>
                  <a:pt x="224" y="350"/>
                  <a:pt x="226" y="303"/>
                  <a:pt x="227" y="233"/>
                </a:cubicBezTo>
                <a:cubicBezTo>
                  <a:pt x="227" y="166"/>
                  <a:pt x="225" y="120"/>
                  <a:pt x="221" y="99"/>
                </a:cubicBezTo>
                <a:cubicBezTo>
                  <a:pt x="217" y="77"/>
                  <a:pt x="210" y="60"/>
                  <a:pt x="198" y="48"/>
                </a:cubicBez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320" name=""/>
          <p:cNvSpPr/>
          <p:nvPr/>
        </p:nvSpPr>
        <p:spPr>
          <a:xfrm>
            <a:off x="7385400" y="3143880"/>
            <a:ext cx="106200" cy="173160"/>
          </a:xfrm>
          <a:custGeom>
            <a:avLst/>
            <a:gdLst/>
            <a:ahLst/>
            <a:rect l="0" t="0" r="r" b="b"/>
            <a:pathLst>
              <a:path w="295" h="481">
                <a:moveTo>
                  <a:pt x="40" y="56"/>
                </a:moveTo>
                <a:cubicBezTo>
                  <a:pt x="66" y="19"/>
                  <a:pt x="101" y="0"/>
                  <a:pt x="146" y="0"/>
                </a:cubicBezTo>
                <a:cubicBezTo>
                  <a:pt x="169" y="0"/>
                  <a:pt x="191" y="6"/>
                  <a:pt x="214" y="18"/>
                </a:cubicBezTo>
                <a:cubicBezTo>
                  <a:pt x="237" y="30"/>
                  <a:pt x="255" y="51"/>
                  <a:pt x="269" y="82"/>
                </a:cubicBezTo>
                <a:cubicBezTo>
                  <a:pt x="286" y="121"/>
                  <a:pt x="295" y="175"/>
                  <a:pt x="295" y="242"/>
                </a:cubicBezTo>
                <a:cubicBezTo>
                  <a:pt x="295" y="314"/>
                  <a:pt x="285" y="370"/>
                  <a:pt x="265" y="408"/>
                </a:cubicBezTo>
                <a:cubicBezTo>
                  <a:pt x="255" y="427"/>
                  <a:pt x="243" y="443"/>
                  <a:pt x="226" y="455"/>
                </a:cubicBezTo>
                <a:cubicBezTo>
                  <a:pt x="209" y="466"/>
                  <a:pt x="195" y="473"/>
                  <a:pt x="183" y="476"/>
                </a:cubicBezTo>
                <a:cubicBezTo>
                  <a:pt x="171" y="479"/>
                  <a:pt x="159" y="481"/>
                  <a:pt x="147" y="481"/>
                </a:cubicBezTo>
                <a:cubicBezTo>
                  <a:pt x="135" y="481"/>
                  <a:pt x="123" y="480"/>
                  <a:pt x="111" y="477"/>
                </a:cubicBezTo>
                <a:cubicBezTo>
                  <a:pt x="99" y="474"/>
                  <a:pt x="84" y="467"/>
                  <a:pt x="68" y="455"/>
                </a:cubicBezTo>
                <a:cubicBezTo>
                  <a:pt x="52" y="442"/>
                  <a:pt x="39" y="427"/>
                  <a:pt x="30" y="408"/>
                </a:cubicBezTo>
                <a:cubicBezTo>
                  <a:pt x="10" y="370"/>
                  <a:pt x="0" y="314"/>
                  <a:pt x="0" y="242"/>
                </a:cubicBezTo>
                <a:cubicBezTo>
                  <a:pt x="0" y="161"/>
                  <a:pt x="13" y="99"/>
                  <a:pt x="40" y="56"/>
                </a:cubicBezTo>
                <a:moveTo>
                  <a:pt x="197" y="48"/>
                </a:moveTo>
                <a:cubicBezTo>
                  <a:pt x="183" y="33"/>
                  <a:pt x="166" y="26"/>
                  <a:pt x="147" y="26"/>
                </a:cubicBezTo>
                <a:cubicBezTo>
                  <a:pt x="128" y="26"/>
                  <a:pt x="111" y="33"/>
                  <a:pt x="97" y="48"/>
                </a:cubicBezTo>
                <a:cubicBezTo>
                  <a:pt x="85" y="60"/>
                  <a:pt x="78" y="77"/>
                  <a:pt x="74" y="98"/>
                </a:cubicBezTo>
                <a:cubicBezTo>
                  <a:pt x="70" y="120"/>
                  <a:pt x="68" y="165"/>
                  <a:pt x="68" y="233"/>
                </a:cubicBezTo>
                <a:cubicBezTo>
                  <a:pt x="68" y="307"/>
                  <a:pt x="70" y="355"/>
                  <a:pt x="74" y="378"/>
                </a:cubicBezTo>
                <a:cubicBezTo>
                  <a:pt x="78" y="402"/>
                  <a:pt x="86" y="420"/>
                  <a:pt x="99" y="434"/>
                </a:cubicBezTo>
                <a:cubicBezTo>
                  <a:pt x="112" y="448"/>
                  <a:pt x="128" y="455"/>
                  <a:pt x="147" y="455"/>
                </a:cubicBezTo>
                <a:cubicBezTo>
                  <a:pt x="166" y="455"/>
                  <a:pt x="182" y="448"/>
                  <a:pt x="195" y="434"/>
                </a:cubicBezTo>
                <a:cubicBezTo>
                  <a:pt x="208" y="420"/>
                  <a:pt x="217" y="400"/>
                  <a:pt x="221" y="375"/>
                </a:cubicBezTo>
                <a:cubicBezTo>
                  <a:pt x="224" y="350"/>
                  <a:pt x="226" y="303"/>
                  <a:pt x="226" y="233"/>
                </a:cubicBezTo>
                <a:cubicBezTo>
                  <a:pt x="226" y="166"/>
                  <a:pt x="224" y="120"/>
                  <a:pt x="221" y="99"/>
                </a:cubicBezTo>
                <a:cubicBezTo>
                  <a:pt x="217" y="77"/>
                  <a:pt x="208" y="60"/>
                  <a:pt x="197" y="48"/>
                </a:cubicBez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321" name=""/>
          <p:cNvSpPr/>
          <p:nvPr/>
        </p:nvSpPr>
        <p:spPr>
          <a:xfrm>
            <a:off x="7501320" y="2066760"/>
            <a:ext cx="87480" cy="452520"/>
          </a:xfrm>
          <a:custGeom>
            <a:avLst/>
            <a:gdLst/>
            <a:ahLst/>
            <a:rect l="0" t="0" r="r" b="b"/>
            <a:pathLst>
              <a:path w="243" h="1257">
                <a:moveTo>
                  <a:pt x="0" y="59"/>
                </a:moveTo>
                <a:lnTo>
                  <a:pt x="0" y="0"/>
                </a:lnTo>
                <a:lnTo>
                  <a:pt x="243" y="0"/>
                </a:lnTo>
                <a:lnTo>
                  <a:pt x="243" y="1257"/>
                </a:lnTo>
                <a:lnTo>
                  <a:pt x="184" y="1257"/>
                </a:lnTo>
                <a:lnTo>
                  <a:pt x="184" y="59"/>
                </a:lnTo>
                <a:lnTo>
                  <a:pt x="0" y="59"/>
                </a:ln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322" name=""/>
          <p:cNvSpPr/>
          <p:nvPr/>
        </p:nvSpPr>
        <p:spPr>
          <a:xfrm>
            <a:off x="7501320" y="2921760"/>
            <a:ext cx="87480" cy="452520"/>
          </a:xfrm>
          <a:custGeom>
            <a:avLst/>
            <a:gdLst/>
            <a:ahLst/>
            <a:rect l="0" t="0" r="r" b="b"/>
            <a:pathLst>
              <a:path w="243" h="1257">
                <a:moveTo>
                  <a:pt x="184" y="1199"/>
                </a:moveTo>
                <a:lnTo>
                  <a:pt x="184" y="0"/>
                </a:lnTo>
                <a:lnTo>
                  <a:pt x="243" y="0"/>
                </a:lnTo>
                <a:lnTo>
                  <a:pt x="243" y="1257"/>
                </a:lnTo>
                <a:lnTo>
                  <a:pt x="0" y="1257"/>
                </a:lnTo>
                <a:lnTo>
                  <a:pt x="0" y="1199"/>
                </a:lnTo>
                <a:lnTo>
                  <a:pt x="184" y="1199"/>
                </a:ln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323" name=""/>
          <p:cNvSpPr/>
          <p:nvPr/>
        </p:nvSpPr>
        <p:spPr>
          <a:xfrm>
            <a:off x="7567200" y="2493720"/>
            <a:ext cx="21600" cy="453600"/>
          </a:xfrm>
          <a:custGeom>
            <a:avLst/>
            <a:gdLst/>
            <a:ahLst/>
            <a:rect l="0" t="0" r="r" b="b"/>
            <a:pathLst>
              <a:path w="60" h="1260">
                <a:moveTo>
                  <a:pt x="0" y="0"/>
                </a:moveTo>
                <a:lnTo>
                  <a:pt x="60" y="0"/>
                </a:lnTo>
                <a:lnTo>
                  <a:pt x="60" y="1260"/>
                </a:lnTo>
                <a:lnTo>
                  <a:pt x="0" y="1260"/>
                </a:lnTo>
                <a:lnTo>
                  <a:pt x="0" y="0"/>
                </a:ln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324" name=""/>
          <p:cNvSpPr txBox="1"/>
          <p:nvPr/>
        </p:nvSpPr>
        <p:spPr>
          <a:xfrm>
            <a:off x="571320" y="890640"/>
            <a:ext cx="686520" cy="344880"/>
          </a:xfrm>
          <a:prstGeom prst="rect">
            <a:avLst/>
          </a:prstGeom>
          <a:noFill/>
          <a:ln w="0">
            <a:noFill/>
          </a:ln>
        </p:spPr>
        <p:txBody>
          <a:bodyPr wrap="none" lIns="0" rIns="0" tIns="0" bIns="0" anchor="t">
            <a:spAutoFit/>
          </a:bodyPr>
          <a:p>
            <a:r>
              <a:rPr b="1" lang="zh-CN" sz="2700" strike="noStrike" u="none">
                <a:solidFill>
                  <a:srgbClr val="434343"/>
                </a:solidFill>
                <a:effectLst/>
                <a:uFillTx/>
                <a:latin typeface="HiraMinProN-W6"/>
                <a:ea typeface="HiraMinProN-W6"/>
              </a:rPr>
              <a:t>実例</a:t>
            </a:r>
            <a:endParaRPr b="0" lang="en-US" sz="2700" strike="noStrike" u="none">
              <a:solidFill>
                <a:srgbClr val="000000"/>
              </a:solidFill>
              <a:effectLst/>
              <a:uFillTx/>
              <a:latin typeface="Times New Roman"/>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5"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326"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327"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328" name=""/>
          <p:cNvSpPr txBox="1"/>
          <p:nvPr/>
        </p:nvSpPr>
        <p:spPr>
          <a:xfrm>
            <a:off x="571320" y="902880"/>
            <a:ext cx="2134440" cy="305280"/>
          </a:xfrm>
          <a:prstGeom prst="rect">
            <a:avLst/>
          </a:prstGeom>
          <a:noFill/>
          <a:ln w="0">
            <a:noFill/>
          </a:ln>
        </p:spPr>
        <p:txBody>
          <a:bodyPr wrap="none" lIns="0" rIns="0" tIns="0" bIns="0" anchor="t">
            <a:spAutoFit/>
          </a:bodyPr>
          <a:p>
            <a:r>
              <a:rPr b="1" lang="zh-CN" sz="2400" strike="noStrike" u="none">
                <a:solidFill>
                  <a:srgbClr val="434343"/>
                </a:solidFill>
                <a:effectLst/>
                <a:uFillTx/>
                <a:latin typeface="HiraMinProN-W6"/>
                <a:ea typeface="HiraMinProN-W6"/>
              </a:rPr>
              <a:t>転置畳み込みの</a:t>
            </a:r>
            <a:endParaRPr b="0" lang="en-US" sz="2400" strike="noStrike" u="none">
              <a:solidFill>
                <a:srgbClr val="000000"/>
              </a:solidFill>
              <a:effectLst/>
              <a:uFillTx/>
              <a:latin typeface="Times New Roman"/>
            </a:endParaRPr>
          </a:p>
        </p:txBody>
      </p:sp>
      <p:sp>
        <p:nvSpPr>
          <p:cNvPr id="329" name=""/>
          <p:cNvSpPr txBox="1"/>
          <p:nvPr/>
        </p:nvSpPr>
        <p:spPr>
          <a:xfrm>
            <a:off x="2705040" y="957240"/>
            <a:ext cx="1795320" cy="337320"/>
          </a:xfrm>
          <a:prstGeom prst="rect">
            <a:avLst/>
          </a:prstGeom>
          <a:noFill/>
          <a:ln w="0">
            <a:noFill/>
          </a:ln>
        </p:spPr>
        <p:txBody>
          <a:bodyPr wrap="none" lIns="0" rIns="0" tIns="0" bIns="0" anchor="t">
            <a:spAutoFit/>
          </a:bodyPr>
          <a:p>
            <a:r>
              <a:rPr b="1" lang="en-US" sz="2400" strike="noStrike" u="none">
                <a:solidFill>
                  <a:srgbClr val="434343"/>
                </a:solidFill>
                <a:effectLst/>
                <a:uFillTx/>
                <a:latin typeface="Times New Roman"/>
                <a:ea typeface="Times New Roman"/>
              </a:rPr>
              <a:t>checkerboard</a:t>
            </a:r>
            <a:endParaRPr b="0" lang="en-US" sz="2400" strike="noStrike" u="none">
              <a:solidFill>
                <a:srgbClr val="000000"/>
              </a:solidFill>
              <a:effectLst/>
              <a:uFillTx/>
              <a:latin typeface="Times New Roman"/>
            </a:endParaRPr>
          </a:p>
        </p:txBody>
      </p:sp>
      <p:pic>
        <p:nvPicPr>
          <p:cNvPr id="330" name="" descr=""/>
          <p:cNvPicPr/>
          <p:nvPr/>
        </p:nvPicPr>
        <p:blipFill>
          <a:blip r:embed="rId1"/>
          <a:stretch/>
        </p:blipFill>
        <p:spPr>
          <a:xfrm>
            <a:off x="571320" y="1362240"/>
            <a:ext cx="151920" cy="151920"/>
          </a:xfrm>
          <a:prstGeom prst="rect">
            <a:avLst/>
          </a:prstGeom>
          <a:noFill/>
          <a:ln w="0">
            <a:noFill/>
          </a:ln>
        </p:spPr>
      </p:pic>
      <p:sp>
        <p:nvSpPr>
          <p:cNvPr id="331" name=""/>
          <p:cNvSpPr txBox="1"/>
          <p:nvPr/>
        </p:nvSpPr>
        <p:spPr>
          <a:xfrm>
            <a:off x="4499640" y="902880"/>
            <a:ext cx="1220040" cy="305280"/>
          </a:xfrm>
          <a:prstGeom prst="rect">
            <a:avLst/>
          </a:prstGeom>
          <a:noFill/>
          <a:ln w="0">
            <a:noFill/>
          </a:ln>
        </p:spPr>
        <p:txBody>
          <a:bodyPr wrap="none" lIns="0" rIns="0" tIns="0" bIns="0" anchor="t">
            <a:spAutoFit/>
          </a:bodyPr>
          <a:p>
            <a:r>
              <a:rPr b="1" lang="zh-CN" sz="2400" strike="noStrike" u="none">
                <a:solidFill>
                  <a:srgbClr val="434343"/>
                </a:solidFill>
                <a:effectLst/>
                <a:uFillTx/>
                <a:latin typeface="HiraMinProN-W6"/>
                <a:ea typeface="HiraMinProN-W6"/>
              </a:rPr>
              <a:t>パターン</a:t>
            </a:r>
            <a:endParaRPr b="0" lang="en-US" sz="2400" strike="noStrike" u="none">
              <a:solidFill>
                <a:srgbClr val="000000"/>
              </a:solidFill>
              <a:effectLst/>
              <a:uFillTx/>
              <a:latin typeface="Times New Roman"/>
            </a:endParaRPr>
          </a:p>
        </p:txBody>
      </p:sp>
      <p:sp>
        <p:nvSpPr>
          <p:cNvPr id="332" name=""/>
          <p:cNvSpPr txBox="1"/>
          <p:nvPr/>
        </p:nvSpPr>
        <p:spPr>
          <a:xfrm>
            <a:off x="723960" y="1407960"/>
            <a:ext cx="2276640" cy="274680"/>
          </a:xfrm>
          <a:prstGeom prst="rect">
            <a:avLst/>
          </a:prstGeom>
          <a:noFill/>
          <a:ln w="0">
            <a:noFill/>
          </a:ln>
        </p:spPr>
        <p:txBody>
          <a:bodyPr wrap="none" lIns="0" rIns="0" tIns="0" bIns="0" anchor="t">
            <a:spAutoFit/>
          </a:bodyPr>
          <a:p>
            <a:r>
              <a:rPr b="0" lang="en-US" sz="1950" strike="noStrike" u="none">
                <a:solidFill>
                  <a:srgbClr val="434343"/>
                </a:solidFill>
                <a:effectLst/>
                <a:uFillTx/>
                <a:latin typeface="Times New Roman"/>
                <a:ea typeface="Times New Roman"/>
              </a:rPr>
              <a:t>checker_board_pattern</a:t>
            </a:r>
            <a:endParaRPr b="0" lang="en-US" sz="1950" strike="noStrike" u="none">
              <a:solidFill>
                <a:srgbClr val="000000"/>
              </a:solidFill>
              <a:effectLst/>
              <a:uFillTx/>
              <a:latin typeface="Times New Roman"/>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3"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334"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335"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336" name=""/>
          <p:cNvSpPr txBox="1"/>
          <p:nvPr/>
        </p:nvSpPr>
        <p:spPr>
          <a:xfrm>
            <a:off x="571320" y="960480"/>
            <a:ext cx="1463400" cy="274680"/>
          </a:xfrm>
          <a:prstGeom prst="rect">
            <a:avLst/>
          </a:prstGeom>
          <a:noFill/>
          <a:ln w="0">
            <a:noFill/>
          </a:ln>
        </p:spPr>
        <p:txBody>
          <a:bodyPr wrap="none" lIns="0" rIns="0" tIns="0" bIns="0" anchor="t">
            <a:spAutoFit/>
          </a:bodyPr>
          <a:p>
            <a:r>
              <a:rPr b="1" lang="en-US" sz="1950" strike="noStrike" u="none">
                <a:solidFill>
                  <a:srgbClr val="434343"/>
                </a:solidFill>
                <a:effectLst/>
                <a:uFillTx/>
                <a:latin typeface="Times New Roman"/>
                <a:ea typeface="Times New Roman"/>
              </a:rPr>
              <a:t>checkerboard</a:t>
            </a:r>
            <a:endParaRPr b="0" lang="en-US" sz="1950" strike="noStrike" u="none">
              <a:solidFill>
                <a:srgbClr val="000000"/>
              </a:solidFill>
              <a:effectLst/>
              <a:uFillTx/>
              <a:latin typeface="Times New Roman"/>
            </a:endParaRPr>
          </a:p>
        </p:txBody>
      </p:sp>
      <p:sp>
        <p:nvSpPr>
          <p:cNvPr id="337" name=""/>
          <p:cNvSpPr/>
          <p:nvPr/>
        </p:nvSpPr>
        <p:spPr>
          <a:xfrm>
            <a:off x="561960" y="1438200"/>
            <a:ext cx="76320" cy="76320"/>
          </a:xfrm>
          <a:custGeom>
            <a:avLst/>
            <a:gdLst/>
            <a:ahLst/>
            <a:rect l="0" t="0" r="r" b="b"/>
            <a:pathLst>
              <a:path w="212" h="212">
                <a:moveTo>
                  <a:pt x="212" y="106"/>
                </a:moveTo>
                <a:cubicBezTo>
                  <a:pt x="212" y="121"/>
                  <a:pt x="210" y="134"/>
                  <a:pt x="204" y="147"/>
                </a:cubicBezTo>
                <a:cubicBezTo>
                  <a:pt x="199" y="160"/>
                  <a:pt x="191" y="171"/>
                  <a:pt x="181" y="181"/>
                </a:cubicBezTo>
                <a:cubicBezTo>
                  <a:pt x="171" y="191"/>
                  <a:pt x="160" y="199"/>
                  <a:pt x="147" y="204"/>
                </a:cubicBezTo>
                <a:cubicBezTo>
                  <a:pt x="134" y="210"/>
                  <a:pt x="120" y="212"/>
                  <a:pt x="106" y="212"/>
                </a:cubicBezTo>
                <a:cubicBezTo>
                  <a:pt x="92" y="212"/>
                  <a:pt x="79" y="210"/>
                  <a:pt x="66" y="204"/>
                </a:cubicBezTo>
                <a:cubicBezTo>
                  <a:pt x="53" y="199"/>
                  <a:pt x="41" y="191"/>
                  <a:pt x="32" y="181"/>
                </a:cubicBezTo>
                <a:cubicBezTo>
                  <a:pt x="21" y="171"/>
                  <a:pt x="13" y="160"/>
                  <a:pt x="8" y="147"/>
                </a:cubicBezTo>
                <a:cubicBezTo>
                  <a:pt x="2" y="134"/>
                  <a:pt x="0" y="121"/>
                  <a:pt x="0" y="106"/>
                </a:cubicBezTo>
                <a:cubicBezTo>
                  <a:pt x="0" y="92"/>
                  <a:pt x="2" y="78"/>
                  <a:pt x="8" y="65"/>
                </a:cubicBezTo>
                <a:cubicBezTo>
                  <a:pt x="13" y="52"/>
                  <a:pt x="21" y="41"/>
                  <a:pt x="32" y="31"/>
                </a:cubicBezTo>
                <a:cubicBezTo>
                  <a:pt x="41" y="21"/>
                  <a:pt x="53" y="13"/>
                  <a:pt x="66" y="8"/>
                </a:cubicBezTo>
                <a:cubicBezTo>
                  <a:pt x="79" y="2"/>
                  <a:pt x="92" y="0"/>
                  <a:pt x="106" y="0"/>
                </a:cubicBezTo>
                <a:cubicBezTo>
                  <a:pt x="120" y="0"/>
                  <a:pt x="134" y="2"/>
                  <a:pt x="147" y="8"/>
                </a:cubicBezTo>
                <a:cubicBezTo>
                  <a:pt x="160" y="13"/>
                  <a:pt x="171" y="21"/>
                  <a:pt x="181" y="31"/>
                </a:cubicBezTo>
                <a:cubicBezTo>
                  <a:pt x="191" y="41"/>
                  <a:pt x="199" y="52"/>
                  <a:pt x="204" y="65"/>
                </a:cubicBezTo>
                <a:cubicBezTo>
                  <a:pt x="210" y="78"/>
                  <a:pt x="212" y="92"/>
                  <a:pt x="212" y="106"/>
                </a:cubicBez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338" name=""/>
          <p:cNvSpPr txBox="1"/>
          <p:nvPr/>
        </p:nvSpPr>
        <p:spPr>
          <a:xfrm>
            <a:off x="2029680" y="916200"/>
            <a:ext cx="2981520" cy="248760"/>
          </a:xfrm>
          <a:prstGeom prst="rect">
            <a:avLst/>
          </a:prstGeom>
          <a:noFill/>
          <a:ln w="0">
            <a:noFill/>
          </a:ln>
        </p:spPr>
        <p:txBody>
          <a:bodyPr wrap="none" lIns="0" rIns="0" tIns="0" bIns="0" anchor="t">
            <a:spAutoFit/>
          </a:bodyPr>
          <a:p>
            <a:r>
              <a:rPr b="1" lang="zh-CN" sz="1950" strike="noStrike" u="none">
                <a:solidFill>
                  <a:srgbClr val="434343"/>
                </a:solidFill>
                <a:effectLst/>
                <a:uFillTx/>
                <a:latin typeface="HiraMinProN-W6"/>
                <a:ea typeface="HiraMinProN-W6"/>
              </a:rPr>
              <a:t>パターンがなぜいけないか</a:t>
            </a:r>
            <a:endParaRPr b="0" lang="en-US" sz="1950" strike="noStrike" u="none">
              <a:solidFill>
                <a:srgbClr val="000000"/>
              </a:solidFill>
              <a:effectLst/>
              <a:uFillTx/>
              <a:latin typeface="Times New Roman"/>
            </a:endParaRPr>
          </a:p>
        </p:txBody>
      </p:sp>
      <p:sp>
        <p:nvSpPr>
          <p:cNvPr id="339" name=""/>
          <p:cNvSpPr/>
          <p:nvPr/>
        </p:nvSpPr>
        <p:spPr>
          <a:xfrm>
            <a:off x="561960" y="1866600"/>
            <a:ext cx="76320" cy="76680"/>
          </a:xfrm>
          <a:custGeom>
            <a:avLst/>
            <a:gdLst/>
            <a:ahLst/>
            <a:rect l="0" t="0" r="r" b="b"/>
            <a:pathLst>
              <a:path w="212" h="213">
                <a:moveTo>
                  <a:pt x="212" y="106"/>
                </a:moveTo>
                <a:cubicBezTo>
                  <a:pt x="212" y="120"/>
                  <a:pt x="210" y="134"/>
                  <a:pt x="204" y="147"/>
                </a:cubicBezTo>
                <a:cubicBezTo>
                  <a:pt x="199" y="160"/>
                  <a:pt x="191" y="171"/>
                  <a:pt x="181" y="181"/>
                </a:cubicBezTo>
                <a:cubicBezTo>
                  <a:pt x="171" y="191"/>
                  <a:pt x="160" y="200"/>
                  <a:pt x="147" y="205"/>
                </a:cubicBezTo>
                <a:cubicBezTo>
                  <a:pt x="134" y="210"/>
                  <a:pt x="120" y="213"/>
                  <a:pt x="106" y="213"/>
                </a:cubicBezTo>
                <a:cubicBezTo>
                  <a:pt x="92" y="213"/>
                  <a:pt x="79" y="210"/>
                  <a:pt x="66" y="205"/>
                </a:cubicBezTo>
                <a:cubicBezTo>
                  <a:pt x="53" y="200"/>
                  <a:pt x="41" y="191"/>
                  <a:pt x="32" y="181"/>
                </a:cubicBezTo>
                <a:cubicBezTo>
                  <a:pt x="21" y="171"/>
                  <a:pt x="13" y="160"/>
                  <a:pt x="8" y="147"/>
                </a:cubicBezTo>
                <a:cubicBezTo>
                  <a:pt x="2" y="134"/>
                  <a:pt x="0" y="120"/>
                  <a:pt x="0" y="106"/>
                </a:cubicBezTo>
                <a:cubicBezTo>
                  <a:pt x="0" y="92"/>
                  <a:pt x="2" y="79"/>
                  <a:pt x="8" y="66"/>
                </a:cubicBezTo>
                <a:cubicBezTo>
                  <a:pt x="13" y="53"/>
                  <a:pt x="21" y="41"/>
                  <a:pt x="32" y="31"/>
                </a:cubicBezTo>
                <a:cubicBezTo>
                  <a:pt x="41" y="21"/>
                  <a:pt x="53" y="14"/>
                  <a:pt x="66" y="8"/>
                </a:cubicBezTo>
                <a:cubicBezTo>
                  <a:pt x="79" y="3"/>
                  <a:pt x="92" y="0"/>
                  <a:pt x="106" y="0"/>
                </a:cubicBezTo>
                <a:cubicBezTo>
                  <a:pt x="120" y="0"/>
                  <a:pt x="134" y="3"/>
                  <a:pt x="147" y="8"/>
                </a:cubicBezTo>
                <a:cubicBezTo>
                  <a:pt x="160" y="14"/>
                  <a:pt x="171" y="21"/>
                  <a:pt x="181" y="31"/>
                </a:cubicBezTo>
                <a:cubicBezTo>
                  <a:pt x="191" y="41"/>
                  <a:pt x="199" y="53"/>
                  <a:pt x="204" y="66"/>
                </a:cubicBezTo>
                <a:cubicBezTo>
                  <a:pt x="210" y="79"/>
                  <a:pt x="212" y="92"/>
                  <a:pt x="212" y="106"/>
                </a:cubicBez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340" name=""/>
          <p:cNvSpPr txBox="1"/>
          <p:nvPr/>
        </p:nvSpPr>
        <p:spPr>
          <a:xfrm>
            <a:off x="781200" y="1287720"/>
            <a:ext cx="4223880" cy="248760"/>
          </a:xfrm>
          <a:prstGeom prst="rect">
            <a:avLst/>
          </a:prstGeom>
          <a:noFill/>
          <a:ln w="0">
            <a:noFill/>
          </a:ln>
        </p:spPr>
        <p:txBody>
          <a:bodyPr wrap="none" lIns="0" rIns="0" tIns="0" bIns="0" anchor="t">
            <a:spAutoFit/>
          </a:bodyPr>
          <a:p>
            <a:r>
              <a:rPr b="0" lang="zh-CN" sz="1950" strike="noStrike" u="none">
                <a:solidFill>
                  <a:srgbClr val="434343"/>
                </a:solidFill>
                <a:effectLst/>
                <a:uFillTx/>
                <a:latin typeface="HiraMinProN-W3"/>
                <a:ea typeface="HiraMinProN-W3"/>
              </a:rPr>
              <a:t>⽣成画像の背景がブロック状に崩れる</a:t>
            </a:r>
            <a:endParaRPr b="0" lang="en-US" sz="1950" strike="noStrike" u="none">
              <a:solidFill>
                <a:srgbClr val="000000"/>
              </a:solidFill>
              <a:effectLst/>
              <a:uFillTx/>
              <a:latin typeface="Times New Roman"/>
            </a:endParaRPr>
          </a:p>
        </p:txBody>
      </p:sp>
      <p:sp>
        <p:nvSpPr>
          <p:cNvPr id="341" name=""/>
          <p:cNvSpPr txBox="1"/>
          <p:nvPr/>
        </p:nvSpPr>
        <p:spPr>
          <a:xfrm>
            <a:off x="781200" y="1716480"/>
            <a:ext cx="10682280" cy="248760"/>
          </a:xfrm>
          <a:prstGeom prst="rect">
            <a:avLst/>
          </a:prstGeom>
          <a:noFill/>
          <a:ln w="0">
            <a:noFill/>
          </a:ln>
        </p:spPr>
        <p:txBody>
          <a:bodyPr wrap="none" lIns="0" rIns="0" tIns="0" bIns="0" anchor="t">
            <a:spAutoFit/>
          </a:bodyPr>
          <a:p>
            <a:r>
              <a:rPr b="0" lang="zh-CN" sz="1950" strike="noStrike" u="none">
                <a:solidFill>
                  <a:srgbClr val="434343"/>
                </a:solidFill>
                <a:effectLst/>
                <a:uFillTx/>
                <a:latin typeface="HiraMinProN-W3"/>
                <a:ea typeface="HiraMinProN-W3"/>
              </a:rPr>
              <a:t>出⼒が空間的に不均⼀→誤差勾配が不均⼀→学習が偏り収束しなかったり、不⾃然な模様が残る</a:t>
            </a:r>
            <a:endParaRPr b="0" lang="en-US" sz="1950" strike="noStrike" u="none">
              <a:solidFill>
                <a:srgbClr val="000000"/>
              </a:solidFill>
              <a:effectLst/>
              <a:uFillTx/>
              <a:latin typeface="Times New Roman"/>
            </a:endParaRPr>
          </a:p>
        </p:txBody>
      </p:sp>
      <p:sp>
        <p:nvSpPr>
          <p:cNvPr id="342" name=""/>
          <p:cNvSpPr txBox="1"/>
          <p:nvPr/>
        </p:nvSpPr>
        <p:spPr>
          <a:xfrm>
            <a:off x="781200" y="2088000"/>
            <a:ext cx="1739520" cy="248760"/>
          </a:xfrm>
          <a:prstGeom prst="rect">
            <a:avLst/>
          </a:prstGeom>
          <a:noFill/>
          <a:ln w="0">
            <a:noFill/>
          </a:ln>
        </p:spPr>
        <p:txBody>
          <a:bodyPr wrap="none" lIns="0" rIns="0" tIns="0" bIns="0" anchor="t">
            <a:spAutoFit/>
          </a:bodyPr>
          <a:p>
            <a:r>
              <a:rPr b="0" lang="zh-CN" sz="1950" strike="noStrike" u="none">
                <a:solidFill>
                  <a:srgbClr val="434343"/>
                </a:solidFill>
                <a:effectLst/>
                <a:uFillTx/>
                <a:latin typeface="HiraMinProN-W3"/>
                <a:ea typeface="HiraMinProN-W3"/>
              </a:rPr>
              <a:t>など弊害がある</a:t>
            </a:r>
            <a:endParaRPr b="0" lang="en-US" sz="1950" strike="noStrike" u="none">
              <a:solidFill>
                <a:srgbClr val="000000"/>
              </a:solidFill>
              <a:effectLst/>
              <a:uFillTx/>
              <a:latin typeface="Times New Roman"/>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3"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344"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345" name=""/>
          <p:cNvSpPr/>
          <p:nvPr/>
        </p:nvSpPr>
        <p:spPr>
          <a:xfrm>
            <a:off x="0" y="0"/>
            <a:ext cx="12192120" cy="6858000"/>
          </a:xfrm>
          <a:custGeom>
            <a:avLst/>
            <a:gdLst/>
            <a:ahLst/>
            <a:rect l="0" t="0" r="r" b="b"/>
            <a:pathLst>
              <a:path w="33867" h="19050">
                <a:moveTo>
                  <a:pt x="0" y="0"/>
                </a:moveTo>
                <a:lnTo>
                  <a:pt x="33867" y="0"/>
                </a:lnTo>
                <a:lnTo>
                  <a:pt x="33867" y="19050"/>
                </a:lnTo>
                <a:lnTo>
                  <a:pt x="0" y="19050"/>
                </a:lnTo>
                <a:lnTo>
                  <a:pt x="0" y="0"/>
                </a:lnTo>
                <a:close/>
              </a:path>
            </a:pathLst>
          </a:custGeom>
          <a:solidFill>
            <a:srgbClr val="ffffff"/>
          </a:solidFill>
          <a:ln w="0">
            <a:noFill/>
          </a:ln>
        </p:spPr>
        <p:txBody>
          <a:bodyPr lIns="0" rIns="0" tIns="0" bIns="0" anchor="t">
            <a:noAutofit/>
          </a:bodyPr>
          <a:p>
            <a:endParaRPr b="0" lang="en-US" sz="2400" strike="noStrike" u="none">
              <a:solidFill>
                <a:srgbClr val="000000"/>
              </a:solidFill>
              <a:effectLst/>
              <a:uFillTx/>
              <a:latin typeface="Times New Roman"/>
            </a:endParaRPr>
          </a:p>
        </p:txBody>
      </p:sp>
      <p:sp>
        <p:nvSpPr>
          <p:cNvPr id="346" name=""/>
          <p:cNvSpPr/>
          <p:nvPr/>
        </p:nvSpPr>
        <p:spPr>
          <a:xfrm>
            <a:off x="561960" y="1533240"/>
            <a:ext cx="76320" cy="76680"/>
          </a:xfrm>
          <a:custGeom>
            <a:avLst/>
            <a:gdLst/>
            <a:ahLst/>
            <a:rect l="0" t="0" r="r" b="b"/>
            <a:pathLst>
              <a:path w="212" h="213">
                <a:moveTo>
                  <a:pt x="212" y="107"/>
                </a:moveTo>
                <a:cubicBezTo>
                  <a:pt x="212" y="121"/>
                  <a:pt x="210" y="135"/>
                  <a:pt x="204" y="148"/>
                </a:cubicBezTo>
                <a:cubicBezTo>
                  <a:pt x="199" y="161"/>
                  <a:pt x="191" y="172"/>
                  <a:pt x="181" y="182"/>
                </a:cubicBezTo>
                <a:cubicBezTo>
                  <a:pt x="171" y="192"/>
                  <a:pt x="160" y="200"/>
                  <a:pt x="147" y="205"/>
                </a:cubicBezTo>
                <a:cubicBezTo>
                  <a:pt x="134" y="210"/>
                  <a:pt x="120" y="213"/>
                  <a:pt x="106" y="213"/>
                </a:cubicBezTo>
                <a:cubicBezTo>
                  <a:pt x="92" y="213"/>
                  <a:pt x="79" y="210"/>
                  <a:pt x="66" y="205"/>
                </a:cubicBezTo>
                <a:cubicBezTo>
                  <a:pt x="53" y="200"/>
                  <a:pt x="41" y="192"/>
                  <a:pt x="32" y="182"/>
                </a:cubicBezTo>
                <a:cubicBezTo>
                  <a:pt x="21" y="172"/>
                  <a:pt x="13" y="161"/>
                  <a:pt x="8" y="148"/>
                </a:cubicBezTo>
                <a:cubicBezTo>
                  <a:pt x="2" y="135"/>
                  <a:pt x="0" y="121"/>
                  <a:pt x="0" y="107"/>
                </a:cubicBezTo>
                <a:cubicBezTo>
                  <a:pt x="0" y="93"/>
                  <a:pt x="2" y="80"/>
                  <a:pt x="8" y="66"/>
                </a:cubicBezTo>
                <a:cubicBezTo>
                  <a:pt x="13" y="53"/>
                  <a:pt x="21" y="41"/>
                  <a:pt x="32" y="31"/>
                </a:cubicBezTo>
                <a:cubicBezTo>
                  <a:pt x="41" y="21"/>
                  <a:pt x="53" y="14"/>
                  <a:pt x="66" y="8"/>
                </a:cubicBezTo>
                <a:cubicBezTo>
                  <a:pt x="79" y="3"/>
                  <a:pt x="92" y="0"/>
                  <a:pt x="106" y="0"/>
                </a:cubicBezTo>
                <a:cubicBezTo>
                  <a:pt x="120" y="0"/>
                  <a:pt x="134" y="3"/>
                  <a:pt x="147" y="8"/>
                </a:cubicBezTo>
                <a:cubicBezTo>
                  <a:pt x="160" y="14"/>
                  <a:pt x="171" y="21"/>
                  <a:pt x="181" y="31"/>
                </a:cubicBezTo>
                <a:cubicBezTo>
                  <a:pt x="191" y="41"/>
                  <a:pt x="199" y="53"/>
                  <a:pt x="204" y="66"/>
                </a:cubicBezTo>
                <a:cubicBezTo>
                  <a:pt x="210" y="80"/>
                  <a:pt x="212" y="93"/>
                  <a:pt x="212" y="107"/>
                </a:cubicBez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347" name=""/>
          <p:cNvSpPr txBox="1"/>
          <p:nvPr/>
        </p:nvSpPr>
        <p:spPr>
          <a:xfrm>
            <a:off x="571320" y="951840"/>
            <a:ext cx="5498280" cy="381240"/>
          </a:xfrm>
          <a:prstGeom prst="rect">
            <a:avLst/>
          </a:prstGeom>
          <a:noFill/>
          <a:ln w="0">
            <a:noFill/>
          </a:ln>
        </p:spPr>
        <p:txBody>
          <a:bodyPr wrap="none" lIns="0" rIns="0" tIns="0" bIns="0" anchor="t">
            <a:spAutoFit/>
          </a:bodyPr>
          <a:p>
            <a:r>
              <a:rPr b="1" lang="en-US" sz="2700" strike="noStrike" u="none">
                <a:solidFill>
                  <a:srgbClr val="434343"/>
                </a:solidFill>
                <a:effectLst/>
                <a:uFillTx/>
                <a:latin typeface="Times New Roman"/>
                <a:ea typeface="Times New Roman"/>
              </a:rPr>
              <a:t>up-convolution / subpixel convolution</a:t>
            </a:r>
            <a:endParaRPr b="0" lang="en-US" sz="2700" strike="noStrike" u="none">
              <a:solidFill>
                <a:srgbClr val="000000"/>
              </a:solidFill>
              <a:effectLst/>
              <a:uFillTx/>
              <a:latin typeface="Times New Roman"/>
            </a:endParaRPr>
          </a:p>
        </p:txBody>
      </p:sp>
      <p:sp>
        <p:nvSpPr>
          <p:cNvPr id="348" name=""/>
          <p:cNvSpPr txBox="1"/>
          <p:nvPr/>
        </p:nvSpPr>
        <p:spPr>
          <a:xfrm>
            <a:off x="781200" y="1383120"/>
            <a:ext cx="10682280" cy="248760"/>
          </a:xfrm>
          <a:prstGeom prst="rect">
            <a:avLst/>
          </a:prstGeom>
          <a:noFill/>
          <a:ln w="0">
            <a:noFill/>
          </a:ln>
        </p:spPr>
        <p:txBody>
          <a:bodyPr wrap="none" lIns="0" rIns="0" tIns="0" bIns="0" anchor="t">
            <a:spAutoFit/>
          </a:bodyPr>
          <a:p>
            <a:r>
              <a:rPr b="0" lang="zh-CN" sz="1950" strike="noStrike" u="none">
                <a:solidFill>
                  <a:srgbClr val="434343"/>
                </a:solidFill>
                <a:effectLst/>
                <a:uFillTx/>
                <a:latin typeface="HiraMinProN-W3"/>
                <a:ea typeface="HiraMinProN-W3"/>
              </a:rPr>
              <a:t>転置畳み込みとは異なり、</a:t>
            </a:r>
            <a:r>
              <a:rPr b="1" lang="zh-CN" sz="1950" strike="noStrike" u="none">
                <a:solidFill>
                  <a:srgbClr val="434343"/>
                </a:solidFill>
                <a:effectLst/>
                <a:uFillTx/>
                <a:latin typeface="HiraMinProN-W6"/>
                <a:ea typeface="HiraMinProN-W6"/>
              </a:rPr>
              <a:t>ゼロ挿⼊も補完も⾏わず</a:t>
            </a:r>
            <a:r>
              <a:rPr b="0" lang="zh-CN" sz="1950" strike="noStrike" u="none">
                <a:solidFill>
                  <a:srgbClr val="434343"/>
                </a:solidFill>
                <a:effectLst/>
                <a:uFillTx/>
                <a:latin typeface="HiraMinProN-W3"/>
                <a:ea typeface="HiraMinProN-W3"/>
              </a:rPr>
              <a:t>チャネル⽅向に圧縮されていた特徴マップを</a:t>
            </a:r>
            <a:endParaRPr b="0" lang="en-US" sz="1950" strike="noStrike" u="none">
              <a:solidFill>
                <a:srgbClr val="000000"/>
              </a:solidFill>
              <a:effectLst/>
              <a:uFillTx/>
              <a:latin typeface="Times New Roman"/>
            </a:endParaRPr>
          </a:p>
        </p:txBody>
      </p:sp>
      <p:pic>
        <p:nvPicPr>
          <p:cNvPr id="349" name="" descr=""/>
          <p:cNvPicPr/>
          <p:nvPr/>
        </p:nvPicPr>
        <p:blipFill>
          <a:blip r:embed="rId1"/>
          <a:stretch/>
        </p:blipFill>
        <p:spPr>
          <a:xfrm>
            <a:off x="571320" y="2200320"/>
            <a:ext cx="151920" cy="151920"/>
          </a:xfrm>
          <a:prstGeom prst="rect">
            <a:avLst/>
          </a:prstGeom>
          <a:noFill/>
          <a:ln w="0">
            <a:noFill/>
          </a:ln>
        </p:spPr>
      </p:pic>
      <p:sp>
        <p:nvSpPr>
          <p:cNvPr id="350" name=""/>
          <p:cNvSpPr txBox="1"/>
          <p:nvPr/>
        </p:nvSpPr>
        <p:spPr>
          <a:xfrm>
            <a:off x="781200" y="1754640"/>
            <a:ext cx="4472280" cy="248760"/>
          </a:xfrm>
          <a:prstGeom prst="rect">
            <a:avLst/>
          </a:prstGeom>
          <a:noFill/>
          <a:ln w="0">
            <a:noFill/>
          </a:ln>
        </p:spPr>
        <p:txBody>
          <a:bodyPr wrap="none" lIns="0" rIns="0" tIns="0" bIns="0" anchor="t">
            <a:spAutoFit/>
          </a:bodyPr>
          <a:p>
            <a:r>
              <a:rPr b="0" lang="zh-CN" sz="1950" strike="noStrike" u="none">
                <a:solidFill>
                  <a:srgbClr val="434343"/>
                </a:solidFill>
                <a:effectLst/>
                <a:uFillTx/>
                <a:latin typeface="HiraMinProN-W3"/>
                <a:ea typeface="HiraMinProN-W3"/>
              </a:rPr>
              <a:t>空間⽅向に再配置して画像を拡⼤する。</a:t>
            </a:r>
            <a:endParaRPr b="0" lang="en-US" sz="1950" strike="noStrike" u="none">
              <a:solidFill>
                <a:srgbClr val="000000"/>
              </a:solidFill>
              <a:effectLst/>
              <a:uFillTx/>
              <a:latin typeface="Times New Roman"/>
            </a:endParaRPr>
          </a:p>
        </p:txBody>
      </p:sp>
      <p:sp>
        <p:nvSpPr>
          <p:cNvPr id="351" name=""/>
          <p:cNvSpPr/>
          <p:nvPr/>
        </p:nvSpPr>
        <p:spPr>
          <a:xfrm>
            <a:off x="561960" y="2800080"/>
            <a:ext cx="76320" cy="76680"/>
          </a:xfrm>
          <a:custGeom>
            <a:avLst/>
            <a:gdLst/>
            <a:ahLst/>
            <a:rect l="0" t="0" r="r" b="b"/>
            <a:pathLst>
              <a:path w="212" h="213">
                <a:moveTo>
                  <a:pt x="212" y="106"/>
                </a:moveTo>
                <a:cubicBezTo>
                  <a:pt x="212" y="120"/>
                  <a:pt x="210" y="134"/>
                  <a:pt x="204" y="148"/>
                </a:cubicBezTo>
                <a:cubicBezTo>
                  <a:pt x="199" y="161"/>
                  <a:pt x="191" y="172"/>
                  <a:pt x="181" y="182"/>
                </a:cubicBezTo>
                <a:cubicBezTo>
                  <a:pt x="171" y="192"/>
                  <a:pt x="160" y="199"/>
                  <a:pt x="147" y="205"/>
                </a:cubicBezTo>
                <a:cubicBezTo>
                  <a:pt x="134" y="210"/>
                  <a:pt x="120" y="213"/>
                  <a:pt x="106" y="213"/>
                </a:cubicBezTo>
                <a:cubicBezTo>
                  <a:pt x="92" y="213"/>
                  <a:pt x="79" y="210"/>
                  <a:pt x="66" y="205"/>
                </a:cubicBezTo>
                <a:cubicBezTo>
                  <a:pt x="53" y="199"/>
                  <a:pt x="41" y="192"/>
                  <a:pt x="32" y="182"/>
                </a:cubicBezTo>
                <a:cubicBezTo>
                  <a:pt x="21" y="172"/>
                  <a:pt x="13" y="161"/>
                  <a:pt x="8" y="148"/>
                </a:cubicBezTo>
                <a:cubicBezTo>
                  <a:pt x="2" y="134"/>
                  <a:pt x="0" y="120"/>
                  <a:pt x="0" y="106"/>
                </a:cubicBezTo>
                <a:cubicBezTo>
                  <a:pt x="0" y="92"/>
                  <a:pt x="2" y="79"/>
                  <a:pt x="8" y="66"/>
                </a:cubicBezTo>
                <a:cubicBezTo>
                  <a:pt x="13" y="53"/>
                  <a:pt x="21" y="41"/>
                  <a:pt x="32" y="31"/>
                </a:cubicBezTo>
                <a:cubicBezTo>
                  <a:pt x="41" y="21"/>
                  <a:pt x="53" y="14"/>
                  <a:pt x="66" y="8"/>
                </a:cubicBezTo>
                <a:cubicBezTo>
                  <a:pt x="79" y="3"/>
                  <a:pt x="92" y="0"/>
                  <a:pt x="106" y="0"/>
                </a:cubicBezTo>
                <a:cubicBezTo>
                  <a:pt x="120" y="0"/>
                  <a:pt x="134" y="3"/>
                  <a:pt x="147" y="8"/>
                </a:cubicBezTo>
                <a:cubicBezTo>
                  <a:pt x="160" y="14"/>
                  <a:pt x="171" y="21"/>
                  <a:pt x="181" y="31"/>
                </a:cubicBezTo>
                <a:cubicBezTo>
                  <a:pt x="191" y="41"/>
                  <a:pt x="199" y="53"/>
                  <a:pt x="204" y="66"/>
                </a:cubicBezTo>
                <a:cubicBezTo>
                  <a:pt x="210" y="79"/>
                  <a:pt x="212" y="92"/>
                  <a:pt x="212" y="106"/>
                </a:cubicBezTo>
                <a:close/>
              </a:path>
            </a:pathLst>
          </a:custGeom>
          <a:solidFill>
            <a:srgbClr val="434343"/>
          </a:solidFill>
          <a:ln w="0">
            <a:noFill/>
          </a:ln>
        </p:spPr>
        <p:txBody>
          <a:bodyPr lIns="0" rIns="0" tIns="0" bIns="0" anchor="t">
            <a:noAutofit/>
          </a:bodyPr>
          <a:p>
            <a:endParaRPr b="0" lang="en-US" sz="2400" strike="noStrike" u="none">
              <a:solidFill>
                <a:srgbClr val="ffffff"/>
              </a:solidFill>
              <a:effectLst/>
              <a:uFillTx/>
              <a:latin typeface="Times New Roman"/>
            </a:endParaRPr>
          </a:p>
        </p:txBody>
      </p:sp>
      <p:sp>
        <p:nvSpPr>
          <p:cNvPr id="352" name=""/>
          <p:cNvSpPr txBox="1"/>
          <p:nvPr/>
        </p:nvSpPr>
        <p:spPr>
          <a:xfrm>
            <a:off x="723960" y="2202120"/>
            <a:ext cx="2484720" cy="248760"/>
          </a:xfrm>
          <a:prstGeom prst="rect">
            <a:avLst/>
          </a:prstGeom>
          <a:noFill/>
          <a:ln w="0">
            <a:noFill/>
          </a:ln>
        </p:spPr>
        <p:txBody>
          <a:bodyPr wrap="none" lIns="0" rIns="0" tIns="0" bIns="0" anchor="t">
            <a:spAutoFit/>
          </a:bodyPr>
          <a:p>
            <a:r>
              <a:rPr b="0" lang="zh-CN" sz="1950" strike="noStrike" u="none">
                <a:solidFill>
                  <a:srgbClr val="434343"/>
                </a:solidFill>
                <a:effectLst/>
                <a:uFillTx/>
                <a:latin typeface="HiraMinProN-W3"/>
                <a:ea typeface="HiraMinProN-W3"/>
              </a:rPr>
              <a:t>サブピクセル畳み込み</a:t>
            </a:r>
            <a:endParaRPr b="0" lang="en-US" sz="1950" strike="noStrike" u="none">
              <a:solidFill>
                <a:srgbClr val="000000"/>
              </a:solidFill>
              <a:effectLst/>
              <a:uFillTx/>
              <a:latin typeface="Times New Roman"/>
            </a:endParaRPr>
          </a:p>
        </p:txBody>
      </p:sp>
      <p:sp>
        <p:nvSpPr>
          <p:cNvPr id="353" name=""/>
          <p:cNvSpPr txBox="1"/>
          <p:nvPr/>
        </p:nvSpPr>
        <p:spPr>
          <a:xfrm>
            <a:off x="781200" y="2693880"/>
            <a:ext cx="1380240" cy="274680"/>
          </a:xfrm>
          <a:prstGeom prst="rect">
            <a:avLst/>
          </a:prstGeom>
          <a:noFill/>
          <a:ln w="0">
            <a:noFill/>
          </a:ln>
        </p:spPr>
        <p:txBody>
          <a:bodyPr wrap="none" lIns="0" rIns="0" tIns="0" bIns="0" anchor="t">
            <a:spAutoFit/>
          </a:bodyPr>
          <a:p>
            <a:r>
              <a:rPr b="0" lang="en-US" sz="1950" strike="noStrike" u="none">
                <a:solidFill>
                  <a:srgbClr val="434343"/>
                </a:solidFill>
                <a:effectLst/>
                <a:uFillTx/>
                <a:latin typeface="Times New Roman"/>
                <a:ea typeface="Times New Roman"/>
              </a:rPr>
              <a:t>zero-insertion</a:t>
            </a:r>
            <a:endParaRPr b="0" lang="en-US" sz="1950" strike="noStrike" u="none">
              <a:solidFill>
                <a:srgbClr val="000000"/>
              </a:solidFill>
              <a:effectLst/>
              <a:uFillTx/>
              <a:latin typeface="Times New Roman"/>
            </a:endParaRPr>
          </a:p>
        </p:txBody>
      </p:sp>
      <p:sp>
        <p:nvSpPr>
          <p:cNvPr id="354" name=""/>
          <p:cNvSpPr txBox="1"/>
          <p:nvPr/>
        </p:nvSpPr>
        <p:spPr>
          <a:xfrm>
            <a:off x="2156400" y="2649960"/>
            <a:ext cx="1987920" cy="248760"/>
          </a:xfrm>
          <a:prstGeom prst="rect">
            <a:avLst/>
          </a:prstGeom>
          <a:noFill/>
          <a:ln w="0">
            <a:noFill/>
          </a:ln>
        </p:spPr>
        <p:txBody>
          <a:bodyPr wrap="none" lIns="0" rIns="0" tIns="0" bIns="0" anchor="t">
            <a:spAutoFit/>
          </a:bodyPr>
          <a:p>
            <a:r>
              <a:rPr b="0" lang="zh-CN" sz="1950" strike="noStrike" u="none">
                <a:solidFill>
                  <a:srgbClr val="434343"/>
                </a:solidFill>
                <a:effectLst/>
                <a:uFillTx/>
                <a:latin typeface="HiraMinProN-W3"/>
                <a:ea typeface="HiraMinProN-W3"/>
              </a:rPr>
              <a:t>を使わないで拡⼤</a:t>
            </a:r>
            <a:endParaRPr b="0" lang="en-US" sz="1950" strike="noStrike" u="none">
              <a:solidFill>
                <a:srgbClr val="000000"/>
              </a:solidFill>
              <a:effectLst/>
              <a:uFillTx/>
              <a:latin typeface="Times New Roman"/>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LibreOffice/25.8.1.1$MacOSX_AARCH64 LibreOffice_project/54047653041915e595ad4e45cccea684809c77b5</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cp:revision>0</cp:revision>
  <dc:subject/>
  <dc:title/>
</cp:coreProperties>
</file>