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7559675" cy="10691813"/>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33"/>
  </p:normalViewPr>
  <p:slideViewPr>
    <p:cSldViewPr snapToGrid="0">
      <p:cViewPr varScale="1">
        <p:scale>
          <a:sx n="69" d="100"/>
          <a:sy n="69" d="100"/>
        </p:scale>
        <p:origin x="216" y="1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master-page3">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ster-page3">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tIns="0" rIns="0" bIns="0" anchor="ctr">
            <a:spAutoFit/>
          </a:bodyPr>
          <a:lstStyle/>
          <a:p>
            <a:pPr indent="0" algn="ctr">
              <a:buNone/>
            </a:pPr>
            <a:endParaRPr lang="en-US" sz="4400" b="0" u="none" strike="noStrike">
              <a:solidFill>
                <a:srgbClr val="000000"/>
              </a:solidFill>
              <a:effectLst/>
              <a:uFillTx/>
              <a:latin typeface="Arial"/>
            </a:endParaRPr>
          </a:p>
        </p:txBody>
      </p:sp>
      <p:sp>
        <p:nvSpPr>
          <p:cNvPr id="5" name="PlaceHolder 2"/>
          <p:cNvSpPr>
            <a:spLocks noGrp="1"/>
          </p:cNvSpPr>
          <p:nvPr>
            <p:ph type="subTitle"/>
          </p:nvPr>
        </p:nvSpPr>
        <p:spPr>
          <a:xfrm>
            <a:off x="609480" y="1520280"/>
            <a:ext cx="10972080" cy="3768480"/>
          </a:xfrm>
          <a:prstGeom prst="rect">
            <a:avLst/>
          </a:prstGeom>
          <a:noFill/>
          <a:ln w="0">
            <a:noFill/>
          </a:ln>
        </p:spPr>
        <p:txBody>
          <a:bodyPr lIns="0" tIns="0" rIns="0" bIns="0" anchor="ctr">
            <a:spAutoFit/>
          </a:bodyPr>
          <a:lstStyle/>
          <a:p>
            <a:pPr indent="0" algn="ctr">
              <a:buNone/>
            </a:pPr>
            <a:endParaRPr lang="en-US" sz="3200" b="0" u="none" strike="noStrike">
              <a:solidFill>
                <a:srgbClr val="000000"/>
              </a:solidFill>
              <a:effectLst/>
              <a:uFillTx/>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effectLst/>
                <a:uFillTx/>
                <a:latin typeface="Arial"/>
              </a:rPr>
              <a:t>Click to edit the title text format</a:t>
            </a: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7" name="Freeform 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8" name="Freeform 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 name="Freeform 8"/>
          <p:cNvSpPr/>
          <p:nvPr/>
        </p:nvSpPr>
        <p:spPr>
          <a:xfrm>
            <a:off x="1028520" y="3038400"/>
            <a:ext cx="105120" cy="105120"/>
          </a:xfrm>
          <a:custGeom>
            <a:avLst/>
            <a:gdLst/>
            <a:ahLst/>
            <a:cxnLst/>
            <a:rect l="0" t="0" r="r" b="b"/>
            <a:pathLst>
              <a:path w="292" h="292">
                <a:moveTo>
                  <a:pt x="292" y="146"/>
                </a:moveTo>
                <a:cubicBezTo>
                  <a:pt x="292" y="156"/>
                  <a:pt x="291" y="165"/>
                  <a:pt x="289" y="175"/>
                </a:cubicBezTo>
                <a:cubicBezTo>
                  <a:pt x="287" y="184"/>
                  <a:pt x="285" y="193"/>
                  <a:pt x="281" y="202"/>
                </a:cubicBezTo>
                <a:cubicBezTo>
                  <a:pt x="277" y="211"/>
                  <a:pt x="273" y="219"/>
                  <a:pt x="268" y="227"/>
                </a:cubicBezTo>
                <a:cubicBezTo>
                  <a:pt x="262" y="235"/>
                  <a:pt x="256" y="242"/>
                  <a:pt x="249" y="249"/>
                </a:cubicBezTo>
                <a:cubicBezTo>
                  <a:pt x="243" y="256"/>
                  <a:pt x="235" y="262"/>
                  <a:pt x="227" y="267"/>
                </a:cubicBezTo>
                <a:cubicBezTo>
                  <a:pt x="219" y="273"/>
                  <a:pt x="211" y="277"/>
                  <a:pt x="202" y="281"/>
                </a:cubicBezTo>
                <a:cubicBezTo>
                  <a:pt x="192" y="284"/>
                  <a:pt x="183" y="287"/>
                  <a:pt x="174" y="289"/>
                </a:cubicBezTo>
                <a:cubicBezTo>
                  <a:pt x="165" y="291"/>
                  <a:pt x="155" y="292"/>
                  <a:pt x="146" y="292"/>
                </a:cubicBezTo>
                <a:cubicBezTo>
                  <a:pt x="136" y="292"/>
                  <a:pt x="127" y="291"/>
                  <a:pt x="117" y="289"/>
                </a:cubicBezTo>
                <a:cubicBezTo>
                  <a:pt x="108" y="287"/>
                  <a:pt x="99" y="284"/>
                  <a:pt x="90" y="281"/>
                </a:cubicBezTo>
                <a:cubicBezTo>
                  <a:pt x="81" y="277"/>
                  <a:pt x="73" y="273"/>
                  <a:pt x="65" y="267"/>
                </a:cubicBezTo>
                <a:cubicBezTo>
                  <a:pt x="57" y="262"/>
                  <a:pt x="49" y="256"/>
                  <a:pt x="43" y="249"/>
                </a:cubicBezTo>
                <a:cubicBezTo>
                  <a:pt x="36" y="242"/>
                  <a:pt x="30" y="235"/>
                  <a:pt x="25" y="227"/>
                </a:cubicBezTo>
                <a:cubicBezTo>
                  <a:pt x="19" y="219"/>
                  <a:pt x="15" y="211"/>
                  <a:pt x="11" y="202"/>
                </a:cubicBezTo>
                <a:cubicBezTo>
                  <a:pt x="7" y="193"/>
                  <a:pt x="5" y="184"/>
                  <a:pt x="3" y="175"/>
                </a:cubicBezTo>
                <a:cubicBezTo>
                  <a:pt x="1" y="165"/>
                  <a:pt x="0" y="156"/>
                  <a:pt x="0" y="146"/>
                </a:cubicBezTo>
                <a:cubicBezTo>
                  <a:pt x="0" y="136"/>
                  <a:pt x="1" y="126"/>
                  <a:pt x="3" y="117"/>
                </a:cubicBezTo>
                <a:cubicBezTo>
                  <a:pt x="5" y="107"/>
                  <a:pt x="7" y="98"/>
                  <a:pt x="11" y="90"/>
                </a:cubicBezTo>
                <a:cubicBezTo>
                  <a:pt x="15" y="81"/>
                  <a:pt x="19" y="72"/>
                  <a:pt x="25" y="64"/>
                </a:cubicBezTo>
                <a:cubicBezTo>
                  <a:pt x="30" y="56"/>
                  <a:pt x="36" y="49"/>
                  <a:pt x="43" y="42"/>
                </a:cubicBezTo>
                <a:cubicBezTo>
                  <a:pt x="49" y="36"/>
                  <a:pt x="57" y="30"/>
                  <a:pt x="65" y="24"/>
                </a:cubicBezTo>
                <a:cubicBezTo>
                  <a:pt x="73" y="19"/>
                  <a:pt x="81" y="14"/>
                  <a:pt x="90" y="11"/>
                </a:cubicBezTo>
                <a:cubicBezTo>
                  <a:pt x="99" y="7"/>
                  <a:pt x="108" y="4"/>
                  <a:pt x="117" y="3"/>
                </a:cubicBezTo>
                <a:cubicBezTo>
                  <a:pt x="127" y="1"/>
                  <a:pt x="136" y="0"/>
                  <a:pt x="146" y="0"/>
                </a:cubicBezTo>
                <a:cubicBezTo>
                  <a:pt x="155" y="0"/>
                  <a:pt x="165" y="1"/>
                  <a:pt x="174" y="3"/>
                </a:cubicBezTo>
                <a:cubicBezTo>
                  <a:pt x="183" y="4"/>
                  <a:pt x="192" y="7"/>
                  <a:pt x="202" y="11"/>
                </a:cubicBezTo>
                <a:cubicBezTo>
                  <a:pt x="211" y="14"/>
                  <a:pt x="219" y="19"/>
                  <a:pt x="227" y="24"/>
                </a:cubicBezTo>
                <a:cubicBezTo>
                  <a:pt x="235" y="30"/>
                  <a:pt x="243" y="36"/>
                  <a:pt x="249" y="42"/>
                </a:cubicBezTo>
                <a:cubicBezTo>
                  <a:pt x="256" y="49"/>
                  <a:pt x="262" y="56"/>
                  <a:pt x="268" y="64"/>
                </a:cubicBezTo>
                <a:cubicBezTo>
                  <a:pt x="273" y="72"/>
                  <a:pt x="277" y="81"/>
                  <a:pt x="281" y="90"/>
                </a:cubicBezTo>
                <a:cubicBezTo>
                  <a:pt x="285" y="98"/>
                  <a:pt x="287" y="107"/>
                  <a:pt x="289" y="117"/>
                </a:cubicBezTo>
                <a:cubicBezTo>
                  <a:pt x="291" y="126"/>
                  <a:pt x="292" y="136"/>
                  <a:pt x="292" y="14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 name="TextBox 9"/>
          <p:cNvSpPr txBox="1"/>
          <p:nvPr/>
        </p:nvSpPr>
        <p:spPr>
          <a:xfrm>
            <a:off x="747720" y="2101320"/>
            <a:ext cx="5420160" cy="387360"/>
          </a:xfrm>
          <a:prstGeom prst="rect">
            <a:avLst/>
          </a:prstGeom>
          <a:noFill/>
          <a:ln w="0">
            <a:noFill/>
          </a:ln>
        </p:spPr>
        <p:txBody>
          <a:bodyPr wrap="none" lIns="0" tIns="0" rIns="0" bIns="0" anchor="t">
            <a:spAutoFit/>
          </a:bodyPr>
          <a:lstStyle/>
          <a:p>
            <a:r>
              <a:rPr lang="zh-CN" sz="3040" b="1" u="none" strike="noStrike">
                <a:solidFill>
                  <a:srgbClr val="333333"/>
                </a:solidFill>
                <a:effectLst/>
                <a:uFillTx/>
                <a:latin typeface="MPLUS2"/>
                <a:ea typeface="MPLUS2"/>
              </a:rPr>
              <a:t>注意機構とトランスフォーマー</a:t>
            </a:r>
            <a:endParaRPr lang="en-US" sz="3040" b="0" u="none" strike="noStrike">
              <a:solidFill>
                <a:srgbClr val="000000"/>
              </a:solidFill>
              <a:effectLst/>
              <a:uFillTx/>
              <a:latin typeface="Times New Roman"/>
            </a:endParaRPr>
          </a:p>
        </p:txBody>
      </p:sp>
      <p:sp>
        <p:nvSpPr>
          <p:cNvPr id="11" name="Freeform 10"/>
          <p:cNvSpPr/>
          <p:nvPr/>
        </p:nvSpPr>
        <p:spPr>
          <a:xfrm>
            <a:off x="1028520" y="3524040"/>
            <a:ext cx="105120" cy="105120"/>
          </a:xfrm>
          <a:custGeom>
            <a:avLst/>
            <a:gdLst/>
            <a:ahLst/>
            <a:cxnLst/>
            <a:rect l="0" t="0" r="r" b="b"/>
            <a:pathLst>
              <a:path w="292" h="292">
                <a:moveTo>
                  <a:pt x="292" y="146"/>
                </a:moveTo>
                <a:cubicBezTo>
                  <a:pt x="292" y="155"/>
                  <a:pt x="291" y="165"/>
                  <a:pt x="289" y="174"/>
                </a:cubicBezTo>
                <a:cubicBezTo>
                  <a:pt x="287" y="183"/>
                  <a:pt x="285" y="192"/>
                  <a:pt x="281" y="201"/>
                </a:cubicBezTo>
                <a:cubicBezTo>
                  <a:pt x="277" y="210"/>
                  <a:pt x="273" y="219"/>
                  <a:pt x="268" y="226"/>
                </a:cubicBezTo>
                <a:cubicBezTo>
                  <a:pt x="262" y="234"/>
                  <a:pt x="256" y="242"/>
                  <a:pt x="249" y="249"/>
                </a:cubicBezTo>
                <a:cubicBezTo>
                  <a:pt x="243" y="256"/>
                  <a:pt x="235" y="262"/>
                  <a:pt x="227" y="268"/>
                </a:cubicBezTo>
                <a:cubicBezTo>
                  <a:pt x="219" y="273"/>
                  <a:pt x="211" y="277"/>
                  <a:pt x="202" y="281"/>
                </a:cubicBezTo>
                <a:cubicBezTo>
                  <a:pt x="192" y="285"/>
                  <a:pt x="183" y="287"/>
                  <a:pt x="174" y="289"/>
                </a:cubicBezTo>
                <a:cubicBezTo>
                  <a:pt x="165" y="291"/>
                  <a:pt x="155" y="292"/>
                  <a:pt x="146" y="292"/>
                </a:cubicBezTo>
                <a:cubicBezTo>
                  <a:pt x="136" y="292"/>
                  <a:pt x="127" y="291"/>
                  <a:pt x="117" y="289"/>
                </a:cubicBezTo>
                <a:cubicBezTo>
                  <a:pt x="108" y="287"/>
                  <a:pt x="99" y="285"/>
                  <a:pt x="90" y="281"/>
                </a:cubicBezTo>
                <a:cubicBezTo>
                  <a:pt x="81" y="277"/>
                  <a:pt x="73" y="273"/>
                  <a:pt x="65" y="268"/>
                </a:cubicBezTo>
                <a:cubicBezTo>
                  <a:pt x="57" y="262"/>
                  <a:pt x="49" y="256"/>
                  <a:pt x="43" y="249"/>
                </a:cubicBezTo>
                <a:cubicBezTo>
                  <a:pt x="36" y="242"/>
                  <a:pt x="30" y="234"/>
                  <a:pt x="25" y="226"/>
                </a:cubicBezTo>
                <a:cubicBezTo>
                  <a:pt x="19" y="219"/>
                  <a:pt x="15" y="210"/>
                  <a:pt x="11" y="201"/>
                </a:cubicBezTo>
                <a:cubicBezTo>
                  <a:pt x="7" y="192"/>
                  <a:pt x="5" y="183"/>
                  <a:pt x="3" y="174"/>
                </a:cubicBezTo>
                <a:cubicBezTo>
                  <a:pt x="1" y="165"/>
                  <a:pt x="0" y="155"/>
                  <a:pt x="0" y="146"/>
                </a:cubicBezTo>
                <a:cubicBezTo>
                  <a:pt x="0" y="136"/>
                  <a:pt x="1" y="127"/>
                  <a:pt x="3" y="117"/>
                </a:cubicBezTo>
                <a:cubicBezTo>
                  <a:pt x="5" y="108"/>
                  <a:pt x="7" y="99"/>
                  <a:pt x="11" y="90"/>
                </a:cubicBezTo>
                <a:cubicBezTo>
                  <a:pt x="15" y="81"/>
                  <a:pt x="19" y="73"/>
                  <a:pt x="25" y="65"/>
                </a:cubicBezTo>
                <a:cubicBezTo>
                  <a:pt x="30" y="57"/>
                  <a:pt x="36" y="49"/>
                  <a:pt x="43" y="43"/>
                </a:cubicBezTo>
                <a:cubicBezTo>
                  <a:pt x="49" y="36"/>
                  <a:pt x="57" y="30"/>
                  <a:pt x="65" y="25"/>
                </a:cubicBezTo>
                <a:cubicBezTo>
                  <a:pt x="73" y="19"/>
                  <a:pt x="81" y="15"/>
                  <a:pt x="90" y="11"/>
                </a:cubicBezTo>
                <a:cubicBezTo>
                  <a:pt x="99" y="8"/>
                  <a:pt x="108" y="5"/>
                  <a:pt x="117" y="3"/>
                </a:cubicBezTo>
                <a:cubicBezTo>
                  <a:pt x="127" y="1"/>
                  <a:pt x="136" y="0"/>
                  <a:pt x="146" y="0"/>
                </a:cubicBezTo>
                <a:cubicBezTo>
                  <a:pt x="155" y="0"/>
                  <a:pt x="165" y="1"/>
                  <a:pt x="174" y="3"/>
                </a:cubicBezTo>
                <a:cubicBezTo>
                  <a:pt x="183" y="5"/>
                  <a:pt x="192" y="8"/>
                  <a:pt x="202" y="11"/>
                </a:cubicBezTo>
                <a:cubicBezTo>
                  <a:pt x="211" y="15"/>
                  <a:pt x="219" y="19"/>
                  <a:pt x="227" y="25"/>
                </a:cubicBezTo>
                <a:cubicBezTo>
                  <a:pt x="235" y="30"/>
                  <a:pt x="243" y="36"/>
                  <a:pt x="249" y="43"/>
                </a:cubicBezTo>
                <a:cubicBezTo>
                  <a:pt x="256" y="49"/>
                  <a:pt x="262" y="57"/>
                  <a:pt x="268" y="65"/>
                </a:cubicBezTo>
                <a:cubicBezTo>
                  <a:pt x="273" y="73"/>
                  <a:pt x="277" y="81"/>
                  <a:pt x="281" y="90"/>
                </a:cubicBezTo>
                <a:cubicBezTo>
                  <a:pt x="285" y="99"/>
                  <a:pt x="287" y="108"/>
                  <a:pt x="289" y="117"/>
                </a:cubicBezTo>
                <a:cubicBezTo>
                  <a:pt x="291" y="127"/>
                  <a:pt x="292" y="136"/>
                  <a:pt x="292" y="14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 name="TextBox 11"/>
          <p:cNvSpPr txBox="1"/>
          <p:nvPr/>
        </p:nvSpPr>
        <p:spPr>
          <a:xfrm>
            <a:off x="1300320" y="2895480"/>
            <a:ext cx="2202480" cy="36900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教科書</a:t>
            </a:r>
            <a:r>
              <a:rPr lang="en-US" sz="2170" b="0" u="none" strike="noStrike">
                <a:solidFill>
                  <a:srgbClr val="333333"/>
                </a:solidFill>
                <a:effectLst/>
                <a:uFillTx/>
                <a:latin typeface="MPLUS2"/>
                <a:ea typeface="MPLUS2"/>
              </a:rPr>
              <a:t>p152-p155</a:t>
            </a:r>
            <a:endParaRPr lang="en-US" sz="2170" b="0" u="none" strike="noStrike">
              <a:solidFill>
                <a:srgbClr val="000000"/>
              </a:solidFill>
              <a:effectLst/>
              <a:uFillTx/>
              <a:latin typeface="Times New Roman"/>
            </a:endParaRPr>
          </a:p>
        </p:txBody>
      </p:sp>
      <p:sp>
        <p:nvSpPr>
          <p:cNvPr id="13" name="TextBox 12"/>
          <p:cNvSpPr txBox="1"/>
          <p:nvPr/>
        </p:nvSpPr>
        <p:spPr>
          <a:xfrm>
            <a:off x="1300320" y="3381480"/>
            <a:ext cx="131976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7.2.3-7.3.2</a:t>
            </a:r>
            <a:endParaRPr lang="en-US" sz="2170" b="0" u="none" strike="noStrike">
              <a:solidFill>
                <a:srgbClr val="000000"/>
              </a:solidFill>
              <a:effectLst/>
              <a:uFillTx/>
              <a:latin typeface="Times New Roman"/>
            </a:endParaRPr>
          </a:p>
        </p:txBody>
      </p:sp>
      <p:sp>
        <p:nvSpPr>
          <p:cNvPr id="14" name="TextBox 13"/>
          <p:cNvSpPr txBox="1"/>
          <p:nvPr/>
        </p:nvSpPr>
        <p:spPr>
          <a:xfrm>
            <a:off x="747720" y="3943440"/>
            <a:ext cx="182520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Kenichiro Goto</a:t>
            </a:r>
            <a:endParaRPr lang="en-US" sz="2170" b="0" u="none" strike="noStrike">
              <a:solidFill>
                <a:srgbClr val="000000"/>
              </a:solidFill>
              <a:effectLst/>
              <a:uFillTx/>
              <a:latin typeface="Times New Roman"/>
            </a:endParaRPr>
          </a:p>
        </p:txBody>
      </p:sp>
      <p:sp>
        <p:nvSpPr>
          <p:cNvPr id="15" name="TextBox 14"/>
          <p:cNvSpPr txBox="1"/>
          <p:nvPr/>
        </p:nvSpPr>
        <p:spPr>
          <a:xfrm>
            <a:off x="747720" y="4362480"/>
            <a:ext cx="141156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2025-10-31</a:t>
            </a:r>
            <a:endParaRPr lang="en-US" sz="2170" b="0" u="none" strike="noStrike">
              <a:solidFill>
                <a:srgbClr val="000000"/>
              </a:solidFill>
              <a:effectLst/>
              <a:uFillTx/>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Freeform 28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86" name="Freeform 28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88" name="Freeform 287"/>
          <p:cNvSpPr/>
          <p:nvPr/>
        </p:nvSpPr>
        <p:spPr>
          <a:xfrm>
            <a:off x="809331" y="5619600"/>
            <a:ext cx="66960" cy="324000"/>
          </a:xfrm>
          <a:custGeom>
            <a:avLst/>
            <a:gdLst/>
            <a:ahLst/>
            <a:cxnLst/>
            <a:rect l="0" t="0" r="r" b="b"/>
            <a:pathLst>
              <a:path w="186" h="900">
                <a:moveTo>
                  <a:pt x="0" y="0"/>
                </a:moveTo>
                <a:lnTo>
                  <a:pt x="186" y="0"/>
                </a:lnTo>
                <a:lnTo>
                  <a:pt x="186" y="900"/>
                </a:lnTo>
                <a:lnTo>
                  <a:pt x="0" y="900"/>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pic>
        <p:nvPicPr>
          <p:cNvPr id="289" name="Picture 288"/>
          <p:cNvPicPr/>
          <p:nvPr/>
        </p:nvPicPr>
        <p:blipFill>
          <a:blip r:embed="rId2"/>
          <a:stretch/>
        </p:blipFill>
        <p:spPr>
          <a:xfrm>
            <a:off x="752400" y="327240"/>
            <a:ext cx="10686600" cy="5152680"/>
          </a:xfrm>
          <a:prstGeom prst="rect">
            <a:avLst/>
          </a:prstGeom>
          <a:noFill/>
          <a:ln w="0">
            <a:noFill/>
          </a:ln>
        </p:spPr>
      </p:pic>
      <p:sp>
        <p:nvSpPr>
          <p:cNvPr id="290" name="Freeform 289"/>
          <p:cNvSpPr/>
          <p:nvPr/>
        </p:nvSpPr>
        <p:spPr>
          <a:xfrm>
            <a:off x="1101960" y="6099840"/>
            <a:ext cx="102600" cy="203400"/>
          </a:xfrm>
          <a:custGeom>
            <a:avLst/>
            <a:gdLst/>
            <a:ahLst/>
            <a:cxnLst/>
            <a:rect l="0" t="0" r="r" b="b"/>
            <a:pathLst>
              <a:path w="285" h="565">
                <a:moveTo>
                  <a:pt x="8" y="174"/>
                </a:moveTo>
                <a:cubicBezTo>
                  <a:pt x="40" y="171"/>
                  <a:pt x="65" y="155"/>
                  <a:pt x="82" y="123"/>
                </a:cubicBezTo>
                <a:cubicBezTo>
                  <a:pt x="100" y="92"/>
                  <a:pt x="109" y="55"/>
                  <a:pt x="111" y="13"/>
                </a:cubicBezTo>
                <a:lnTo>
                  <a:pt x="111" y="0"/>
                </a:lnTo>
                <a:lnTo>
                  <a:pt x="147" y="0"/>
                </a:lnTo>
                <a:lnTo>
                  <a:pt x="147" y="166"/>
                </a:lnTo>
                <a:lnTo>
                  <a:pt x="270" y="166"/>
                </a:lnTo>
                <a:lnTo>
                  <a:pt x="270" y="207"/>
                </a:lnTo>
                <a:lnTo>
                  <a:pt x="147" y="207"/>
                </a:lnTo>
                <a:lnTo>
                  <a:pt x="147" y="338"/>
                </a:lnTo>
                <a:cubicBezTo>
                  <a:pt x="148" y="414"/>
                  <a:pt x="148" y="456"/>
                  <a:pt x="148" y="466"/>
                </a:cubicBezTo>
                <a:cubicBezTo>
                  <a:pt x="148" y="475"/>
                  <a:pt x="150" y="485"/>
                  <a:pt x="154" y="494"/>
                </a:cubicBezTo>
                <a:cubicBezTo>
                  <a:pt x="163" y="518"/>
                  <a:pt x="178" y="530"/>
                  <a:pt x="199" y="530"/>
                </a:cubicBezTo>
                <a:cubicBezTo>
                  <a:pt x="226" y="530"/>
                  <a:pt x="242" y="508"/>
                  <a:pt x="248" y="466"/>
                </a:cubicBezTo>
                <a:cubicBezTo>
                  <a:pt x="249" y="461"/>
                  <a:pt x="249" y="447"/>
                  <a:pt x="249" y="424"/>
                </a:cubicBezTo>
                <a:lnTo>
                  <a:pt x="249" y="392"/>
                </a:lnTo>
                <a:lnTo>
                  <a:pt x="285" y="392"/>
                </a:lnTo>
                <a:lnTo>
                  <a:pt x="285" y="424"/>
                </a:lnTo>
                <a:lnTo>
                  <a:pt x="285" y="435"/>
                </a:lnTo>
                <a:cubicBezTo>
                  <a:pt x="285" y="481"/>
                  <a:pt x="273" y="516"/>
                  <a:pt x="248" y="540"/>
                </a:cubicBezTo>
                <a:cubicBezTo>
                  <a:pt x="231" y="557"/>
                  <a:pt x="210" y="565"/>
                  <a:pt x="183" y="565"/>
                </a:cubicBezTo>
                <a:cubicBezTo>
                  <a:pt x="163" y="565"/>
                  <a:pt x="145" y="561"/>
                  <a:pt x="130" y="554"/>
                </a:cubicBezTo>
                <a:cubicBezTo>
                  <a:pt x="115" y="547"/>
                  <a:pt x="104" y="537"/>
                  <a:pt x="96" y="526"/>
                </a:cubicBezTo>
                <a:cubicBezTo>
                  <a:pt x="88" y="515"/>
                  <a:pt x="82" y="504"/>
                  <a:pt x="79" y="494"/>
                </a:cubicBezTo>
                <a:cubicBezTo>
                  <a:pt x="75" y="485"/>
                  <a:pt x="73" y="475"/>
                  <a:pt x="72" y="466"/>
                </a:cubicBezTo>
                <a:cubicBezTo>
                  <a:pt x="72" y="461"/>
                  <a:pt x="71" y="417"/>
                  <a:pt x="71" y="332"/>
                </a:cubicBezTo>
                <a:lnTo>
                  <a:pt x="71" y="207"/>
                </a:lnTo>
                <a:lnTo>
                  <a:pt x="0" y="207"/>
                </a:lnTo>
                <a:lnTo>
                  <a:pt x="0" y="174"/>
                </a:lnTo>
                <a:lnTo>
                  <a:pt x="8" y="174"/>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1" name="Freeform 290"/>
          <p:cNvSpPr/>
          <p:nvPr/>
        </p:nvSpPr>
        <p:spPr>
          <a:xfrm>
            <a:off x="1230840" y="6073920"/>
            <a:ext cx="168120" cy="226080"/>
          </a:xfrm>
          <a:custGeom>
            <a:avLst/>
            <a:gdLst/>
            <a:ahLst/>
            <a:cxnLst/>
            <a:rect l="0" t="0" r="r" b="b"/>
            <a:pathLst>
              <a:path w="467" h="628">
                <a:moveTo>
                  <a:pt x="14" y="586"/>
                </a:moveTo>
                <a:lnTo>
                  <a:pt x="27" y="586"/>
                </a:lnTo>
                <a:cubicBezTo>
                  <a:pt x="50" y="586"/>
                  <a:pt x="64" y="582"/>
                  <a:pt x="69" y="574"/>
                </a:cubicBezTo>
                <a:lnTo>
                  <a:pt x="69" y="566"/>
                </a:lnTo>
                <a:cubicBezTo>
                  <a:pt x="69" y="561"/>
                  <a:pt x="69" y="554"/>
                  <a:pt x="69" y="546"/>
                </a:cubicBezTo>
                <a:cubicBezTo>
                  <a:pt x="69" y="537"/>
                  <a:pt x="69" y="527"/>
                  <a:pt x="69" y="516"/>
                </a:cubicBezTo>
                <a:cubicBezTo>
                  <a:pt x="69" y="504"/>
                  <a:pt x="69" y="492"/>
                  <a:pt x="69" y="477"/>
                </a:cubicBezTo>
                <a:cubicBezTo>
                  <a:pt x="69" y="463"/>
                  <a:pt x="69" y="448"/>
                  <a:pt x="70" y="432"/>
                </a:cubicBezTo>
                <a:cubicBezTo>
                  <a:pt x="71" y="416"/>
                  <a:pt x="71" y="400"/>
                  <a:pt x="70" y="382"/>
                </a:cubicBezTo>
                <a:cubicBezTo>
                  <a:pt x="69" y="365"/>
                  <a:pt x="69" y="348"/>
                  <a:pt x="70" y="330"/>
                </a:cubicBezTo>
                <a:cubicBezTo>
                  <a:pt x="70" y="308"/>
                  <a:pt x="70" y="284"/>
                  <a:pt x="70" y="259"/>
                </a:cubicBezTo>
                <a:cubicBezTo>
                  <a:pt x="70" y="235"/>
                  <a:pt x="70" y="212"/>
                  <a:pt x="70" y="192"/>
                </a:cubicBezTo>
                <a:cubicBezTo>
                  <a:pt x="70" y="171"/>
                  <a:pt x="70" y="153"/>
                  <a:pt x="69" y="138"/>
                </a:cubicBezTo>
                <a:cubicBezTo>
                  <a:pt x="69" y="122"/>
                  <a:pt x="69" y="109"/>
                  <a:pt x="69" y="98"/>
                </a:cubicBezTo>
                <a:cubicBezTo>
                  <a:pt x="70" y="87"/>
                  <a:pt x="70" y="82"/>
                  <a:pt x="69" y="82"/>
                </a:cubicBezTo>
                <a:cubicBezTo>
                  <a:pt x="67" y="71"/>
                  <a:pt x="63" y="64"/>
                  <a:pt x="56" y="60"/>
                </a:cubicBezTo>
                <a:cubicBezTo>
                  <a:pt x="50" y="56"/>
                  <a:pt x="36" y="54"/>
                  <a:pt x="16" y="52"/>
                </a:cubicBezTo>
                <a:lnTo>
                  <a:pt x="0" y="52"/>
                </a:lnTo>
                <a:lnTo>
                  <a:pt x="0" y="31"/>
                </a:lnTo>
                <a:cubicBezTo>
                  <a:pt x="0" y="17"/>
                  <a:pt x="0" y="10"/>
                  <a:pt x="1" y="10"/>
                </a:cubicBezTo>
                <a:lnTo>
                  <a:pt x="10" y="9"/>
                </a:lnTo>
                <a:cubicBezTo>
                  <a:pt x="16" y="9"/>
                  <a:pt x="25" y="8"/>
                  <a:pt x="37" y="8"/>
                </a:cubicBezTo>
                <a:cubicBezTo>
                  <a:pt x="48" y="7"/>
                  <a:pt x="59" y="6"/>
                  <a:pt x="70" y="6"/>
                </a:cubicBezTo>
                <a:cubicBezTo>
                  <a:pt x="81" y="5"/>
                  <a:pt x="92" y="5"/>
                  <a:pt x="104" y="4"/>
                </a:cubicBezTo>
                <a:cubicBezTo>
                  <a:pt x="116" y="3"/>
                  <a:pt x="125" y="2"/>
                  <a:pt x="131" y="1"/>
                </a:cubicBezTo>
                <a:cubicBezTo>
                  <a:pt x="138" y="0"/>
                  <a:pt x="141" y="0"/>
                  <a:pt x="141" y="0"/>
                </a:cubicBezTo>
                <a:lnTo>
                  <a:pt x="144" y="0"/>
                </a:lnTo>
                <a:lnTo>
                  <a:pt x="144" y="296"/>
                </a:lnTo>
                <a:cubicBezTo>
                  <a:pt x="180" y="250"/>
                  <a:pt x="224" y="228"/>
                  <a:pt x="274" y="228"/>
                </a:cubicBezTo>
                <a:cubicBezTo>
                  <a:pt x="348" y="228"/>
                  <a:pt x="389" y="262"/>
                  <a:pt x="396" y="330"/>
                </a:cubicBezTo>
                <a:cubicBezTo>
                  <a:pt x="397" y="334"/>
                  <a:pt x="397" y="377"/>
                  <a:pt x="397" y="456"/>
                </a:cubicBezTo>
                <a:lnTo>
                  <a:pt x="397" y="534"/>
                </a:lnTo>
                <a:cubicBezTo>
                  <a:pt x="397" y="557"/>
                  <a:pt x="397" y="570"/>
                  <a:pt x="399" y="575"/>
                </a:cubicBezTo>
                <a:cubicBezTo>
                  <a:pt x="400" y="579"/>
                  <a:pt x="403" y="582"/>
                  <a:pt x="409" y="584"/>
                </a:cubicBezTo>
                <a:cubicBezTo>
                  <a:pt x="421" y="585"/>
                  <a:pt x="436" y="586"/>
                  <a:pt x="453" y="586"/>
                </a:cubicBezTo>
                <a:lnTo>
                  <a:pt x="467" y="586"/>
                </a:lnTo>
                <a:lnTo>
                  <a:pt x="467" y="628"/>
                </a:lnTo>
                <a:lnTo>
                  <a:pt x="460" y="628"/>
                </a:lnTo>
                <a:lnTo>
                  <a:pt x="438" y="627"/>
                </a:lnTo>
                <a:cubicBezTo>
                  <a:pt x="425" y="626"/>
                  <a:pt x="410" y="626"/>
                  <a:pt x="393" y="626"/>
                </a:cubicBezTo>
                <a:cubicBezTo>
                  <a:pt x="377" y="626"/>
                  <a:pt x="366" y="626"/>
                  <a:pt x="359" y="625"/>
                </a:cubicBezTo>
                <a:cubicBezTo>
                  <a:pt x="297" y="625"/>
                  <a:pt x="263" y="626"/>
                  <a:pt x="258" y="628"/>
                </a:cubicBezTo>
                <a:lnTo>
                  <a:pt x="251" y="628"/>
                </a:lnTo>
                <a:lnTo>
                  <a:pt x="251" y="586"/>
                </a:lnTo>
                <a:lnTo>
                  <a:pt x="265" y="586"/>
                </a:lnTo>
                <a:cubicBezTo>
                  <a:pt x="302" y="586"/>
                  <a:pt x="320" y="581"/>
                  <a:pt x="320" y="572"/>
                </a:cubicBezTo>
                <a:cubicBezTo>
                  <a:pt x="321" y="571"/>
                  <a:pt x="321" y="529"/>
                  <a:pt x="321" y="447"/>
                </a:cubicBezTo>
                <a:cubicBezTo>
                  <a:pt x="320" y="366"/>
                  <a:pt x="320" y="322"/>
                  <a:pt x="319" y="317"/>
                </a:cubicBezTo>
                <a:cubicBezTo>
                  <a:pt x="316" y="300"/>
                  <a:pt x="310" y="288"/>
                  <a:pt x="301" y="279"/>
                </a:cubicBezTo>
                <a:cubicBezTo>
                  <a:pt x="293" y="271"/>
                  <a:pt x="286" y="266"/>
                  <a:pt x="280" y="264"/>
                </a:cubicBezTo>
                <a:cubicBezTo>
                  <a:pt x="274" y="262"/>
                  <a:pt x="266" y="262"/>
                  <a:pt x="256" y="262"/>
                </a:cubicBezTo>
                <a:cubicBezTo>
                  <a:pt x="229" y="262"/>
                  <a:pt x="205" y="272"/>
                  <a:pt x="185" y="293"/>
                </a:cubicBezTo>
                <a:cubicBezTo>
                  <a:pt x="169" y="309"/>
                  <a:pt x="158" y="326"/>
                  <a:pt x="154" y="342"/>
                </a:cubicBezTo>
                <a:cubicBezTo>
                  <a:pt x="150" y="360"/>
                  <a:pt x="147" y="385"/>
                  <a:pt x="147" y="418"/>
                </a:cubicBezTo>
                <a:lnTo>
                  <a:pt x="147" y="476"/>
                </a:lnTo>
                <a:lnTo>
                  <a:pt x="147" y="530"/>
                </a:lnTo>
                <a:cubicBezTo>
                  <a:pt x="147" y="548"/>
                  <a:pt x="147" y="560"/>
                  <a:pt x="148" y="566"/>
                </a:cubicBezTo>
                <a:cubicBezTo>
                  <a:pt x="148" y="572"/>
                  <a:pt x="149" y="576"/>
                  <a:pt x="150" y="578"/>
                </a:cubicBezTo>
                <a:cubicBezTo>
                  <a:pt x="152" y="580"/>
                  <a:pt x="154" y="582"/>
                  <a:pt x="159" y="584"/>
                </a:cubicBezTo>
                <a:cubicBezTo>
                  <a:pt x="171" y="585"/>
                  <a:pt x="186" y="586"/>
                  <a:pt x="203" y="586"/>
                </a:cubicBezTo>
                <a:lnTo>
                  <a:pt x="217" y="586"/>
                </a:lnTo>
                <a:lnTo>
                  <a:pt x="217" y="628"/>
                </a:lnTo>
                <a:lnTo>
                  <a:pt x="210" y="628"/>
                </a:lnTo>
                <a:lnTo>
                  <a:pt x="189" y="627"/>
                </a:lnTo>
                <a:cubicBezTo>
                  <a:pt x="175" y="626"/>
                  <a:pt x="159" y="626"/>
                  <a:pt x="143" y="626"/>
                </a:cubicBezTo>
                <a:cubicBezTo>
                  <a:pt x="127" y="626"/>
                  <a:pt x="116" y="626"/>
                  <a:pt x="109" y="625"/>
                </a:cubicBezTo>
                <a:cubicBezTo>
                  <a:pt x="46" y="625"/>
                  <a:pt x="12" y="626"/>
                  <a:pt x="7" y="628"/>
                </a:cubicBezTo>
                <a:lnTo>
                  <a:pt x="0" y="628"/>
                </a:lnTo>
                <a:lnTo>
                  <a:pt x="0" y="586"/>
                </a:lnTo>
                <a:lnTo>
                  <a:pt x="14" y="58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2" name="Freeform 291"/>
          <p:cNvSpPr/>
          <p:nvPr/>
        </p:nvSpPr>
        <p:spPr>
          <a:xfrm>
            <a:off x="1411560" y="6082200"/>
            <a:ext cx="74880" cy="217800"/>
          </a:xfrm>
          <a:custGeom>
            <a:avLst/>
            <a:gdLst/>
            <a:ahLst/>
            <a:cxnLst/>
            <a:rect l="0" t="0" r="r" b="b"/>
            <a:pathLst>
              <a:path w="208" h="605">
                <a:moveTo>
                  <a:pt x="39" y="54"/>
                </a:moveTo>
                <a:cubicBezTo>
                  <a:pt x="39" y="37"/>
                  <a:pt x="45" y="24"/>
                  <a:pt x="55" y="14"/>
                </a:cubicBezTo>
                <a:cubicBezTo>
                  <a:pt x="66" y="5"/>
                  <a:pt x="80" y="0"/>
                  <a:pt x="95" y="0"/>
                </a:cubicBezTo>
                <a:cubicBezTo>
                  <a:pt x="110" y="1"/>
                  <a:pt x="122" y="6"/>
                  <a:pt x="132" y="15"/>
                </a:cubicBezTo>
                <a:cubicBezTo>
                  <a:pt x="143" y="24"/>
                  <a:pt x="148" y="37"/>
                  <a:pt x="148" y="54"/>
                </a:cubicBezTo>
                <a:cubicBezTo>
                  <a:pt x="148" y="72"/>
                  <a:pt x="143" y="86"/>
                  <a:pt x="132" y="95"/>
                </a:cubicBezTo>
                <a:cubicBezTo>
                  <a:pt x="122" y="104"/>
                  <a:pt x="109" y="108"/>
                  <a:pt x="93" y="108"/>
                </a:cubicBezTo>
                <a:cubicBezTo>
                  <a:pt x="78" y="108"/>
                  <a:pt x="66" y="104"/>
                  <a:pt x="55" y="95"/>
                </a:cubicBezTo>
                <a:cubicBezTo>
                  <a:pt x="45" y="86"/>
                  <a:pt x="40" y="72"/>
                  <a:pt x="39" y="54"/>
                </a:cubicBezTo>
                <a:moveTo>
                  <a:pt x="201" y="605"/>
                </a:moveTo>
                <a:cubicBezTo>
                  <a:pt x="192" y="603"/>
                  <a:pt x="161" y="602"/>
                  <a:pt x="107" y="602"/>
                </a:cubicBezTo>
                <a:cubicBezTo>
                  <a:pt x="100" y="602"/>
                  <a:pt x="88" y="602"/>
                  <a:pt x="73" y="602"/>
                </a:cubicBezTo>
                <a:cubicBezTo>
                  <a:pt x="57" y="602"/>
                  <a:pt x="42" y="603"/>
                  <a:pt x="27" y="604"/>
                </a:cubicBezTo>
                <a:lnTo>
                  <a:pt x="8" y="605"/>
                </a:lnTo>
                <a:lnTo>
                  <a:pt x="0" y="605"/>
                </a:lnTo>
                <a:lnTo>
                  <a:pt x="0" y="563"/>
                </a:lnTo>
                <a:lnTo>
                  <a:pt x="15" y="563"/>
                </a:lnTo>
                <a:cubicBezTo>
                  <a:pt x="32" y="563"/>
                  <a:pt x="46" y="562"/>
                  <a:pt x="59" y="561"/>
                </a:cubicBezTo>
                <a:cubicBezTo>
                  <a:pt x="65" y="558"/>
                  <a:pt x="68" y="555"/>
                  <a:pt x="69" y="551"/>
                </a:cubicBezTo>
                <a:cubicBezTo>
                  <a:pt x="70" y="546"/>
                  <a:pt x="71" y="534"/>
                  <a:pt x="71" y="513"/>
                </a:cubicBezTo>
                <a:lnTo>
                  <a:pt x="71" y="420"/>
                </a:lnTo>
                <a:lnTo>
                  <a:pt x="71" y="340"/>
                </a:lnTo>
                <a:cubicBezTo>
                  <a:pt x="71" y="309"/>
                  <a:pt x="70" y="288"/>
                  <a:pt x="69" y="280"/>
                </a:cubicBezTo>
                <a:cubicBezTo>
                  <a:pt x="68" y="271"/>
                  <a:pt x="64" y="266"/>
                  <a:pt x="56" y="263"/>
                </a:cubicBezTo>
                <a:cubicBezTo>
                  <a:pt x="48" y="258"/>
                  <a:pt x="34" y="256"/>
                  <a:pt x="14" y="256"/>
                </a:cubicBezTo>
                <a:lnTo>
                  <a:pt x="4" y="256"/>
                </a:lnTo>
                <a:lnTo>
                  <a:pt x="4" y="236"/>
                </a:lnTo>
                <a:cubicBezTo>
                  <a:pt x="4" y="222"/>
                  <a:pt x="5" y="215"/>
                  <a:pt x="6" y="215"/>
                </a:cubicBezTo>
                <a:lnTo>
                  <a:pt x="15" y="214"/>
                </a:lnTo>
                <a:cubicBezTo>
                  <a:pt x="21" y="213"/>
                  <a:pt x="29" y="213"/>
                  <a:pt x="40" y="212"/>
                </a:cubicBezTo>
                <a:cubicBezTo>
                  <a:pt x="51" y="211"/>
                  <a:pt x="62" y="211"/>
                  <a:pt x="73" y="210"/>
                </a:cubicBezTo>
                <a:cubicBezTo>
                  <a:pt x="83" y="210"/>
                  <a:pt x="94" y="209"/>
                  <a:pt x="106" y="208"/>
                </a:cubicBezTo>
                <a:cubicBezTo>
                  <a:pt x="118" y="208"/>
                  <a:pt x="126" y="207"/>
                  <a:pt x="132" y="206"/>
                </a:cubicBezTo>
                <a:cubicBezTo>
                  <a:pt x="138" y="205"/>
                  <a:pt x="142" y="204"/>
                  <a:pt x="142" y="205"/>
                </a:cubicBezTo>
                <a:lnTo>
                  <a:pt x="145" y="205"/>
                </a:lnTo>
                <a:lnTo>
                  <a:pt x="145" y="549"/>
                </a:lnTo>
                <a:cubicBezTo>
                  <a:pt x="148" y="555"/>
                  <a:pt x="152" y="558"/>
                  <a:pt x="156" y="560"/>
                </a:cubicBezTo>
                <a:cubicBezTo>
                  <a:pt x="160" y="561"/>
                  <a:pt x="171" y="562"/>
                  <a:pt x="187" y="563"/>
                </a:cubicBezTo>
                <a:lnTo>
                  <a:pt x="208" y="563"/>
                </a:lnTo>
                <a:lnTo>
                  <a:pt x="208" y="605"/>
                </a:lnTo>
                <a:lnTo>
                  <a:pt x="201" y="60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3" name="Freeform 292"/>
          <p:cNvSpPr/>
          <p:nvPr/>
        </p:nvSpPr>
        <p:spPr>
          <a:xfrm>
            <a:off x="1504440" y="6153840"/>
            <a:ext cx="106200" cy="149760"/>
          </a:xfrm>
          <a:custGeom>
            <a:avLst/>
            <a:gdLst/>
            <a:ahLst/>
            <a:cxnLst/>
            <a:rect l="0" t="0" r="r" b="b"/>
            <a:pathLst>
              <a:path w="295" h="416">
                <a:moveTo>
                  <a:pt x="237" y="121"/>
                </a:moveTo>
                <a:cubicBezTo>
                  <a:pt x="237" y="97"/>
                  <a:pt x="229" y="75"/>
                  <a:pt x="213" y="57"/>
                </a:cubicBezTo>
                <a:cubicBezTo>
                  <a:pt x="197" y="40"/>
                  <a:pt x="173" y="31"/>
                  <a:pt x="142" y="31"/>
                </a:cubicBezTo>
                <a:cubicBezTo>
                  <a:pt x="121" y="31"/>
                  <a:pt x="102" y="35"/>
                  <a:pt x="86" y="43"/>
                </a:cubicBezTo>
                <a:cubicBezTo>
                  <a:pt x="67" y="54"/>
                  <a:pt x="58" y="70"/>
                  <a:pt x="58" y="91"/>
                </a:cubicBezTo>
                <a:cubicBezTo>
                  <a:pt x="58" y="94"/>
                  <a:pt x="58" y="98"/>
                  <a:pt x="58" y="103"/>
                </a:cubicBezTo>
                <a:cubicBezTo>
                  <a:pt x="59" y="107"/>
                  <a:pt x="64" y="115"/>
                  <a:pt x="73" y="124"/>
                </a:cubicBezTo>
                <a:cubicBezTo>
                  <a:pt x="82" y="134"/>
                  <a:pt x="96" y="141"/>
                  <a:pt x="113" y="147"/>
                </a:cubicBezTo>
                <a:cubicBezTo>
                  <a:pt x="123" y="150"/>
                  <a:pt x="137" y="152"/>
                  <a:pt x="152" y="155"/>
                </a:cubicBezTo>
                <a:cubicBezTo>
                  <a:pt x="168" y="157"/>
                  <a:pt x="181" y="160"/>
                  <a:pt x="192" y="163"/>
                </a:cubicBezTo>
                <a:cubicBezTo>
                  <a:pt x="203" y="166"/>
                  <a:pt x="213" y="170"/>
                  <a:pt x="221" y="175"/>
                </a:cubicBezTo>
                <a:cubicBezTo>
                  <a:pt x="231" y="180"/>
                  <a:pt x="241" y="186"/>
                  <a:pt x="251" y="193"/>
                </a:cubicBezTo>
                <a:cubicBezTo>
                  <a:pt x="260" y="200"/>
                  <a:pt x="270" y="212"/>
                  <a:pt x="280" y="230"/>
                </a:cubicBezTo>
                <a:cubicBezTo>
                  <a:pt x="289" y="247"/>
                  <a:pt x="294" y="266"/>
                  <a:pt x="295" y="286"/>
                </a:cubicBezTo>
                <a:cubicBezTo>
                  <a:pt x="295" y="323"/>
                  <a:pt x="284" y="354"/>
                  <a:pt x="261" y="378"/>
                </a:cubicBezTo>
                <a:cubicBezTo>
                  <a:pt x="238" y="402"/>
                  <a:pt x="201" y="414"/>
                  <a:pt x="150" y="415"/>
                </a:cubicBezTo>
                <a:lnTo>
                  <a:pt x="142" y="415"/>
                </a:lnTo>
                <a:cubicBezTo>
                  <a:pt x="111" y="415"/>
                  <a:pt x="81" y="404"/>
                  <a:pt x="55" y="382"/>
                </a:cubicBezTo>
                <a:lnTo>
                  <a:pt x="48" y="389"/>
                </a:lnTo>
                <a:lnTo>
                  <a:pt x="39" y="397"/>
                </a:lnTo>
                <a:cubicBezTo>
                  <a:pt x="36" y="400"/>
                  <a:pt x="32" y="404"/>
                  <a:pt x="29" y="407"/>
                </a:cubicBezTo>
                <a:lnTo>
                  <a:pt x="19" y="416"/>
                </a:lnTo>
                <a:lnTo>
                  <a:pt x="11" y="416"/>
                </a:lnTo>
                <a:lnTo>
                  <a:pt x="8" y="416"/>
                </a:lnTo>
                <a:cubicBezTo>
                  <a:pt x="6" y="416"/>
                  <a:pt x="3" y="414"/>
                  <a:pt x="0" y="410"/>
                </a:cubicBezTo>
                <a:lnTo>
                  <a:pt x="0" y="339"/>
                </a:lnTo>
                <a:lnTo>
                  <a:pt x="0" y="287"/>
                </a:lnTo>
                <a:cubicBezTo>
                  <a:pt x="0" y="274"/>
                  <a:pt x="0" y="267"/>
                  <a:pt x="1" y="264"/>
                </a:cubicBezTo>
                <a:cubicBezTo>
                  <a:pt x="3" y="262"/>
                  <a:pt x="6" y="260"/>
                  <a:pt x="11" y="260"/>
                </a:cubicBezTo>
                <a:lnTo>
                  <a:pt x="19" y="260"/>
                </a:lnTo>
                <a:cubicBezTo>
                  <a:pt x="26" y="260"/>
                  <a:pt x="31" y="261"/>
                  <a:pt x="33" y="263"/>
                </a:cubicBezTo>
                <a:cubicBezTo>
                  <a:pt x="35" y="266"/>
                  <a:pt x="37" y="269"/>
                  <a:pt x="38" y="274"/>
                </a:cubicBezTo>
                <a:cubicBezTo>
                  <a:pt x="38" y="279"/>
                  <a:pt x="40" y="287"/>
                  <a:pt x="44" y="298"/>
                </a:cubicBezTo>
                <a:cubicBezTo>
                  <a:pt x="48" y="310"/>
                  <a:pt x="53" y="322"/>
                  <a:pt x="61" y="336"/>
                </a:cubicBezTo>
                <a:cubicBezTo>
                  <a:pt x="82" y="367"/>
                  <a:pt x="112" y="382"/>
                  <a:pt x="150" y="382"/>
                </a:cubicBezTo>
                <a:cubicBezTo>
                  <a:pt x="208" y="382"/>
                  <a:pt x="237" y="359"/>
                  <a:pt x="237" y="312"/>
                </a:cubicBezTo>
                <a:cubicBezTo>
                  <a:pt x="237" y="294"/>
                  <a:pt x="232" y="280"/>
                  <a:pt x="221" y="270"/>
                </a:cubicBezTo>
                <a:cubicBezTo>
                  <a:pt x="209" y="255"/>
                  <a:pt x="184" y="244"/>
                  <a:pt x="146" y="237"/>
                </a:cubicBezTo>
                <a:cubicBezTo>
                  <a:pt x="108" y="230"/>
                  <a:pt x="82" y="223"/>
                  <a:pt x="70" y="216"/>
                </a:cubicBezTo>
                <a:cubicBezTo>
                  <a:pt x="48" y="206"/>
                  <a:pt x="31" y="192"/>
                  <a:pt x="19" y="175"/>
                </a:cubicBezTo>
                <a:cubicBezTo>
                  <a:pt x="6" y="157"/>
                  <a:pt x="0" y="139"/>
                  <a:pt x="0" y="119"/>
                </a:cubicBezTo>
                <a:cubicBezTo>
                  <a:pt x="0" y="95"/>
                  <a:pt x="5" y="74"/>
                  <a:pt x="15" y="58"/>
                </a:cubicBezTo>
                <a:cubicBezTo>
                  <a:pt x="25" y="42"/>
                  <a:pt x="38" y="30"/>
                  <a:pt x="54" y="22"/>
                </a:cubicBezTo>
                <a:cubicBezTo>
                  <a:pt x="69" y="14"/>
                  <a:pt x="86" y="9"/>
                  <a:pt x="100" y="6"/>
                </a:cubicBezTo>
                <a:cubicBezTo>
                  <a:pt x="114" y="3"/>
                  <a:pt x="128" y="1"/>
                  <a:pt x="140" y="1"/>
                </a:cubicBezTo>
                <a:lnTo>
                  <a:pt x="150" y="1"/>
                </a:lnTo>
                <a:cubicBezTo>
                  <a:pt x="174" y="1"/>
                  <a:pt x="195" y="6"/>
                  <a:pt x="213" y="15"/>
                </a:cubicBezTo>
                <a:lnTo>
                  <a:pt x="226" y="22"/>
                </a:lnTo>
                <a:lnTo>
                  <a:pt x="234" y="16"/>
                </a:lnTo>
                <a:cubicBezTo>
                  <a:pt x="241" y="10"/>
                  <a:pt x="247" y="5"/>
                  <a:pt x="254" y="0"/>
                </a:cubicBezTo>
                <a:lnTo>
                  <a:pt x="262" y="0"/>
                </a:lnTo>
                <a:lnTo>
                  <a:pt x="265" y="0"/>
                </a:lnTo>
                <a:cubicBezTo>
                  <a:pt x="267" y="0"/>
                  <a:pt x="270" y="2"/>
                  <a:pt x="273" y="6"/>
                </a:cubicBezTo>
                <a:lnTo>
                  <a:pt x="273" y="126"/>
                </a:lnTo>
                <a:lnTo>
                  <a:pt x="268" y="131"/>
                </a:lnTo>
                <a:lnTo>
                  <a:pt x="243" y="131"/>
                </a:lnTo>
                <a:cubicBezTo>
                  <a:pt x="239" y="128"/>
                  <a:pt x="237" y="124"/>
                  <a:pt x="237" y="12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4" name="Freeform 293"/>
          <p:cNvSpPr/>
          <p:nvPr/>
        </p:nvSpPr>
        <p:spPr>
          <a:xfrm>
            <a:off x="1730160" y="6133680"/>
            <a:ext cx="289080" cy="169920"/>
          </a:xfrm>
          <a:custGeom>
            <a:avLst/>
            <a:gdLst/>
            <a:ahLst/>
            <a:cxnLst/>
            <a:rect l="0" t="0" r="r" b="b"/>
            <a:pathLst>
              <a:path w="803" h="472">
                <a:moveTo>
                  <a:pt x="13" y="218"/>
                </a:moveTo>
                <a:lnTo>
                  <a:pt x="704" y="218"/>
                </a:lnTo>
                <a:cubicBezTo>
                  <a:pt x="634" y="166"/>
                  <a:pt x="591" y="98"/>
                  <a:pt x="575" y="16"/>
                </a:cubicBezTo>
                <a:lnTo>
                  <a:pt x="575" y="13"/>
                </a:lnTo>
                <a:cubicBezTo>
                  <a:pt x="575" y="12"/>
                  <a:pt x="575" y="11"/>
                  <a:pt x="574" y="10"/>
                </a:cubicBezTo>
                <a:cubicBezTo>
                  <a:pt x="574" y="3"/>
                  <a:pt x="579" y="0"/>
                  <a:pt x="589" y="0"/>
                </a:cubicBezTo>
                <a:lnTo>
                  <a:pt x="592" y="0"/>
                </a:lnTo>
                <a:cubicBezTo>
                  <a:pt x="598" y="0"/>
                  <a:pt x="601" y="0"/>
                  <a:pt x="603" y="0"/>
                </a:cubicBezTo>
                <a:cubicBezTo>
                  <a:pt x="605" y="1"/>
                  <a:pt x="607" y="2"/>
                  <a:pt x="608" y="4"/>
                </a:cubicBezTo>
                <a:cubicBezTo>
                  <a:pt x="610" y="6"/>
                  <a:pt x="611" y="9"/>
                  <a:pt x="611" y="12"/>
                </a:cubicBezTo>
                <a:cubicBezTo>
                  <a:pt x="611" y="16"/>
                  <a:pt x="612" y="21"/>
                  <a:pt x="614" y="27"/>
                </a:cubicBezTo>
                <a:cubicBezTo>
                  <a:pt x="616" y="33"/>
                  <a:pt x="618" y="40"/>
                  <a:pt x="621" y="49"/>
                </a:cubicBezTo>
                <a:cubicBezTo>
                  <a:pt x="634" y="90"/>
                  <a:pt x="656" y="126"/>
                  <a:pt x="687" y="159"/>
                </a:cubicBezTo>
                <a:cubicBezTo>
                  <a:pt x="718" y="190"/>
                  <a:pt x="753" y="213"/>
                  <a:pt x="794" y="226"/>
                </a:cubicBezTo>
                <a:cubicBezTo>
                  <a:pt x="800" y="228"/>
                  <a:pt x="803" y="231"/>
                  <a:pt x="803" y="236"/>
                </a:cubicBezTo>
                <a:cubicBezTo>
                  <a:pt x="803" y="240"/>
                  <a:pt x="801" y="242"/>
                  <a:pt x="798" y="244"/>
                </a:cubicBezTo>
                <a:cubicBezTo>
                  <a:pt x="795" y="246"/>
                  <a:pt x="788" y="249"/>
                  <a:pt x="776" y="253"/>
                </a:cubicBezTo>
                <a:cubicBezTo>
                  <a:pt x="765" y="258"/>
                  <a:pt x="753" y="263"/>
                  <a:pt x="742" y="270"/>
                </a:cubicBezTo>
                <a:cubicBezTo>
                  <a:pt x="717" y="286"/>
                  <a:pt x="696" y="304"/>
                  <a:pt x="678" y="325"/>
                </a:cubicBezTo>
                <a:cubicBezTo>
                  <a:pt x="660" y="345"/>
                  <a:pt x="646" y="365"/>
                  <a:pt x="637" y="385"/>
                </a:cubicBezTo>
                <a:cubicBezTo>
                  <a:pt x="628" y="405"/>
                  <a:pt x="622" y="420"/>
                  <a:pt x="618" y="430"/>
                </a:cubicBezTo>
                <a:cubicBezTo>
                  <a:pt x="615" y="440"/>
                  <a:pt x="612" y="450"/>
                  <a:pt x="611" y="458"/>
                </a:cubicBezTo>
                <a:cubicBezTo>
                  <a:pt x="610" y="464"/>
                  <a:pt x="608" y="468"/>
                  <a:pt x="607" y="469"/>
                </a:cubicBezTo>
                <a:cubicBezTo>
                  <a:pt x="605" y="470"/>
                  <a:pt x="600" y="471"/>
                  <a:pt x="592" y="472"/>
                </a:cubicBezTo>
                <a:cubicBezTo>
                  <a:pt x="580" y="472"/>
                  <a:pt x="574" y="468"/>
                  <a:pt x="574" y="462"/>
                </a:cubicBezTo>
                <a:cubicBezTo>
                  <a:pt x="574" y="458"/>
                  <a:pt x="576" y="450"/>
                  <a:pt x="579" y="439"/>
                </a:cubicBezTo>
                <a:cubicBezTo>
                  <a:pt x="598" y="363"/>
                  <a:pt x="640" y="302"/>
                  <a:pt x="704" y="254"/>
                </a:cubicBezTo>
                <a:lnTo>
                  <a:pt x="13" y="254"/>
                </a:lnTo>
                <a:cubicBezTo>
                  <a:pt x="4" y="250"/>
                  <a:pt x="0" y="244"/>
                  <a:pt x="0" y="236"/>
                </a:cubicBezTo>
                <a:cubicBezTo>
                  <a:pt x="0" y="228"/>
                  <a:pt x="4" y="222"/>
                  <a:pt x="13" y="21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5" name="Freeform 294"/>
          <p:cNvSpPr/>
          <p:nvPr/>
        </p:nvSpPr>
        <p:spPr>
          <a:xfrm>
            <a:off x="2165400" y="6055920"/>
            <a:ext cx="45000" cy="325440"/>
          </a:xfrm>
          <a:custGeom>
            <a:avLst/>
            <a:gdLst/>
            <a:ahLst/>
            <a:cxnLst/>
            <a:rect l="0" t="0" r="r" b="b"/>
            <a:pathLst>
              <a:path w="125" h="904">
                <a:moveTo>
                  <a:pt x="0" y="904"/>
                </a:moveTo>
                <a:lnTo>
                  <a:pt x="0" y="0"/>
                </a:lnTo>
                <a:lnTo>
                  <a:pt x="125" y="0"/>
                </a:lnTo>
                <a:lnTo>
                  <a:pt x="125" y="36"/>
                </a:lnTo>
                <a:lnTo>
                  <a:pt x="36" y="36"/>
                </a:lnTo>
                <a:lnTo>
                  <a:pt x="36" y="867"/>
                </a:lnTo>
                <a:lnTo>
                  <a:pt x="125" y="867"/>
                </a:lnTo>
                <a:lnTo>
                  <a:pt x="125" y="904"/>
                </a:lnTo>
                <a:lnTo>
                  <a:pt x="0" y="904"/>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6" name="Freeform 295"/>
          <p:cNvSpPr/>
          <p:nvPr/>
        </p:nvSpPr>
        <p:spPr>
          <a:xfrm>
            <a:off x="2233800" y="6083280"/>
            <a:ext cx="129960" cy="223920"/>
          </a:xfrm>
          <a:custGeom>
            <a:avLst/>
            <a:gdLst/>
            <a:ahLst/>
            <a:cxnLst/>
            <a:rect l="0" t="0" r="r" b="b"/>
            <a:pathLst>
              <a:path w="361" h="622">
                <a:moveTo>
                  <a:pt x="104" y="460"/>
                </a:moveTo>
                <a:cubicBezTo>
                  <a:pt x="104" y="475"/>
                  <a:pt x="99" y="487"/>
                  <a:pt x="88" y="496"/>
                </a:cubicBezTo>
                <a:cubicBezTo>
                  <a:pt x="79" y="506"/>
                  <a:pt x="67" y="511"/>
                  <a:pt x="53" y="511"/>
                </a:cubicBezTo>
                <a:lnTo>
                  <a:pt x="47" y="511"/>
                </a:lnTo>
                <a:cubicBezTo>
                  <a:pt x="75" y="558"/>
                  <a:pt x="112" y="582"/>
                  <a:pt x="158" y="582"/>
                </a:cubicBezTo>
                <a:cubicBezTo>
                  <a:pt x="200" y="582"/>
                  <a:pt x="231" y="564"/>
                  <a:pt x="250" y="528"/>
                </a:cubicBezTo>
                <a:cubicBezTo>
                  <a:pt x="262" y="508"/>
                  <a:pt x="267" y="469"/>
                  <a:pt x="267" y="412"/>
                </a:cubicBezTo>
                <a:cubicBezTo>
                  <a:pt x="267" y="350"/>
                  <a:pt x="259" y="308"/>
                  <a:pt x="243" y="287"/>
                </a:cubicBezTo>
                <a:cubicBezTo>
                  <a:pt x="227" y="267"/>
                  <a:pt x="210" y="257"/>
                  <a:pt x="191" y="257"/>
                </a:cubicBezTo>
                <a:lnTo>
                  <a:pt x="185" y="257"/>
                </a:lnTo>
                <a:cubicBezTo>
                  <a:pt x="138" y="257"/>
                  <a:pt x="103" y="277"/>
                  <a:pt x="78" y="318"/>
                </a:cubicBezTo>
                <a:cubicBezTo>
                  <a:pt x="75" y="323"/>
                  <a:pt x="73" y="325"/>
                  <a:pt x="71" y="326"/>
                </a:cubicBezTo>
                <a:cubicBezTo>
                  <a:pt x="69" y="326"/>
                  <a:pt x="65" y="327"/>
                  <a:pt x="58" y="327"/>
                </a:cubicBezTo>
                <a:cubicBezTo>
                  <a:pt x="47" y="327"/>
                  <a:pt x="42" y="326"/>
                  <a:pt x="41" y="322"/>
                </a:cubicBezTo>
                <a:cubicBezTo>
                  <a:pt x="39" y="320"/>
                  <a:pt x="39" y="267"/>
                  <a:pt x="39" y="163"/>
                </a:cubicBezTo>
                <a:lnTo>
                  <a:pt x="39" y="47"/>
                </a:lnTo>
                <a:cubicBezTo>
                  <a:pt x="39" y="16"/>
                  <a:pt x="40" y="1"/>
                  <a:pt x="43" y="1"/>
                </a:cubicBezTo>
                <a:cubicBezTo>
                  <a:pt x="44" y="0"/>
                  <a:pt x="46" y="0"/>
                  <a:pt x="47" y="0"/>
                </a:cubicBezTo>
                <a:cubicBezTo>
                  <a:pt x="47" y="0"/>
                  <a:pt x="54" y="2"/>
                  <a:pt x="66" y="7"/>
                </a:cubicBezTo>
                <a:cubicBezTo>
                  <a:pt x="78" y="12"/>
                  <a:pt x="94" y="16"/>
                  <a:pt x="116" y="21"/>
                </a:cubicBezTo>
                <a:cubicBezTo>
                  <a:pt x="138" y="26"/>
                  <a:pt x="160" y="29"/>
                  <a:pt x="184" y="29"/>
                </a:cubicBezTo>
                <a:cubicBezTo>
                  <a:pt x="227" y="29"/>
                  <a:pt x="268" y="20"/>
                  <a:pt x="307" y="3"/>
                </a:cubicBezTo>
                <a:cubicBezTo>
                  <a:pt x="312" y="1"/>
                  <a:pt x="316" y="0"/>
                  <a:pt x="319" y="0"/>
                </a:cubicBezTo>
                <a:cubicBezTo>
                  <a:pt x="324" y="0"/>
                  <a:pt x="326" y="5"/>
                  <a:pt x="326" y="16"/>
                </a:cubicBezTo>
                <a:lnTo>
                  <a:pt x="326" y="28"/>
                </a:lnTo>
                <a:cubicBezTo>
                  <a:pt x="277" y="86"/>
                  <a:pt x="215" y="115"/>
                  <a:pt x="141" y="115"/>
                </a:cubicBezTo>
                <a:cubicBezTo>
                  <a:pt x="122" y="115"/>
                  <a:pt x="105" y="113"/>
                  <a:pt x="89" y="110"/>
                </a:cubicBezTo>
                <a:lnTo>
                  <a:pt x="80" y="108"/>
                </a:lnTo>
                <a:lnTo>
                  <a:pt x="80" y="264"/>
                </a:lnTo>
                <a:cubicBezTo>
                  <a:pt x="92" y="256"/>
                  <a:pt x="102" y="249"/>
                  <a:pt x="108" y="244"/>
                </a:cubicBezTo>
                <a:cubicBezTo>
                  <a:pt x="115" y="240"/>
                  <a:pt x="126" y="235"/>
                  <a:pt x="141" y="230"/>
                </a:cubicBezTo>
                <a:cubicBezTo>
                  <a:pt x="156" y="225"/>
                  <a:pt x="171" y="223"/>
                  <a:pt x="187" y="223"/>
                </a:cubicBezTo>
                <a:cubicBezTo>
                  <a:pt x="236" y="223"/>
                  <a:pt x="277" y="242"/>
                  <a:pt x="311" y="281"/>
                </a:cubicBezTo>
                <a:cubicBezTo>
                  <a:pt x="344" y="320"/>
                  <a:pt x="361" y="367"/>
                  <a:pt x="361" y="420"/>
                </a:cubicBezTo>
                <a:cubicBezTo>
                  <a:pt x="361" y="476"/>
                  <a:pt x="342" y="523"/>
                  <a:pt x="303" y="562"/>
                </a:cubicBezTo>
                <a:cubicBezTo>
                  <a:pt x="265" y="601"/>
                  <a:pt x="218" y="621"/>
                  <a:pt x="163" y="622"/>
                </a:cubicBezTo>
                <a:cubicBezTo>
                  <a:pt x="114" y="622"/>
                  <a:pt x="74" y="605"/>
                  <a:pt x="44" y="573"/>
                </a:cubicBezTo>
                <a:cubicBezTo>
                  <a:pt x="15" y="540"/>
                  <a:pt x="0" y="504"/>
                  <a:pt x="0" y="463"/>
                </a:cubicBezTo>
                <a:cubicBezTo>
                  <a:pt x="0" y="448"/>
                  <a:pt x="3" y="437"/>
                  <a:pt x="10" y="429"/>
                </a:cubicBezTo>
                <a:cubicBezTo>
                  <a:pt x="16" y="420"/>
                  <a:pt x="23" y="415"/>
                  <a:pt x="31" y="412"/>
                </a:cubicBezTo>
                <a:cubicBezTo>
                  <a:pt x="38" y="410"/>
                  <a:pt x="45" y="409"/>
                  <a:pt x="51" y="409"/>
                </a:cubicBezTo>
                <a:cubicBezTo>
                  <a:pt x="66" y="409"/>
                  <a:pt x="79" y="414"/>
                  <a:pt x="88" y="424"/>
                </a:cubicBezTo>
                <a:cubicBezTo>
                  <a:pt x="99" y="434"/>
                  <a:pt x="104" y="446"/>
                  <a:pt x="104" y="46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7" name="Freeform 296"/>
          <p:cNvSpPr/>
          <p:nvPr/>
        </p:nvSpPr>
        <p:spPr>
          <a:xfrm>
            <a:off x="2405520" y="6260760"/>
            <a:ext cx="39600" cy="39240"/>
          </a:xfrm>
          <a:custGeom>
            <a:avLst/>
            <a:gdLst/>
            <a:ahLst/>
            <a:cxnLst/>
            <a:rect l="0" t="0" r="r" b="b"/>
            <a:pathLst>
              <a:path w="110" h="109">
                <a:moveTo>
                  <a:pt x="0" y="55"/>
                </a:moveTo>
                <a:cubicBezTo>
                  <a:pt x="0" y="39"/>
                  <a:pt x="5" y="27"/>
                  <a:pt x="15" y="16"/>
                </a:cubicBezTo>
                <a:cubicBezTo>
                  <a:pt x="26" y="5"/>
                  <a:pt x="39" y="0"/>
                  <a:pt x="55" y="0"/>
                </a:cubicBezTo>
                <a:cubicBezTo>
                  <a:pt x="69" y="0"/>
                  <a:pt x="82" y="4"/>
                  <a:pt x="93" y="14"/>
                </a:cubicBezTo>
                <a:cubicBezTo>
                  <a:pt x="103" y="24"/>
                  <a:pt x="109" y="37"/>
                  <a:pt x="110" y="54"/>
                </a:cubicBezTo>
                <a:cubicBezTo>
                  <a:pt x="110" y="69"/>
                  <a:pt x="105" y="82"/>
                  <a:pt x="94" y="93"/>
                </a:cubicBezTo>
                <a:cubicBezTo>
                  <a:pt x="84" y="103"/>
                  <a:pt x="71" y="109"/>
                  <a:pt x="56" y="109"/>
                </a:cubicBezTo>
                <a:cubicBezTo>
                  <a:pt x="40" y="109"/>
                  <a:pt x="27" y="104"/>
                  <a:pt x="16" y="93"/>
                </a:cubicBezTo>
                <a:cubicBezTo>
                  <a:pt x="6" y="83"/>
                  <a:pt x="0" y="70"/>
                  <a:pt x="0"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8" name="Freeform 297"/>
          <p:cNvSpPr/>
          <p:nvPr/>
        </p:nvSpPr>
        <p:spPr>
          <a:xfrm>
            <a:off x="2479320" y="6079680"/>
            <a:ext cx="144360" cy="220320"/>
          </a:xfrm>
          <a:custGeom>
            <a:avLst/>
            <a:gdLst/>
            <a:ahLst/>
            <a:cxnLst/>
            <a:rect l="0" t="0" r="r" b="b"/>
            <a:pathLst>
              <a:path w="401" h="612">
                <a:moveTo>
                  <a:pt x="393" y="612"/>
                </a:moveTo>
                <a:cubicBezTo>
                  <a:pt x="382" y="610"/>
                  <a:pt x="344" y="609"/>
                  <a:pt x="277" y="609"/>
                </a:cubicBezTo>
                <a:cubicBezTo>
                  <a:pt x="207" y="609"/>
                  <a:pt x="167" y="610"/>
                  <a:pt x="156" y="612"/>
                </a:cubicBezTo>
                <a:lnTo>
                  <a:pt x="148" y="612"/>
                </a:lnTo>
                <a:lnTo>
                  <a:pt x="148" y="570"/>
                </a:lnTo>
                <a:lnTo>
                  <a:pt x="176" y="570"/>
                </a:lnTo>
                <a:cubicBezTo>
                  <a:pt x="188" y="570"/>
                  <a:pt x="196" y="570"/>
                  <a:pt x="200" y="570"/>
                </a:cubicBezTo>
                <a:cubicBezTo>
                  <a:pt x="204" y="570"/>
                  <a:pt x="209" y="570"/>
                  <a:pt x="215" y="569"/>
                </a:cubicBezTo>
                <a:cubicBezTo>
                  <a:pt x="221" y="567"/>
                  <a:pt x="226" y="566"/>
                  <a:pt x="228" y="564"/>
                </a:cubicBezTo>
                <a:cubicBezTo>
                  <a:pt x="230" y="562"/>
                  <a:pt x="232" y="560"/>
                  <a:pt x="234" y="557"/>
                </a:cubicBezTo>
                <a:cubicBezTo>
                  <a:pt x="235" y="556"/>
                  <a:pt x="235" y="539"/>
                  <a:pt x="235" y="507"/>
                </a:cubicBezTo>
                <a:lnTo>
                  <a:pt x="235" y="462"/>
                </a:lnTo>
                <a:lnTo>
                  <a:pt x="0" y="462"/>
                </a:lnTo>
                <a:lnTo>
                  <a:pt x="0" y="420"/>
                </a:lnTo>
                <a:lnTo>
                  <a:pt x="138" y="212"/>
                </a:lnTo>
                <a:cubicBezTo>
                  <a:pt x="230" y="72"/>
                  <a:pt x="276" y="2"/>
                  <a:pt x="278" y="1"/>
                </a:cubicBezTo>
                <a:cubicBezTo>
                  <a:pt x="279" y="0"/>
                  <a:pt x="285" y="0"/>
                  <a:pt x="297" y="0"/>
                </a:cubicBezTo>
                <a:lnTo>
                  <a:pt x="313" y="0"/>
                </a:lnTo>
                <a:lnTo>
                  <a:pt x="318" y="5"/>
                </a:lnTo>
                <a:lnTo>
                  <a:pt x="318" y="420"/>
                </a:lnTo>
                <a:lnTo>
                  <a:pt x="401" y="420"/>
                </a:lnTo>
                <a:lnTo>
                  <a:pt x="401" y="462"/>
                </a:lnTo>
                <a:lnTo>
                  <a:pt x="318" y="462"/>
                </a:lnTo>
                <a:lnTo>
                  <a:pt x="318" y="508"/>
                </a:lnTo>
                <a:cubicBezTo>
                  <a:pt x="318" y="534"/>
                  <a:pt x="318" y="548"/>
                  <a:pt x="318" y="552"/>
                </a:cubicBezTo>
                <a:cubicBezTo>
                  <a:pt x="318" y="556"/>
                  <a:pt x="320" y="560"/>
                  <a:pt x="324" y="563"/>
                </a:cubicBezTo>
                <a:cubicBezTo>
                  <a:pt x="328" y="567"/>
                  <a:pt x="346" y="570"/>
                  <a:pt x="375" y="570"/>
                </a:cubicBezTo>
                <a:lnTo>
                  <a:pt x="401" y="570"/>
                </a:lnTo>
                <a:lnTo>
                  <a:pt x="401" y="612"/>
                </a:lnTo>
                <a:lnTo>
                  <a:pt x="393" y="612"/>
                </a:lnTo>
                <a:moveTo>
                  <a:pt x="241" y="420"/>
                </a:moveTo>
                <a:lnTo>
                  <a:pt x="241" y="119"/>
                </a:lnTo>
                <a:lnTo>
                  <a:pt x="42" y="419"/>
                </a:lnTo>
                <a:lnTo>
                  <a:pt x="141" y="420"/>
                </a:lnTo>
                <a:lnTo>
                  <a:pt x="241" y="4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99" name="Freeform 298"/>
          <p:cNvSpPr/>
          <p:nvPr/>
        </p:nvSpPr>
        <p:spPr>
          <a:xfrm>
            <a:off x="2975760" y="6080040"/>
            <a:ext cx="140040" cy="227160"/>
          </a:xfrm>
          <a:custGeom>
            <a:avLst/>
            <a:gdLst/>
            <a:ahLst/>
            <a:cxnLst/>
            <a:rect l="0" t="0" r="r" b="b"/>
            <a:pathLst>
              <a:path w="389" h="631">
                <a:moveTo>
                  <a:pt x="0" y="196"/>
                </a:moveTo>
                <a:cubicBezTo>
                  <a:pt x="0" y="195"/>
                  <a:pt x="6" y="162"/>
                  <a:pt x="15" y="98"/>
                </a:cubicBezTo>
                <a:lnTo>
                  <a:pt x="30" y="1"/>
                </a:lnTo>
                <a:cubicBezTo>
                  <a:pt x="30" y="0"/>
                  <a:pt x="36" y="0"/>
                  <a:pt x="48" y="0"/>
                </a:cubicBezTo>
                <a:lnTo>
                  <a:pt x="66" y="0"/>
                </a:lnTo>
                <a:lnTo>
                  <a:pt x="66" y="3"/>
                </a:lnTo>
                <a:cubicBezTo>
                  <a:pt x="66" y="9"/>
                  <a:pt x="70" y="14"/>
                  <a:pt x="80" y="19"/>
                </a:cubicBezTo>
                <a:cubicBezTo>
                  <a:pt x="89" y="23"/>
                  <a:pt x="105" y="25"/>
                  <a:pt x="127" y="27"/>
                </a:cubicBezTo>
                <a:cubicBezTo>
                  <a:pt x="149" y="28"/>
                  <a:pt x="200" y="28"/>
                  <a:pt x="280" y="28"/>
                </a:cubicBezTo>
                <a:lnTo>
                  <a:pt x="389" y="28"/>
                </a:lnTo>
                <a:lnTo>
                  <a:pt x="389" y="64"/>
                </a:lnTo>
                <a:lnTo>
                  <a:pt x="328" y="148"/>
                </a:lnTo>
                <a:cubicBezTo>
                  <a:pt x="322" y="155"/>
                  <a:pt x="313" y="167"/>
                  <a:pt x="301" y="184"/>
                </a:cubicBezTo>
                <a:cubicBezTo>
                  <a:pt x="288" y="201"/>
                  <a:pt x="280" y="212"/>
                  <a:pt x="276" y="217"/>
                </a:cubicBezTo>
                <a:cubicBezTo>
                  <a:pt x="273" y="223"/>
                  <a:pt x="266" y="232"/>
                  <a:pt x="257" y="246"/>
                </a:cubicBezTo>
                <a:cubicBezTo>
                  <a:pt x="248" y="260"/>
                  <a:pt x="242" y="271"/>
                  <a:pt x="239" y="279"/>
                </a:cubicBezTo>
                <a:cubicBezTo>
                  <a:pt x="236" y="286"/>
                  <a:pt x="232" y="297"/>
                  <a:pt x="227" y="312"/>
                </a:cubicBezTo>
                <a:cubicBezTo>
                  <a:pt x="221" y="326"/>
                  <a:pt x="217" y="340"/>
                  <a:pt x="215" y="353"/>
                </a:cubicBezTo>
                <a:cubicBezTo>
                  <a:pt x="212" y="367"/>
                  <a:pt x="210" y="383"/>
                  <a:pt x="208" y="402"/>
                </a:cubicBezTo>
                <a:cubicBezTo>
                  <a:pt x="205" y="421"/>
                  <a:pt x="203" y="443"/>
                  <a:pt x="202" y="465"/>
                </a:cubicBezTo>
                <a:cubicBezTo>
                  <a:pt x="201" y="486"/>
                  <a:pt x="200" y="511"/>
                  <a:pt x="199" y="539"/>
                </a:cubicBezTo>
                <a:cubicBezTo>
                  <a:pt x="199" y="547"/>
                  <a:pt x="199" y="555"/>
                  <a:pt x="199" y="564"/>
                </a:cubicBezTo>
                <a:cubicBezTo>
                  <a:pt x="199" y="572"/>
                  <a:pt x="199" y="580"/>
                  <a:pt x="199" y="586"/>
                </a:cubicBezTo>
                <a:lnTo>
                  <a:pt x="199" y="594"/>
                </a:lnTo>
                <a:cubicBezTo>
                  <a:pt x="196" y="604"/>
                  <a:pt x="190" y="613"/>
                  <a:pt x="181" y="620"/>
                </a:cubicBezTo>
                <a:cubicBezTo>
                  <a:pt x="172" y="627"/>
                  <a:pt x="162" y="631"/>
                  <a:pt x="151" y="631"/>
                </a:cubicBezTo>
                <a:cubicBezTo>
                  <a:pt x="144" y="631"/>
                  <a:pt x="138" y="630"/>
                  <a:pt x="132" y="628"/>
                </a:cubicBezTo>
                <a:cubicBezTo>
                  <a:pt x="126" y="626"/>
                  <a:pt x="119" y="620"/>
                  <a:pt x="113" y="611"/>
                </a:cubicBezTo>
                <a:cubicBezTo>
                  <a:pt x="106" y="601"/>
                  <a:pt x="103" y="589"/>
                  <a:pt x="103" y="575"/>
                </a:cubicBezTo>
                <a:cubicBezTo>
                  <a:pt x="103" y="480"/>
                  <a:pt x="132" y="380"/>
                  <a:pt x="190" y="278"/>
                </a:cubicBezTo>
                <a:cubicBezTo>
                  <a:pt x="202" y="258"/>
                  <a:pt x="228" y="222"/>
                  <a:pt x="266" y="168"/>
                </a:cubicBezTo>
                <a:lnTo>
                  <a:pt x="308" y="112"/>
                </a:lnTo>
                <a:lnTo>
                  <a:pt x="224" y="112"/>
                </a:lnTo>
                <a:cubicBezTo>
                  <a:pt x="119" y="112"/>
                  <a:pt x="63" y="113"/>
                  <a:pt x="58" y="117"/>
                </a:cubicBezTo>
                <a:cubicBezTo>
                  <a:pt x="54" y="119"/>
                  <a:pt x="51" y="126"/>
                  <a:pt x="48" y="139"/>
                </a:cubicBezTo>
                <a:cubicBezTo>
                  <a:pt x="45" y="151"/>
                  <a:pt x="42" y="164"/>
                  <a:pt x="39" y="177"/>
                </a:cubicBezTo>
                <a:lnTo>
                  <a:pt x="36" y="196"/>
                </a:lnTo>
                <a:lnTo>
                  <a:pt x="36" y="199"/>
                </a:lnTo>
                <a:lnTo>
                  <a:pt x="0" y="199"/>
                </a:lnTo>
                <a:lnTo>
                  <a:pt x="0" y="19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0" name="Freeform 299"/>
          <p:cNvSpPr/>
          <p:nvPr/>
        </p:nvSpPr>
        <p:spPr>
          <a:xfrm>
            <a:off x="3145680" y="6260760"/>
            <a:ext cx="39600" cy="39240"/>
          </a:xfrm>
          <a:custGeom>
            <a:avLst/>
            <a:gdLst/>
            <a:ahLst/>
            <a:cxnLst/>
            <a:rect l="0" t="0" r="r" b="b"/>
            <a:pathLst>
              <a:path w="110" h="109">
                <a:moveTo>
                  <a:pt x="0" y="55"/>
                </a:moveTo>
                <a:cubicBezTo>
                  <a:pt x="0" y="39"/>
                  <a:pt x="5" y="27"/>
                  <a:pt x="15" y="16"/>
                </a:cubicBezTo>
                <a:cubicBezTo>
                  <a:pt x="26" y="5"/>
                  <a:pt x="39" y="0"/>
                  <a:pt x="55" y="0"/>
                </a:cubicBezTo>
                <a:cubicBezTo>
                  <a:pt x="70" y="0"/>
                  <a:pt x="82" y="4"/>
                  <a:pt x="93" y="14"/>
                </a:cubicBezTo>
                <a:cubicBezTo>
                  <a:pt x="104" y="24"/>
                  <a:pt x="110" y="37"/>
                  <a:pt x="110" y="54"/>
                </a:cubicBezTo>
                <a:cubicBezTo>
                  <a:pt x="110" y="69"/>
                  <a:pt x="105" y="82"/>
                  <a:pt x="95" y="93"/>
                </a:cubicBezTo>
                <a:cubicBezTo>
                  <a:pt x="85" y="103"/>
                  <a:pt x="72" y="109"/>
                  <a:pt x="56" y="109"/>
                </a:cubicBezTo>
                <a:cubicBezTo>
                  <a:pt x="40" y="109"/>
                  <a:pt x="26" y="104"/>
                  <a:pt x="16" y="93"/>
                </a:cubicBezTo>
                <a:cubicBezTo>
                  <a:pt x="6" y="83"/>
                  <a:pt x="1" y="70"/>
                  <a:pt x="0"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1" name="Freeform 300"/>
          <p:cNvSpPr/>
          <p:nvPr/>
        </p:nvSpPr>
        <p:spPr>
          <a:xfrm>
            <a:off x="3237480" y="6083280"/>
            <a:ext cx="112320" cy="216720"/>
          </a:xfrm>
          <a:custGeom>
            <a:avLst/>
            <a:gdLst/>
            <a:ahLst/>
            <a:cxnLst/>
            <a:rect l="0" t="0" r="r" b="b"/>
            <a:pathLst>
              <a:path w="312" h="602">
                <a:moveTo>
                  <a:pt x="118" y="79"/>
                </a:moveTo>
                <a:lnTo>
                  <a:pt x="106" y="84"/>
                </a:lnTo>
                <a:cubicBezTo>
                  <a:pt x="98" y="87"/>
                  <a:pt x="86" y="90"/>
                  <a:pt x="70" y="93"/>
                </a:cubicBezTo>
                <a:cubicBezTo>
                  <a:pt x="54" y="96"/>
                  <a:pt x="37" y="98"/>
                  <a:pt x="18" y="99"/>
                </a:cubicBezTo>
                <a:lnTo>
                  <a:pt x="0" y="99"/>
                </a:lnTo>
                <a:lnTo>
                  <a:pt x="0" y="57"/>
                </a:lnTo>
                <a:lnTo>
                  <a:pt x="18" y="57"/>
                </a:lnTo>
                <a:cubicBezTo>
                  <a:pt x="46" y="56"/>
                  <a:pt x="72" y="52"/>
                  <a:pt x="96" y="44"/>
                </a:cubicBezTo>
                <a:cubicBezTo>
                  <a:pt x="120" y="36"/>
                  <a:pt x="137" y="29"/>
                  <a:pt x="147" y="22"/>
                </a:cubicBezTo>
                <a:cubicBezTo>
                  <a:pt x="157" y="16"/>
                  <a:pt x="166" y="9"/>
                  <a:pt x="173" y="2"/>
                </a:cubicBezTo>
                <a:cubicBezTo>
                  <a:pt x="174" y="1"/>
                  <a:pt x="178" y="0"/>
                  <a:pt x="184" y="0"/>
                </a:cubicBezTo>
                <a:cubicBezTo>
                  <a:pt x="189" y="0"/>
                  <a:pt x="194" y="1"/>
                  <a:pt x="199" y="5"/>
                </a:cubicBezTo>
                <a:lnTo>
                  <a:pt x="199" y="276"/>
                </a:lnTo>
                <a:lnTo>
                  <a:pt x="200" y="547"/>
                </a:lnTo>
                <a:cubicBezTo>
                  <a:pt x="204" y="551"/>
                  <a:pt x="208" y="554"/>
                  <a:pt x="211" y="555"/>
                </a:cubicBezTo>
                <a:cubicBezTo>
                  <a:pt x="214" y="556"/>
                  <a:pt x="221" y="557"/>
                  <a:pt x="233" y="559"/>
                </a:cubicBezTo>
                <a:cubicBezTo>
                  <a:pt x="244" y="560"/>
                  <a:pt x="263" y="560"/>
                  <a:pt x="289" y="560"/>
                </a:cubicBezTo>
                <a:lnTo>
                  <a:pt x="312" y="560"/>
                </a:lnTo>
                <a:lnTo>
                  <a:pt x="312" y="602"/>
                </a:lnTo>
                <a:lnTo>
                  <a:pt x="302" y="602"/>
                </a:lnTo>
                <a:cubicBezTo>
                  <a:pt x="289" y="600"/>
                  <a:pt x="242" y="599"/>
                  <a:pt x="159" y="599"/>
                </a:cubicBezTo>
                <a:cubicBezTo>
                  <a:pt x="76" y="599"/>
                  <a:pt x="28" y="600"/>
                  <a:pt x="16" y="602"/>
                </a:cubicBezTo>
                <a:lnTo>
                  <a:pt x="5" y="602"/>
                </a:lnTo>
                <a:lnTo>
                  <a:pt x="5" y="560"/>
                </a:lnTo>
                <a:lnTo>
                  <a:pt x="28" y="560"/>
                </a:lnTo>
                <a:cubicBezTo>
                  <a:pt x="42" y="560"/>
                  <a:pt x="53" y="560"/>
                  <a:pt x="63" y="560"/>
                </a:cubicBezTo>
                <a:cubicBezTo>
                  <a:pt x="72" y="560"/>
                  <a:pt x="80" y="560"/>
                  <a:pt x="85" y="559"/>
                </a:cubicBezTo>
                <a:cubicBezTo>
                  <a:pt x="91" y="559"/>
                  <a:pt x="96" y="558"/>
                  <a:pt x="100" y="557"/>
                </a:cubicBezTo>
                <a:cubicBezTo>
                  <a:pt x="104" y="555"/>
                  <a:pt x="106" y="555"/>
                  <a:pt x="107" y="555"/>
                </a:cubicBezTo>
                <a:cubicBezTo>
                  <a:pt x="108" y="555"/>
                  <a:pt x="109" y="553"/>
                  <a:pt x="112" y="550"/>
                </a:cubicBezTo>
                <a:cubicBezTo>
                  <a:pt x="115" y="547"/>
                  <a:pt x="117" y="546"/>
                  <a:pt x="118" y="547"/>
                </a:cubicBezTo>
                <a:lnTo>
                  <a:pt x="118" y="79"/>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2" name="Freeform 301"/>
          <p:cNvSpPr/>
          <p:nvPr/>
        </p:nvSpPr>
        <p:spPr>
          <a:xfrm>
            <a:off x="3714480" y="6083280"/>
            <a:ext cx="129960" cy="223920"/>
          </a:xfrm>
          <a:custGeom>
            <a:avLst/>
            <a:gdLst/>
            <a:ahLst/>
            <a:cxnLst/>
            <a:rect l="0" t="0" r="r" b="b"/>
            <a:pathLst>
              <a:path w="361" h="622">
                <a:moveTo>
                  <a:pt x="103" y="460"/>
                </a:moveTo>
                <a:cubicBezTo>
                  <a:pt x="103" y="475"/>
                  <a:pt x="98" y="487"/>
                  <a:pt x="88" y="496"/>
                </a:cubicBezTo>
                <a:cubicBezTo>
                  <a:pt x="79" y="506"/>
                  <a:pt x="67" y="511"/>
                  <a:pt x="53" y="511"/>
                </a:cubicBezTo>
                <a:lnTo>
                  <a:pt x="47" y="511"/>
                </a:lnTo>
                <a:cubicBezTo>
                  <a:pt x="74" y="558"/>
                  <a:pt x="111" y="582"/>
                  <a:pt x="157" y="582"/>
                </a:cubicBezTo>
                <a:cubicBezTo>
                  <a:pt x="199" y="582"/>
                  <a:pt x="230" y="564"/>
                  <a:pt x="249" y="528"/>
                </a:cubicBezTo>
                <a:cubicBezTo>
                  <a:pt x="260" y="508"/>
                  <a:pt x="266" y="469"/>
                  <a:pt x="266" y="412"/>
                </a:cubicBezTo>
                <a:cubicBezTo>
                  <a:pt x="266" y="350"/>
                  <a:pt x="258" y="308"/>
                  <a:pt x="242" y="287"/>
                </a:cubicBezTo>
                <a:cubicBezTo>
                  <a:pt x="226" y="267"/>
                  <a:pt x="209" y="257"/>
                  <a:pt x="189" y="257"/>
                </a:cubicBezTo>
                <a:lnTo>
                  <a:pt x="184" y="257"/>
                </a:lnTo>
                <a:cubicBezTo>
                  <a:pt x="137" y="257"/>
                  <a:pt x="101" y="277"/>
                  <a:pt x="77" y="318"/>
                </a:cubicBezTo>
                <a:cubicBezTo>
                  <a:pt x="75" y="323"/>
                  <a:pt x="73" y="325"/>
                  <a:pt x="71" y="326"/>
                </a:cubicBezTo>
                <a:cubicBezTo>
                  <a:pt x="69" y="326"/>
                  <a:pt x="65" y="327"/>
                  <a:pt x="58" y="327"/>
                </a:cubicBezTo>
                <a:cubicBezTo>
                  <a:pt x="47" y="327"/>
                  <a:pt x="42" y="326"/>
                  <a:pt x="40" y="322"/>
                </a:cubicBezTo>
                <a:cubicBezTo>
                  <a:pt x="39" y="320"/>
                  <a:pt x="39" y="267"/>
                  <a:pt x="39" y="163"/>
                </a:cubicBezTo>
                <a:lnTo>
                  <a:pt x="39" y="47"/>
                </a:lnTo>
                <a:cubicBezTo>
                  <a:pt x="39" y="16"/>
                  <a:pt x="40" y="1"/>
                  <a:pt x="43" y="1"/>
                </a:cubicBezTo>
                <a:cubicBezTo>
                  <a:pt x="44" y="0"/>
                  <a:pt x="45" y="0"/>
                  <a:pt x="47" y="0"/>
                </a:cubicBezTo>
                <a:cubicBezTo>
                  <a:pt x="47" y="0"/>
                  <a:pt x="54" y="2"/>
                  <a:pt x="66" y="7"/>
                </a:cubicBezTo>
                <a:cubicBezTo>
                  <a:pt x="78" y="12"/>
                  <a:pt x="94" y="16"/>
                  <a:pt x="115" y="21"/>
                </a:cubicBezTo>
                <a:cubicBezTo>
                  <a:pt x="136" y="26"/>
                  <a:pt x="159" y="29"/>
                  <a:pt x="183" y="29"/>
                </a:cubicBezTo>
                <a:cubicBezTo>
                  <a:pt x="226" y="29"/>
                  <a:pt x="267" y="20"/>
                  <a:pt x="307" y="3"/>
                </a:cubicBezTo>
                <a:cubicBezTo>
                  <a:pt x="312" y="1"/>
                  <a:pt x="315" y="0"/>
                  <a:pt x="318" y="0"/>
                </a:cubicBezTo>
                <a:cubicBezTo>
                  <a:pt x="323" y="0"/>
                  <a:pt x="326" y="5"/>
                  <a:pt x="326" y="16"/>
                </a:cubicBezTo>
                <a:lnTo>
                  <a:pt x="326" y="28"/>
                </a:lnTo>
                <a:cubicBezTo>
                  <a:pt x="275" y="86"/>
                  <a:pt x="214" y="115"/>
                  <a:pt x="140" y="115"/>
                </a:cubicBezTo>
                <a:cubicBezTo>
                  <a:pt x="121" y="115"/>
                  <a:pt x="104" y="113"/>
                  <a:pt x="89" y="110"/>
                </a:cubicBezTo>
                <a:lnTo>
                  <a:pt x="80" y="108"/>
                </a:lnTo>
                <a:lnTo>
                  <a:pt x="80" y="264"/>
                </a:lnTo>
                <a:cubicBezTo>
                  <a:pt x="92" y="256"/>
                  <a:pt x="101" y="249"/>
                  <a:pt x="107" y="244"/>
                </a:cubicBezTo>
                <a:cubicBezTo>
                  <a:pt x="114" y="240"/>
                  <a:pt x="125" y="235"/>
                  <a:pt x="140" y="230"/>
                </a:cubicBezTo>
                <a:cubicBezTo>
                  <a:pt x="155" y="225"/>
                  <a:pt x="170" y="223"/>
                  <a:pt x="186" y="223"/>
                </a:cubicBezTo>
                <a:cubicBezTo>
                  <a:pt x="234" y="223"/>
                  <a:pt x="276" y="242"/>
                  <a:pt x="310" y="281"/>
                </a:cubicBezTo>
                <a:cubicBezTo>
                  <a:pt x="344" y="320"/>
                  <a:pt x="361" y="367"/>
                  <a:pt x="361" y="420"/>
                </a:cubicBezTo>
                <a:cubicBezTo>
                  <a:pt x="361" y="476"/>
                  <a:pt x="342" y="523"/>
                  <a:pt x="303" y="562"/>
                </a:cubicBezTo>
                <a:cubicBezTo>
                  <a:pt x="264" y="601"/>
                  <a:pt x="217" y="621"/>
                  <a:pt x="161" y="622"/>
                </a:cubicBezTo>
                <a:cubicBezTo>
                  <a:pt x="113" y="622"/>
                  <a:pt x="73" y="605"/>
                  <a:pt x="44" y="573"/>
                </a:cubicBezTo>
                <a:cubicBezTo>
                  <a:pt x="14" y="540"/>
                  <a:pt x="0" y="504"/>
                  <a:pt x="0" y="463"/>
                </a:cubicBezTo>
                <a:cubicBezTo>
                  <a:pt x="0" y="448"/>
                  <a:pt x="3" y="437"/>
                  <a:pt x="10" y="429"/>
                </a:cubicBezTo>
                <a:cubicBezTo>
                  <a:pt x="16" y="420"/>
                  <a:pt x="23" y="415"/>
                  <a:pt x="30" y="412"/>
                </a:cubicBezTo>
                <a:cubicBezTo>
                  <a:pt x="38" y="410"/>
                  <a:pt x="45" y="409"/>
                  <a:pt x="51" y="409"/>
                </a:cubicBezTo>
                <a:cubicBezTo>
                  <a:pt x="66" y="409"/>
                  <a:pt x="79" y="414"/>
                  <a:pt x="88" y="424"/>
                </a:cubicBezTo>
                <a:cubicBezTo>
                  <a:pt x="98" y="434"/>
                  <a:pt x="103" y="446"/>
                  <a:pt x="103" y="46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3" name="Freeform 302"/>
          <p:cNvSpPr/>
          <p:nvPr/>
        </p:nvSpPr>
        <p:spPr>
          <a:xfrm>
            <a:off x="3885840" y="6260760"/>
            <a:ext cx="39960" cy="39240"/>
          </a:xfrm>
          <a:custGeom>
            <a:avLst/>
            <a:gdLst/>
            <a:ahLst/>
            <a:cxnLst/>
            <a:rect l="0" t="0" r="r" b="b"/>
            <a:pathLst>
              <a:path w="111" h="109">
                <a:moveTo>
                  <a:pt x="0" y="55"/>
                </a:moveTo>
                <a:cubicBezTo>
                  <a:pt x="0" y="39"/>
                  <a:pt x="5" y="27"/>
                  <a:pt x="16" y="16"/>
                </a:cubicBezTo>
                <a:cubicBezTo>
                  <a:pt x="26" y="5"/>
                  <a:pt x="39" y="0"/>
                  <a:pt x="56" y="0"/>
                </a:cubicBezTo>
                <a:cubicBezTo>
                  <a:pt x="70" y="0"/>
                  <a:pt x="83" y="4"/>
                  <a:pt x="93" y="14"/>
                </a:cubicBezTo>
                <a:cubicBezTo>
                  <a:pt x="104" y="24"/>
                  <a:pt x="110" y="37"/>
                  <a:pt x="111" y="54"/>
                </a:cubicBezTo>
                <a:cubicBezTo>
                  <a:pt x="111" y="69"/>
                  <a:pt x="105" y="82"/>
                  <a:pt x="95" y="93"/>
                </a:cubicBezTo>
                <a:cubicBezTo>
                  <a:pt x="85" y="103"/>
                  <a:pt x="72" y="109"/>
                  <a:pt x="56" y="109"/>
                </a:cubicBezTo>
                <a:cubicBezTo>
                  <a:pt x="40" y="109"/>
                  <a:pt x="27" y="104"/>
                  <a:pt x="17" y="93"/>
                </a:cubicBezTo>
                <a:cubicBezTo>
                  <a:pt x="6" y="83"/>
                  <a:pt x="1" y="70"/>
                  <a:pt x="0"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4" name="Freeform 303"/>
          <p:cNvSpPr/>
          <p:nvPr/>
        </p:nvSpPr>
        <p:spPr>
          <a:xfrm>
            <a:off x="3960000" y="6079680"/>
            <a:ext cx="144360" cy="220320"/>
          </a:xfrm>
          <a:custGeom>
            <a:avLst/>
            <a:gdLst/>
            <a:ahLst/>
            <a:cxnLst/>
            <a:rect l="0" t="0" r="r" b="b"/>
            <a:pathLst>
              <a:path w="401" h="612">
                <a:moveTo>
                  <a:pt x="393" y="612"/>
                </a:moveTo>
                <a:cubicBezTo>
                  <a:pt x="382" y="610"/>
                  <a:pt x="342" y="609"/>
                  <a:pt x="276" y="609"/>
                </a:cubicBezTo>
                <a:cubicBezTo>
                  <a:pt x="206" y="609"/>
                  <a:pt x="165" y="610"/>
                  <a:pt x="155" y="612"/>
                </a:cubicBezTo>
                <a:lnTo>
                  <a:pt x="146" y="612"/>
                </a:lnTo>
                <a:lnTo>
                  <a:pt x="146" y="570"/>
                </a:lnTo>
                <a:lnTo>
                  <a:pt x="174" y="570"/>
                </a:lnTo>
                <a:cubicBezTo>
                  <a:pt x="186" y="570"/>
                  <a:pt x="195" y="570"/>
                  <a:pt x="199" y="570"/>
                </a:cubicBezTo>
                <a:cubicBezTo>
                  <a:pt x="203" y="570"/>
                  <a:pt x="208" y="570"/>
                  <a:pt x="214" y="569"/>
                </a:cubicBezTo>
                <a:cubicBezTo>
                  <a:pt x="220" y="567"/>
                  <a:pt x="224" y="566"/>
                  <a:pt x="227" y="564"/>
                </a:cubicBezTo>
                <a:cubicBezTo>
                  <a:pt x="229" y="562"/>
                  <a:pt x="231" y="560"/>
                  <a:pt x="233" y="557"/>
                </a:cubicBezTo>
                <a:cubicBezTo>
                  <a:pt x="234" y="556"/>
                  <a:pt x="234" y="539"/>
                  <a:pt x="234" y="507"/>
                </a:cubicBezTo>
                <a:lnTo>
                  <a:pt x="234" y="462"/>
                </a:lnTo>
                <a:lnTo>
                  <a:pt x="0" y="462"/>
                </a:lnTo>
                <a:lnTo>
                  <a:pt x="0" y="420"/>
                </a:lnTo>
                <a:lnTo>
                  <a:pt x="137" y="212"/>
                </a:lnTo>
                <a:cubicBezTo>
                  <a:pt x="229" y="72"/>
                  <a:pt x="275" y="2"/>
                  <a:pt x="276" y="1"/>
                </a:cubicBezTo>
                <a:cubicBezTo>
                  <a:pt x="278" y="0"/>
                  <a:pt x="284" y="0"/>
                  <a:pt x="295" y="0"/>
                </a:cubicBezTo>
                <a:lnTo>
                  <a:pt x="312" y="0"/>
                </a:lnTo>
                <a:lnTo>
                  <a:pt x="317" y="5"/>
                </a:lnTo>
                <a:lnTo>
                  <a:pt x="317" y="420"/>
                </a:lnTo>
                <a:lnTo>
                  <a:pt x="401" y="420"/>
                </a:lnTo>
                <a:lnTo>
                  <a:pt x="401" y="462"/>
                </a:lnTo>
                <a:lnTo>
                  <a:pt x="317" y="462"/>
                </a:lnTo>
                <a:lnTo>
                  <a:pt x="317" y="508"/>
                </a:lnTo>
                <a:cubicBezTo>
                  <a:pt x="317" y="534"/>
                  <a:pt x="317" y="548"/>
                  <a:pt x="317" y="552"/>
                </a:cubicBezTo>
                <a:cubicBezTo>
                  <a:pt x="317" y="556"/>
                  <a:pt x="319" y="560"/>
                  <a:pt x="322" y="563"/>
                </a:cubicBezTo>
                <a:cubicBezTo>
                  <a:pt x="327" y="567"/>
                  <a:pt x="344" y="570"/>
                  <a:pt x="375" y="570"/>
                </a:cubicBezTo>
                <a:lnTo>
                  <a:pt x="401" y="570"/>
                </a:lnTo>
                <a:lnTo>
                  <a:pt x="401" y="612"/>
                </a:lnTo>
                <a:lnTo>
                  <a:pt x="393" y="612"/>
                </a:lnTo>
                <a:moveTo>
                  <a:pt x="239" y="420"/>
                </a:moveTo>
                <a:lnTo>
                  <a:pt x="239" y="119"/>
                </a:lnTo>
                <a:lnTo>
                  <a:pt x="42" y="419"/>
                </a:lnTo>
                <a:lnTo>
                  <a:pt x="140" y="420"/>
                </a:lnTo>
                <a:lnTo>
                  <a:pt x="239" y="4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5" name="Freeform 304"/>
          <p:cNvSpPr/>
          <p:nvPr/>
        </p:nvSpPr>
        <p:spPr>
          <a:xfrm>
            <a:off x="4463640" y="6198840"/>
            <a:ext cx="330480" cy="39240"/>
          </a:xfrm>
          <a:custGeom>
            <a:avLst/>
            <a:gdLst/>
            <a:ahLst/>
            <a:cxnLst/>
            <a:rect l="0" t="0" r="r" b="b"/>
            <a:pathLst>
              <a:path w="918" h="109">
                <a:moveTo>
                  <a:pt x="0" y="55"/>
                </a:moveTo>
                <a:cubicBezTo>
                  <a:pt x="0" y="41"/>
                  <a:pt x="6" y="28"/>
                  <a:pt x="16" y="17"/>
                </a:cubicBezTo>
                <a:cubicBezTo>
                  <a:pt x="26" y="5"/>
                  <a:pt x="39" y="0"/>
                  <a:pt x="55" y="0"/>
                </a:cubicBezTo>
                <a:cubicBezTo>
                  <a:pt x="69" y="0"/>
                  <a:pt x="82" y="5"/>
                  <a:pt x="92" y="15"/>
                </a:cubicBezTo>
                <a:cubicBezTo>
                  <a:pt x="103" y="25"/>
                  <a:pt x="109" y="38"/>
                  <a:pt x="110" y="54"/>
                </a:cubicBezTo>
                <a:cubicBezTo>
                  <a:pt x="110" y="69"/>
                  <a:pt x="105" y="82"/>
                  <a:pt x="94" y="93"/>
                </a:cubicBezTo>
                <a:cubicBezTo>
                  <a:pt x="84" y="104"/>
                  <a:pt x="71" y="109"/>
                  <a:pt x="55" y="109"/>
                </a:cubicBezTo>
                <a:cubicBezTo>
                  <a:pt x="40" y="109"/>
                  <a:pt x="27" y="104"/>
                  <a:pt x="17" y="94"/>
                </a:cubicBezTo>
                <a:cubicBezTo>
                  <a:pt x="6" y="84"/>
                  <a:pt x="1" y="71"/>
                  <a:pt x="0" y="55"/>
                </a:cubicBezTo>
                <a:moveTo>
                  <a:pt x="404" y="55"/>
                </a:moveTo>
                <a:cubicBezTo>
                  <a:pt x="404" y="41"/>
                  <a:pt x="409" y="28"/>
                  <a:pt x="419" y="17"/>
                </a:cubicBezTo>
                <a:cubicBezTo>
                  <a:pt x="430" y="5"/>
                  <a:pt x="442" y="0"/>
                  <a:pt x="458" y="0"/>
                </a:cubicBezTo>
                <a:cubicBezTo>
                  <a:pt x="473" y="0"/>
                  <a:pt x="485" y="5"/>
                  <a:pt x="496" y="15"/>
                </a:cubicBezTo>
                <a:cubicBezTo>
                  <a:pt x="507" y="25"/>
                  <a:pt x="513" y="38"/>
                  <a:pt x="513" y="54"/>
                </a:cubicBezTo>
                <a:cubicBezTo>
                  <a:pt x="513" y="69"/>
                  <a:pt x="508" y="82"/>
                  <a:pt x="498" y="93"/>
                </a:cubicBezTo>
                <a:cubicBezTo>
                  <a:pt x="488" y="104"/>
                  <a:pt x="475" y="109"/>
                  <a:pt x="459" y="109"/>
                </a:cubicBezTo>
                <a:cubicBezTo>
                  <a:pt x="443" y="109"/>
                  <a:pt x="430" y="104"/>
                  <a:pt x="420" y="94"/>
                </a:cubicBezTo>
                <a:cubicBezTo>
                  <a:pt x="410" y="84"/>
                  <a:pt x="405" y="71"/>
                  <a:pt x="404" y="55"/>
                </a:cubicBezTo>
                <a:moveTo>
                  <a:pt x="807" y="55"/>
                </a:moveTo>
                <a:cubicBezTo>
                  <a:pt x="807" y="41"/>
                  <a:pt x="813" y="28"/>
                  <a:pt x="823" y="17"/>
                </a:cubicBezTo>
                <a:cubicBezTo>
                  <a:pt x="833" y="5"/>
                  <a:pt x="846" y="0"/>
                  <a:pt x="862" y="0"/>
                </a:cubicBezTo>
                <a:cubicBezTo>
                  <a:pt x="876" y="0"/>
                  <a:pt x="890" y="5"/>
                  <a:pt x="901" y="15"/>
                </a:cubicBezTo>
                <a:cubicBezTo>
                  <a:pt x="911" y="25"/>
                  <a:pt x="917" y="38"/>
                  <a:pt x="918" y="54"/>
                </a:cubicBezTo>
                <a:cubicBezTo>
                  <a:pt x="918" y="69"/>
                  <a:pt x="913" y="82"/>
                  <a:pt x="902" y="93"/>
                </a:cubicBezTo>
                <a:cubicBezTo>
                  <a:pt x="892" y="104"/>
                  <a:pt x="878" y="109"/>
                  <a:pt x="863" y="109"/>
                </a:cubicBezTo>
                <a:cubicBezTo>
                  <a:pt x="847" y="109"/>
                  <a:pt x="834" y="104"/>
                  <a:pt x="824" y="94"/>
                </a:cubicBezTo>
                <a:cubicBezTo>
                  <a:pt x="813" y="84"/>
                  <a:pt x="808" y="71"/>
                  <a:pt x="807"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6" name="Freeform 305"/>
          <p:cNvSpPr/>
          <p:nvPr/>
        </p:nvSpPr>
        <p:spPr>
          <a:xfrm>
            <a:off x="5158080" y="6083640"/>
            <a:ext cx="135000" cy="223560"/>
          </a:xfrm>
          <a:custGeom>
            <a:avLst/>
            <a:gdLst/>
            <a:ahLst/>
            <a:cxnLst/>
            <a:rect l="0" t="0" r="r" b="b"/>
            <a:pathLst>
              <a:path w="375" h="621">
                <a:moveTo>
                  <a:pt x="77" y="183"/>
                </a:moveTo>
                <a:cubicBezTo>
                  <a:pt x="60" y="183"/>
                  <a:pt x="47" y="178"/>
                  <a:pt x="38" y="168"/>
                </a:cubicBezTo>
                <a:cubicBezTo>
                  <a:pt x="29" y="157"/>
                  <a:pt x="25" y="143"/>
                  <a:pt x="24" y="127"/>
                </a:cubicBezTo>
                <a:cubicBezTo>
                  <a:pt x="24" y="94"/>
                  <a:pt x="38" y="64"/>
                  <a:pt x="67" y="38"/>
                </a:cubicBezTo>
                <a:cubicBezTo>
                  <a:pt x="97" y="12"/>
                  <a:pt x="132" y="0"/>
                  <a:pt x="173" y="0"/>
                </a:cubicBezTo>
                <a:cubicBezTo>
                  <a:pt x="194" y="0"/>
                  <a:pt x="207" y="0"/>
                  <a:pt x="213" y="0"/>
                </a:cubicBezTo>
                <a:cubicBezTo>
                  <a:pt x="257" y="8"/>
                  <a:pt x="291" y="24"/>
                  <a:pt x="315" y="48"/>
                </a:cubicBezTo>
                <a:cubicBezTo>
                  <a:pt x="338" y="73"/>
                  <a:pt x="350" y="100"/>
                  <a:pt x="351" y="129"/>
                </a:cubicBezTo>
                <a:cubicBezTo>
                  <a:pt x="351" y="161"/>
                  <a:pt x="341" y="191"/>
                  <a:pt x="320" y="221"/>
                </a:cubicBezTo>
                <a:cubicBezTo>
                  <a:pt x="300" y="250"/>
                  <a:pt x="271" y="272"/>
                  <a:pt x="235" y="285"/>
                </a:cubicBezTo>
                <a:lnTo>
                  <a:pt x="233" y="287"/>
                </a:lnTo>
                <a:cubicBezTo>
                  <a:pt x="233" y="287"/>
                  <a:pt x="235" y="288"/>
                  <a:pt x="241" y="289"/>
                </a:cubicBezTo>
                <a:cubicBezTo>
                  <a:pt x="246" y="291"/>
                  <a:pt x="255" y="293"/>
                  <a:pt x="267" y="298"/>
                </a:cubicBezTo>
                <a:cubicBezTo>
                  <a:pt x="279" y="302"/>
                  <a:pt x="290" y="308"/>
                  <a:pt x="301" y="316"/>
                </a:cubicBezTo>
                <a:cubicBezTo>
                  <a:pt x="351" y="348"/>
                  <a:pt x="375" y="391"/>
                  <a:pt x="375" y="443"/>
                </a:cubicBezTo>
                <a:cubicBezTo>
                  <a:pt x="375" y="490"/>
                  <a:pt x="357" y="532"/>
                  <a:pt x="319" y="567"/>
                </a:cubicBezTo>
                <a:cubicBezTo>
                  <a:pt x="282" y="603"/>
                  <a:pt x="235" y="621"/>
                  <a:pt x="178" y="621"/>
                </a:cubicBezTo>
                <a:cubicBezTo>
                  <a:pt x="129" y="621"/>
                  <a:pt x="88" y="608"/>
                  <a:pt x="52" y="582"/>
                </a:cubicBezTo>
                <a:cubicBezTo>
                  <a:pt x="17" y="556"/>
                  <a:pt x="0" y="523"/>
                  <a:pt x="0" y="483"/>
                </a:cubicBezTo>
                <a:cubicBezTo>
                  <a:pt x="0" y="467"/>
                  <a:pt x="5" y="453"/>
                  <a:pt x="16" y="443"/>
                </a:cubicBezTo>
                <a:cubicBezTo>
                  <a:pt x="27" y="433"/>
                  <a:pt x="40" y="427"/>
                  <a:pt x="56" y="427"/>
                </a:cubicBezTo>
                <a:cubicBezTo>
                  <a:pt x="74" y="427"/>
                  <a:pt x="88" y="432"/>
                  <a:pt x="99" y="443"/>
                </a:cubicBezTo>
                <a:cubicBezTo>
                  <a:pt x="110" y="454"/>
                  <a:pt x="115" y="467"/>
                  <a:pt x="115" y="483"/>
                </a:cubicBezTo>
                <a:cubicBezTo>
                  <a:pt x="115" y="490"/>
                  <a:pt x="114" y="496"/>
                  <a:pt x="113" y="502"/>
                </a:cubicBezTo>
                <a:cubicBezTo>
                  <a:pt x="111" y="507"/>
                  <a:pt x="109" y="512"/>
                  <a:pt x="106" y="516"/>
                </a:cubicBezTo>
                <a:cubicBezTo>
                  <a:pt x="104" y="520"/>
                  <a:pt x="101" y="524"/>
                  <a:pt x="96" y="527"/>
                </a:cubicBezTo>
                <a:cubicBezTo>
                  <a:pt x="92" y="530"/>
                  <a:pt x="88" y="532"/>
                  <a:pt x="85" y="534"/>
                </a:cubicBezTo>
                <a:cubicBezTo>
                  <a:pt x="82" y="536"/>
                  <a:pt x="79" y="537"/>
                  <a:pt x="76" y="538"/>
                </a:cubicBezTo>
                <a:cubicBezTo>
                  <a:pt x="73" y="538"/>
                  <a:pt x="70" y="539"/>
                  <a:pt x="68" y="540"/>
                </a:cubicBezTo>
                <a:lnTo>
                  <a:pt x="65" y="541"/>
                </a:lnTo>
                <a:cubicBezTo>
                  <a:pt x="96" y="568"/>
                  <a:pt x="134" y="582"/>
                  <a:pt x="178" y="582"/>
                </a:cubicBezTo>
                <a:cubicBezTo>
                  <a:pt x="211" y="582"/>
                  <a:pt x="236" y="566"/>
                  <a:pt x="252" y="534"/>
                </a:cubicBezTo>
                <a:cubicBezTo>
                  <a:pt x="263" y="514"/>
                  <a:pt x="268" y="484"/>
                  <a:pt x="268" y="443"/>
                </a:cubicBezTo>
                <a:lnTo>
                  <a:pt x="268" y="425"/>
                </a:lnTo>
                <a:cubicBezTo>
                  <a:pt x="268" y="368"/>
                  <a:pt x="249" y="329"/>
                  <a:pt x="210" y="310"/>
                </a:cubicBezTo>
                <a:cubicBezTo>
                  <a:pt x="201" y="307"/>
                  <a:pt x="183" y="304"/>
                  <a:pt x="155" y="304"/>
                </a:cubicBezTo>
                <a:lnTo>
                  <a:pt x="117" y="303"/>
                </a:lnTo>
                <a:lnTo>
                  <a:pt x="114" y="301"/>
                </a:lnTo>
                <a:cubicBezTo>
                  <a:pt x="113" y="299"/>
                  <a:pt x="113" y="295"/>
                  <a:pt x="113" y="287"/>
                </a:cubicBezTo>
                <a:cubicBezTo>
                  <a:pt x="113" y="276"/>
                  <a:pt x="115" y="270"/>
                  <a:pt x="120" y="270"/>
                </a:cubicBezTo>
                <a:cubicBezTo>
                  <a:pt x="137" y="270"/>
                  <a:pt x="154" y="269"/>
                  <a:pt x="172" y="266"/>
                </a:cubicBezTo>
                <a:cubicBezTo>
                  <a:pt x="193" y="263"/>
                  <a:pt x="211" y="250"/>
                  <a:pt x="228" y="228"/>
                </a:cubicBezTo>
                <a:cubicBezTo>
                  <a:pt x="245" y="206"/>
                  <a:pt x="253" y="172"/>
                  <a:pt x="253" y="126"/>
                </a:cubicBezTo>
                <a:lnTo>
                  <a:pt x="253" y="119"/>
                </a:lnTo>
                <a:cubicBezTo>
                  <a:pt x="253" y="84"/>
                  <a:pt x="243" y="61"/>
                  <a:pt x="222" y="47"/>
                </a:cubicBezTo>
                <a:cubicBezTo>
                  <a:pt x="209" y="39"/>
                  <a:pt x="194" y="35"/>
                  <a:pt x="179" y="35"/>
                </a:cubicBezTo>
                <a:cubicBezTo>
                  <a:pt x="160" y="35"/>
                  <a:pt x="142" y="38"/>
                  <a:pt x="126" y="45"/>
                </a:cubicBezTo>
                <a:cubicBezTo>
                  <a:pt x="110" y="51"/>
                  <a:pt x="98" y="58"/>
                  <a:pt x="92" y="65"/>
                </a:cubicBezTo>
                <a:cubicBezTo>
                  <a:pt x="85" y="73"/>
                  <a:pt x="82" y="76"/>
                  <a:pt x="82" y="76"/>
                </a:cubicBezTo>
                <a:lnTo>
                  <a:pt x="85" y="76"/>
                </a:lnTo>
                <a:cubicBezTo>
                  <a:pt x="86" y="77"/>
                  <a:pt x="89" y="77"/>
                  <a:pt x="92" y="78"/>
                </a:cubicBezTo>
                <a:cubicBezTo>
                  <a:pt x="95" y="79"/>
                  <a:pt x="98" y="80"/>
                  <a:pt x="101" y="83"/>
                </a:cubicBezTo>
                <a:cubicBezTo>
                  <a:pt x="104" y="85"/>
                  <a:pt x="107" y="87"/>
                  <a:pt x="112" y="89"/>
                </a:cubicBezTo>
                <a:cubicBezTo>
                  <a:pt x="116" y="91"/>
                  <a:pt x="119" y="94"/>
                  <a:pt x="121" y="99"/>
                </a:cubicBezTo>
                <a:cubicBezTo>
                  <a:pt x="122" y="104"/>
                  <a:pt x="125" y="108"/>
                  <a:pt x="128" y="112"/>
                </a:cubicBezTo>
                <a:cubicBezTo>
                  <a:pt x="131" y="117"/>
                  <a:pt x="132" y="123"/>
                  <a:pt x="131" y="130"/>
                </a:cubicBezTo>
                <a:cubicBezTo>
                  <a:pt x="131" y="144"/>
                  <a:pt x="126" y="156"/>
                  <a:pt x="118" y="167"/>
                </a:cubicBezTo>
                <a:cubicBezTo>
                  <a:pt x="110" y="177"/>
                  <a:pt x="96" y="182"/>
                  <a:pt x="77" y="18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7" name="Freeform 306"/>
          <p:cNvSpPr/>
          <p:nvPr/>
        </p:nvSpPr>
        <p:spPr>
          <a:xfrm>
            <a:off x="5331960" y="6260760"/>
            <a:ext cx="39960" cy="39240"/>
          </a:xfrm>
          <a:custGeom>
            <a:avLst/>
            <a:gdLst/>
            <a:ahLst/>
            <a:cxnLst/>
            <a:rect l="0" t="0" r="r" b="b"/>
            <a:pathLst>
              <a:path w="111" h="109">
                <a:moveTo>
                  <a:pt x="0" y="55"/>
                </a:moveTo>
                <a:cubicBezTo>
                  <a:pt x="0" y="39"/>
                  <a:pt x="6" y="27"/>
                  <a:pt x="16" y="16"/>
                </a:cubicBezTo>
                <a:cubicBezTo>
                  <a:pt x="26" y="5"/>
                  <a:pt x="39" y="0"/>
                  <a:pt x="55" y="0"/>
                </a:cubicBezTo>
                <a:cubicBezTo>
                  <a:pt x="70" y="0"/>
                  <a:pt x="83" y="4"/>
                  <a:pt x="94" y="14"/>
                </a:cubicBezTo>
                <a:cubicBezTo>
                  <a:pt x="104" y="24"/>
                  <a:pt x="110" y="37"/>
                  <a:pt x="111" y="54"/>
                </a:cubicBezTo>
                <a:cubicBezTo>
                  <a:pt x="111" y="69"/>
                  <a:pt x="106" y="82"/>
                  <a:pt x="95" y="93"/>
                </a:cubicBezTo>
                <a:cubicBezTo>
                  <a:pt x="85" y="103"/>
                  <a:pt x="72" y="109"/>
                  <a:pt x="56" y="109"/>
                </a:cubicBezTo>
                <a:cubicBezTo>
                  <a:pt x="40" y="109"/>
                  <a:pt x="27" y="104"/>
                  <a:pt x="17" y="93"/>
                </a:cubicBezTo>
                <a:cubicBezTo>
                  <a:pt x="7" y="83"/>
                  <a:pt x="1" y="70"/>
                  <a:pt x="0"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8" name="Freeform 307"/>
          <p:cNvSpPr/>
          <p:nvPr/>
        </p:nvSpPr>
        <p:spPr>
          <a:xfrm>
            <a:off x="5411160" y="6083280"/>
            <a:ext cx="135000" cy="223920"/>
          </a:xfrm>
          <a:custGeom>
            <a:avLst/>
            <a:gdLst/>
            <a:ahLst/>
            <a:cxnLst/>
            <a:rect l="0" t="0" r="r" b="b"/>
            <a:pathLst>
              <a:path w="375" h="622">
                <a:moveTo>
                  <a:pt x="73" y="43"/>
                </a:moveTo>
                <a:cubicBezTo>
                  <a:pt x="106" y="15"/>
                  <a:pt x="144" y="0"/>
                  <a:pt x="186" y="0"/>
                </a:cubicBezTo>
                <a:cubicBezTo>
                  <a:pt x="229" y="0"/>
                  <a:pt x="267" y="12"/>
                  <a:pt x="300" y="38"/>
                </a:cubicBezTo>
                <a:cubicBezTo>
                  <a:pt x="333" y="63"/>
                  <a:pt x="349" y="96"/>
                  <a:pt x="349" y="136"/>
                </a:cubicBezTo>
                <a:cubicBezTo>
                  <a:pt x="349" y="154"/>
                  <a:pt x="346" y="171"/>
                  <a:pt x="339" y="187"/>
                </a:cubicBezTo>
                <a:cubicBezTo>
                  <a:pt x="333" y="203"/>
                  <a:pt x="325" y="216"/>
                  <a:pt x="316" y="225"/>
                </a:cubicBezTo>
                <a:cubicBezTo>
                  <a:pt x="307" y="235"/>
                  <a:pt x="298" y="243"/>
                  <a:pt x="288" y="251"/>
                </a:cubicBezTo>
                <a:cubicBezTo>
                  <a:pt x="278" y="258"/>
                  <a:pt x="270" y="263"/>
                  <a:pt x="264" y="267"/>
                </a:cubicBezTo>
                <a:cubicBezTo>
                  <a:pt x="258" y="271"/>
                  <a:pt x="255" y="273"/>
                  <a:pt x="255" y="274"/>
                </a:cubicBezTo>
                <a:lnTo>
                  <a:pt x="267" y="282"/>
                </a:lnTo>
                <a:cubicBezTo>
                  <a:pt x="276" y="288"/>
                  <a:pt x="284" y="294"/>
                  <a:pt x="292" y="300"/>
                </a:cubicBezTo>
                <a:cubicBezTo>
                  <a:pt x="301" y="306"/>
                  <a:pt x="306" y="310"/>
                  <a:pt x="307" y="310"/>
                </a:cubicBezTo>
                <a:cubicBezTo>
                  <a:pt x="352" y="346"/>
                  <a:pt x="375" y="391"/>
                  <a:pt x="375" y="445"/>
                </a:cubicBezTo>
                <a:cubicBezTo>
                  <a:pt x="375" y="492"/>
                  <a:pt x="357" y="534"/>
                  <a:pt x="322" y="568"/>
                </a:cubicBezTo>
                <a:cubicBezTo>
                  <a:pt x="287" y="603"/>
                  <a:pt x="242" y="621"/>
                  <a:pt x="187" y="622"/>
                </a:cubicBezTo>
                <a:cubicBezTo>
                  <a:pt x="133" y="622"/>
                  <a:pt x="88" y="606"/>
                  <a:pt x="52" y="576"/>
                </a:cubicBezTo>
                <a:cubicBezTo>
                  <a:pt x="17" y="545"/>
                  <a:pt x="0" y="507"/>
                  <a:pt x="0" y="462"/>
                </a:cubicBezTo>
                <a:cubicBezTo>
                  <a:pt x="0" y="397"/>
                  <a:pt x="39" y="343"/>
                  <a:pt x="117" y="299"/>
                </a:cubicBezTo>
                <a:lnTo>
                  <a:pt x="101" y="288"/>
                </a:lnTo>
                <a:cubicBezTo>
                  <a:pt x="88" y="280"/>
                  <a:pt x="80" y="274"/>
                  <a:pt x="77" y="270"/>
                </a:cubicBezTo>
                <a:cubicBezTo>
                  <a:pt x="41" y="240"/>
                  <a:pt x="24" y="202"/>
                  <a:pt x="24" y="155"/>
                </a:cubicBezTo>
                <a:cubicBezTo>
                  <a:pt x="24" y="109"/>
                  <a:pt x="40" y="71"/>
                  <a:pt x="73" y="43"/>
                </a:cubicBezTo>
                <a:moveTo>
                  <a:pt x="220" y="253"/>
                </a:moveTo>
                <a:lnTo>
                  <a:pt x="226" y="250"/>
                </a:lnTo>
                <a:cubicBezTo>
                  <a:pt x="229" y="247"/>
                  <a:pt x="232" y="246"/>
                  <a:pt x="234" y="244"/>
                </a:cubicBezTo>
                <a:cubicBezTo>
                  <a:pt x="236" y="243"/>
                  <a:pt x="239" y="241"/>
                  <a:pt x="243" y="238"/>
                </a:cubicBezTo>
                <a:cubicBezTo>
                  <a:pt x="247" y="235"/>
                  <a:pt x="251" y="232"/>
                  <a:pt x="254" y="229"/>
                </a:cubicBezTo>
                <a:cubicBezTo>
                  <a:pt x="257" y="226"/>
                  <a:pt x="260" y="222"/>
                  <a:pt x="264" y="218"/>
                </a:cubicBezTo>
                <a:cubicBezTo>
                  <a:pt x="267" y="214"/>
                  <a:pt x="270" y="210"/>
                  <a:pt x="273" y="206"/>
                </a:cubicBezTo>
                <a:cubicBezTo>
                  <a:pt x="276" y="203"/>
                  <a:pt x="279" y="198"/>
                  <a:pt x="282" y="192"/>
                </a:cubicBezTo>
                <a:cubicBezTo>
                  <a:pt x="286" y="186"/>
                  <a:pt x="288" y="181"/>
                  <a:pt x="291" y="176"/>
                </a:cubicBezTo>
                <a:cubicBezTo>
                  <a:pt x="293" y="171"/>
                  <a:pt x="295" y="165"/>
                  <a:pt x="295" y="158"/>
                </a:cubicBezTo>
                <a:cubicBezTo>
                  <a:pt x="296" y="150"/>
                  <a:pt x="296" y="143"/>
                  <a:pt x="297" y="138"/>
                </a:cubicBezTo>
                <a:cubicBezTo>
                  <a:pt x="297" y="112"/>
                  <a:pt x="288" y="90"/>
                  <a:pt x="271" y="72"/>
                </a:cubicBezTo>
                <a:cubicBezTo>
                  <a:pt x="253" y="54"/>
                  <a:pt x="233" y="42"/>
                  <a:pt x="210" y="38"/>
                </a:cubicBezTo>
                <a:cubicBezTo>
                  <a:pt x="206" y="37"/>
                  <a:pt x="196" y="37"/>
                  <a:pt x="180" y="37"/>
                </a:cubicBezTo>
                <a:cubicBezTo>
                  <a:pt x="156" y="37"/>
                  <a:pt x="133" y="44"/>
                  <a:pt x="111" y="60"/>
                </a:cubicBezTo>
                <a:cubicBezTo>
                  <a:pt x="89" y="76"/>
                  <a:pt x="78" y="95"/>
                  <a:pt x="78" y="119"/>
                </a:cubicBezTo>
                <a:cubicBezTo>
                  <a:pt x="78" y="133"/>
                  <a:pt x="81" y="145"/>
                  <a:pt x="89" y="157"/>
                </a:cubicBezTo>
                <a:cubicBezTo>
                  <a:pt x="97" y="168"/>
                  <a:pt x="105" y="177"/>
                  <a:pt x="113" y="184"/>
                </a:cubicBezTo>
                <a:cubicBezTo>
                  <a:pt x="121" y="190"/>
                  <a:pt x="136" y="200"/>
                  <a:pt x="158" y="213"/>
                </a:cubicBezTo>
                <a:cubicBezTo>
                  <a:pt x="162" y="216"/>
                  <a:pt x="165" y="218"/>
                  <a:pt x="168" y="219"/>
                </a:cubicBezTo>
                <a:lnTo>
                  <a:pt x="220" y="253"/>
                </a:lnTo>
                <a:moveTo>
                  <a:pt x="188" y="583"/>
                </a:moveTo>
                <a:cubicBezTo>
                  <a:pt x="223" y="583"/>
                  <a:pt x="253" y="573"/>
                  <a:pt x="278" y="552"/>
                </a:cubicBezTo>
                <a:cubicBezTo>
                  <a:pt x="303" y="532"/>
                  <a:pt x="316" y="507"/>
                  <a:pt x="316" y="478"/>
                </a:cubicBezTo>
                <a:cubicBezTo>
                  <a:pt x="316" y="468"/>
                  <a:pt x="314" y="458"/>
                  <a:pt x="311" y="449"/>
                </a:cubicBezTo>
                <a:cubicBezTo>
                  <a:pt x="308" y="440"/>
                  <a:pt x="305" y="433"/>
                  <a:pt x="301" y="427"/>
                </a:cubicBezTo>
                <a:cubicBezTo>
                  <a:pt x="296" y="421"/>
                  <a:pt x="290" y="414"/>
                  <a:pt x="281" y="407"/>
                </a:cubicBezTo>
                <a:cubicBezTo>
                  <a:pt x="272" y="400"/>
                  <a:pt x="265" y="394"/>
                  <a:pt x="260" y="391"/>
                </a:cubicBezTo>
                <a:cubicBezTo>
                  <a:pt x="255" y="387"/>
                  <a:pt x="246" y="381"/>
                  <a:pt x="234" y="373"/>
                </a:cubicBezTo>
                <a:cubicBezTo>
                  <a:pt x="221" y="366"/>
                  <a:pt x="213" y="361"/>
                  <a:pt x="209" y="358"/>
                </a:cubicBezTo>
                <a:cubicBezTo>
                  <a:pt x="201" y="353"/>
                  <a:pt x="192" y="347"/>
                  <a:pt x="182" y="341"/>
                </a:cubicBezTo>
                <a:cubicBezTo>
                  <a:pt x="173" y="335"/>
                  <a:pt x="165" y="330"/>
                  <a:pt x="159" y="326"/>
                </a:cubicBezTo>
                <a:lnTo>
                  <a:pt x="152" y="321"/>
                </a:lnTo>
                <a:cubicBezTo>
                  <a:pt x="148" y="321"/>
                  <a:pt x="139" y="326"/>
                  <a:pt x="125" y="336"/>
                </a:cubicBezTo>
                <a:cubicBezTo>
                  <a:pt x="112" y="347"/>
                  <a:pt x="97" y="363"/>
                  <a:pt x="82" y="386"/>
                </a:cubicBezTo>
                <a:cubicBezTo>
                  <a:pt x="66" y="409"/>
                  <a:pt x="58" y="434"/>
                  <a:pt x="58" y="460"/>
                </a:cubicBezTo>
                <a:cubicBezTo>
                  <a:pt x="58" y="496"/>
                  <a:pt x="71" y="525"/>
                  <a:pt x="97" y="548"/>
                </a:cubicBezTo>
                <a:cubicBezTo>
                  <a:pt x="123" y="571"/>
                  <a:pt x="153" y="582"/>
                  <a:pt x="188" y="58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9" name="Freeform 308"/>
          <p:cNvSpPr/>
          <p:nvPr/>
        </p:nvSpPr>
        <p:spPr>
          <a:xfrm>
            <a:off x="5566680" y="6055920"/>
            <a:ext cx="45000" cy="325440"/>
          </a:xfrm>
          <a:custGeom>
            <a:avLst/>
            <a:gdLst/>
            <a:ahLst/>
            <a:cxnLst/>
            <a:rect l="0" t="0" r="r" b="b"/>
            <a:pathLst>
              <a:path w="125" h="904">
                <a:moveTo>
                  <a:pt x="0" y="36"/>
                </a:moveTo>
                <a:lnTo>
                  <a:pt x="0" y="0"/>
                </a:lnTo>
                <a:lnTo>
                  <a:pt x="125" y="0"/>
                </a:lnTo>
                <a:lnTo>
                  <a:pt x="125" y="904"/>
                </a:lnTo>
                <a:lnTo>
                  <a:pt x="0" y="904"/>
                </a:lnTo>
                <a:lnTo>
                  <a:pt x="0" y="867"/>
                </a:lnTo>
                <a:lnTo>
                  <a:pt x="88" y="867"/>
                </a:lnTo>
                <a:lnTo>
                  <a:pt x="88" y="36"/>
                </a:lnTo>
                <a:lnTo>
                  <a:pt x="0" y="3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0" name="Freeform 309"/>
          <p:cNvSpPr/>
          <p:nvPr/>
        </p:nvSpPr>
        <p:spPr>
          <a:xfrm>
            <a:off x="5673240" y="5991120"/>
            <a:ext cx="154080" cy="153720"/>
          </a:xfrm>
          <a:custGeom>
            <a:avLst/>
            <a:gdLst/>
            <a:ahLst/>
            <a:cxnLst/>
            <a:rect l="0" t="0" r="r" b="b"/>
            <a:pathLst>
              <a:path w="428" h="427">
                <a:moveTo>
                  <a:pt x="0" y="16"/>
                </a:moveTo>
                <a:cubicBezTo>
                  <a:pt x="0" y="16"/>
                  <a:pt x="0" y="15"/>
                  <a:pt x="0" y="13"/>
                </a:cubicBezTo>
                <a:cubicBezTo>
                  <a:pt x="0" y="10"/>
                  <a:pt x="1" y="8"/>
                  <a:pt x="3" y="6"/>
                </a:cubicBezTo>
                <a:cubicBezTo>
                  <a:pt x="4" y="3"/>
                  <a:pt x="6" y="2"/>
                  <a:pt x="7" y="1"/>
                </a:cubicBezTo>
                <a:cubicBezTo>
                  <a:pt x="9" y="0"/>
                  <a:pt x="10" y="0"/>
                  <a:pt x="10" y="0"/>
                </a:cubicBezTo>
                <a:lnTo>
                  <a:pt x="418" y="0"/>
                </a:lnTo>
                <a:cubicBezTo>
                  <a:pt x="424" y="3"/>
                  <a:pt x="428" y="7"/>
                  <a:pt x="428" y="13"/>
                </a:cubicBezTo>
                <a:cubicBezTo>
                  <a:pt x="428" y="18"/>
                  <a:pt x="424" y="22"/>
                  <a:pt x="418" y="25"/>
                </a:cubicBezTo>
                <a:lnTo>
                  <a:pt x="227" y="25"/>
                </a:lnTo>
                <a:lnTo>
                  <a:pt x="227" y="418"/>
                </a:lnTo>
                <a:cubicBezTo>
                  <a:pt x="224" y="423"/>
                  <a:pt x="220" y="426"/>
                  <a:pt x="215" y="427"/>
                </a:cubicBezTo>
                <a:cubicBezTo>
                  <a:pt x="213" y="427"/>
                  <a:pt x="211" y="427"/>
                  <a:pt x="210" y="427"/>
                </a:cubicBezTo>
                <a:cubicBezTo>
                  <a:pt x="209" y="426"/>
                  <a:pt x="208" y="426"/>
                  <a:pt x="207" y="425"/>
                </a:cubicBezTo>
                <a:cubicBezTo>
                  <a:pt x="206" y="425"/>
                  <a:pt x="205" y="424"/>
                  <a:pt x="204" y="423"/>
                </a:cubicBezTo>
                <a:cubicBezTo>
                  <a:pt x="204" y="422"/>
                  <a:pt x="203" y="422"/>
                  <a:pt x="203" y="421"/>
                </a:cubicBezTo>
                <a:cubicBezTo>
                  <a:pt x="203" y="421"/>
                  <a:pt x="203" y="420"/>
                  <a:pt x="202" y="419"/>
                </a:cubicBezTo>
                <a:cubicBezTo>
                  <a:pt x="201" y="418"/>
                  <a:pt x="201" y="417"/>
                  <a:pt x="201" y="417"/>
                </a:cubicBezTo>
                <a:lnTo>
                  <a:pt x="201" y="25"/>
                </a:lnTo>
                <a:lnTo>
                  <a:pt x="10" y="25"/>
                </a:lnTo>
                <a:cubicBezTo>
                  <a:pt x="10" y="25"/>
                  <a:pt x="9" y="25"/>
                  <a:pt x="8" y="24"/>
                </a:cubicBezTo>
                <a:cubicBezTo>
                  <a:pt x="7" y="23"/>
                  <a:pt x="5" y="22"/>
                  <a:pt x="3" y="20"/>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1" name="Freeform 310"/>
          <p:cNvSpPr/>
          <p:nvPr/>
        </p:nvSpPr>
        <p:spPr>
          <a:xfrm>
            <a:off x="5862240" y="6156000"/>
            <a:ext cx="163440" cy="207000"/>
          </a:xfrm>
          <a:custGeom>
            <a:avLst/>
            <a:gdLst/>
            <a:ahLst/>
            <a:cxnLst/>
            <a:rect l="0" t="0" r="r" b="b"/>
            <a:pathLst>
              <a:path w="454" h="575">
                <a:moveTo>
                  <a:pt x="14" y="533"/>
                </a:moveTo>
                <a:lnTo>
                  <a:pt x="27" y="533"/>
                </a:lnTo>
                <a:cubicBezTo>
                  <a:pt x="50" y="533"/>
                  <a:pt x="65" y="529"/>
                  <a:pt x="69" y="521"/>
                </a:cubicBezTo>
                <a:lnTo>
                  <a:pt x="69" y="514"/>
                </a:lnTo>
                <a:cubicBezTo>
                  <a:pt x="69" y="509"/>
                  <a:pt x="69" y="504"/>
                  <a:pt x="69" y="496"/>
                </a:cubicBezTo>
                <a:cubicBezTo>
                  <a:pt x="69" y="489"/>
                  <a:pt x="69" y="480"/>
                  <a:pt x="69" y="469"/>
                </a:cubicBezTo>
                <a:cubicBezTo>
                  <a:pt x="69" y="459"/>
                  <a:pt x="70" y="447"/>
                  <a:pt x="70" y="434"/>
                </a:cubicBezTo>
                <a:cubicBezTo>
                  <a:pt x="71" y="421"/>
                  <a:pt x="71" y="408"/>
                  <a:pt x="70" y="393"/>
                </a:cubicBezTo>
                <a:cubicBezTo>
                  <a:pt x="70" y="380"/>
                  <a:pt x="70" y="365"/>
                  <a:pt x="70" y="349"/>
                </a:cubicBezTo>
                <a:cubicBezTo>
                  <a:pt x="71" y="334"/>
                  <a:pt x="71" y="318"/>
                  <a:pt x="70" y="303"/>
                </a:cubicBezTo>
                <a:cubicBezTo>
                  <a:pt x="70" y="283"/>
                  <a:pt x="70" y="261"/>
                  <a:pt x="70" y="239"/>
                </a:cubicBezTo>
                <a:cubicBezTo>
                  <a:pt x="70" y="217"/>
                  <a:pt x="70" y="197"/>
                  <a:pt x="70" y="179"/>
                </a:cubicBezTo>
                <a:cubicBezTo>
                  <a:pt x="70" y="162"/>
                  <a:pt x="70" y="146"/>
                  <a:pt x="70" y="132"/>
                </a:cubicBezTo>
                <a:cubicBezTo>
                  <a:pt x="70" y="117"/>
                  <a:pt x="70" y="105"/>
                  <a:pt x="69" y="96"/>
                </a:cubicBezTo>
                <a:cubicBezTo>
                  <a:pt x="69" y="87"/>
                  <a:pt x="69" y="83"/>
                  <a:pt x="69" y="82"/>
                </a:cubicBezTo>
                <a:cubicBezTo>
                  <a:pt x="68" y="71"/>
                  <a:pt x="63" y="63"/>
                  <a:pt x="57" y="59"/>
                </a:cubicBezTo>
                <a:cubicBezTo>
                  <a:pt x="50" y="56"/>
                  <a:pt x="37" y="53"/>
                  <a:pt x="16" y="51"/>
                </a:cubicBezTo>
                <a:lnTo>
                  <a:pt x="0" y="51"/>
                </a:lnTo>
                <a:lnTo>
                  <a:pt x="0" y="31"/>
                </a:lnTo>
                <a:cubicBezTo>
                  <a:pt x="0" y="17"/>
                  <a:pt x="1" y="10"/>
                  <a:pt x="2" y="10"/>
                </a:cubicBezTo>
                <a:lnTo>
                  <a:pt x="11" y="9"/>
                </a:lnTo>
                <a:cubicBezTo>
                  <a:pt x="17" y="8"/>
                  <a:pt x="25" y="8"/>
                  <a:pt x="37" y="7"/>
                </a:cubicBezTo>
                <a:cubicBezTo>
                  <a:pt x="48" y="6"/>
                  <a:pt x="59" y="6"/>
                  <a:pt x="70" y="5"/>
                </a:cubicBezTo>
                <a:cubicBezTo>
                  <a:pt x="81" y="5"/>
                  <a:pt x="92" y="4"/>
                  <a:pt x="104" y="3"/>
                </a:cubicBezTo>
                <a:cubicBezTo>
                  <a:pt x="116" y="3"/>
                  <a:pt x="125" y="2"/>
                  <a:pt x="131" y="1"/>
                </a:cubicBezTo>
                <a:cubicBezTo>
                  <a:pt x="137" y="0"/>
                  <a:pt x="140" y="-1"/>
                  <a:pt x="141" y="0"/>
                </a:cubicBezTo>
                <a:lnTo>
                  <a:pt x="143" y="0"/>
                </a:lnTo>
                <a:lnTo>
                  <a:pt x="143" y="23"/>
                </a:lnTo>
                <a:lnTo>
                  <a:pt x="144" y="47"/>
                </a:lnTo>
                <a:lnTo>
                  <a:pt x="152" y="40"/>
                </a:lnTo>
                <a:cubicBezTo>
                  <a:pt x="187" y="14"/>
                  <a:pt x="229" y="1"/>
                  <a:pt x="277" y="1"/>
                </a:cubicBezTo>
                <a:cubicBezTo>
                  <a:pt x="326" y="1"/>
                  <a:pt x="367" y="20"/>
                  <a:pt x="402" y="59"/>
                </a:cubicBezTo>
                <a:cubicBezTo>
                  <a:pt x="436" y="97"/>
                  <a:pt x="453" y="145"/>
                  <a:pt x="454" y="204"/>
                </a:cubicBezTo>
                <a:cubicBezTo>
                  <a:pt x="454" y="265"/>
                  <a:pt x="435" y="314"/>
                  <a:pt x="395" y="352"/>
                </a:cubicBezTo>
                <a:cubicBezTo>
                  <a:pt x="356" y="390"/>
                  <a:pt x="312" y="410"/>
                  <a:pt x="263" y="410"/>
                </a:cubicBezTo>
                <a:cubicBezTo>
                  <a:pt x="221" y="410"/>
                  <a:pt x="185" y="396"/>
                  <a:pt x="153" y="369"/>
                </a:cubicBezTo>
                <a:lnTo>
                  <a:pt x="146" y="363"/>
                </a:lnTo>
                <a:lnTo>
                  <a:pt x="146" y="440"/>
                </a:lnTo>
                <a:lnTo>
                  <a:pt x="146" y="491"/>
                </a:lnTo>
                <a:cubicBezTo>
                  <a:pt x="146" y="507"/>
                  <a:pt x="147" y="517"/>
                  <a:pt x="148" y="521"/>
                </a:cubicBezTo>
                <a:cubicBezTo>
                  <a:pt x="149" y="524"/>
                  <a:pt x="152" y="528"/>
                  <a:pt x="158" y="531"/>
                </a:cubicBezTo>
                <a:cubicBezTo>
                  <a:pt x="171" y="533"/>
                  <a:pt x="185" y="533"/>
                  <a:pt x="202" y="533"/>
                </a:cubicBezTo>
                <a:lnTo>
                  <a:pt x="217" y="533"/>
                </a:lnTo>
                <a:lnTo>
                  <a:pt x="217" y="575"/>
                </a:lnTo>
                <a:lnTo>
                  <a:pt x="209" y="575"/>
                </a:lnTo>
                <a:lnTo>
                  <a:pt x="188" y="574"/>
                </a:lnTo>
                <a:cubicBezTo>
                  <a:pt x="174" y="573"/>
                  <a:pt x="159" y="573"/>
                  <a:pt x="143" y="573"/>
                </a:cubicBezTo>
                <a:cubicBezTo>
                  <a:pt x="126" y="573"/>
                  <a:pt x="115" y="573"/>
                  <a:pt x="108" y="572"/>
                </a:cubicBezTo>
                <a:cubicBezTo>
                  <a:pt x="46" y="572"/>
                  <a:pt x="13" y="573"/>
                  <a:pt x="7" y="575"/>
                </a:cubicBezTo>
                <a:lnTo>
                  <a:pt x="0" y="575"/>
                </a:lnTo>
                <a:lnTo>
                  <a:pt x="0" y="533"/>
                </a:lnTo>
                <a:lnTo>
                  <a:pt x="14" y="533"/>
                </a:lnTo>
                <a:moveTo>
                  <a:pt x="366" y="202"/>
                </a:moveTo>
                <a:cubicBezTo>
                  <a:pt x="366" y="158"/>
                  <a:pt x="355" y="119"/>
                  <a:pt x="335" y="86"/>
                </a:cubicBezTo>
                <a:cubicBezTo>
                  <a:pt x="314" y="52"/>
                  <a:pt x="289" y="36"/>
                  <a:pt x="258" y="36"/>
                </a:cubicBezTo>
                <a:cubicBezTo>
                  <a:pt x="214" y="36"/>
                  <a:pt x="177" y="55"/>
                  <a:pt x="146" y="95"/>
                </a:cubicBezTo>
                <a:lnTo>
                  <a:pt x="146" y="310"/>
                </a:lnTo>
                <a:cubicBezTo>
                  <a:pt x="170" y="354"/>
                  <a:pt x="204" y="375"/>
                  <a:pt x="247" y="375"/>
                </a:cubicBezTo>
                <a:cubicBezTo>
                  <a:pt x="279" y="375"/>
                  <a:pt x="306" y="359"/>
                  <a:pt x="330" y="327"/>
                </a:cubicBezTo>
                <a:cubicBezTo>
                  <a:pt x="353" y="294"/>
                  <a:pt x="365" y="253"/>
                  <a:pt x="366" y="20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2" name="Freeform 311"/>
          <p:cNvSpPr/>
          <p:nvPr/>
        </p:nvSpPr>
        <p:spPr>
          <a:xfrm>
            <a:off x="6042960" y="6156000"/>
            <a:ext cx="111960" cy="144000"/>
          </a:xfrm>
          <a:custGeom>
            <a:avLst/>
            <a:gdLst/>
            <a:ahLst/>
            <a:cxnLst/>
            <a:rect l="0" t="0" r="r" b="b"/>
            <a:pathLst>
              <a:path w="311" h="400">
                <a:moveTo>
                  <a:pt x="14" y="358"/>
                </a:moveTo>
                <a:lnTo>
                  <a:pt x="27" y="358"/>
                </a:lnTo>
                <a:cubicBezTo>
                  <a:pt x="50" y="358"/>
                  <a:pt x="65" y="354"/>
                  <a:pt x="69" y="346"/>
                </a:cubicBezTo>
                <a:lnTo>
                  <a:pt x="69" y="338"/>
                </a:lnTo>
                <a:cubicBezTo>
                  <a:pt x="69" y="333"/>
                  <a:pt x="69" y="326"/>
                  <a:pt x="69" y="318"/>
                </a:cubicBezTo>
                <a:cubicBezTo>
                  <a:pt x="69" y="309"/>
                  <a:pt x="70" y="300"/>
                  <a:pt x="70" y="290"/>
                </a:cubicBezTo>
                <a:cubicBezTo>
                  <a:pt x="71" y="279"/>
                  <a:pt x="71" y="268"/>
                  <a:pt x="70" y="253"/>
                </a:cubicBezTo>
                <a:cubicBezTo>
                  <a:pt x="70" y="240"/>
                  <a:pt x="70" y="228"/>
                  <a:pt x="70" y="216"/>
                </a:cubicBezTo>
                <a:cubicBezTo>
                  <a:pt x="70" y="197"/>
                  <a:pt x="70" y="177"/>
                  <a:pt x="70" y="156"/>
                </a:cubicBezTo>
                <a:cubicBezTo>
                  <a:pt x="70" y="135"/>
                  <a:pt x="70" y="117"/>
                  <a:pt x="70" y="103"/>
                </a:cubicBezTo>
                <a:lnTo>
                  <a:pt x="69" y="82"/>
                </a:lnTo>
                <a:cubicBezTo>
                  <a:pt x="68" y="71"/>
                  <a:pt x="63" y="63"/>
                  <a:pt x="57" y="59"/>
                </a:cubicBezTo>
                <a:cubicBezTo>
                  <a:pt x="50" y="56"/>
                  <a:pt x="37" y="53"/>
                  <a:pt x="16" y="51"/>
                </a:cubicBezTo>
                <a:lnTo>
                  <a:pt x="0" y="51"/>
                </a:lnTo>
                <a:lnTo>
                  <a:pt x="0" y="31"/>
                </a:lnTo>
                <a:cubicBezTo>
                  <a:pt x="0" y="17"/>
                  <a:pt x="0" y="10"/>
                  <a:pt x="2" y="10"/>
                </a:cubicBezTo>
                <a:lnTo>
                  <a:pt x="11" y="9"/>
                </a:lnTo>
                <a:cubicBezTo>
                  <a:pt x="17" y="8"/>
                  <a:pt x="25" y="8"/>
                  <a:pt x="36" y="7"/>
                </a:cubicBezTo>
                <a:cubicBezTo>
                  <a:pt x="47" y="6"/>
                  <a:pt x="58" y="6"/>
                  <a:pt x="68" y="5"/>
                </a:cubicBezTo>
                <a:cubicBezTo>
                  <a:pt x="78" y="5"/>
                  <a:pt x="89" y="4"/>
                  <a:pt x="100" y="3"/>
                </a:cubicBezTo>
                <a:cubicBezTo>
                  <a:pt x="112" y="3"/>
                  <a:pt x="121" y="2"/>
                  <a:pt x="127" y="1"/>
                </a:cubicBezTo>
                <a:cubicBezTo>
                  <a:pt x="133" y="0"/>
                  <a:pt x="137" y="-1"/>
                  <a:pt x="137" y="0"/>
                </a:cubicBezTo>
                <a:lnTo>
                  <a:pt x="140" y="0"/>
                </a:lnTo>
                <a:lnTo>
                  <a:pt x="140" y="62"/>
                </a:lnTo>
                <a:cubicBezTo>
                  <a:pt x="163" y="21"/>
                  <a:pt x="193" y="1"/>
                  <a:pt x="227" y="1"/>
                </a:cubicBezTo>
                <a:lnTo>
                  <a:pt x="233" y="1"/>
                </a:lnTo>
                <a:cubicBezTo>
                  <a:pt x="260" y="1"/>
                  <a:pt x="280" y="7"/>
                  <a:pt x="292" y="21"/>
                </a:cubicBezTo>
                <a:cubicBezTo>
                  <a:pt x="305" y="34"/>
                  <a:pt x="311" y="48"/>
                  <a:pt x="311" y="62"/>
                </a:cubicBezTo>
                <a:cubicBezTo>
                  <a:pt x="311" y="75"/>
                  <a:pt x="307" y="86"/>
                  <a:pt x="300" y="95"/>
                </a:cubicBezTo>
                <a:cubicBezTo>
                  <a:pt x="292" y="104"/>
                  <a:pt x="280" y="108"/>
                  <a:pt x="265" y="108"/>
                </a:cubicBezTo>
                <a:cubicBezTo>
                  <a:pt x="250" y="108"/>
                  <a:pt x="239" y="103"/>
                  <a:pt x="232" y="94"/>
                </a:cubicBezTo>
                <a:cubicBezTo>
                  <a:pt x="225" y="84"/>
                  <a:pt x="221" y="74"/>
                  <a:pt x="220" y="63"/>
                </a:cubicBezTo>
                <a:cubicBezTo>
                  <a:pt x="220" y="58"/>
                  <a:pt x="221" y="53"/>
                  <a:pt x="222" y="49"/>
                </a:cubicBezTo>
                <a:cubicBezTo>
                  <a:pt x="223" y="44"/>
                  <a:pt x="225" y="41"/>
                  <a:pt x="227" y="38"/>
                </a:cubicBezTo>
                <a:cubicBezTo>
                  <a:pt x="228" y="35"/>
                  <a:pt x="229" y="33"/>
                  <a:pt x="229" y="33"/>
                </a:cubicBezTo>
                <a:cubicBezTo>
                  <a:pt x="228" y="32"/>
                  <a:pt x="221" y="33"/>
                  <a:pt x="208" y="37"/>
                </a:cubicBezTo>
                <a:cubicBezTo>
                  <a:pt x="199" y="42"/>
                  <a:pt x="192" y="46"/>
                  <a:pt x="187" y="50"/>
                </a:cubicBezTo>
                <a:cubicBezTo>
                  <a:pt x="159" y="77"/>
                  <a:pt x="144" y="131"/>
                  <a:pt x="144" y="212"/>
                </a:cubicBezTo>
                <a:lnTo>
                  <a:pt x="144" y="261"/>
                </a:lnTo>
                <a:cubicBezTo>
                  <a:pt x="144" y="269"/>
                  <a:pt x="144" y="277"/>
                  <a:pt x="144" y="285"/>
                </a:cubicBezTo>
                <a:cubicBezTo>
                  <a:pt x="144" y="294"/>
                  <a:pt x="144" y="301"/>
                  <a:pt x="144" y="309"/>
                </a:cubicBezTo>
                <a:cubicBezTo>
                  <a:pt x="144" y="316"/>
                  <a:pt x="145" y="322"/>
                  <a:pt x="145" y="327"/>
                </a:cubicBezTo>
                <a:cubicBezTo>
                  <a:pt x="146" y="332"/>
                  <a:pt x="146" y="336"/>
                  <a:pt x="145" y="340"/>
                </a:cubicBezTo>
                <a:lnTo>
                  <a:pt x="145" y="345"/>
                </a:lnTo>
                <a:cubicBezTo>
                  <a:pt x="146" y="346"/>
                  <a:pt x="147" y="347"/>
                  <a:pt x="148" y="348"/>
                </a:cubicBezTo>
                <a:cubicBezTo>
                  <a:pt x="149" y="350"/>
                  <a:pt x="151" y="350"/>
                  <a:pt x="152" y="351"/>
                </a:cubicBezTo>
                <a:cubicBezTo>
                  <a:pt x="154" y="352"/>
                  <a:pt x="156" y="353"/>
                  <a:pt x="157" y="354"/>
                </a:cubicBezTo>
                <a:cubicBezTo>
                  <a:pt x="158" y="355"/>
                  <a:pt x="160" y="356"/>
                  <a:pt x="163" y="356"/>
                </a:cubicBezTo>
                <a:cubicBezTo>
                  <a:pt x="166" y="356"/>
                  <a:pt x="168" y="356"/>
                  <a:pt x="170" y="357"/>
                </a:cubicBezTo>
                <a:cubicBezTo>
                  <a:pt x="171" y="357"/>
                  <a:pt x="174" y="357"/>
                  <a:pt x="178" y="357"/>
                </a:cubicBezTo>
                <a:cubicBezTo>
                  <a:pt x="182" y="357"/>
                  <a:pt x="185" y="357"/>
                  <a:pt x="186" y="357"/>
                </a:cubicBezTo>
                <a:cubicBezTo>
                  <a:pt x="187" y="357"/>
                  <a:pt x="190" y="358"/>
                  <a:pt x="195" y="358"/>
                </a:cubicBezTo>
                <a:cubicBezTo>
                  <a:pt x="200" y="359"/>
                  <a:pt x="203" y="359"/>
                  <a:pt x="204" y="358"/>
                </a:cubicBezTo>
                <a:lnTo>
                  <a:pt x="232" y="358"/>
                </a:lnTo>
                <a:lnTo>
                  <a:pt x="232" y="400"/>
                </a:lnTo>
                <a:lnTo>
                  <a:pt x="224" y="400"/>
                </a:lnTo>
                <a:cubicBezTo>
                  <a:pt x="213" y="398"/>
                  <a:pt x="175" y="397"/>
                  <a:pt x="108" y="397"/>
                </a:cubicBezTo>
                <a:cubicBezTo>
                  <a:pt x="46" y="397"/>
                  <a:pt x="12" y="398"/>
                  <a:pt x="7" y="400"/>
                </a:cubicBezTo>
                <a:lnTo>
                  <a:pt x="0" y="400"/>
                </a:lnTo>
                <a:lnTo>
                  <a:pt x="0" y="358"/>
                </a:lnTo>
                <a:lnTo>
                  <a:pt x="14" y="35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3" name="Freeform 312"/>
          <p:cNvSpPr/>
          <p:nvPr/>
        </p:nvSpPr>
        <p:spPr>
          <a:xfrm>
            <a:off x="6172920" y="6153840"/>
            <a:ext cx="144360" cy="149400"/>
          </a:xfrm>
          <a:custGeom>
            <a:avLst/>
            <a:gdLst/>
            <a:ahLst/>
            <a:cxnLst/>
            <a:rect l="0" t="0" r="r" b="b"/>
            <a:pathLst>
              <a:path w="401" h="415">
                <a:moveTo>
                  <a:pt x="0" y="213"/>
                </a:moveTo>
                <a:cubicBezTo>
                  <a:pt x="0" y="155"/>
                  <a:pt x="19" y="106"/>
                  <a:pt x="59" y="65"/>
                </a:cubicBezTo>
                <a:cubicBezTo>
                  <a:pt x="98" y="22"/>
                  <a:pt x="145" y="1"/>
                  <a:pt x="200" y="0"/>
                </a:cubicBezTo>
                <a:cubicBezTo>
                  <a:pt x="255" y="0"/>
                  <a:pt x="302" y="21"/>
                  <a:pt x="341" y="63"/>
                </a:cubicBezTo>
                <a:cubicBezTo>
                  <a:pt x="380" y="104"/>
                  <a:pt x="400" y="153"/>
                  <a:pt x="401" y="212"/>
                </a:cubicBezTo>
                <a:cubicBezTo>
                  <a:pt x="401" y="269"/>
                  <a:pt x="382" y="317"/>
                  <a:pt x="343" y="356"/>
                </a:cubicBezTo>
                <a:cubicBezTo>
                  <a:pt x="305" y="395"/>
                  <a:pt x="257" y="415"/>
                  <a:pt x="200" y="415"/>
                </a:cubicBezTo>
                <a:cubicBezTo>
                  <a:pt x="142" y="415"/>
                  <a:pt x="94" y="395"/>
                  <a:pt x="57" y="354"/>
                </a:cubicBezTo>
                <a:cubicBezTo>
                  <a:pt x="19" y="314"/>
                  <a:pt x="1" y="267"/>
                  <a:pt x="0" y="213"/>
                </a:cubicBezTo>
                <a:moveTo>
                  <a:pt x="200" y="379"/>
                </a:moveTo>
                <a:cubicBezTo>
                  <a:pt x="275" y="379"/>
                  <a:pt x="311" y="330"/>
                  <a:pt x="311" y="232"/>
                </a:cubicBezTo>
                <a:lnTo>
                  <a:pt x="311" y="203"/>
                </a:lnTo>
                <a:lnTo>
                  <a:pt x="311" y="180"/>
                </a:lnTo>
                <a:cubicBezTo>
                  <a:pt x="311" y="167"/>
                  <a:pt x="311" y="155"/>
                  <a:pt x="311" y="146"/>
                </a:cubicBezTo>
                <a:cubicBezTo>
                  <a:pt x="310" y="136"/>
                  <a:pt x="308" y="125"/>
                  <a:pt x="304" y="112"/>
                </a:cubicBezTo>
                <a:cubicBezTo>
                  <a:pt x="301" y="98"/>
                  <a:pt x="296" y="87"/>
                  <a:pt x="290" y="79"/>
                </a:cubicBezTo>
                <a:cubicBezTo>
                  <a:pt x="284" y="71"/>
                  <a:pt x="274" y="62"/>
                  <a:pt x="262" y="54"/>
                </a:cubicBezTo>
                <a:cubicBezTo>
                  <a:pt x="249" y="44"/>
                  <a:pt x="234" y="38"/>
                  <a:pt x="218" y="35"/>
                </a:cubicBezTo>
                <a:cubicBezTo>
                  <a:pt x="215" y="34"/>
                  <a:pt x="209" y="34"/>
                  <a:pt x="202" y="34"/>
                </a:cubicBezTo>
                <a:cubicBezTo>
                  <a:pt x="184" y="34"/>
                  <a:pt x="167" y="37"/>
                  <a:pt x="151" y="45"/>
                </a:cubicBezTo>
                <a:cubicBezTo>
                  <a:pt x="125" y="59"/>
                  <a:pt x="108" y="77"/>
                  <a:pt x="100" y="101"/>
                </a:cubicBezTo>
                <a:cubicBezTo>
                  <a:pt x="92" y="124"/>
                  <a:pt x="88" y="152"/>
                  <a:pt x="88" y="184"/>
                </a:cubicBezTo>
                <a:lnTo>
                  <a:pt x="88" y="202"/>
                </a:lnTo>
                <a:cubicBezTo>
                  <a:pt x="88" y="260"/>
                  <a:pt x="94" y="300"/>
                  <a:pt x="106" y="324"/>
                </a:cubicBezTo>
                <a:cubicBezTo>
                  <a:pt x="125" y="360"/>
                  <a:pt x="156" y="379"/>
                  <a:pt x="200" y="37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4" name="Freeform 313"/>
          <p:cNvSpPr/>
          <p:nvPr/>
        </p:nvSpPr>
        <p:spPr>
          <a:xfrm>
            <a:off x="6337440" y="6153840"/>
            <a:ext cx="124200" cy="149760"/>
          </a:xfrm>
          <a:custGeom>
            <a:avLst/>
            <a:gdLst/>
            <a:ahLst/>
            <a:cxnLst/>
            <a:rect l="0" t="0" r="r" b="b"/>
            <a:pathLst>
              <a:path w="345" h="416">
                <a:moveTo>
                  <a:pt x="304" y="131"/>
                </a:moveTo>
                <a:cubicBezTo>
                  <a:pt x="304" y="131"/>
                  <a:pt x="298" y="131"/>
                  <a:pt x="285" y="131"/>
                </a:cubicBezTo>
                <a:cubicBezTo>
                  <a:pt x="272" y="131"/>
                  <a:pt x="262" y="126"/>
                  <a:pt x="253" y="117"/>
                </a:cubicBezTo>
                <a:cubicBezTo>
                  <a:pt x="244" y="108"/>
                  <a:pt x="239" y="97"/>
                  <a:pt x="238" y="82"/>
                </a:cubicBezTo>
                <a:cubicBezTo>
                  <a:pt x="238" y="68"/>
                  <a:pt x="243" y="56"/>
                  <a:pt x="252" y="47"/>
                </a:cubicBezTo>
                <a:cubicBezTo>
                  <a:pt x="255" y="44"/>
                  <a:pt x="256" y="43"/>
                  <a:pt x="256" y="42"/>
                </a:cubicBezTo>
                <a:cubicBezTo>
                  <a:pt x="256" y="41"/>
                  <a:pt x="253" y="41"/>
                  <a:pt x="247" y="40"/>
                </a:cubicBezTo>
                <a:cubicBezTo>
                  <a:pt x="231" y="38"/>
                  <a:pt x="217" y="37"/>
                  <a:pt x="203" y="37"/>
                </a:cubicBezTo>
                <a:cubicBezTo>
                  <a:pt x="173" y="37"/>
                  <a:pt x="149" y="46"/>
                  <a:pt x="131" y="65"/>
                </a:cubicBezTo>
                <a:cubicBezTo>
                  <a:pt x="102" y="95"/>
                  <a:pt x="88" y="142"/>
                  <a:pt x="88" y="208"/>
                </a:cubicBezTo>
                <a:cubicBezTo>
                  <a:pt x="88" y="257"/>
                  <a:pt x="98" y="296"/>
                  <a:pt x="116" y="325"/>
                </a:cubicBezTo>
                <a:cubicBezTo>
                  <a:pt x="141" y="361"/>
                  <a:pt x="174" y="380"/>
                  <a:pt x="216" y="380"/>
                </a:cubicBezTo>
                <a:cubicBezTo>
                  <a:pt x="240" y="380"/>
                  <a:pt x="260" y="372"/>
                  <a:pt x="275" y="356"/>
                </a:cubicBezTo>
                <a:cubicBezTo>
                  <a:pt x="290" y="341"/>
                  <a:pt x="301" y="322"/>
                  <a:pt x="308" y="300"/>
                </a:cubicBezTo>
                <a:cubicBezTo>
                  <a:pt x="309" y="295"/>
                  <a:pt x="310" y="292"/>
                  <a:pt x="312" y="291"/>
                </a:cubicBezTo>
                <a:cubicBezTo>
                  <a:pt x="314" y="290"/>
                  <a:pt x="319" y="289"/>
                  <a:pt x="327" y="289"/>
                </a:cubicBezTo>
                <a:lnTo>
                  <a:pt x="339" y="289"/>
                </a:lnTo>
                <a:cubicBezTo>
                  <a:pt x="343" y="293"/>
                  <a:pt x="345" y="296"/>
                  <a:pt x="345" y="298"/>
                </a:cubicBezTo>
                <a:cubicBezTo>
                  <a:pt x="345" y="300"/>
                  <a:pt x="343" y="305"/>
                  <a:pt x="341" y="312"/>
                </a:cubicBezTo>
                <a:cubicBezTo>
                  <a:pt x="339" y="319"/>
                  <a:pt x="334" y="329"/>
                  <a:pt x="327" y="342"/>
                </a:cubicBezTo>
                <a:cubicBezTo>
                  <a:pt x="319" y="354"/>
                  <a:pt x="311" y="366"/>
                  <a:pt x="300" y="376"/>
                </a:cubicBezTo>
                <a:cubicBezTo>
                  <a:pt x="290" y="386"/>
                  <a:pt x="276" y="396"/>
                  <a:pt x="257" y="404"/>
                </a:cubicBezTo>
                <a:cubicBezTo>
                  <a:pt x="238" y="412"/>
                  <a:pt x="218" y="416"/>
                  <a:pt x="195" y="416"/>
                </a:cubicBezTo>
                <a:cubicBezTo>
                  <a:pt x="143" y="416"/>
                  <a:pt x="98" y="397"/>
                  <a:pt x="58" y="358"/>
                </a:cubicBezTo>
                <a:cubicBezTo>
                  <a:pt x="20" y="319"/>
                  <a:pt x="0" y="271"/>
                  <a:pt x="0" y="213"/>
                </a:cubicBezTo>
                <a:cubicBezTo>
                  <a:pt x="0" y="150"/>
                  <a:pt x="19" y="99"/>
                  <a:pt x="58" y="59"/>
                </a:cubicBezTo>
                <a:cubicBezTo>
                  <a:pt x="98" y="20"/>
                  <a:pt x="144" y="0"/>
                  <a:pt x="196" y="0"/>
                </a:cubicBezTo>
                <a:cubicBezTo>
                  <a:pt x="247" y="0"/>
                  <a:pt x="284" y="9"/>
                  <a:pt x="304" y="25"/>
                </a:cubicBezTo>
                <a:cubicBezTo>
                  <a:pt x="324" y="41"/>
                  <a:pt x="335" y="60"/>
                  <a:pt x="335" y="83"/>
                </a:cubicBezTo>
                <a:cubicBezTo>
                  <a:pt x="335" y="97"/>
                  <a:pt x="330" y="109"/>
                  <a:pt x="319" y="117"/>
                </a:cubicBezTo>
                <a:lnTo>
                  <a:pt x="304" y="13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5" name="Freeform 314"/>
          <p:cNvSpPr/>
          <p:nvPr/>
        </p:nvSpPr>
        <p:spPr>
          <a:xfrm>
            <a:off x="6479640" y="6153840"/>
            <a:ext cx="126000" cy="149760"/>
          </a:xfrm>
          <a:custGeom>
            <a:avLst/>
            <a:gdLst/>
            <a:ahLst/>
            <a:cxnLst/>
            <a:rect l="0" t="0" r="r" b="b"/>
            <a:pathLst>
              <a:path w="350" h="416">
                <a:moveTo>
                  <a:pt x="0" y="209"/>
                </a:moveTo>
                <a:cubicBezTo>
                  <a:pt x="0" y="176"/>
                  <a:pt x="6" y="146"/>
                  <a:pt x="18" y="119"/>
                </a:cubicBezTo>
                <a:cubicBezTo>
                  <a:pt x="30" y="92"/>
                  <a:pt x="45" y="69"/>
                  <a:pt x="63" y="52"/>
                </a:cubicBezTo>
                <a:cubicBezTo>
                  <a:pt x="81" y="35"/>
                  <a:pt x="101" y="22"/>
                  <a:pt x="122" y="14"/>
                </a:cubicBezTo>
                <a:cubicBezTo>
                  <a:pt x="143" y="6"/>
                  <a:pt x="163" y="1"/>
                  <a:pt x="182" y="0"/>
                </a:cubicBezTo>
                <a:cubicBezTo>
                  <a:pt x="213" y="0"/>
                  <a:pt x="241" y="6"/>
                  <a:pt x="264" y="17"/>
                </a:cubicBezTo>
                <a:cubicBezTo>
                  <a:pt x="287" y="27"/>
                  <a:pt x="304" y="43"/>
                  <a:pt x="316" y="62"/>
                </a:cubicBezTo>
                <a:cubicBezTo>
                  <a:pt x="329" y="81"/>
                  <a:pt x="338" y="101"/>
                  <a:pt x="342" y="121"/>
                </a:cubicBezTo>
                <a:cubicBezTo>
                  <a:pt x="347" y="140"/>
                  <a:pt x="350" y="161"/>
                  <a:pt x="350" y="185"/>
                </a:cubicBezTo>
                <a:cubicBezTo>
                  <a:pt x="350" y="189"/>
                  <a:pt x="348" y="193"/>
                  <a:pt x="344" y="197"/>
                </a:cubicBezTo>
                <a:lnTo>
                  <a:pt x="89" y="197"/>
                </a:lnTo>
                <a:lnTo>
                  <a:pt x="89" y="211"/>
                </a:lnTo>
                <a:cubicBezTo>
                  <a:pt x="89" y="300"/>
                  <a:pt x="119" y="354"/>
                  <a:pt x="179" y="373"/>
                </a:cubicBezTo>
                <a:cubicBezTo>
                  <a:pt x="191" y="377"/>
                  <a:pt x="204" y="379"/>
                  <a:pt x="219" y="379"/>
                </a:cubicBezTo>
                <a:cubicBezTo>
                  <a:pt x="244" y="379"/>
                  <a:pt x="265" y="369"/>
                  <a:pt x="284" y="350"/>
                </a:cubicBezTo>
                <a:cubicBezTo>
                  <a:pt x="294" y="340"/>
                  <a:pt x="302" y="327"/>
                  <a:pt x="308" y="312"/>
                </a:cubicBezTo>
                <a:lnTo>
                  <a:pt x="317" y="290"/>
                </a:lnTo>
                <a:cubicBezTo>
                  <a:pt x="319" y="288"/>
                  <a:pt x="325" y="288"/>
                  <a:pt x="332" y="288"/>
                </a:cubicBezTo>
                <a:lnTo>
                  <a:pt x="335" y="288"/>
                </a:lnTo>
                <a:cubicBezTo>
                  <a:pt x="345" y="288"/>
                  <a:pt x="350" y="291"/>
                  <a:pt x="350" y="297"/>
                </a:cubicBezTo>
                <a:cubicBezTo>
                  <a:pt x="350" y="299"/>
                  <a:pt x="350" y="303"/>
                  <a:pt x="348" y="308"/>
                </a:cubicBezTo>
                <a:cubicBezTo>
                  <a:pt x="336" y="341"/>
                  <a:pt x="316" y="368"/>
                  <a:pt x="290" y="387"/>
                </a:cubicBezTo>
                <a:cubicBezTo>
                  <a:pt x="263" y="406"/>
                  <a:pt x="234" y="416"/>
                  <a:pt x="200" y="416"/>
                </a:cubicBezTo>
                <a:cubicBezTo>
                  <a:pt x="143" y="416"/>
                  <a:pt x="96" y="395"/>
                  <a:pt x="58" y="353"/>
                </a:cubicBezTo>
                <a:cubicBezTo>
                  <a:pt x="20" y="312"/>
                  <a:pt x="1" y="264"/>
                  <a:pt x="0" y="209"/>
                </a:cubicBezTo>
                <a:moveTo>
                  <a:pt x="275" y="158"/>
                </a:moveTo>
                <a:cubicBezTo>
                  <a:pt x="269" y="80"/>
                  <a:pt x="240" y="39"/>
                  <a:pt x="190" y="34"/>
                </a:cubicBezTo>
                <a:lnTo>
                  <a:pt x="188" y="34"/>
                </a:lnTo>
                <a:cubicBezTo>
                  <a:pt x="183" y="34"/>
                  <a:pt x="178" y="34"/>
                  <a:pt x="173" y="35"/>
                </a:cubicBezTo>
                <a:cubicBezTo>
                  <a:pt x="169" y="35"/>
                  <a:pt x="161" y="38"/>
                  <a:pt x="151" y="42"/>
                </a:cubicBezTo>
                <a:cubicBezTo>
                  <a:pt x="141" y="46"/>
                  <a:pt x="132" y="52"/>
                  <a:pt x="125" y="61"/>
                </a:cubicBezTo>
                <a:cubicBezTo>
                  <a:pt x="117" y="69"/>
                  <a:pt x="111" y="82"/>
                  <a:pt x="104" y="99"/>
                </a:cubicBezTo>
                <a:cubicBezTo>
                  <a:pt x="97" y="115"/>
                  <a:pt x="92" y="135"/>
                  <a:pt x="89" y="158"/>
                </a:cubicBezTo>
                <a:lnTo>
                  <a:pt x="89" y="165"/>
                </a:lnTo>
                <a:lnTo>
                  <a:pt x="275" y="165"/>
                </a:lnTo>
                <a:lnTo>
                  <a:pt x="275" y="15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6" name="Freeform 315"/>
          <p:cNvSpPr/>
          <p:nvPr/>
        </p:nvSpPr>
        <p:spPr>
          <a:xfrm>
            <a:off x="6625440" y="6153840"/>
            <a:ext cx="106560" cy="149760"/>
          </a:xfrm>
          <a:custGeom>
            <a:avLst/>
            <a:gdLst/>
            <a:ahLst/>
            <a:cxnLst/>
            <a:rect l="0" t="0" r="r" b="b"/>
            <a:pathLst>
              <a:path w="296" h="416">
                <a:moveTo>
                  <a:pt x="237" y="121"/>
                </a:moveTo>
                <a:cubicBezTo>
                  <a:pt x="237" y="97"/>
                  <a:pt x="229" y="75"/>
                  <a:pt x="213" y="57"/>
                </a:cubicBezTo>
                <a:cubicBezTo>
                  <a:pt x="196" y="40"/>
                  <a:pt x="173" y="31"/>
                  <a:pt x="142" y="31"/>
                </a:cubicBezTo>
                <a:cubicBezTo>
                  <a:pt x="120" y="31"/>
                  <a:pt x="102" y="35"/>
                  <a:pt x="86" y="43"/>
                </a:cubicBezTo>
                <a:cubicBezTo>
                  <a:pt x="68" y="54"/>
                  <a:pt x="59" y="70"/>
                  <a:pt x="59" y="91"/>
                </a:cubicBezTo>
                <a:cubicBezTo>
                  <a:pt x="58" y="94"/>
                  <a:pt x="58" y="98"/>
                  <a:pt x="59" y="103"/>
                </a:cubicBezTo>
                <a:cubicBezTo>
                  <a:pt x="60" y="107"/>
                  <a:pt x="65" y="115"/>
                  <a:pt x="74" y="124"/>
                </a:cubicBezTo>
                <a:cubicBezTo>
                  <a:pt x="83" y="134"/>
                  <a:pt x="95" y="141"/>
                  <a:pt x="112" y="147"/>
                </a:cubicBezTo>
                <a:cubicBezTo>
                  <a:pt x="123" y="150"/>
                  <a:pt x="136" y="152"/>
                  <a:pt x="152" y="155"/>
                </a:cubicBezTo>
                <a:cubicBezTo>
                  <a:pt x="168" y="157"/>
                  <a:pt x="181" y="160"/>
                  <a:pt x="192" y="163"/>
                </a:cubicBezTo>
                <a:cubicBezTo>
                  <a:pt x="203" y="166"/>
                  <a:pt x="212" y="170"/>
                  <a:pt x="221" y="175"/>
                </a:cubicBezTo>
                <a:cubicBezTo>
                  <a:pt x="231" y="180"/>
                  <a:pt x="241" y="186"/>
                  <a:pt x="250" y="193"/>
                </a:cubicBezTo>
                <a:cubicBezTo>
                  <a:pt x="260" y="200"/>
                  <a:pt x="271" y="212"/>
                  <a:pt x="280" y="230"/>
                </a:cubicBezTo>
                <a:cubicBezTo>
                  <a:pt x="290" y="247"/>
                  <a:pt x="295" y="266"/>
                  <a:pt x="296" y="286"/>
                </a:cubicBezTo>
                <a:cubicBezTo>
                  <a:pt x="296" y="323"/>
                  <a:pt x="284" y="354"/>
                  <a:pt x="260" y="378"/>
                </a:cubicBezTo>
                <a:cubicBezTo>
                  <a:pt x="238" y="402"/>
                  <a:pt x="201" y="414"/>
                  <a:pt x="149" y="415"/>
                </a:cubicBezTo>
                <a:lnTo>
                  <a:pt x="142" y="415"/>
                </a:lnTo>
                <a:cubicBezTo>
                  <a:pt x="111" y="415"/>
                  <a:pt x="82" y="404"/>
                  <a:pt x="55" y="382"/>
                </a:cubicBezTo>
                <a:lnTo>
                  <a:pt x="48" y="389"/>
                </a:lnTo>
                <a:lnTo>
                  <a:pt x="40" y="397"/>
                </a:lnTo>
                <a:cubicBezTo>
                  <a:pt x="37" y="400"/>
                  <a:pt x="33" y="404"/>
                  <a:pt x="29" y="407"/>
                </a:cubicBezTo>
                <a:lnTo>
                  <a:pt x="19" y="416"/>
                </a:lnTo>
                <a:lnTo>
                  <a:pt x="12" y="416"/>
                </a:lnTo>
                <a:lnTo>
                  <a:pt x="9" y="416"/>
                </a:lnTo>
                <a:cubicBezTo>
                  <a:pt x="7" y="416"/>
                  <a:pt x="4" y="414"/>
                  <a:pt x="0" y="410"/>
                </a:cubicBezTo>
                <a:lnTo>
                  <a:pt x="0" y="339"/>
                </a:lnTo>
                <a:lnTo>
                  <a:pt x="0" y="287"/>
                </a:lnTo>
                <a:cubicBezTo>
                  <a:pt x="0" y="274"/>
                  <a:pt x="1" y="267"/>
                  <a:pt x="2" y="264"/>
                </a:cubicBezTo>
                <a:cubicBezTo>
                  <a:pt x="3" y="262"/>
                  <a:pt x="6" y="260"/>
                  <a:pt x="11" y="260"/>
                </a:cubicBezTo>
                <a:lnTo>
                  <a:pt x="19" y="260"/>
                </a:lnTo>
                <a:cubicBezTo>
                  <a:pt x="27" y="260"/>
                  <a:pt x="31" y="261"/>
                  <a:pt x="34" y="263"/>
                </a:cubicBezTo>
                <a:cubicBezTo>
                  <a:pt x="36" y="266"/>
                  <a:pt x="38" y="269"/>
                  <a:pt x="38" y="274"/>
                </a:cubicBezTo>
                <a:cubicBezTo>
                  <a:pt x="39" y="279"/>
                  <a:pt x="41" y="287"/>
                  <a:pt x="45" y="298"/>
                </a:cubicBezTo>
                <a:cubicBezTo>
                  <a:pt x="48" y="310"/>
                  <a:pt x="54" y="322"/>
                  <a:pt x="62" y="336"/>
                </a:cubicBezTo>
                <a:cubicBezTo>
                  <a:pt x="83" y="367"/>
                  <a:pt x="112" y="382"/>
                  <a:pt x="149" y="382"/>
                </a:cubicBezTo>
                <a:cubicBezTo>
                  <a:pt x="208" y="382"/>
                  <a:pt x="237" y="359"/>
                  <a:pt x="237" y="312"/>
                </a:cubicBezTo>
                <a:cubicBezTo>
                  <a:pt x="237" y="294"/>
                  <a:pt x="232" y="280"/>
                  <a:pt x="221" y="270"/>
                </a:cubicBezTo>
                <a:cubicBezTo>
                  <a:pt x="209" y="255"/>
                  <a:pt x="184" y="244"/>
                  <a:pt x="146" y="237"/>
                </a:cubicBezTo>
                <a:cubicBezTo>
                  <a:pt x="108" y="230"/>
                  <a:pt x="83" y="223"/>
                  <a:pt x="71" y="216"/>
                </a:cubicBezTo>
                <a:cubicBezTo>
                  <a:pt x="49" y="206"/>
                  <a:pt x="32" y="192"/>
                  <a:pt x="19" y="175"/>
                </a:cubicBezTo>
                <a:cubicBezTo>
                  <a:pt x="7" y="157"/>
                  <a:pt x="0" y="139"/>
                  <a:pt x="0" y="119"/>
                </a:cubicBezTo>
                <a:cubicBezTo>
                  <a:pt x="0" y="95"/>
                  <a:pt x="6" y="74"/>
                  <a:pt x="16" y="58"/>
                </a:cubicBezTo>
                <a:cubicBezTo>
                  <a:pt x="26" y="42"/>
                  <a:pt x="39" y="30"/>
                  <a:pt x="55" y="22"/>
                </a:cubicBezTo>
                <a:cubicBezTo>
                  <a:pt x="70" y="14"/>
                  <a:pt x="85" y="9"/>
                  <a:pt x="100" y="6"/>
                </a:cubicBezTo>
                <a:cubicBezTo>
                  <a:pt x="114" y="3"/>
                  <a:pt x="127" y="1"/>
                  <a:pt x="139" y="1"/>
                </a:cubicBezTo>
                <a:lnTo>
                  <a:pt x="149" y="1"/>
                </a:lnTo>
                <a:cubicBezTo>
                  <a:pt x="173" y="1"/>
                  <a:pt x="194" y="6"/>
                  <a:pt x="213" y="15"/>
                </a:cubicBezTo>
                <a:lnTo>
                  <a:pt x="226" y="22"/>
                </a:lnTo>
                <a:lnTo>
                  <a:pt x="234" y="16"/>
                </a:lnTo>
                <a:cubicBezTo>
                  <a:pt x="240" y="10"/>
                  <a:pt x="247" y="5"/>
                  <a:pt x="254" y="0"/>
                </a:cubicBezTo>
                <a:lnTo>
                  <a:pt x="261" y="0"/>
                </a:lnTo>
                <a:lnTo>
                  <a:pt x="265" y="0"/>
                </a:lnTo>
                <a:cubicBezTo>
                  <a:pt x="268" y="0"/>
                  <a:pt x="270" y="2"/>
                  <a:pt x="274" y="6"/>
                </a:cubicBezTo>
                <a:lnTo>
                  <a:pt x="274" y="126"/>
                </a:lnTo>
                <a:lnTo>
                  <a:pt x="269" y="131"/>
                </a:lnTo>
                <a:lnTo>
                  <a:pt x="242" y="131"/>
                </a:lnTo>
                <a:cubicBezTo>
                  <a:pt x="239" y="128"/>
                  <a:pt x="237" y="124"/>
                  <a:pt x="237" y="12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7" name="Freeform 316"/>
          <p:cNvSpPr/>
          <p:nvPr/>
        </p:nvSpPr>
        <p:spPr>
          <a:xfrm>
            <a:off x="6753600" y="6153840"/>
            <a:ext cx="106200" cy="149760"/>
          </a:xfrm>
          <a:custGeom>
            <a:avLst/>
            <a:gdLst/>
            <a:ahLst/>
            <a:cxnLst/>
            <a:rect l="0" t="0" r="r" b="b"/>
            <a:pathLst>
              <a:path w="295" h="416">
                <a:moveTo>
                  <a:pt x="238" y="121"/>
                </a:moveTo>
                <a:cubicBezTo>
                  <a:pt x="238" y="97"/>
                  <a:pt x="229" y="75"/>
                  <a:pt x="213" y="57"/>
                </a:cubicBezTo>
                <a:cubicBezTo>
                  <a:pt x="196" y="40"/>
                  <a:pt x="172" y="31"/>
                  <a:pt x="142" y="31"/>
                </a:cubicBezTo>
                <a:cubicBezTo>
                  <a:pt x="120" y="31"/>
                  <a:pt x="101" y="35"/>
                  <a:pt x="86" y="43"/>
                </a:cubicBezTo>
                <a:cubicBezTo>
                  <a:pt x="68" y="54"/>
                  <a:pt x="59" y="70"/>
                  <a:pt x="59" y="91"/>
                </a:cubicBezTo>
                <a:cubicBezTo>
                  <a:pt x="58" y="94"/>
                  <a:pt x="58" y="98"/>
                  <a:pt x="59" y="103"/>
                </a:cubicBezTo>
                <a:cubicBezTo>
                  <a:pt x="59" y="107"/>
                  <a:pt x="64" y="115"/>
                  <a:pt x="73" y="124"/>
                </a:cubicBezTo>
                <a:cubicBezTo>
                  <a:pt x="82" y="134"/>
                  <a:pt x="95" y="141"/>
                  <a:pt x="112" y="147"/>
                </a:cubicBezTo>
                <a:cubicBezTo>
                  <a:pt x="123" y="150"/>
                  <a:pt x="136" y="152"/>
                  <a:pt x="152" y="155"/>
                </a:cubicBezTo>
                <a:cubicBezTo>
                  <a:pt x="167" y="157"/>
                  <a:pt x="181" y="160"/>
                  <a:pt x="191" y="163"/>
                </a:cubicBezTo>
                <a:cubicBezTo>
                  <a:pt x="202" y="166"/>
                  <a:pt x="213" y="170"/>
                  <a:pt x="221" y="175"/>
                </a:cubicBezTo>
                <a:cubicBezTo>
                  <a:pt x="232" y="180"/>
                  <a:pt x="242" y="186"/>
                  <a:pt x="251" y="193"/>
                </a:cubicBezTo>
                <a:cubicBezTo>
                  <a:pt x="261" y="200"/>
                  <a:pt x="270" y="212"/>
                  <a:pt x="280" y="230"/>
                </a:cubicBezTo>
                <a:cubicBezTo>
                  <a:pt x="290" y="247"/>
                  <a:pt x="295" y="266"/>
                  <a:pt x="295" y="286"/>
                </a:cubicBezTo>
                <a:cubicBezTo>
                  <a:pt x="295" y="323"/>
                  <a:pt x="284" y="354"/>
                  <a:pt x="261" y="378"/>
                </a:cubicBezTo>
                <a:cubicBezTo>
                  <a:pt x="238" y="402"/>
                  <a:pt x="200" y="414"/>
                  <a:pt x="149" y="415"/>
                </a:cubicBezTo>
                <a:lnTo>
                  <a:pt x="142" y="415"/>
                </a:lnTo>
                <a:cubicBezTo>
                  <a:pt x="111" y="415"/>
                  <a:pt x="82" y="404"/>
                  <a:pt x="55" y="382"/>
                </a:cubicBezTo>
                <a:lnTo>
                  <a:pt x="48" y="389"/>
                </a:lnTo>
                <a:lnTo>
                  <a:pt x="40" y="397"/>
                </a:lnTo>
                <a:cubicBezTo>
                  <a:pt x="36" y="400"/>
                  <a:pt x="33" y="404"/>
                  <a:pt x="29" y="407"/>
                </a:cubicBezTo>
                <a:lnTo>
                  <a:pt x="19" y="416"/>
                </a:lnTo>
                <a:lnTo>
                  <a:pt x="12" y="416"/>
                </a:lnTo>
                <a:lnTo>
                  <a:pt x="8" y="416"/>
                </a:lnTo>
                <a:cubicBezTo>
                  <a:pt x="6" y="416"/>
                  <a:pt x="4" y="414"/>
                  <a:pt x="0" y="410"/>
                </a:cubicBezTo>
                <a:lnTo>
                  <a:pt x="0" y="339"/>
                </a:lnTo>
                <a:lnTo>
                  <a:pt x="0" y="287"/>
                </a:lnTo>
                <a:cubicBezTo>
                  <a:pt x="0" y="274"/>
                  <a:pt x="1" y="267"/>
                  <a:pt x="2" y="264"/>
                </a:cubicBezTo>
                <a:cubicBezTo>
                  <a:pt x="3" y="262"/>
                  <a:pt x="6" y="260"/>
                  <a:pt x="11" y="260"/>
                </a:cubicBezTo>
                <a:lnTo>
                  <a:pt x="19" y="260"/>
                </a:lnTo>
                <a:cubicBezTo>
                  <a:pt x="26" y="260"/>
                  <a:pt x="31" y="261"/>
                  <a:pt x="33" y="263"/>
                </a:cubicBezTo>
                <a:cubicBezTo>
                  <a:pt x="36" y="266"/>
                  <a:pt x="37" y="269"/>
                  <a:pt x="38" y="274"/>
                </a:cubicBezTo>
                <a:cubicBezTo>
                  <a:pt x="39" y="279"/>
                  <a:pt x="41" y="287"/>
                  <a:pt x="44" y="298"/>
                </a:cubicBezTo>
                <a:cubicBezTo>
                  <a:pt x="48" y="310"/>
                  <a:pt x="54" y="322"/>
                  <a:pt x="61" y="336"/>
                </a:cubicBezTo>
                <a:cubicBezTo>
                  <a:pt x="83" y="367"/>
                  <a:pt x="112" y="382"/>
                  <a:pt x="149" y="382"/>
                </a:cubicBezTo>
                <a:cubicBezTo>
                  <a:pt x="208" y="382"/>
                  <a:pt x="238" y="359"/>
                  <a:pt x="238" y="312"/>
                </a:cubicBezTo>
                <a:cubicBezTo>
                  <a:pt x="238" y="294"/>
                  <a:pt x="232" y="280"/>
                  <a:pt x="221" y="270"/>
                </a:cubicBezTo>
                <a:cubicBezTo>
                  <a:pt x="209" y="255"/>
                  <a:pt x="183" y="244"/>
                  <a:pt x="145" y="237"/>
                </a:cubicBezTo>
                <a:cubicBezTo>
                  <a:pt x="108" y="230"/>
                  <a:pt x="83" y="223"/>
                  <a:pt x="70" y="216"/>
                </a:cubicBezTo>
                <a:cubicBezTo>
                  <a:pt x="49" y="206"/>
                  <a:pt x="32" y="192"/>
                  <a:pt x="19" y="175"/>
                </a:cubicBezTo>
                <a:cubicBezTo>
                  <a:pt x="6" y="157"/>
                  <a:pt x="0" y="139"/>
                  <a:pt x="0" y="119"/>
                </a:cubicBezTo>
                <a:cubicBezTo>
                  <a:pt x="0" y="95"/>
                  <a:pt x="5" y="74"/>
                  <a:pt x="15" y="58"/>
                </a:cubicBezTo>
                <a:cubicBezTo>
                  <a:pt x="26" y="42"/>
                  <a:pt x="39" y="30"/>
                  <a:pt x="54" y="22"/>
                </a:cubicBezTo>
                <a:cubicBezTo>
                  <a:pt x="70" y="14"/>
                  <a:pt x="85" y="9"/>
                  <a:pt x="99" y="6"/>
                </a:cubicBezTo>
                <a:cubicBezTo>
                  <a:pt x="114" y="3"/>
                  <a:pt x="127" y="1"/>
                  <a:pt x="139" y="1"/>
                </a:cubicBezTo>
                <a:lnTo>
                  <a:pt x="149" y="1"/>
                </a:lnTo>
                <a:cubicBezTo>
                  <a:pt x="173" y="1"/>
                  <a:pt x="194" y="6"/>
                  <a:pt x="213" y="15"/>
                </a:cubicBezTo>
                <a:lnTo>
                  <a:pt x="227" y="22"/>
                </a:lnTo>
                <a:lnTo>
                  <a:pt x="235" y="16"/>
                </a:lnTo>
                <a:cubicBezTo>
                  <a:pt x="241" y="10"/>
                  <a:pt x="248" y="5"/>
                  <a:pt x="255" y="0"/>
                </a:cubicBezTo>
                <a:lnTo>
                  <a:pt x="262" y="0"/>
                </a:lnTo>
                <a:lnTo>
                  <a:pt x="266" y="0"/>
                </a:lnTo>
                <a:cubicBezTo>
                  <a:pt x="267" y="0"/>
                  <a:pt x="270" y="2"/>
                  <a:pt x="274" y="6"/>
                </a:cubicBezTo>
                <a:lnTo>
                  <a:pt x="274" y="126"/>
                </a:lnTo>
                <a:lnTo>
                  <a:pt x="268" y="131"/>
                </a:lnTo>
                <a:lnTo>
                  <a:pt x="243" y="131"/>
                </a:lnTo>
                <a:cubicBezTo>
                  <a:pt x="239" y="128"/>
                  <a:pt x="238" y="124"/>
                  <a:pt x="238" y="12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8" name="Freeform 317"/>
          <p:cNvSpPr/>
          <p:nvPr/>
        </p:nvSpPr>
        <p:spPr>
          <a:xfrm>
            <a:off x="6979320" y="6133680"/>
            <a:ext cx="289080" cy="169920"/>
          </a:xfrm>
          <a:custGeom>
            <a:avLst/>
            <a:gdLst/>
            <a:ahLst/>
            <a:cxnLst/>
            <a:rect l="0" t="0" r="r" b="b"/>
            <a:pathLst>
              <a:path w="803" h="472">
                <a:moveTo>
                  <a:pt x="13" y="218"/>
                </a:moveTo>
                <a:lnTo>
                  <a:pt x="705" y="218"/>
                </a:lnTo>
                <a:cubicBezTo>
                  <a:pt x="635" y="166"/>
                  <a:pt x="592" y="98"/>
                  <a:pt x="575" y="16"/>
                </a:cubicBezTo>
                <a:lnTo>
                  <a:pt x="575" y="13"/>
                </a:lnTo>
                <a:cubicBezTo>
                  <a:pt x="575" y="12"/>
                  <a:pt x="575" y="11"/>
                  <a:pt x="575" y="10"/>
                </a:cubicBezTo>
                <a:cubicBezTo>
                  <a:pt x="575" y="3"/>
                  <a:pt x="580" y="0"/>
                  <a:pt x="590" y="0"/>
                </a:cubicBezTo>
                <a:lnTo>
                  <a:pt x="593" y="0"/>
                </a:lnTo>
                <a:cubicBezTo>
                  <a:pt x="598" y="0"/>
                  <a:pt x="602" y="0"/>
                  <a:pt x="603" y="0"/>
                </a:cubicBezTo>
                <a:cubicBezTo>
                  <a:pt x="605" y="1"/>
                  <a:pt x="607" y="2"/>
                  <a:pt x="609" y="4"/>
                </a:cubicBezTo>
                <a:cubicBezTo>
                  <a:pt x="611" y="6"/>
                  <a:pt x="612" y="9"/>
                  <a:pt x="612" y="12"/>
                </a:cubicBezTo>
                <a:cubicBezTo>
                  <a:pt x="612" y="16"/>
                  <a:pt x="612" y="21"/>
                  <a:pt x="614" y="27"/>
                </a:cubicBezTo>
                <a:cubicBezTo>
                  <a:pt x="616" y="33"/>
                  <a:pt x="618" y="40"/>
                  <a:pt x="621" y="49"/>
                </a:cubicBezTo>
                <a:cubicBezTo>
                  <a:pt x="635" y="90"/>
                  <a:pt x="657" y="126"/>
                  <a:pt x="687" y="159"/>
                </a:cubicBezTo>
                <a:cubicBezTo>
                  <a:pt x="718" y="190"/>
                  <a:pt x="754" y="213"/>
                  <a:pt x="795" y="226"/>
                </a:cubicBezTo>
                <a:cubicBezTo>
                  <a:pt x="800" y="228"/>
                  <a:pt x="803" y="231"/>
                  <a:pt x="803" y="236"/>
                </a:cubicBezTo>
                <a:cubicBezTo>
                  <a:pt x="803" y="240"/>
                  <a:pt x="801" y="242"/>
                  <a:pt x="798" y="244"/>
                </a:cubicBezTo>
                <a:cubicBezTo>
                  <a:pt x="795" y="246"/>
                  <a:pt x="788" y="249"/>
                  <a:pt x="777" y="253"/>
                </a:cubicBezTo>
                <a:cubicBezTo>
                  <a:pt x="765" y="258"/>
                  <a:pt x="754" y="263"/>
                  <a:pt x="742" y="270"/>
                </a:cubicBezTo>
                <a:cubicBezTo>
                  <a:pt x="718" y="286"/>
                  <a:pt x="696" y="304"/>
                  <a:pt x="678" y="325"/>
                </a:cubicBezTo>
                <a:cubicBezTo>
                  <a:pt x="660" y="345"/>
                  <a:pt x="647" y="365"/>
                  <a:pt x="638" y="385"/>
                </a:cubicBezTo>
                <a:cubicBezTo>
                  <a:pt x="629" y="405"/>
                  <a:pt x="622" y="420"/>
                  <a:pt x="619" y="430"/>
                </a:cubicBezTo>
                <a:cubicBezTo>
                  <a:pt x="615" y="440"/>
                  <a:pt x="613" y="450"/>
                  <a:pt x="612" y="458"/>
                </a:cubicBezTo>
                <a:cubicBezTo>
                  <a:pt x="610" y="464"/>
                  <a:pt x="609" y="468"/>
                  <a:pt x="607" y="469"/>
                </a:cubicBezTo>
                <a:cubicBezTo>
                  <a:pt x="605" y="470"/>
                  <a:pt x="600" y="471"/>
                  <a:pt x="593" y="472"/>
                </a:cubicBezTo>
                <a:cubicBezTo>
                  <a:pt x="581" y="472"/>
                  <a:pt x="575" y="468"/>
                  <a:pt x="575" y="462"/>
                </a:cubicBezTo>
                <a:cubicBezTo>
                  <a:pt x="575" y="458"/>
                  <a:pt x="576" y="450"/>
                  <a:pt x="579" y="439"/>
                </a:cubicBezTo>
                <a:cubicBezTo>
                  <a:pt x="598" y="363"/>
                  <a:pt x="640" y="302"/>
                  <a:pt x="705" y="254"/>
                </a:cubicBezTo>
                <a:lnTo>
                  <a:pt x="13" y="254"/>
                </a:lnTo>
                <a:cubicBezTo>
                  <a:pt x="5" y="250"/>
                  <a:pt x="0" y="244"/>
                  <a:pt x="0" y="236"/>
                </a:cubicBezTo>
                <a:cubicBezTo>
                  <a:pt x="0" y="228"/>
                  <a:pt x="5" y="222"/>
                  <a:pt x="13" y="21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19" name="Freeform 318"/>
          <p:cNvSpPr/>
          <p:nvPr/>
        </p:nvSpPr>
        <p:spPr>
          <a:xfrm>
            <a:off x="7414920" y="6055920"/>
            <a:ext cx="44640" cy="325440"/>
          </a:xfrm>
          <a:custGeom>
            <a:avLst/>
            <a:gdLst/>
            <a:ahLst/>
            <a:cxnLst/>
            <a:rect l="0" t="0" r="r" b="b"/>
            <a:pathLst>
              <a:path w="124" h="904">
                <a:moveTo>
                  <a:pt x="0" y="904"/>
                </a:moveTo>
                <a:lnTo>
                  <a:pt x="0" y="0"/>
                </a:lnTo>
                <a:lnTo>
                  <a:pt x="124" y="0"/>
                </a:lnTo>
                <a:lnTo>
                  <a:pt x="124" y="36"/>
                </a:lnTo>
                <a:lnTo>
                  <a:pt x="37" y="36"/>
                </a:lnTo>
                <a:lnTo>
                  <a:pt x="37" y="867"/>
                </a:lnTo>
                <a:lnTo>
                  <a:pt x="124" y="867"/>
                </a:lnTo>
                <a:lnTo>
                  <a:pt x="124" y="904"/>
                </a:lnTo>
                <a:lnTo>
                  <a:pt x="0" y="904"/>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0" name="Freeform 319"/>
          <p:cNvSpPr/>
          <p:nvPr/>
        </p:nvSpPr>
        <p:spPr>
          <a:xfrm>
            <a:off x="7482960" y="6083280"/>
            <a:ext cx="129960" cy="216720"/>
          </a:xfrm>
          <a:custGeom>
            <a:avLst/>
            <a:gdLst/>
            <a:ahLst/>
            <a:cxnLst/>
            <a:rect l="0" t="0" r="r" b="b"/>
            <a:pathLst>
              <a:path w="361" h="602">
                <a:moveTo>
                  <a:pt x="53" y="214"/>
                </a:moveTo>
                <a:cubicBezTo>
                  <a:pt x="37" y="214"/>
                  <a:pt x="24" y="208"/>
                  <a:pt x="15" y="197"/>
                </a:cubicBezTo>
                <a:cubicBezTo>
                  <a:pt x="5" y="186"/>
                  <a:pt x="0" y="173"/>
                  <a:pt x="0" y="158"/>
                </a:cubicBezTo>
                <a:cubicBezTo>
                  <a:pt x="0" y="115"/>
                  <a:pt x="16" y="78"/>
                  <a:pt x="48" y="47"/>
                </a:cubicBezTo>
                <a:cubicBezTo>
                  <a:pt x="80" y="15"/>
                  <a:pt x="120" y="0"/>
                  <a:pt x="167" y="0"/>
                </a:cubicBezTo>
                <a:cubicBezTo>
                  <a:pt x="222" y="0"/>
                  <a:pt x="268" y="16"/>
                  <a:pt x="305" y="50"/>
                </a:cubicBezTo>
                <a:cubicBezTo>
                  <a:pt x="342" y="84"/>
                  <a:pt x="361" y="128"/>
                  <a:pt x="361" y="181"/>
                </a:cubicBezTo>
                <a:cubicBezTo>
                  <a:pt x="361" y="207"/>
                  <a:pt x="355" y="233"/>
                  <a:pt x="343" y="256"/>
                </a:cubicBezTo>
                <a:cubicBezTo>
                  <a:pt x="331" y="280"/>
                  <a:pt x="317" y="300"/>
                  <a:pt x="300" y="317"/>
                </a:cubicBezTo>
                <a:cubicBezTo>
                  <a:pt x="283" y="335"/>
                  <a:pt x="258" y="357"/>
                  <a:pt x="227" y="384"/>
                </a:cubicBezTo>
                <a:cubicBezTo>
                  <a:pt x="205" y="403"/>
                  <a:pt x="175" y="431"/>
                  <a:pt x="137" y="467"/>
                </a:cubicBezTo>
                <a:lnTo>
                  <a:pt x="83" y="518"/>
                </a:lnTo>
                <a:lnTo>
                  <a:pt x="152" y="519"/>
                </a:lnTo>
                <a:cubicBezTo>
                  <a:pt x="246" y="519"/>
                  <a:pt x="298" y="517"/>
                  <a:pt x="304" y="514"/>
                </a:cubicBezTo>
                <a:cubicBezTo>
                  <a:pt x="308" y="513"/>
                  <a:pt x="315" y="486"/>
                  <a:pt x="325" y="434"/>
                </a:cubicBezTo>
                <a:lnTo>
                  <a:pt x="325" y="431"/>
                </a:lnTo>
                <a:lnTo>
                  <a:pt x="361" y="431"/>
                </a:lnTo>
                <a:lnTo>
                  <a:pt x="361" y="434"/>
                </a:lnTo>
                <a:cubicBezTo>
                  <a:pt x="361" y="436"/>
                  <a:pt x="357" y="463"/>
                  <a:pt x="350" y="516"/>
                </a:cubicBezTo>
                <a:cubicBezTo>
                  <a:pt x="342" y="569"/>
                  <a:pt x="338" y="597"/>
                  <a:pt x="336" y="599"/>
                </a:cubicBezTo>
                <a:lnTo>
                  <a:pt x="336" y="602"/>
                </a:lnTo>
                <a:lnTo>
                  <a:pt x="0" y="602"/>
                </a:lnTo>
                <a:lnTo>
                  <a:pt x="0" y="585"/>
                </a:lnTo>
                <a:lnTo>
                  <a:pt x="0" y="574"/>
                </a:lnTo>
                <a:cubicBezTo>
                  <a:pt x="0" y="570"/>
                  <a:pt x="2" y="565"/>
                  <a:pt x="6" y="560"/>
                </a:cubicBezTo>
                <a:cubicBezTo>
                  <a:pt x="9" y="555"/>
                  <a:pt x="18" y="545"/>
                  <a:pt x="33" y="529"/>
                </a:cubicBezTo>
                <a:cubicBezTo>
                  <a:pt x="50" y="509"/>
                  <a:pt x="65" y="493"/>
                  <a:pt x="78" y="478"/>
                </a:cubicBezTo>
                <a:cubicBezTo>
                  <a:pt x="83" y="472"/>
                  <a:pt x="94" y="461"/>
                  <a:pt x="109" y="445"/>
                </a:cubicBezTo>
                <a:cubicBezTo>
                  <a:pt x="124" y="429"/>
                  <a:pt x="134" y="417"/>
                  <a:pt x="139" y="411"/>
                </a:cubicBezTo>
                <a:cubicBezTo>
                  <a:pt x="145" y="405"/>
                  <a:pt x="153" y="395"/>
                  <a:pt x="165" y="382"/>
                </a:cubicBezTo>
                <a:cubicBezTo>
                  <a:pt x="177" y="368"/>
                  <a:pt x="186" y="357"/>
                  <a:pt x="191" y="351"/>
                </a:cubicBezTo>
                <a:cubicBezTo>
                  <a:pt x="196" y="344"/>
                  <a:pt x="202" y="335"/>
                  <a:pt x="211" y="324"/>
                </a:cubicBezTo>
                <a:cubicBezTo>
                  <a:pt x="221" y="312"/>
                  <a:pt x="227" y="303"/>
                  <a:pt x="230" y="295"/>
                </a:cubicBezTo>
                <a:cubicBezTo>
                  <a:pt x="234" y="287"/>
                  <a:pt x="239" y="278"/>
                  <a:pt x="244" y="269"/>
                </a:cubicBezTo>
                <a:cubicBezTo>
                  <a:pt x="249" y="259"/>
                  <a:pt x="253" y="249"/>
                  <a:pt x="256" y="240"/>
                </a:cubicBezTo>
                <a:cubicBezTo>
                  <a:pt x="258" y="229"/>
                  <a:pt x="260" y="220"/>
                  <a:pt x="262" y="212"/>
                </a:cubicBezTo>
                <a:cubicBezTo>
                  <a:pt x="264" y="203"/>
                  <a:pt x="265" y="193"/>
                  <a:pt x="265" y="182"/>
                </a:cubicBezTo>
                <a:cubicBezTo>
                  <a:pt x="265" y="144"/>
                  <a:pt x="255" y="111"/>
                  <a:pt x="234" y="84"/>
                </a:cubicBezTo>
                <a:cubicBezTo>
                  <a:pt x="214" y="56"/>
                  <a:pt x="184" y="42"/>
                  <a:pt x="146" y="42"/>
                </a:cubicBezTo>
                <a:cubicBezTo>
                  <a:pt x="127" y="42"/>
                  <a:pt x="109" y="47"/>
                  <a:pt x="94" y="57"/>
                </a:cubicBezTo>
                <a:cubicBezTo>
                  <a:pt x="79" y="68"/>
                  <a:pt x="69" y="78"/>
                  <a:pt x="63" y="87"/>
                </a:cubicBezTo>
                <a:cubicBezTo>
                  <a:pt x="57" y="97"/>
                  <a:pt x="53" y="103"/>
                  <a:pt x="53" y="104"/>
                </a:cubicBezTo>
                <a:cubicBezTo>
                  <a:pt x="53" y="105"/>
                  <a:pt x="55" y="105"/>
                  <a:pt x="58" y="105"/>
                </a:cubicBezTo>
                <a:cubicBezTo>
                  <a:pt x="69" y="105"/>
                  <a:pt x="80" y="109"/>
                  <a:pt x="91" y="118"/>
                </a:cubicBezTo>
                <a:cubicBezTo>
                  <a:pt x="103" y="126"/>
                  <a:pt x="109" y="140"/>
                  <a:pt x="109" y="159"/>
                </a:cubicBezTo>
                <a:cubicBezTo>
                  <a:pt x="109" y="174"/>
                  <a:pt x="104" y="187"/>
                  <a:pt x="94" y="197"/>
                </a:cubicBezTo>
                <a:cubicBezTo>
                  <a:pt x="84" y="208"/>
                  <a:pt x="71" y="213"/>
                  <a:pt x="53" y="21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1" name="Freeform 320"/>
          <p:cNvSpPr/>
          <p:nvPr/>
        </p:nvSpPr>
        <p:spPr>
          <a:xfrm>
            <a:off x="7654680" y="6260760"/>
            <a:ext cx="39600" cy="39240"/>
          </a:xfrm>
          <a:custGeom>
            <a:avLst/>
            <a:gdLst/>
            <a:ahLst/>
            <a:cxnLst/>
            <a:rect l="0" t="0" r="r" b="b"/>
            <a:pathLst>
              <a:path w="110" h="109">
                <a:moveTo>
                  <a:pt x="0" y="55"/>
                </a:moveTo>
                <a:cubicBezTo>
                  <a:pt x="0" y="39"/>
                  <a:pt x="5" y="27"/>
                  <a:pt x="15" y="16"/>
                </a:cubicBezTo>
                <a:cubicBezTo>
                  <a:pt x="25" y="5"/>
                  <a:pt x="38" y="0"/>
                  <a:pt x="55" y="0"/>
                </a:cubicBezTo>
                <a:cubicBezTo>
                  <a:pt x="69" y="0"/>
                  <a:pt x="82" y="4"/>
                  <a:pt x="93" y="14"/>
                </a:cubicBezTo>
                <a:cubicBezTo>
                  <a:pt x="104" y="24"/>
                  <a:pt x="110" y="37"/>
                  <a:pt x="110" y="54"/>
                </a:cubicBezTo>
                <a:cubicBezTo>
                  <a:pt x="110" y="69"/>
                  <a:pt x="105" y="82"/>
                  <a:pt x="95" y="93"/>
                </a:cubicBezTo>
                <a:cubicBezTo>
                  <a:pt x="85" y="103"/>
                  <a:pt x="72" y="109"/>
                  <a:pt x="56" y="109"/>
                </a:cubicBezTo>
                <a:cubicBezTo>
                  <a:pt x="39" y="109"/>
                  <a:pt x="26" y="104"/>
                  <a:pt x="16" y="93"/>
                </a:cubicBezTo>
                <a:cubicBezTo>
                  <a:pt x="6" y="83"/>
                  <a:pt x="0" y="70"/>
                  <a:pt x="0"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2" name="Freeform 321"/>
          <p:cNvSpPr/>
          <p:nvPr/>
        </p:nvSpPr>
        <p:spPr>
          <a:xfrm>
            <a:off x="7733520" y="6083280"/>
            <a:ext cx="135000" cy="223920"/>
          </a:xfrm>
          <a:custGeom>
            <a:avLst/>
            <a:gdLst/>
            <a:ahLst/>
            <a:cxnLst/>
            <a:rect l="0" t="0" r="r" b="b"/>
            <a:pathLst>
              <a:path w="375" h="622">
                <a:moveTo>
                  <a:pt x="73" y="43"/>
                </a:moveTo>
                <a:cubicBezTo>
                  <a:pt x="106" y="15"/>
                  <a:pt x="143" y="0"/>
                  <a:pt x="185" y="0"/>
                </a:cubicBezTo>
                <a:cubicBezTo>
                  <a:pt x="228" y="0"/>
                  <a:pt x="266" y="12"/>
                  <a:pt x="299" y="38"/>
                </a:cubicBezTo>
                <a:cubicBezTo>
                  <a:pt x="332" y="63"/>
                  <a:pt x="350" y="96"/>
                  <a:pt x="350" y="136"/>
                </a:cubicBezTo>
                <a:cubicBezTo>
                  <a:pt x="350" y="154"/>
                  <a:pt x="346" y="171"/>
                  <a:pt x="340" y="187"/>
                </a:cubicBezTo>
                <a:cubicBezTo>
                  <a:pt x="332" y="203"/>
                  <a:pt x="324" y="216"/>
                  <a:pt x="315" y="225"/>
                </a:cubicBezTo>
                <a:cubicBezTo>
                  <a:pt x="306" y="235"/>
                  <a:pt x="297" y="243"/>
                  <a:pt x="287" y="251"/>
                </a:cubicBezTo>
                <a:cubicBezTo>
                  <a:pt x="278" y="258"/>
                  <a:pt x="270" y="263"/>
                  <a:pt x="264" y="267"/>
                </a:cubicBezTo>
                <a:cubicBezTo>
                  <a:pt x="258" y="271"/>
                  <a:pt x="255" y="273"/>
                  <a:pt x="254" y="274"/>
                </a:cubicBezTo>
                <a:lnTo>
                  <a:pt x="267" y="282"/>
                </a:lnTo>
                <a:cubicBezTo>
                  <a:pt x="275" y="288"/>
                  <a:pt x="283" y="294"/>
                  <a:pt x="292" y="300"/>
                </a:cubicBezTo>
                <a:cubicBezTo>
                  <a:pt x="300" y="306"/>
                  <a:pt x="305" y="310"/>
                  <a:pt x="306" y="310"/>
                </a:cubicBezTo>
                <a:cubicBezTo>
                  <a:pt x="352" y="346"/>
                  <a:pt x="375" y="391"/>
                  <a:pt x="375" y="445"/>
                </a:cubicBezTo>
                <a:cubicBezTo>
                  <a:pt x="375" y="492"/>
                  <a:pt x="358" y="534"/>
                  <a:pt x="322" y="568"/>
                </a:cubicBezTo>
                <a:cubicBezTo>
                  <a:pt x="287" y="603"/>
                  <a:pt x="242" y="621"/>
                  <a:pt x="186" y="622"/>
                </a:cubicBezTo>
                <a:cubicBezTo>
                  <a:pt x="132" y="622"/>
                  <a:pt x="88" y="606"/>
                  <a:pt x="53" y="576"/>
                </a:cubicBezTo>
                <a:cubicBezTo>
                  <a:pt x="18" y="545"/>
                  <a:pt x="0" y="507"/>
                  <a:pt x="0" y="462"/>
                </a:cubicBezTo>
                <a:cubicBezTo>
                  <a:pt x="0" y="397"/>
                  <a:pt x="39" y="343"/>
                  <a:pt x="117" y="299"/>
                </a:cubicBezTo>
                <a:lnTo>
                  <a:pt x="100" y="288"/>
                </a:lnTo>
                <a:cubicBezTo>
                  <a:pt x="88" y="280"/>
                  <a:pt x="80" y="274"/>
                  <a:pt x="76" y="270"/>
                </a:cubicBezTo>
                <a:cubicBezTo>
                  <a:pt x="42" y="240"/>
                  <a:pt x="25" y="202"/>
                  <a:pt x="25" y="155"/>
                </a:cubicBezTo>
                <a:cubicBezTo>
                  <a:pt x="25" y="109"/>
                  <a:pt x="41" y="71"/>
                  <a:pt x="73" y="43"/>
                </a:cubicBezTo>
                <a:moveTo>
                  <a:pt x="220" y="253"/>
                </a:moveTo>
                <a:lnTo>
                  <a:pt x="225" y="250"/>
                </a:lnTo>
                <a:cubicBezTo>
                  <a:pt x="229" y="247"/>
                  <a:pt x="231" y="246"/>
                  <a:pt x="233" y="244"/>
                </a:cubicBezTo>
                <a:cubicBezTo>
                  <a:pt x="235" y="243"/>
                  <a:pt x="238" y="241"/>
                  <a:pt x="242" y="238"/>
                </a:cubicBezTo>
                <a:cubicBezTo>
                  <a:pt x="246" y="235"/>
                  <a:pt x="250" y="232"/>
                  <a:pt x="253" y="229"/>
                </a:cubicBezTo>
                <a:cubicBezTo>
                  <a:pt x="256" y="226"/>
                  <a:pt x="259" y="222"/>
                  <a:pt x="263" y="218"/>
                </a:cubicBezTo>
                <a:cubicBezTo>
                  <a:pt x="267" y="214"/>
                  <a:pt x="270" y="210"/>
                  <a:pt x="273" y="206"/>
                </a:cubicBezTo>
                <a:cubicBezTo>
                  <a:pt x="276" y="203"/>
                  <a:pt x="279" y="198"/>
                  <a:pt x="282" y="192"/>
                </a:cubicBezTo>
                <a:cubicBezTo>
                  <a:pt x="285" y="186"/>
                  <a:pt x="288" y="181"/>
                  <a:pt x="290" y="176"/>
                </a:cubicBezTo>
                <a:cubicBezTo>
                  <a:pt x="292" y="171"/>
                  <a:pt x="294" y="165"/>
                  <a:pt x="295" y="158"/>
                </a:cubicBezTo>
                <a:cubicBezTo>
                  <a:pt x="295" y="150"/>
                  <a:pt x="296" y="143"/>
                  <a:pt x="296" y="138"/>
                </a:cubicBezTo>
                <a:cubicBezTo>
                  <a:pt x="296" y="112"/>
                  <a:pt x="288" y="90"/>
                  <a:pt x="270" y="72"/>
                </a:cubicBezTo>
                <a:cubicBezTo>
                  <a:pt x="253" y="54"/>
                  <a:pt x="233" y="42"/>
                  <a:pt x="210" y="38"/>
                </a:cubicBezTo>
                <a:cubicBezTo>
                  <a:pt x="205" y="37"/>
                  <a:pt x="196" y="37"/>
                  <a:pt x="180" y="37"/>
                </a:cubicBezTo>
                <a:cubicBezTo>
                  <a:pt x="155" y="37"/>
                  <a:pt x="132" y="44"/>
                  <a:pt x="110" y="60"/>
                </a:cubicBezTo>
                <a:cubicBezTo>
                  <a:pt x="89" y="76"/>
                  <a:pt x="78" y="95"/>
                  <a:pt x="77" y="119"/>
                </a:cubicBezTo>
                <a:cubicBezTo>
                  <a:pt x="77" y="133"/>
                  <a:pt x="81" y="145"/>
                  <a:pt x="89" y="157"/>
                </a:cubicBezTo>
                <a:cubicBezTo>
                  <a:pt x="97" y="168"/>
                  <a:pt x="104" y="177"/>
                  <a:pt x="112" y="184"/>
                </a:cubicBezTo>
                <a:cubicBezTo>
                  <a:pt x="120" y="190"/>
                  <a:pt x="135" y="200"/>
                  <a:pt x="157" y="213"/>
                </a:cubicBezTo>
                <a:cubicBezTo>
                  <a:pt x="162" y="216"/>
                  <a:pt x="165" y="218"/>
                  <a:pt x="167" y="219"/>
                </a:cubicBezTo>
                <a:lnTo>
                  <a:pt x="220" y="253"/>
                </a:lnTo>
                <a:moveTo>
                  <a:pt x="187" y="583"/>
                </a:moveTo>
                <a:cubicBezTo>
                  <a:pt x="222" y="583"/>
                  <a:pt x="252" y="573"/>
                  <a:pt x="277" y="552"/>
                </a:cubicBezTo>
                <a:cubicBezTo>
                  <a:pt x="303" y="532"/>
                  <a:pt x="315" y="507"/>
                  <a:pt x="315" y="478"/>
                </a:cubicBezTo>
                <a:cubicBezTo>
                  <a:pt x="315" y="468"/>
                  <a:pt x="314" y="458"/>
                  <a:pt x="311" y="449"/>
                </a:cubicBezTo>
                <a:cubicBezTo>
                  <a:pt x="308" y="440"/>
                  <a:pt x="304" y="433"/>
                  <a:pt x="300" y="427"/>
                </a:cubicBezTo>
                <a:cubicBezTo>
                  <a:pt x="296" y="421"/>
                  <a:pt x="289" y="414"/>
                  <a:pt x="280" y="407"/>
                </a:cubicBezTo>
                <a:cubicBezTo>
                  <a:pt x="271" y="400"/>
                  <a:pt x="264" y="394"/>
                  <a:pt x="259" y="391"/>
                </a:cubicBezTo>
                <a:cubicBezTo>
                  <a:pt x="255" y="387"/>
                  <a:pt x="246" y="381"/>
                  <a:pt x="233" y="373"/>
                </a:cubicBezTo>
                <a:cubicBezTo>
                  <a:pt x="221" y="366"/>
                  <a:pt x="212" y="361"/>
                  <a:pt x="209" y="358"/>
                </a:cubicBezTo>
                <a:cubicBezTo>
                  <a:pt x="200" y="353"/>
                  <a:pt x="191" y="347"/>
                  <a:pt x="182" y="341"/>
                </a:cubicBezTo>
                <a:cubicBezTo>
                  <a:pt x="172" y="335"/>
                  <a:pt x="164" y="330"/>
                  <a:pt x="158" y="326"/>
                </a:cubicBezTo>
                <a:lnTo>
                  <a:pt x="151" y="321"/>
                </a:lnTo>
                <a:cubicBezTo>
                  <a:pt x="147" y="321"/>
                  <a:pt x="139" y="326"/>
                  <a:pt x="125" y="336"/>
                </a:cubicBezTo>
                <a:cubicBezTo>
                  <a:pt x="111" y="347"/>
                  <a:pt x="97" y="363"/>
                  <a:pt x="81" y="386"/>
                </a:cubicBezTo>
                <a:cubicBezTo>
                  <a:pt x="66" y="409"/>
                  <a:pt x="59" y="434"/>
                  <a:pt x="58" y="460"/>
                </a:cubicBezTo>
                <a:cubicBezTo>
                  <a:pt x="58" y="496"/>
                  <a:pt x="71" y="525"/>
                  <a:pt x="97" y="548"/>
                </a:cubicBezTo>
                <a:cubicBezTo>
                  <a:pt x="123" y="571"/>
                  <a:pt x="153" y="582"/>
                  <a:pt x="187" y="58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3" name="Freeform 322"/>
          <p:cNvSpPr/>
          <p:nvPr/>
        </p:nvSpPr>
        <p:spPr>
          <a:xfrm>
            <a:off x="8220600" y="6083280"/>
            <a:ext cx="135000" cy="223920"/>
          </a:xfrm>
          <a:custGeom>
            <a:avLst/>
            <a:gdLst/>
            <a:ahLst/>
            <a:cxnLst/>
            <a:rect l="0" t="0" r="r" b="b"/>
            <a:pathLst>
              <a:path w="375" h="622">
                <a:moveTo>
                  <a:pt x="281" y="343"/>
                </a:moveTo>
                <a:cubicBezTo>
                  <a:pt x="252" y="388"/>
                  <a:pt x="216" y="411"/>
                  <a:pt x="173" y="411"/>
                </a:cubicBezTo>
                <a:cubicBezTo>
                  <a:pt x="126" y="411"/>
                  <a:pt x="86" y="394"/>
                  <a:pt x="56" y="358"/>
                </a:cubicBezTo>
                <a:cubicBezTo>
                  <a:pt x="26" y="323"/>
                  <a:pt x="8" y="285"/>
                  <a:pt x="2" y="244"/>
                </a:cubicBezTo>
                <a:cubicBezTo>
                  <a:pt x="1" y="235"/>
                  <a:pt x="0" y="223"/>
                  <a:pt x="0" y="208"/>
                </a:cubicBezTo>
                <a:lnTo>
                  <a:pt x="0" y="201"/>
                </a:lnTo>
                <a:cubicBezTo>
                  <a:pt x="0" y="144"/>
                  <a:pt x="21" y="95"/>
                  <a:pt x="63" y="54"/>
                </a:cubicBezTo>
                <a:cubicBezTo>
                  <a:pt x="99" y="18"/>
                  <a:pt x="140" y="0"/>
                  <a:pt x="183" y="0"/>
                </a:cubicBezTo>
                <a:cubicBezTo>
                  <a:pt x="184" y="0"/>
                  <a:pt x="186" y="0"/>
                  <a:pt x="188" y="0"/>
                </a:cubicBezTo>
                <a:cubicBezTo>
                  <a:pt x="191" y="0"/>
                  <a:pt x="193" y="0"/>
                  <a:pt x="196" y="1"/>
                </a:cubicBezTo>
                <a:lnTo>
                  <a:pt x="199" y="1"/>
                </a:lnTo>
                <a:cubicBezTo>
                  <a:pt x="206" y="1"/>
                  <a:pt x="214" y="1"/>
                  <a:pt x="222" y="2"/>
                </a:cubicBezTo>
                <a:cubicBezTo>
                  <a:pt x="230" y="4"/>
                  <a:pt x="241" y="7"/>
                  <a:pt x="255" y="13"/>
                </a:cubicBezTo>
                <a:cubicBezTo>
                  <a:pt x="270" y="19"/>
                  <a:pt x="284" y="29"/>
                  <a:pt x="298" y="42"/>
                </a:cubicBezTo>
                <a:cubicBezTo>
                  <a:pt x="311" y="55"/>
                  <a:pt x="324" y="73"/>
                  <a:pt x="336" y="95"/>
                </a:cubicBezTo>
                <a:cubicBezTo>
                  <a:pt x="362" y="148"/>
                  <a:pt x="375" y="217"/>
                  <a:pt x="375" y="300"/>
                </a:cubicBezTo>
                <a:cubicBezTo>
                  <a:pt x="375" y="385"/>
                  <a:pt x="357" y="456"/>
                  <a:pt x="321" y="514"/>
                </a:cubicBezTo>
                <a:cubicBezTo>
                  <a:pt x="300" y="548"/>
                  <a:pt x="275" y="574"/>
                  <a:pt x="245" y="593"/>
                </a:cubicBezTo>
                <a:cubicBezTo>
                  <a:pt x="216" y="611"/>
                  <a:pt x="184" y="621"/>
                  <a:pt x="151" y="622"/>
                </a:cubicBezTo>
                <a:cubicBezTo>
                  <a:pt x="115" y="622"/>
                  <a:pt x="83" y="613"/>
                  <a:pt x="60" y="596"/>
                </a:cubicBezTo>
                <a:cubicBezTo>
                  <a:pt x="37" y="578"/>
                  <a:pt x="24" y="552"/>
                  <a:pt x="24" y="518"/>
                </a:cubicBezTo>
                <a:cubicBezTo>
                  <a:pt x="23" y="484"/>
                  <a:pt x="39" y="467"/>
                  <a:pt x="72" y="467"/>
                </a:cubicBezTo>
                <a:cubicBezTo>
                  <a:pt x="85" y="467"/>
                  <a:pt x="96" y="472"/>
                  <a:pt x="106" y="480"/>
                </a:cubicBezTo>
                <a:cubicBezTo>
                  <a:pt x="115" y="488"/>
                  <a:pt x="120" y="500"/>
                  <a:pt x="120" y="515"/>
                </a:cubicBezTo>
                <a:cubicBezTo>
                  <a:pt x="120" y="526"/>
                  <a:pt x="117" y="535"/>
                  <a:pt x="112" y="543"/>
                </a:cubicBezTo>
                <a:cubicBezTo>
                  <a:pt x="106" y="551"/>
                  <a:pt x="100" y="556"/>
                  <a:pt x="96" y="558"/>
                </a:cubicBezTo>
                <a:cubicBezTo>
                  <a:pt x="92" y="559"/>
                  <a:pt x="88" y="561"/>
                  <a:pt x="84" y="562"/>
                </a:cubicBezTo>
                <a:lnTo>
                  <a:pt x="81" y="563"/>
                </a:lnTo>
                <a:cubicBezTo>
                  <a:pt x="81" y="564"/>
                  <a:pt x="83" y="566"/>
                  <a:pt x="87" y="568"/>
                </a:cubicBezTo>
                <a:cubicBezTo>
                  <a:pt x="91" y="571"/>
                  <a:pt x="99" y="574"/>
                  <a:pt x="112" y="577"/>
                </a:cubicBezTo>
                <a:cubicBezTo>
                  <a:pt x="123" y="581"/>
                  <a:pt x="136" y="583"/>
                  <a:pt x="149" y="582"/>
                </a:cubicBezTo>
                <a:lnTo>
                  <a:pt x="155" y="582"/>
                </a:lnTo>
                <a:cubicBezTo>
                  <a:pt x="191" y="582"/>
                  <a:pt x="221" y="563"/>
                  <a:pt x="246" y="524"/>
                </a:cubicBezTo>
                <a:cubicBezTo>
                  <a:pt x="270" y="490"/>
                  <a:pt x="281" y="432"/>
                  <a:pt x="281" y="349"/>
                </a:cubicBezTo>
                <a:lnTo>
                  <a:pt x="281" y="343"/>
                </a:lnTo>
                <a:moveTo>
                  <a:pt x="184" y="378"/>
                </a:moveTo>
                <a:cubicBezTo>
                  <a:pt x="213" y="378"/>
                  <a:pt x="236" y="363"/>
                  <a:pt x="253" y="334"/>
                </a:cubicBezTo>
                <a:cubicBezTo>
                  <a:pt x="271" y="304"/>
                  <a:pt x="280" y="264"/>
                  <a:pt x="280" y="214"/>
                </a:cubicBezTo>
                <a:cubicBezTo>
                  <a:pt x="280" y="166"/>
                  <a:pt x="278" y="132"/>
                  <a:pt x="273" y="112"/>
                </a:cubicBezTo>
                <a:cubicBezTo>
                  <a:pt x="272" y="106"/>
                  <a:pt x="270" y="100"/>
                  <a:pt x="268" y="94"/>
                </a:cubicBezTo>
                <a:cubicBezTo>
                  <a:pt x="265" y="87"/>
                  <a:pt x="261" y="80"/>
                  <a:pt x="255" y="70"/>
                </a:cubicBezTo>
                <a:cubicBezTo>
                  <a:pt x="249" y="60"/>
                  <a:pt x="240" y="52"/>
                  <a:pt x="228" y="46"/>
                </a:cubicBezTo>
                <a:cubicBezTo>
                  <a:pt x="216" y="39"/>
                  <a:pt x="202" y="36"/>
                  <a:pt x="186" y="37"/>
                </a:cubicBezTo>
                <a:cubicBezTo>
                  <a:pt x="163" y="37"/>
                  <a:pt x="143" y="45"/>
                  <a:pt x="127" y="61"/>
                </a:cubicBezTo>
                <a:cubicBezTo>
                  <a:pt x="114" y="74"/>
                  <a:pt x="106" y="90"/>
                  <a:pt x="102" y="108"/>
                </a:cubicBezTo>
                <a:cubicBezTo>
                  <a:pt x="98" y="126"/>
                  <a:pt x="96" y="158"/>
                  <a:pt x="95" y="204"/>
                </a:cubicBezTo>
                <a:cubicBezTo>
                  <a:pt x="95" y="254"/>
                  <a:pt x="97" y="287"/>
                  <a:pt x="100" y="305"/>
                </a:cubicBezTo>
                <a:cubicBezTo>
                  <a:pt x="103" y="322"/>
                  <a:pt x="110" y="336"/>
                  <a:pt x="119" y="347"/>
                </a:cubicBezTo>
                <a:cubicBezTo>
                  <a:pt x="134" y="368"/>
                  <a:pt x="155" y="378"/>
                  <a:pt x="184" y="37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4" name="Freeform 323"/>
          <p:cNvSpPr/>
          <p:nvPr/>
        </p:nvSpPr>
        <p:spPr>
          <a:xfrm>
            <a:off x="8394840" y="6260760"/>
            <a:ext cx="39960" cy="39240"/>
          </a:xfrm>
          <a:custGeom>
            <a:avLst/>
            <a:gdLst/>
            <a:ahLst/>
            <a:cxnLst/>
            <a:rect l="0" t="0" r="r" b="b"/>
            <a:pathLst>
              <a:path w="111" h="109">
                <a:moveTo>
                  <a:pt x="0" y="55"/>
                </a:moveTo>
                <a:cubicBezTo>
                  <a:pt x="0" y="39"/>
                  <a:pt x="5" y="27"/>
                  <a:pt x="16" y="16"/>
                </a:cubicBezTo>
                <a:cubicBezTo>
                  <a:pt x="26" y="5"/>
                  <a:pt x="39" y="0"/>
                  <a:pt x="54" y="0"/>
                </a:cubicBezTo>
                <a:cubicBezTo>
                  <a:pt x="70" y="0"/>
                  <a:pt x="83" y="4"/>
                  <a:pt x="93" y="14"/>
                </a:cubicBezTo>
                <a:cubicBezTo>
                  <a:pt x="104" y="24"/>
                  <a:pt x="110" y="37"/>
                  <a:pt x="111" y="54"/>
                </a:cubicBezTo>
                <a:cubicBezTo>
                  <a:pt x="111" y="69"/>
                  <a:pt x="105" y="82"/>
                  <a:pt x="95" y="93"/>
                </a:cubicBezTo>
                <a:cubicBezTo>
                  <a:pt x="85" y="103"/>
                  <a:pt x="72" y="109"/>
                  <a:pt x="55" y="109"/>
                </a:cubicBezTo>
                <a:cubicBezTo>
                  <a:pt x="40" y="109"/>
                  <a:pt x="27" y="104"/>
                  <a:pt x="17" y="93"/>
                </a:cubicBezTo>
                <a:cubicBezTo>
                  <a:pt x="6" y="83"/>
                  <a:pt x="1" y="70"/>
                  <a:pt x="0"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5" name="Freeform 324"/>
          <p:cNvSpPr/>
          <p:nvPr/>
        </p:nvSpPr>
        <p:spPr>
          <a:xfrm>
            <a:off x="8476200" y="6083280"/>
            <a:ext cx="129960" cy="216720"/>
          </a:xfrm>
          <a:custGeom>
            <a:avLst/>
            <a:gdLst/>
            <a:ahLst/>
            <a:cxnLst/>
            <a:rect l="0" t="0" r="r" b="b"/>
            <a:pathLst>
              <a:path w="361" h="602">
                <a:moveTo>
                  <a:pt x="54" y="214"/>
                </a:moveTo>
                <a:cubicBezTo>
                  <a:pt x="38" y="214"/>
                  <a:pt x="24" y="208"/>
                  <a:pt x="14" y="197"/>
                </a:cubicBezTo>
                <a:cubicBezTo>
                  <a:pt x="5" y="186"/>
                  <a:pt x="0" y="173"/>
                  <a:pt x="0" y="158"/>
                </a:cubicBezTo>
                <a:cubicBezTo>
                  <a:pt x="0" y="115"/>
                  <a:pt x="16" y="78"/>
                  <a:pt x="49" y="47"/>
                </a:cubicBezTo>
                <a:cubicBezTo>
                  <a:pt x="81" y="15"/>
                  <a:pt x="120" y="0"/>
                  <a:pt x="168" y="0"/>
                </a:cubicBezTo>
                <a:cubicBezTo>
                  <a:pt x="223" y="0"/>
                  <a:pt x="268" y="16"/>
                  <a:pt x="305" y="50"/>
                </a:cubicBezTo>
                <a:cubicBezTo>
                  <a:pt x="342" y="84"/>
                  <a:pt x="361" y="128"/>
                  <a:pt x="361" y="181"/>
                </a:cubicBezTo>
                <a:cubicBezTo>
                  <a:pt x="361" y="207"/>
                  <a:pt x="355" y="233"/>
                  <a:pt x="343" y="256"/>
                </a:cubicBezTo>
                <a:cubicBezTo>
                  <a:pt x="331" y="280"/>
                  <a:pt x="317" y="300"/>
                  <a:pt x="300" y="317"/>
                </a:cubicBezTo>
                <a:cubicBezTo>
                  <a:pt x="283" y="335"/>
                  <a:pt x="259" y="357"/>
                  <a:pt x="228" y="384"/>
                </a:cubicBezTo>
                <a:cubicBezTo>
                  <a:pt x="206" y="403"/>
                  <a:pt x="176" y="431"/>
                  <a:pt x="137" y="467"/>
                </a:cubicBezTo>
                <a:lnTo>
                  <a:pt x="84" y="518"/>
                </a:lnTo>
                <a:lnTo>
                  <a:pt x="153" y="519"/>
                </a:lnTo>
                <a:cubicBezTo>
                  <a:pt x="247" y="519"/>
                  <a:pt x="297" y="517"/>
                  <a:pt x="303" y="514"/>
                </a:cubicBezTo>
                <a:cubicBezTo>
                  <a:pt x="308" y="513"/>
                  <a:pt x="315" y="486"/>
                  <a:pt x="325" y="434"/>
                </a:cubicBezTo>
                <a:lnTo>
                  <a:pt x="325" y="431"/>
                </a:lnTo>
                <a:lnTo>
                  <a:pt x="361" y="431"/>
                </a:lnTo>
                <a:lnTo>
                  <a:pt x="361" y="434"/>
                </a:lnTo>
                <a:cubicBezTo>
                  <a:pt x="361" y="436"/>
                  <a:pt x="357" y="463"/>
                  <a:pt x="349" y="516"/>
                </a:cubicBezTo>
                <a:cubicBezTo>
                  <a:pt x="342" y="569"/>
                  <a:pt x="338" y="597"/>
                  <a:pt x="336" y="599"/>
                </a:cubicBezTo>
                <a:lnTo>
                  <a:pt x="336" y="602"/>
                </a:lnTo>
                <a:lnTo>
                  <a:pt x="0" y="602"/>
                </a:lnTo>
                <a:lnTo>
                  <a:pt x="0" y="585"/>
                </a:lnTo>
                <a:lnTo>
                  <a:pt x="0" y="574"/>
                </a:lnTo>
                <a:cubicBezTo>
                  <a:pt x="0" y="570"/>
                  <a:pt x="2" y="565"/>
                  <a:pt x="5" y="560"/>
                </a:cubicBezTo>
                <a:cubicBezTo>
                  <a:pt x="9" y="555"/>
                  <a:pt x="18" y="545"/>
                  <a:pt x="32" y="529"/>
                </a:cubicBezTo>
                <a:cubicBezTo>
                  <a:pt x="51" y="509"/>
                  <a:pt x="66" y="493"/>
                  <a:pt x="79" y="478"/>
                </a:cubicBezTo>
                <a:cubicBezTo>
                  <a:pt x="84" y="472"/>
                  <a:pt x="94" y="461"/>
                  <a:pt x="109" y="445"/>
                </a:cubicBezTo>
                <a:cubicBezTo>
                  <a:pt x="124" y="429"/>
                  <a:pt x="135" y="417"/>
                  <a:pt x="140" y="411"/>
                </a:cubicBezTo>
                <a:cubicBezTo>
                  <a:pt x="145" y="405"/>
                  <a:pt x="154" y="395"/>
                  <a:pt x="166" y="382"/>
                </a:cubicBezTo>
                <a:cubicBezTo>
                  <a:pt x="178" y="368"/>
                  <a:pt x="187" y="357"/>
                  <a:pt x="191" y="351"/>
                </a:cubicBezTo>
                <a:cubicBezTo>
                  <a:pt x="196" y="344"/>
                  <a:pt x="203" y="335"/>
                  <a:pt x="212" y="324"/>
                </a:cubicBezTo>
                <a:cubicBezTo>
                  <a:pt x="221" y="312"/>
                  <a:pt x="228" y="303"/>
                  <a:pt x="231" y="295"/>
                </a:cubicBezTo>
                <a:cubicBezTo>
                  <a:pt x="235" y="287"/>
                  <a:pt x="239" y="278"/>
                  <a:pt x="245" y="269"/>
                </a:cubicBezTo>
                <a:cubicBezTo>
                  <a:pt x="250" y="259"/>
                  <a:pt x="254" y="249"/>
                  <a:pt x="256" y="240"/>
                </a:cubicBezTo>
                <a:cubicBezTo>
                  <a:pt x="259" y="229"/>
                  <a:pt x="261" y="220"/>
                  <a:pt x="263" y="212"/>
                </a:cubicBezTo>
                <a:cubicBezTo>
                  <a:pt x="265" y="203"/>
                  <a:pt x="265" y="193"/>
                  <a:pt x="265" y="182"/>
                </a:cubicBezTo>
                <a:cubicBezTo>
                  <a:pt x="265" y="144"/>
                  <a:pt x="255" y="111"/>
                  <a:pt x="235" y="84"/>
                </a:cubicBezTo>
                <a:cubicBezTo>
                  <a:pt x="214" y="56"/>
                  <a:pt x="185" y="42"/>
                  <a:pt x="147" y="42"/>
                </a:cubicBezTo>
                <a:cubicBezTo>
                  <a:pt x="127" y="42"/>
                  <a:pt x="110" y="47"/>
                  <a:pt x="95" y="57"/>
                </a:cubicBezTo>
                <a:cubicBezTo>
                  <a:pt x="80" y="68"/>
                  <a:pt x="69" y="78"/>
                  <a:pt x="63" y="87"/>
                </a:cubicBezTo>
                <a:cubicBezTo>
                  <a:pt x="57" y="97"/>
                  <a:pt x="54" y="103"/>
                  <a:pt x="54" y="104"/>
                </a:cubicBezTo>
                <a:cubicBezTo>
                  <a:pt x="54" y="105"/>
                  <a:pt x="56" y="105"/>
                  <a:pt x="59" y="105"/>
                </a:cubicBezTo>
                <a:cubicBezTo>
                  <a:pt x="70" y="105"/>
                  <a:pt x="81" y="109"/>
                  <a:pt x="92" y="118"/>
                </a:cubicBezTo>
                <a:cubicBezTo>
                  <a:pt x="104" y="126"/>
                  <a:pt x="109" y="140"/>
                  <a:pt x="109" y="159"/>
                </a:cubicBezTo>
                <a:cubicBezTo>
                  <a:pt x="109" y="174"/>
                  <a:pt x="104" y="187"/>
                  <a:pt x="95" y="197"/>
                </a:cubicBezTo>
                <a:cubicBezTo>
                  <a:pt x="85" y="208"/>
                  <a:pt x="72" y="213"/>
                  <a:pt x="54" y="21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6" name="Freeform 325"/>
          <p:cNvSpPr/>
          <p:nvPr/>
        </p:nvSpPr>
        <p:spPr>
          <a:xfrm>
            <a:off x="8961120" y="6083640"/>
            <a:ext cx="135000" cy="223560"/>
          </a:xfrm>
          <a:custGeom>
            <a:avLst/>
            <a:gdLst/>
            <a:ahLst/>
            <a:cxnLst/>
            <a:rect l="0" t="0" r="r" b="b"/>
            <a:pathLst>
              <a:path w="375" h="621">
                <a:moveTo>
                  <a:pt x="77" y="183"/>
                </a:moveTo>
                <a:cubicBezTo>
                  <a:pt x="60" y="183"/>
                  <a:pt x="48" y="178"/>
                  <a:pt x="39" y="168"/>
                </a:cubicBezTo>
                <a:cubicBezTo>
                  <a:pt x="30" y="157"/>
                  <a:pt x="25" y="143"/>
                  <a:pt x="24" y="127"/>
                </a:cubicBezTo>
                <a:cubicBezTo>
                  <a:pt x="24" y="94"/>
                  <a:pt x="39" y="64"/>
                  <a:pt x="68" y="38"/>
                </a:cubicBezTo>
                <a:cubicBezTo>
                  <a:pt x="96" y="12"/>
                  <a:pt x="131" y="0"/>
                  <a:pt x="172" y="0"/>
                </a:cubicBezTo>
                <a:cubicBezTo>
                  <a:pt x="193" y="0"/>
                  <a:pt x="207" y="0"/>
                  <a:pt x="212" y="0"/>
                </a:cubicBezTo>
                <a:cubicBezTo>
                  <a:pt x="256" y="8"/>
                  <a:pt x="290" y="24"/>
                  <a:pt x="314" y="48"/>
                </a:cubicBezTo>
                <a:cubicBezTo>
                  <a:pt x="337" y="73"/>
                  <a:pt x="349" y="100"/>
                  <a:pt x="350" y="129"/>
                </a:cubicBezTo>
                <a:cubicBezTo>
                  <a:pt x="350" y="161"/>
                  <a:pt x="340" y="191"/>
                  <a:pt x="319" y="221"/>
                </a:cubicBezTo>
                <a:cubicBezTo>
                  <a:pt x="299" y="250"/>
                  <a:pt x="271" y="272"/>
                  <a:pt x="235" y="285"/>
                </a:cubicBezTo>
                <a:lnTo>
                  <a:pt x="232" y="287"/>
                </a:lnTo>
                <a:cubicBezTo>
                  <a:pt x="232" y="287"/>
                  <a:pt x="235" y="288"/>
                  <a:pt x="240" y="289"/>
                </a:cubicBezTo>
                <a:cubicBezTo>
                  <a:pt x="245" y="291"/>
                  <a:pt x="254" y="293"/>
                  <a:pt x="266" y="298"/>
                </a:cubicBezTo>
                <a:cubicBezTo>
                  <a:pt x="278" y="302"/>
                  <a:pt x="290" y="308"/>
                  <a:pt x="300" y="316"/>
                </a:cubicBezTo>
                <a:cubicBezTo>
                  <a:pt x="350" y="348"/>
                  <a:pt x="375" y="391"/>
                  <a:pt x="375" y="443"/>
                </a:cubicBezTo>
                <a:cubicBezTo>
                  <a:pt x="375" y="490"/>
                  <a:pt x="357" y="532"/>
                  <a:pt x="318" y="567"/>
                </a:cubicBezTo>
                <a:cubicBezTo>
                  <a:pt x="281" y="603"/>
                  <a:pt x="234" y="621"/>
                  <a:pt x="177" y="621"/>
                </a:cubicBezTo>
                <a:cubicBezTo>
                  <a:pt x="129" y="621"/>
                  <a:pt x="87" y="608"/>
                  <a:pt x="52" y="582"/>
                </a:cubicBezTo>
                <a:cubicBezTo>
                  <a:pt x="17" y="556"/>
                  <a:pt x="0" y="523"/>
                  <a:pt x="0" y="483"/>
                </a:cubicBezTo>
                <a:cubicBezTo>
                  <a:pt x="0" y="467"/>
                  <a:pt x="5" y="453"/>
                  <a:pt x="16" y="443"/>
                </a:cubicBezTo>
                <a:cubicBezTo>
                  <a:pt x="27" y="433"/>
                  <a:pt x="40" y="427"/>
                  <a:pt x="57" y="427"/>
                </a:cubicBezTo>
                <a:cubicBezTo>
                  <a:pt x="74" y="427"/>
                  <a:pt x="87" y="432"/>
                  <a:pt x="98" y="443"/>
                </a:cubicBezTo>
                <a:cubicBezTo>
                  <a:pt x="109" y="454"/>
                  <a:pt x="114" y="467"/>
                  <a:pt x="114" y="483"/>
                </a:cubicBezTo>
                <a:cubicBezTo>
                  <a:pt x="114" y="490"/>
                  <a:pt x="114" y="496"/>
                  <a:pt x="112" y="502"/>
                </a:cubicBezTo>
                <a:cubicBezTo>
                  <a:pt x="110" y="507"/>
                  <a:pt x="108" y="512"/>
                  <a:pt x="105" y="516"/>
                </a:cubicBezTo>
                <a:cubicBezTo>
                  <a:pt x="103" y="520"/>
                  <a:pt x="100" y="524"/>
                  <a:pt x="96" y="527"/>
                </a:cubicBezTo>
                <a:cubicBezTo>
                  <a:pt x="91" y="530"/>
                  <a:pt x="88" y="532"/>
                  <a:pt x="85" y="534"/>
                </a:cubicBezTo>
                <a:cubicBezTo>
                  <a:pt x="82" y="536"/>
                  <a:pt x="79" y="537"/>
                  <a:pt x="76" y="538"/>
                </a:cubicBezTo>
                <a:cubicBezTo>
                  <a:pt x="73" y="538"/>
                  <a:pt x="70" y="539"/>
                  <a:pt x="68" y="540"/>
                </a:cubicBezTo>
                <a:lnTo>
                  <a:pt x="65" y="541"/>
                </a:lnTo>
                <a:cubicBezTo>
                  <a:pt x="96" y="568"/>
                  <a:pt x="133" y="582"/>
                  <a:pt x="177" y="582"/>
                </a:cubicBezTo>
                <a:cubicBezTo>
                  <a:pt x="210" y="582"/>
                  <a:pt x="235" y="566"/>
                  <a:pt x="252" y="534"/>
                </a:cubicBezTo>
                <a:cubicBezTo>
                  <a:pt x="262" y="514"/>
                  <a:pt x="267" y="484"/>
                  <a:pt x="267" y="443"/>
                </a:cubicBezTo>
                <a:lnTo>
                  <a:pt x="267" y="425"/>
                </a:lnTo>
                <a:cubicBezTo>
                  <a:pt x="267" y="368"/>
                  <a:pt x="248" y="329"/>
                  <a:pt x="209" y="310"/>
                </a:cubicBezTo>
                <a:cubicBezTo>
                  <a:pt x="200" y="307"/>
                  <a:pt x="182" y="304"/>
                  <a:pt x="154" y="304"/>
                </a:cubicBezTo>
                <a:lnTo>
                  <a:pt x="116" y="303"/>
                </a:lnTo>
                <a:lnTo>
                  <a:pt x="114" y="301"/>
                </a:lnTo>
                <a:cubicBezTo>
                  <a:pt x="112" y="299"/>
                  <a:pt x="112" y="295"/>
                  <a:pt x="112" y="287"/>
                </a:cubicBezTo>
                <a:cubicBezTo>
                  <a:pt x="112" y="276"/>
                  <a:pt x="114" y="270"/>
                  <a:pt x="119" y="270"/>
                </a:cubicBezTo>
                <a:cubicBezTo>
                  <a:pt x="136" y="270"/>
                  <a:pt x="153" y="269"/>
                  <a:pt x="171" y="266"/>
                </a:cubicBezTo>
                <a:cubicBezTo>
                  <a:pt x="192" y="263"/>
                  <a:pt x="210" y="250"/>
                  <a:pt x="227" y="228"/>
                </a:cubicBezTo>
                <a:cubicBezTo>
                  <a:pt x="244" y="206"/>
                  <a:pt x="253" y="172"/>
                  <a:pt x="253" y="126"/>
                </a:cubicBezTo>
                <a:lnTo>
                  <a:pt x="253" y="119"/>
                </a:lnTo>
                <a:cubicBezTo>
                  <a:pt x="253" y="84"/>
                  <a:pt x="242" y="61"/>
                  <a:pt x="221" y="47"/>
                </a:cubicBezTo>
                <a:cubicBezTo>
                  <a:pt x="208" y="39"/>
                  <a:pt x="194" y="35"/>
                  <a:pt x="179" y="35"/>
                </a:cubicBezTo>
                <a:cubicBezTo>
                  <a:pt x="159" y="35"/>
                  <a:pt x="142" y="38"/>
                  <a:pt x="125" y="45"/>
                </a:cubicBezTo>
                <a:cubicBezTo>
                  <a:pt x="109" y="51"/>
                  <a:pt x="98" y="58"/>
                  <a:pt x="91" y="65"/>
                </a:cubicBezTo>
                <a:cubicBezTo>
                  <a:pt x="84" y="73"/>
                  <a:pt x="81" y="76"/>
                  <a:pt x="81" y="76"/>
                </a:cubicBezTo>
                <a:lnTo>
                  <a:pt x="84" y="76"/>
                </a:lnTo>
                <a:cubicBezTo>
                  <a:pt x="86" y="77"/>
                  <a:pt x="88" y="77"/>
                  <a:pt x="91" y="78"/>
                </a:cubicBezTo>
                <a:cubicBezTo>
                  <a:pt x="94" y="79"/>
                  <a:pt x="97" y="80"/>
                  <a:pt x="100" y="83"/>
                </a:cubicBezTo>
                <a:cubicBezTo>
                  <a:pt x="103" y="85"/>
                  <a:pt x="107" y="87"/>
                  <a:pt x="111" y="89"/>
                </a:cubicBezTo>
                <a:cubicBezTo>
                  <a:pt x="115" y="91"/>
                  <a:pt x="118" y="94"/>
                  <a:pt x="120" y="99"/>
                </a:cubicBezTo>
                <a:cubicBezTo>
                  <a:pt x="122" y="104"/>
                  <a:pt x="124" y="108"/>
                  <a:pt x="127" y="112"/>
                </a:cubicBezTo>
                <a:cubicBezTo>
                  <a:pt x="130" y="117"/>
                  <a:pt x="131" y="123"/>
                  <a:pt x="130" y="130"/>
                </a:cubicBezTo>
                <a:cubicBezTo>
                  <a:pt x="130" y="144"/>
                  <a:pt x="126" y="156"/>
                  <a:pt x="117" y="167"/>
                </a:cubicBezTo>
                <a:cubicBezTo>
                  <a:pt x="109" y="177"/>
                  <a:pt x="95" y="182"/>
                  <a:pt x="77" y="18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7" name="Freeform 326"/>
          <p:cNvSpPr/>
          <p:nvPr/>
        </p:nvSpPr>
        <p:spPr>
          <a:xfrm>
            <a:off x="9135360" y="6260760"/>
            <a:ext cx="39600" cy="39240"/>
          </a:xfrm>
          <a:custGeom>
            <a:avLst/>
            <a:gdLst/>
            <a:ahLst/>
            <a:cxnLst/>
            <a:rect l="0" t="0" r="r" b="b"/>
            <a:pathLst>
              <a:path w="110" h="109">
                <a:moveTo>
                  <a:pt x="0" y="55"/>
                </a:moveTo>
                <a:cubicBezTo>
                  <a:pt x="0" y="39"/>
                  <a:pt x="5" y="27"/>
                  <a:pt x="15" y="16"/>
                </a:cubicBezTo>
                <a:cubicBezTo>
                  <a:pt x="25" y="5"/>
                  <a:pt x="38" y="0"/>
                  <a:pt x="54" y="0"/>
                </a:cubicBezTo>
                <a:cubicBezTo>
                  <a:pt x="68" y="0"/>
                  <a:pt x="82" y="4"/>
                  <a:pt x="93" y="14"/>
                </a:cubicBezTo>
                <a:cubicBezTo>
                  <a:pt x="104" y="24"/>
                  <a:pt x="109" y="37"/>
                  <a:pt x="110" y="54"/>
                </a:cubicBezTo>
                <a:cubicBezTo>
                  <a:pt x="110" y="69"/>
                  <a:pt x="105" y="82"/>
                  <a:pt x="95" y="93"/>
                </a:cubicBezTo>
                <a:cubicBezTo>
                  <a:pt x="84" y="103"/>
                  <a:pt x="70" y="109"/>
                  <a:pt x="55" y="109"/>
                </a:cubicBezTo>
                <a:cubicBezTo>
                  <a:pt x="39" y="109"/>
                  <a:pt x="26" y="104"/>
                  <a:pt x="16" y="93"/>
                </a:cubicBezTo>
                <a:cubicBezTo>
                  <a:pt x="6" y="83"/>
                  <a:pt x="0" y="70"/>
                  <a:pt x="0"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8" name="Freeform 327"/>
          <p:cNvSpPr/>
          <p:nvPr/>
        </p:nvSpPr>
        <p:spPr>
          <a:xfrm>
            <a:off x="9213840" y="6083280"/>
            <a:ext cx="135000" cy="223920"/>
          </a:xfrm>
          <a:custGeom>
            <a:avLst/>
            <a:gdLst/>
            <a:ahLst/>
            <a:cxnLst/>
            <a:rect l="0" t="0" r="r" b="b"/>
            <a:pathLst>
              <a:path w="375" h="622">
                <a:moveTo>
                  <a:pt x="0" y="319"/>
                </a:moveTo>
                <a:cubicBezTo>
                  <a:pt x="0" y="221"/>
                  <a:pt x="25" y="143"/>
                  <a:pt x="73" y="85"/>
                </a:cubicBezTo>
                <a:cubicBezTo>
                  <a:pt x="122" y="28"/>
                  <a:pt x="176" y="0"/>
                  <a:pt x="236" y="0"/>
                </a:cubicBezTo>
                <a:cubicBezTo>
                  <a:pt x="277" y="0"/>
                  <a:pt x="307" y="10"/>
                  <a:pt x="325" y="32"/>
                </a:cubicBezTo>
                <a:cubicBezTo>
                  <a:pt x="344" y="54"/>
                  <a:pt x="353" y="78"/>
                  <a:pt x="353" y="104"/>
                </a:cubicBezTo>
                <a:cubicBezTo>
                  <a:pt x="353" y="119"/>
                  <a:pt x="349" y="131"/>
                  <a:pt x="341" y="140"/>
                </a:cubicBezTo>
                <a:cubicBezTo>
                  <a:pt x="332" y="149"/>
                  <a:pt x="319" y="154"/>
                  <a:pt x="304" y="154"/>
                </a:cubicBezTo>
                <a:cubicBezTo>
                  <a:pt x="291" y="154"/>
                  <a:pt x="279" y="150"/>
                  <a:pt x="270" y="141"/>
                </a:cubicBezTo>
                <a:cubicBezTo>
                  <a:pt x="261" y="133"/>
                  <a:pt x="257" y="121"/>
                  <a:pt x="257" y="106"/>
                </a:cubicBezTo>
                <a:cubicBezTo>
                  <a:pt x="257" y="80"/>
                  <a:pt x="271" y="64"/>
                  <a:pt x="299" y="58"/>
                </a:cubicBezTo>
                <a:cubicBezTo>
                  <a:pt x="286" y="45"/>
                  <a:pt x="267" y="38"/>
                  <a:pt x="243" y="36"/>
                </a:cubicBezTo>
                <a:cubicBezTo>
                  <a:pt x="200" y="36"/>
                  <a:pt x="165" y="54"/>
                  <a:pt x="137" y="90"/>
                </a:cubicBezTo>
                <a:cubicBezTo>
                  <a:pt x="109" y="130"/>
                  <a:pt x="95" y="191"/>
                  <a:pt x="95" y="273"/>
                </a:cubicBezTo>
                <a:lnTo>
                  <a:pt x="96" y="277"/>
                </a:lnTo>
                <a:cubicBezTo>
                  <a:pt x="99" y="273"/>
                  <a:pt x="101" y="269"/>
                  <a:pt x="103" y="265"/>
                </a:cubicBezTo>
                <a:cubicBezTo>
                  <a:pt x="128" y="229"/>
                  <a:pt x="160" y="211"/>
                  <a:pt x="200" y="211"/>
                </a:cubicBezTo>
                <a:lnTo>
                  <a:pt x="203" y="211"/>
                </a:lnTo>
                <a:cubicBezTo>
                  <a:pt x="231" y="211"/>
                  <a:pt x="255" y="217"/>
                  <a:pt x="276" y="228"/>
                </a:cubicBezTo>
                <a:cubicBezTo>
                  <a:pt x="291" y="237"/>
                  <a:pt x="305" y="249"/>
                  <a:pt x="320" y="264"/>
                </a:cubicBezTo>
                <a:cubicBezTo>
                  <a:pt x="335" y="280"/>
                  <a:pt x="347" y="297"/>
                  <a:pt x="356" y="316"/>
                </a:cubicBezTo>
                <a:cubicBezTo>
                  <a:pt x="369" y="345"/>
                  <a:pt x="375" y="377"/>
                  <a:pt x="375" y="412"/>
                </a:cubicBezTo>
                <a:lnTo>
                  <a:pt x="375" y="429"/>
                </a:lnTo>
                <a:cubicBezTo>
                  <a:pt x="375" y="442"/>
                  <a:pt x="373" y="455"/>
                  <a:pt x="370" y="467"/>
                </a:cubicBezTo>
                <a:cubicBezTo>
                  <a:pt x="364" y="503"/>
                  <a:pt x="344" y="537"/>
                  <a:pt x="312" y="571"/>
                </a:cubicBezTo>
                <a:cubicBezTo>
                  <a:pt x="280" y="605"/>
                  <a:pt x="239" y="622"/>
                  <a:pt x="191" y="622"/>
                </a:cubicBezTo>
                <a:cubicBezTo>
                  <a:pt x="174" y="622"/>
                  <a:pt x="158" y="619"/>
                  <a:pt x="142" y="614"/>
                </a:cubicBezTo>
                <a:cubicBezTo>
                  <a:pt x="126" y="610"/>
                  <a:pt x="109" y="601"/>
                  <a:pt x="91" y="587"/>
                </a:cubicBezTo>
                <a:cubicBezTo>
                  <a:pt x="73" y="574"/>
                  <a:pt x="58" y="556"/>
                  <a:pt x="45" y="534"/>
                </a:cubicBezTo>
                <a:cubicBezTo>
                  <a:pt x="33" y="512"/>
                  <a:pt x="22" y="483"/>
                  <a:pt x="13" y="447"/>
                </a:cubicBezTo>
                <a:cubicBezTo>
                  <a:pt x="4" y="410"/>
                  <a:pt x="0" y="368"/>
                  <a:pt x="0" y="319"/>
                </a:cubicBezTo>
                <a:moveTo>
                  <a:pt x="194" y="243"/>
                </a:moveTo>
                <a:cubicBezTo>
                  <a:pt x="176" y="243"/>
                  <a:pt x="161" y="249"/>
                  <a:pt x="147" y="259"/>
                </a:cubicBezTo>
                <a:cubicBezTo>
                  <a:pt x="134" y="269"/>
                  <a:pt x="124" y="283"/>
                  <a:pt x="117" y="299"/>
                </a:cubicBezTo>
                <a:cubicBezTo>
                  <a:pt x="109" y="316"/>
                  <a:pt x="104" y="333"/>
                  <a:pt x="101" y="351"/>
                </a:cubicBezTo>
                <a:cubicBezTo>
                  <a:pt x="98" y="368"/>
                  <a:pt x="96" y="387"/>
                  <a:pt x="96" y="407"/>
                </a:cubicBezTo>
                <a:cubicBezTo>
                  <a:pt x="96" y="457"/>
                  <a:pt x="99" y="493"/>
                  <a:pt x="107" y="514"/>
                </a:cubicBezTo>
                <a:cubicBezTo>
                  <a:pt x="114" y="536"/>
                  <a:pt x="125" y="553"/>
                  <a:pt x="141" y="567"/>
                </a:cubicBezTo>
                <a:cubicBezTo>
                  <a:pt x="155" y="577"/>
                  <a:pt x="171" y="583"/>
                  <a:pt x="189" y="583"/>
                </a:cubicBezTo>
                <a:cubicBezTo>
                  <a:pt x="219" y="583"/>
                  <a:pt x="243" y="571"/>
                  <a:pt x="259" y="549"/>
                </a:cubicBezTo>
                <a:cubicBezTo>
                  <a:pt x="267" y="538"/>
                  <a:pt x="272" y="524"/>
                  <a:pt x="275" y="508"/>
                </a:cubicBezTo>
                <a:cubicBezTo>
                  <a:pt x="278" y="492"/>
                  <a:pt x="280" y="460"/>
                  <a:pt x="280" y="413"/>
                </a:cubicBezTo>
                <a:cubicBezTo>
                  <a:pt x="280" y="365"/>
                  <a:pt x="278" y="333"/>
                  <a:pt x="275" y="317"/>
                </a:cubicBezTo>
                <a:cubicBezTo>
                  <a:pt x="272" y="300"/>
                  <a:pt x="267" y="287"/>
                  <a:pt x="259" y="276"/>
                </a:cubicBezTo>
                <a:cubicBezTo>
                  <a:pt x="243" y="254"/>
                  <a:pt x="221" y="243"/>
                  <a:pt x="194" y="24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9" name="Freeform 328"/>
          <p:cNvSpPr/>
          <p:nvPr/>
        </p:nvSpPr>
        <p:spPr>
          <a:xfrm>
            <a:off x="9713160" y="6198840"/>
            <a:ext cx="330120" cy="39240"/>
          </a:xfrm>
          <a:custGeom>
            <a:avLst/>
            <a:gdLst/>
            <a:ahLst/>
            <a:cxnLst/>
            <a:rect l="0" t="0" r="r" b="b"/>
            <a:pathLst>
              <a:path w="917" h="109">
                <a:moveTo>
                  <a:pt x="0" y="55"/>
                </a:moveTo>
                <a:cubicBezTo>
                  <a:pt x="0" y="41"/>
                  <a:pt x="5" y="28"/>
                  <a:pt x="15" y="17"/>
                </a:cubicBezTo>
                <a:cubicBezTo>
                  <a:pt x="25" y="5"/>
                  <a:pt x="38" y="0"/>
                  <a:pt x="55" y="0"/>
                </a:cubicBezTo>
                <a:cubicBezTo>
                  <a:pt x="69" y="0"/>
                  <a:pt x="82" y="5"/>
                  <a:pt x="93" y="15"/>
                </a:cubicBezTo>
                <a:cubicBezTo>
                  <a:pt x="104" y="25"/>
                  <a:pt x="109" y="38"/>
                  <a:pt x="110" y="54"/>
                </a:cubicBezTo>
                <a:cubicBezTo>
                  <a:pt x="110" y="69"/>
                  <a:pt x="105" y="82"/>
                  <a:pt x="95" y="93"/>
                </a:cubicBezTo>
                <a:cubicBezTo>
                  <a:pt x="84" y="104"/>
                  <a:pt x="71" y="109"/>
                  <a:pt x="56" y="109"/>
                </a:cubicBezTo>
                <a:cubicBezTo>
                  <a:pt x="39" y="109"/>
                  <a:pt x="26" y="104"/>
                  <a:pt x="16" y="94"/>
                </a:cubicBezTo>
                <a:cubicBezTo>
                  <a:pt x="6" y="84"/>
                  <a:pt x="0" y="71"/>
                  <a:pt x="0" y="55"/>
                </a:cubicBezTo>
                <a:moveTo>
                  <a:pt x="404" y="55"/>
                </a:moveTo>
                <a:cubicBezTo>
                  <a:pt x="404" y="41"/>
                  <a:pt x="409" y="28"/>
                  <a:pt x="420" y="17"/>
                </a:cubicBezTo>
                <a:cubicBezTo>
                  <a:pt x="430" y="5"/>
                  <a:pt x="443" y="0"/>
                  <a:pt x="458" y="0"/>
                </a:cubicBezTo>
                <a:cubicBezTo>
                  <a:pt x="473" y="0"/>
                  <a:pt x="485" y="5"/>
                  <a:pt x="496" y="15"/>
                </a:cubicBezTo>
                <a:cubicBezTo>
                  <a:pt x="507" y="25"/>
                  <a:pt x="513" y="38"/>
                  <a:pt x="513" y="54"/>
                </a:cubicBezTo>
                <a:cubicBezTo>
                  <a:pt x="513" y="69"/>
                  <a:pt x="508" y="82"/>
                  <a:pt x="498" y="93"/>
                </a:cubicBezTo>
                <a:cubicBezTo>
                  <a:pt x="488" y="104"/>
                  <a:pt x="475" y="109"/>
                  <a:pt x="459" y="109"/>
                </a:cubicBezTo>
                <a:cubicBezTo>
                  <a:pt x="444" y="109"/>
                  <a:pt x="431" y="104"/>
                  <a:pt x="420" y="94"/>
                </a:cubicBezTo>
                <a:cubicBezTo>
                  <a:pt x="410" y="84"/>
                  <a:pt x="405" y="71"/>
                  <a:pt x="404" y="55"/>
                </a:cubicBezTo>
                <a:moveTo>
                  <a:pt x="808" y="55"/>
                </a:moveTo>
                <a:cubicBezTo>
                  <a:pt x="808" y="41"/>
                  <a:pt x="813" y="28"/>
                  <a:pt x="823" y="17"/>
                </a:cubicBezTo>
                <a:cubicBezTo>
                  <a:pt x="833" y="5"/>
                  <a:pt x="846" y="0"/>
                  <a:pt x="862" y="0"/>
                </a:cubicBezTo>
                <a:cubicBezTo>
                  <a:pt x="876" y="0"/>
                  <a:pt x="889" y="5"/>
                  <a:pt x="900" y="15"/>
                </a:cubicBezTo>
                <a:cubicBezTo>
                  <a:pt x="911" y="25"/>
                  <a:pt x="916" y="38"/>
                  <a:pt x="917" y="54"/>
                </a:cubicBezTo>
                <a:cubicBezTo>
                  <a:pt x="917" y="69"/>
                  <a:pt x="912" y="82"/>
                  <a:pt x="902" y="93"/>
                </a:cubicBezTo>
                <a:cubicBezTo>
                  <a:pt x="891" y="104"/>
                  <a:pt x="878" y="109"/>
                  <a:pt x="863" y="109"/>
                </a:cubicBezTo>
                <a:cubicBezTo>
                  <a:pt x="847" y="109"/>
                  <a:pt x="834" y="104"/>
                  <a:pt x="824" y="94"/>
                </a:cubicBezTo>
                <a:cubicBezTo>
                  <a:pt x="814" y="84"/>
                  <a:pt x="808" y="71"/>
                  <a:pt x="808"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0" name="Freeform 329"/>
          <p:cNvSpPr/>
          <p:nvPr/>
        </p:nvSpPr>
        <p:spPr>
          <a:xfrm>
            <a:off x="10409760" y="6083280"/>
            <a:ext cx="129960" cy="216720"/>
          </a:xfrm>
          <a:custGeom>
            <a:avLst/>
            <a:gdLst/>
            <a:ahLst/>
            <a:cxnLst/>
            <a:rect l="0" t="0" r="r" b="b"/>
            <a:pathLst>
              <a:path w="361" h="602">
                <a:moveTo>
                  <a:pt x="53" y="214"/>
                </a:moveTo>
                <a:cubicBezTo>
                  <a:pt x="37" y="214"/>
                  <a:pt x="24" y="208"/>
                  <a:pt x="15" y="197"/>
                </a:cubicBezTo>
                <a:cubicBezTo>
                  <a:pt x="5" y="186"/>
                  <a:pt x="0" y="173"/>
                  <a:pt x="0" y="158"/>
                </a:cubicBezTo>
                <a:cubicBezTo>
                  <a:pt x="0" y="115"/>
                  <a:pt x="16" y="78"/>
                  <a:pt x="48" y="47"/>
                </a:cubicBezTo>
                <a:cubicBezTo>
                  <a:pt x="81" y="15"/>
                  <a:pt x="121" y="0"/>
                  <a:pt x="168" y="0"/>
                </a:cubicBezTo>
                <a:cubicBezTo>
                  <a:pt x="223" y="0"/>
                  <a:pt x="269" y="16"/>
                  <a:pt x="305" y="50"/>
                </a:cubicBezTo>
                <a:cubicBezTo>
                  <a:pt x="342" y="84"/>
                  <a:pt x="361" y="128"/>
                  <a:pt x="361" y="181"/>
                </a:cubicBezTo>
                <a:cubicBezTo>
                  <a:pt x="361" y="207"/>
                  <a:pt x="355" y="233"/>
                  <a:pt x="343" y="256"/>
                </a:cubicBezTo>
                <a:cubicBezTo>
                  <a:pt x="331" y="280"/>
                  <a:pt x="317" y="300"/>
                  <a:pt x="300" y="317"/>
                </a:cubicBezTo>
                <a:cubicBezTo>
                  <a:pt x="283" y="335"/>
                  <a:pt x="259" y="357"/>
                  <a:pt x="228" y="384"/>
                </a:cubicBezTo>
                <a:cubicBezTo>
                  <a:pt x="206" y="403"/>
                  <a:pt x="176" y="431"/>
                  <a:pt x="137" y="467"/>
                </a:cubicBezTo>
                <a:lnTo>
                  <a:pt x="84" y="518"/>
                </a:lnTo>
                <a:lnTo>
                  <a:pt x="153" y="519"/>
                </a:lnTo>
                <a:cubicBezTo>
                  <a:pt x="247" y="519"/>
                  <a:pt x="298" y="517"/>
                  <a:pt x="304" y="514"/>
                </a:cubicBezTo>
                <a:cubicBezTo>
                  <a:pt x="308" y="513"/>
                  <a:pt x="315" y="486"/>
                  <a:pt x="325" y="434"/>
                </a:cubicBezTo>
                <a:lnTo>
                  <a:pt x="325" y="431"/>
                </a:lnTo>
                <a:lnTo>
                  <a:pt x="361" y="431"/>
                </a:lnTo>
                <a:lnTo>
                  <a:pt x="361" y="434"/>
                </a:lnTo>
                <a:cubicBezTo>
                  <a:pt x="361" y="436"/>
                  <a:pt x="357" y="463"/>
                  <a:pt x="350" y="516"/>
                </a:cubicBezTo>
                <a:cubicBezTo>
                  <a:pt x="342" y="569"/>
                  <a:pt x="338" y="597"/>
                  <a:pt x="336" y="599"/>
                </a:cubicBezTo>
                <a:lnTo>
                  <a:pt x="336" y="602"/>
                </a:lnTo>
                <a:lnTo>
                  <a:pt x="0" y="602"/>
                </a:lnTo>
                <a:lnTo>
                  <a:pt x="0" y="585"/>
                </a:lnTo>
                <a:lnTo>
                  <a:pt x="0" y="574"/>
                </a:lnTo>
                <a:cubicBezTo>
                  <a:pt x="0" y="570"/>
                  <a:pt x="2" y="565"/>
                  <a:pt x="6" y="560"/>
                </a:cubicBezTo>
                <a:cubicBezTo>
                  <a:pt x="9" y="555"/>
                  <a:pt x="18" y="545"/>
                  <a:pt x="33" y="529"/>
                </a:cubicBezTo>
                <a:cubicBezTo>
                  <a:pt x="50" y="509"/>
                  <a:pt x="66" y="493"/>
                  <a:pt x="79" y="478"/>
                </a:cubicBezTo>
                <a:cubicBezTo>
                  <a:pt x="84" y="472"/>
                  <a:pt x="94" y="461"/>
                  <a:pt x="109" y="445"/>
                </a:cubicBezTo>
                <a:cubicBezTo>
                  <a:pt x="125" y="429"/>
                  <a:pt x="135" y="417"/>
                  <a:pt x="140" y="411"/>
                </a:cubicBezTo>
                <a:cubicBezTo>
                  <a:pt x="146" y="405"/>
                  <a:pt x="154" y="395"/>
                  <a:pt x="166" y="382"/>
                </a:cubicBezTo>
                <a:cubicBezTo>
                  <a:pt x="178" y="368"/>
                  <a:pt x="187" y="357"/>
                  <a:pt x="192" y="351"/>
                </a:cubicBezTo>
                <a:cubicBezTo>
                  <a:pt x="196" y="344"/>
                  <a:pt x="203" y="335"/>
                  <a:pt x="212" y="324"/>
                </a:cubicBezTo>
                <a:cubicBezTo>
                  <a:pt x="221" y="312"/>
                  <a:pt x="228" y="303"/>
                  <a:pt x="231" y="295"/>
                </a:cubicBezTo>
                <a:cubicBezTo>
                  <a:pt x="235" y="287"/>
                  <a:pt x="239" y="278"/>
                  <a:pt x="245" y="269"/>
                </a:cubicBezTo>
                <a:cubicBezTo>
                  <a:pt x="250" y="259"/>
                  <a:pt x="254" y="249"/>
                  <a:pt x="257" y="240"/>
                </a:cubicBezTo>
                <a:cubicBezTo>
                  <a:pt x="259" y="229"/>
                  <a:pt x="261" y="220"/>
                  <a:pt x="263" y="212"/>
                </a:cubicBezTo>
                <a:cubicBezTo>
                  <a:pt x="265" y="203"/>
                  <a:pt x="266" y="193"/>
                  <a:pt x="266" y="182"/>
                </a:cubicBezTo>
                <a:cubicBezTo>
                  <a:pt x="266" y="144"/>
                  <a:pt x="255" y="111"/>
                  <a:pt x="235" y="84"/>
                </a:cubicBezTo>
                <a:cubicBezTo>
                  <a:pt x="214" y="56"/>
                  <a:pt x="185" y="42"/>
                  <a:pt x="147" y="42"/>
                </a:cubicBezTo>
                <a:cubicBezTo>
                  <a:pt x="128" y="42"/>
                  <a:pt x="110" y="47"/>
                  <a:pt x="95" y="57"/>
                </a:cubicBezTo>
                <a:cubicBezTo>
                  <a:pt x="80" y="68"/>
                  <a:pt x="69" y="78"/>
                  <a:pt x="62" y="87"/>
                </a:cubicBezTo>
                <a:cubicBezTo>
                  <a:pt x="56" y="97"/>
                  <a:pt x="53" y="103"/>
                  <a:pt x="53" y="104"/>
                </a:cubicBezTo>
                <a:cubicBezTo>
                  <a:pt x="53" y="105"/>
                  <a:pt x="55" y="105"/>
                  <a:pt x="58" y="105"/>
                </a:cubicBezTo>
                <a:cubicBezTo>
                  <a:pt x="70" y="105"/>
                  <a:pt x="81" y="109"/>
                  <a:pt x="92" y="118"/>
                </a:cubicBezTo>
                <a:cubicBezTo>
                  <a:pt x="104" y="126"/>
                  <a:pt x="109" y="140"/>
                  <a:pt x="109" y="159"/>
                </a:cubicBezTo>
                <a:cubicBezTo>
                  <a:pt x="109" y="174"/>
                  <a:pt x="105" y="187"/>
                  <a:pt x="95" y="197"/>
                </a:cubicBezTo>
                <a:cubicBezTo>
                  <a:pt x="85" y="208"/>
                  <a:pt x="72" y="213"/>
                  <a:pt x="53" y="21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1" name="Freeform 330"/>
          <p:cNvSpPr/>
          <p:nvPr/>
        </p:nvSpPr>
        <p:spPr>
          <a:xfrm>
            <a:off x="10581480" y="6260760"/>
            <a:ext cx="39600" cy="39240"/>
          </a:xfrm>
          <a:custGeom>
            <a:avLst/>
            <a:gdLst/>
            <a:ahLst/>
            <a:cxnLst/>
            <a:rect l="0" t="0" r="r" b="b"/>
            <a:pathLst>
              <a:path w="110" h="109">
                <a:moveTo>
                  <a:pt x="0" y="55"/>
                </a:moveTo>
                <a:cubicBezTo>
                  <a:pt x="0" y="39"/>
                  <a:pt x="5" y="27"/>
                  <a:pt x="15" y="16"/>
                </a:cubicBezTo>
                <a:cubicBezTo>
                  <a:pt x="25" y="5"/>
                  <a:pt x="38" y="0"/>
                  <a:pt x="54" y="0"/>
                </a:cubicBezTo>
                <a:cubicBezTo>
                  <a:pt x="68" y="0"/>
                  <a:pt x="81" y="4"/>
                  <a:pt x="93" y="14"/>
                </a:cubicBezTo>
                <a:cubicBezTo>
                  <a:pt x="104" y="24"/>
                  <a:pt x="109" y="37"/>
                  <a:pt x="110" y="54"/>
                </a:cubicBezTo>
                <a:cubicBezTo>
                  <a:pt x="110" y="69"/>
                  <a:pt x="105" y="82"/>
                  <a:pt x="95" y="93"/>
                </a:cubicBezTo>
                <a:cubicBezTo>
                  <a:pt x="83" y="103"/>
                  <a:pt x="71" y="109"/>
                  <a:pt x="55" y="109"/>
                </a:cubicBezTo>
                <a:cubicBezTo>
                  <a:pt x="39" y="109"/>
                  <a:pt x="26" y="104"/>
                  <a:pt x="16" y="93"/>
                </a:cubicBezTo>
                <a:cubicBezTo>
                  <a:pt x="6" y="83"/>
                  <a:pt x="0" y="70"/>
                  <a:pt x="0"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2" name="Freeform 331"/>
          <p:cNvSpPr/>
          <p:nvPr/>
        </p:nvSpPr>
        <p:spPr>
          <a:xfrm>
            <a:off x="10673280" y="6083280"/>
            <a:ext cx="112320" cy="216720"/>
          </a:xfrm>
          <a:custGeom>
            <a:avLst/>
            <a:gdLst/>
            <a:ahLst/>
            <a:cxnLst/>
            <a:rect l="0" t="0" r="r" b="b"/>
            <a:pathLst>
              <a:path w="312" h="602">
                <a:moveTo>
                  <a:pt x="118" y="79"/>
                </a:moveTo>
                <a:lnTo>
                  <a:pt x="106" y="84"/>
                </a:lnTo>
                <a:cubicBezTo>
                  <a:pt x="97" y="87"/>
                  <a:pt x="85" y="90"/>
                  <a:pt x="70" y="93"/>
                </a:cubicBezTo>
                <a:cubicBezTo>
                  <a:pt x="54" y="96"/>
                  <a:pt x="37" y="98"/>
                  <a:pt x="17" y="99"/>
                </a:cubicBezTo>
                <a:lnTo>
                  <a:pt x="0" y="99"/>
                </a:lnTo>
                <a:lnTo>
                  <a:pt x="0" y="57"/>
                </a:lnTo>
                <a:lnTo>
                  <a:pt x="17" y="57"/>
                </a:lnTo>
                <a:cubicBezTo>
                  <a:pt x="46" y="56"/>
                  <a:pt x="72" y="52"/>
                  <a:pt x="96" y="44"/>
                </a:cubicBezTo>
                <a:cubicBezTo>
                  <a:pt x="120" y="36"/>
                  <a:pt x="137" y="29"/>
                  <a:pt x="147" y="22"/>
                </a:cubicBezTo>
                <a:cubicBezTo>
                  <a:pt x="156" y="16"/>
                  <a:pt x="165" y="9"/>
                  <a:pt x="172" y="2"/>
                </a:cubicBezTo>
                <a:cubicBezTo>
                  <a:pt x="173" y="1"/>
                  <a:pt x="177" y="0"/>
                  <a:pt x="183" y="0"/>
                </a:cubicBezTo>
                <a:cubicBezTo>
                  <a:pt x="188" y="0"/>
                  <a:pt x="193" y="1"/>
                  <a:pt x="198" y="5"/>
                </a:cubicBezTo>
                <a:lnTo>
                  <a:pt x="198" y="276"/>
                </a:lnTo>
                <a:lnTo>
                  <a:pt x="199" y="547"/>
                </a:lnTo>
                <a:cubicBezTo>
                  <a:pt x="203" y="551"/>
                  <a:pt x="207" y="554"/>
                  <a:pt x="210" y="555"/>
                </a:cubicBezTo>
                <a:cubicBezTo>
                  <a:pt x="213" y="556"/>
                  <a:pt x="220" y="557"/>
                  <a:pt x="231" y="559"/>
                </a:cubicBezTo>
                <a:cubicBezTo>
                  <a:pt x="243" y="560"/>
                  <a:pt x="261" y="560"/>
                  <a:pt x="288" y="560"/>
                </a:cubicBezTo>
                <a:lnTo>
                  <a:pt x="312" y="560"/>
                </a:lnTo>
                <a:lnTo>
                  <a:pt x="312" y="602"/>
                </a:lnTo>
                <a:lnTo>
                  <a:pt x="302" y="602"/>
                </a:lnTo>
                <a:cubicBezTo>
                  <a:pt x="289" y="600"/>
                  <a:pt x="240" y="599"/>
                  <a:pt x="157" y="599"/>
                </a:cubicBezTo>
                <a:cubicBezTo>
                  <a:pt x="75" y="599"/>
                  <a:pt x="28" y="600"/>
                  <a:pt x="16" y="602"/>
                </a:cubicBezTo>
                <a:lnTo>
                  <a:pt x="5" y="602"/>
                </a:lnTo>
                <a:lnTo>
                  <a:pt x="5" y="560"/>
                </a:lnTo>
                <a:lnTo>
                  <a:pt x="28" y="560"/>
                </a:lnTo>
                <a:cubicBezTo>
                  <a:pt x="41" y="560"/>
                  <a:pt x="53" y="560"/>
                  <a:pt x="63" y="560"/>
                </a:cubicBezTo>
                <a:cubicBezTo>
                  <a:pt x="72" y="560"/>
                  <a:pt x="80" y="560"/>
                  <a:pt x="85" y="559"/>
                </a:cubicBezTo>
                <a:cubicBezTo>
                  <a:pt x="91" y="559"/>
                  <a:pt x="95" y="558"/>
                  <a:pt x="100" y="557"/>
                </a:cubicBezTo>
                <a:cubicBezTo>
                  <a:pt x="104" y="555"/>
                  <a:pt x="106" y="555"/>
                  <a:pt x="107" y="555"/>
                </a:cubicBezTo>
                <a:cubicBezTo>
                  <a:pt x="107" y="555"/>
                  <a:pt x="109" y="553"/>
                  <a:pt x="112" y="550"/>
                </a:cubicBezTo>
                <a:cubicBezTo>
                  <a:pt x="115" y="547"/>
                  <a:pt x="117" y="546"/>
                  <a:pt x="118" y="547"/>
                </a:cubicBezTo>
                <a:lnTo>
                  <a:pt x="118" y="79"/>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3" name="Freeform 332"/>
          <p:cNvSpPr/>
          <p:nvPr/>
        </p:nvSpPr>
        <p:spPr>
          <a:xfrm>
            <a:off x="10816200" y="6055920"/>
            <a:ext cx="44640" cy="325440"/>
          </a:xfrm>
          <a:custGeom>
            <a:avLst/>
            <a:gdLst/>
            <a:ahLst/>
            <a:cxnLst/>
            <a:rect l="0" t="0" r="r" b="b"/>
            <a:pathLst>
              <a:path w="124" h="904">
                <a:moveTo>
                  <a:pt x="0" y="36"/>
                </a:moveTo>
                <a:lnTo>
                  <a:pt x="0" y="0"/>
                </a:lnTo>
                <a:lnTo>
                  <a:pt x="124" y="0"/>
                </a:lnTo>
                <a:lnTo>
                  <a:pt x="124" y="904"/>
                </a:lnTo>
                <a:lnTo>
                  <a:pt x="0" y="904"/>
                </a:lnTo>
                <a:lnTo>
                  <a:pt x="0" y="867"/>
                </a:lnTo>
                <a:lnTo>
                  <a:pt x="88" y="867"/>
                </a:lnTo>
                <a:lnTo>
                  <a:pt x="88" y="36"/>
                </a:lnTo>
                <a:lnTo>
                  <a:pt x="0" y="3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4" name="Freeform 333"/>
          <p:cNvSpPr/>
          <p:nvPr/>
        </p:nvSpPr>
        <p:spPr>
          <a:xfrm>
            <a:off x="10922760" y="5991120"/>
            <a:ext cx="153720" cy="153720"/>
          </a:xfrm>
          <a:custGeom>
            <a:avLst/>
            <a:gdLst/>
            <a:ahLst/>
            <a:cxnLst/>
            <a:rect l="0" t="0" r="r" b="b"/>
            <a:pathLst>
              <a:path w="427" h="427">
                <a:moveTo>
                  <a:pt x="0" y="16"/>
                </a:moveTo>
                <a:cubicBezTo>
                  <a:pt x="0" y="16"/>
                  <a:pt x="0" y="15"/>
                  <a:pt x="0" y="13"/>
                </a:cubicBezTo>
                <a:cubicBezTo>
                  <a:pt x="0" y="10"/>
                  <a:pt x="0" y="8"/>
                  <a:pt x="2" y="6"/>
                </a:cubicBezTo>
                <a:cubicBezTo>
                  <a:pt x="4" y="3"/>
                  <a:pt x="5" y="2"/>
                  <a:pt x="7" y="1"/>
                </a:cubicBezTo>
                <a:cubicBezTo>
                  <a:pt x="8" y="0"/>
                  <a:pt x="9" y="0"/>
                  <a:pt x="10" y="0"/>
                </a:cubicBezTo>
                <a:lnTo>
                  <a:pt x="417" y="0"/>
                </a:lnTo>
                <a:cubicBezTo>
                  <a:pt x="424" y="3"/>
                  <a:pt x="427" y="7"/>
                  <a:pt x="427" y="13"/>
                </a:cubicBezTo>
                <a:cubicBezTo>
                  <a:pt x="427" y="18"/>
                  <a:pt x="424" y="22"/>
                  <a:pt x="417" y="25"/>
                </a:cubicBezTo>
                <a:lnTo>
                  <a:pt x="226" y="25"/>
                </a:lnTo>
                <a:lnTo>
                  <a:pt x="226" y="418"/>
                </a:lnTo>
                <a:cubicBezTo>
                  <a:pt x="223" y="423"/>
                  <a:pt x="220" y="426"/>
                  <a:pt x="215" y="427"/>
                </a:cubicBezTo>
                <a:cubicBezTo>
                  <a:pt x="213" y="427"/>
                  <a:pt x="212" y="427"/>
                  <a:pt x="211" y="427"/>
                </a:cubicBezTo>
                <a:cubicBezTo>
                  <a:pt x="209" y="426"/>
                  <a:pt x="208" y="426"/>
                  <a:pt x="207" y="425"/>
                </a:cubicBezTo>
                <a:cubicBezTo>
                  <a:pt x="206" y="425"/>
                  <a:pt x="206" y="424"/>
                  <a:pt x="205" y="423"/>
                </a:cubicBezTo>
                <a:cubicBezTo>
                  <a:pt x="204" y="422"/>
                  <a:pt x="203" y="422"/>
                  <a:pt x="203" y="421"/>
                </a:cubicBezTo>
                <a:cubicBezTo>
                  <a:pt x="203" y="421"/>
                  <a:pt x="203" y="420"/>
                  <a:pt x="202" y="419"/>
                </a:cubicBezTo>
                <a:cubicBezTo>
                  <a:pt x="201" y="418"/>
                  <a:pt x="201" y="417"/>
                  <a:pt x="201" y="417"/>
                </a:cubicBezTo>
                <a:lnTo>
                  <a:pt x="201" y="25"/>
                </a:lnTo>
                <a:lnTo>
                  <a:pt x="10" y="25"/>
                </a:lnTo>
                <a:cubicBezTo>
                  <a:pt x="9" y="25"/>
                  <a:pt x="8" y="25"/>
                  <a:pt x="7" y="24"/>
                </a:cubicBezTo>
                <a:cubicBezTo>
                  <a:pt x="6" y="23"/>
                  <a:pt x="4" y="22"/>
                  <a:pt x="2" y="20"/>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35" name="TextBox 334"/>
          <p:cNvSpPr txBox="1"/>
          <p:nvPr/>
        </p:nvSpPr>
        <p:spPr>
          <a:xfrm>
            <a:off x="1109340" y="5592420"/>
            <a:ext cx="6708600" cy="369000"/>
          </a:xfrm>
          <a:prstGeom prst="rect">
            <a:avLst/>
          </a:prstGeom>
          <a:noFill/>
          <a:ln w="0">
            <a:noFill/>
          </a:ln>
        </p:spPr>
        <p:txBody>
          <a:bodyPr wrap="none" lIns="0" tIns="0" rIns="0" bIns="0" anchor="t">
            <a:spAutoFit/>
          </a:bodyPr>
          <a:lstStyle/>
          <a:p>
            <a:r>
              <a:rPr lang="en-US" sz="2170" b="0" u="none" strike="noStrike" dirty="0">
                <a:solidFill>
                  <a:srgbClr val="0969DA"/>
                </a:solidFill>
                <a:effectLst/>
                <a:uFillTx/>
                <a:latin typeface="MPLUS2"/>
                <a:ea typeface="MPLUS2"/>
              </a:rPr>
              <a:t>https://</a:t>
            </a:r>
            <a:r>
              <a:rPr lang="en-US" sz="2170" b="0" u="none" strike="noStrike" dirty="0" err="1">
                <a:solidFill>
                  <a:srgbClr val="0969DA"/>
                </a:solidFill>
                <a:effectLst/>
                <a:uFillTx/>
                <a:latin typeface="MPLUS2"/>
                <a:ea typeface="MPLUS2"/>
              </a:rPr>
              <a:t>youtu.be</a:t>
            </a:r>
            <a:r>
              <a:rPr lang="en-US" sz="2170" b="0" u="none" strike="noStrike" dirty="0">
                <a:solidFill>
                  <a:srgbClr val="0969DA"/>
                </a:solidFill>
                <a:effectLst/>
                <a:uFillTx/>
                <a:latin typeface="MPLUS2"/>
                <a:ea typeface="MPLUS2"/>
              </a:rPr>
              <a:t>/j3 VgCt18fA?si=rcAMRBQnUVwFbu6a</a:t>
            </a:r>
            <a:endParaRPr lang="en-US" sz="2170" b="0" u="none" strike="noStrike" dirty="0">
              <a:solidFill>
                <a:srgbClr val="000000"/>
              </a:solidFill>
              <a:effectLst/>
              <a:uFillTx/>
              <a:latin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Freeform 33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37" name="Freeform 33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38" name="Freeform 33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339" name="TextBox 338"/>
          <p:cNvSpPr txBox="1"/>
          <p:nvPr/>
        </p:nvSpPr>
        <p:spPr>
          <a:xfrm>
            <a:off x="747720" y="747360"/>
            <a:ext cx="3396240" cy="408960"/>
          </a:xfrm>
          <a:prstGeom prst="rect">
            <a:avLst/>
          </a:prstGeom>
          <a:noFill/>
          <a:ln w="0">
            <a:noFill/>
          </a:ln>
        </p:spPr>
        <p:txBody>
          <a:bodyPr wrap="none" lIns="0" tIns="0" rIns="0" bIns="0" anchor="t">
            <a:spAutoFit/>
          </a:bodyPr>
          <a:lstStyle/>
          <a:p>
            <a:r>
              <a:rPr lang="en-US" sz="2280" b="1" u="none" strike="noStrike">
                <a:solidFill>
                  <a:srgbClr val="333333"/>
                </a:solidFill>
                <a:effectLst/>
                <a:uFillTx/>
                <a:latin typeface="MPLUS2"/>
                <a:ea typeface="MPLUS2"/>
              </a:rPr>
              <a:t>transformer</a:t>
            </a:r>
            <a:r>
              <a:rPr lang="zh-CN" sz="2280" b="1" u="none" strike="noStrike">
                <a:solidFill>
                  <a:srgbClr val="333333"/>
                </a:solidFill>
                <a:effectLst/>
                <a:uFillTx/>
                <a:latin typeface="MPLUS2"/>
                <a:ea typeface="MPLUS2"/>
              </a:rPr>
              <a:t>の内部計算</a:t>
            </a:r>
            <a:endParaRPr lang="en-US" sz="2280" b="0" u="none" strike="noStrike">
              <a:solidFill>
                <a:srgbClr val="000000"/>
              </a:solidFill>
              <a:effectLst/>
              <a:uFillTx/>
              <a:latin typeface="Times New Roman"/>
            </a:endParaRPr>
          </a:p>
        </p:txBody>
      </p:sp>
      <p:sp>
        <p:nvSpPr>
          <p:cNvPr id="340" name="Freeform 339"/>
          <p:cNvSpPr/>
          <p:nvPr/>
        </p:nvSpPr>
        <p:spPr>
          <a:xfrm>
            <a:off x="4155480" y="1438200"/>
            <a:ext cx="185760" cy="209520"/>
          </a:xfrm>
          <a:custGeom>
            <a:avLst/>
            <a:gdLst/>
            <a:ahLst/>
            <a:cxnLst/>
            <a:rect l="0" t="0" r="r" b="b"/>
            <a:pathLst>
              <a:path w="516" h="582">
                <a:moveTo>
                  <a:pt x="0" y="207"/>
                </a:moveTo>
                <a:cubicBezTo>
                  <a:pt x="0" y="175"/>
                  <a:pt x="5" y="147"/>
                  <a:pt x="15" y="122"/>
                </a:cubicBezTo>
                <a:cubicBezTo>
                  <a:pt x="24" y="98"/>
                  <a:pt x="37" y="78"/>
                  <a:pt x="53" y="63"/>
                </a:cubicBezTo>
                <a:cubicBezTo>
                  <a:pt x="68" y="48"/>
                  <a:pt x="85" y="36"/>
                  <a:pt x="104" y="26"/>
                </a:cubicBezTo>
                <a:cubicBezTo>
                  <a:pt x="123" y="16"/>
                  <a:pt x="141" y="10"/>
                  <a:pt x="157" y="6"/>
                </a:cubicBezTo>
                <a:cubicBezTo>
                  <a:pt x="174" y="2"/>
                  <a:pt x="189" y="1"/>
                  <a:pt x="205" y="1"/>
                </a:cubicBezTo>
                <a:cubicBezTo>
                  <a:pt x="268" y="1"/>
                  <a:pt x="317" y="20"/>
                  <a:pt x="354" y="58"/>
                </a:cubicBezTo>
                <a:lnTo>
                  <a:pt x="362" y="66"/>
                </a:lnTo>
                <a:lnTo>
                  <a:pt x="404" y="0"/>
                </a:lnTo>
                <a:lnTo>
                  <a:pt x="454" y="0"/>
                </a:lnTo>
                <a:lnTo>
                  <a:pt x="454" y="526"/>
                </a:lnTo>
                <a:lnTo>
                  <a:pt x="516" y="526"/>
                </a:lnTo>
                <a:lnTo>
                  <a:pt x="516" y="582"/>
                </a:lnTo>
                <a:lnTo>
                  <a:pt x="508" y="582"/>
                </a:lnTo>
                <a:cubicBezTo>
                  <a:pt x="497" y="580"/>
                  <a:pt x="460" y="579"/>
                  <a:pt x="396" y="579"/>
                </a:cubicBezTo>
                <a:cubicBezTo>
                  <a:pt x="326" y="579"/>
                  <a:pt x="289" y="580"/>
                  <a:pt x="284" y="582"/>
                </a:cubicBezTo>
                <a:lnTo>
                  <a:pt x="276" y="582"/>
                </a:lnTo>
                <a:lnTo>
                  <a:pt x="276" y="526"/>
                </a:lnTo>
                <a:lnTo>
                  <a:pt x="338" y="526"/>
                </a:lnTo>
                <a:lnTo>
                  <a:pt x="338" y="369"/>
                </a:lnTo>
                <a:cubicBezTo>
                  <a:pt x="337" y="370"/>
                  <a:pt x="333" y="372"/>
                  <a:pt x="327" y="376"/>
                </a:cubicBezTo>
                <a:cubicBezTo>
                  <a:pt x="321" y="380"/>
                  <a:pt x="316" y="383"/>
                  <a:pt x="313" y="384"/>
                </a:cubicBezTo>
                <a:cubicBezTo>
                  <a:pt x="309" y="385"/>
                  <a:pt x="304" y="388"/>
                  <a:pt x="298" y="392"/>
                </a:cubicBezTo>
                <a:cubicBezTo>
                  <a:pt x="292" y="397"/>
                  <a:pt x="286" y="399"/>
                  <a:pt x="280" y="401"/>
                </a:cubicBezTo>
                <a:cubicBezTo>
                  <a:pt x="274" y="402"/>
                  <a:pt x="267" y="404"/>
                  <a:pt x="259" y="406"/>
                </a:cubicBezTo>
                <a:cubicBezTo>
                  <a:pt x="251" y="408"/>
                  <a:pt x="243" y="410"/>
                  <a:pt x="234" y="410"/>
                </a:cubicBezTo>
                <a:cubicBezTo>
                  <a:pt x="225" y="411"/>
                  <a:pt x="215" y="412"/>
                  <a:pt x="205" y="412"/>
                </a:cubicBezTo>
                <a:cubicBezTo>
                  <a:pt x="144" y="412"/>
                  <a:pt x="94" y="394"/>
                  <a:pt x="57" y="355"/>
                </a:cubicBezTo>
                <a:cubicBezTo>
                  <a:pt x="19" y="318"/>
                  <a:pt x="0" y="269"/>
                  <a:pt x="0" y="207"/>
                </a:cubicBezTo>
                <a:moveTo>
                  <a:pt x="226" y="365"/>
                </a:moveTo>
                <a:cubicBezTo>
                  <a:pt x="275" y="365"/>
                  <a:pt x="314" y="340"/>
                  <a:pt x="343" y="291"/>
                </a:cubicBezTo>
                <a:lnTo>
                  <a:pt x="343" y="134"/>
                </a:lnTo>
                <a:lnTo>
                  <a:pt x="339" y="124"/>
                </a:lnTo>
                <a:cubicBezTo>
                  <a:pt x="330" y="103"/>
                  <a:pt x="317" y="85"/>
                  <a:pt x="300" y="71"/>
                </a:cubicBezTo>
                <a:cubicBezTo>
                  <a:pt x="282" y="57"/>
                  <a:pt x="262" y="49"/>
                  <a:pt x="239" y="49"/>
                </a:cubicBezTo>
                <a:cubicBezTo>
                  <a:pt x="227" y="49"/>
                  <a:pt x="216" y="51"/>
                  <a:pt x="204" y="56"/>
                </a:cubicBezTo>
                <a:cubicBezTo>
                  <a:pt x="193" y="60"/>
                  <a:pt x="181" y="68"/>
                  <a:pt x="170" y="79"/>
                </a:cubicBezTo>
                <a:cubicBezTo>
                  <a:pt x="158" y="91"/>
                  <a:pt x="149" y="107"/>
                  <a:pt x="142" y="128"/>
                </a:cubicBezTo>
                <a:cubicBezTo>
                  <a:pt x="135" y="149"/>
                  <a:pt x="131" y="175"/>
                  <a:pt x="131" y="206"/>
                </a:cubicBezTo>
                <a:cubicBezTo>
                  <a:pt x="131" y="264"/>
                  <a:pt x="141" y="304"/>
                  <a:pt x="160" y="328"/>
                </a:cubicBezTo>
                <a:cubicBezTo>
                  <a:pt x="179" y="352"/>
                  <a:pt x="201" y="365"/>
                  <a:pt x="226"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1" name="TextBox 340"/>
          <p:cNvSpPr txBox="1"/>
          <p:nvPr/>
        </p:nvSpPr>
        <p:spPr>
          <a:xfrm>
            <a:off x="747720" y="1295280"/>
            <a:ext cx="344880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まずクエリ（ターゲット） </a:t>
            </a:r>
            <a:endParaRPr lang="en-US" sz="2170" b="0" u="none" strike="noStrike">
              <a:solidFill>
                <a:srgbClr val="000000"/>
              </a:solidFill>
              <a:effectLst/>
              <a:uFillTx/>
              <a:latin typeface="Times New Roman"/>
            </a:endParaRPr>
          </a:p>
        </p:txBody>
      </p:sp>
      <p:sp>
        <p:nvSpPr>
          <p:cNvPr id="342" name="Freeform 341"/>
          <p:cNvSpPr/>
          <p:nvPr/>
        </p:nvSpPr>
        <p:spPr>
          <a:xfrm>
            <a:off x="7020000" y="1342800"/>
            <a:ext cx="45000" cy="325440"/>
          </a:xfrm>
          <a:custGeom>
            <a:avLst/>
            <a:gdLst/>
            <a:ahLst/>
            <a:cxnLst/>
            <a:rect l="0" t="0" r="r" b="b"/>
            <a:pathLst>
              <a:path w="125" h="904">
                <a:moveTo>
                  <a:pt x="0" y="904"/>
                </a:moveTo>
                <a:lnTo>
                  <a:pt x="0" y="0"/>
                </a:lnTo>
                <a:lnTo>
                  <a:pt x="125" y="0"/>
                </a:lnTo>
                <a:lnTo>
                  <a:pt x="125" y="36"/>
                </a:lnTo>
                <a:lnTo>
                  <a:pt x="36" y="36"/>
                </a:lnTo>
                <a:lnTo>
                  <a:pt x="36" y="868"/>
                </a:lnTo>
                <a:lnTo>
                  <a:pt x="125" y="868"/>
                </a:lnTo>
                <a:lnTo>
                  <a:pt x="125" y="904"/>
                </a:lnTo>
                <a:lnTo>
                  <a:pt x="0" y="904"/>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3" name="Freeform 342"/>
          <p:cNvSpPr/>
          <p:nvPr/>
        </p:nvSpPr>
        <p:spPr>
          <a:xfrm>
            <a:off x="7079040" y="1442160"/>
            <a:ext cx="183600" cy="144720"/>
          </a:xfrm>
          <a:custGeom>
            <a:avLst/>
            <a:gdLst/>
            <a:ahLst/>
            <a:cxnLst/>
            <a:rect l="0" t="0" r="r" b="b"/>
            <a:pathLst>
              <a:path w="510" h="402">
                <a:moveTo>
                  <a:pt x="185" y="402"/>
                </a:moveTo>
                <a:cubicBezTo>
                  <a:pt x="176" y="400"/>
                  <a:pt x="145" y="399"/>
                  <a:pt x="90" y="399"/>
                </a:cubicBezTo>
                <a:cubicBezTo>
                  <a:pt x="41" y="399"/>
                  <a:pt x="13" y="400"/>
                  <a:pt x="6" y="402"/>
                </a:cubicBezTo>
                <a:lnTo>
                  <a:pt x="0" y="402"/>
                </a:lnTo>
                <a:lnTo>
                  <a:pt x="0" y="346"/>
                </a:lnTo>
                <a:lnTo>
                  <a:pt x="86" y="346"/>
                </a:lnTo>
                <a:lnTo>
                  <a:pt x="202" y="210"/>
                </a:lnTo>
                <a:lnTo>
                  <a:pt x="79" y="56"/>
                </a:lnTo>
                <a:lnTo>
                  <a:pt x="4" y="56"/>
                </a:lnTo>
                <a:lnTo>
                  <a:pt x="4" y="0"/>
                </a:lnTo>
                <a:lnTo>
                  <a:pt x="11" y="0"/>
                </a:lnTo>
                <a:cubicBezTo>
                  <a:pt x="20" y="2"/>
                  <a:pt x="53" y="3"/>
                  <a:pt x="110" y="3"/>
                </a:cubicBezTo>
                <a:cubicBezTo>
                  <a:pt x="172" y="3"/>
                  <a:pt x="209" y="2"/>
                  <a:pt x="220" y="0"/>
                </a:cubicBezTo>
                <a:lnTo>
                  <a:pt x="228" y="0"/>
                </a:lnTo>
                <a:lnTo>
                  <a:pt x="228" y="56"/>
                </a:lnTo>
                <a:lnTo>
                  <a:pt x="203" y="56"/>
                </a:lnTo>
                <a:lnTo>
                  <a:pt x="234" y="95"/>
                </a:lnTo>
                <a:cubicBezTo>
                  <a:pt x="255" y="120"/>
                  <a:pt x="265" y="133"/>
                  <a:pt x="266" y="133"/>
                </a:cubicBezTo>
                <a:cubicBezTo>
                  <a:pt x="268" y="133"/>
                  <a:pt x="280" y="120"/>
                  <a:pt x="300" y="93"/>
                </a:cubicBezTo>
                <a:lnTo>
                  <a:pt x="332" y="56"/>
                </a:lnTo>
                <a:lnTo>
                  <a:pt x="298" y="56"/>
                </a:lnTo>
                <a:lnTo>
                  <a:pt x="298" y="0"/>
                </a:lnTo>
                <a:lnTo>
                  <a:pt x="306" y="0"/>
                </a:lnTo>
                <a:cubicBezTo>
                  <a:pt x="315" y="2"/>
                  <a:pt x="346" y="3"/>
                  <a:pt x="401" y="3"/>
                </a:cubicBezTo>
                <a:cubicBezTo>
                  <a:pt x="451" y="3"/>
                  <a:pt x="479" y="2"/>
                  <a:pt x="486" y="0"/>
                </a:cubicBezTo>
                <a:lnTo>
                  <a:pt x="492" y="0"/>
                </a:lnTo>
                <a:lnTo>
                  <a:pt x="492" y="56"/>
                </a:lnTo>
                <a:lnTo>
                  <a:pt x="406" y="56"/>
                </a:lnTo>
                <a:lnTo>
                  <a:pt x="301" y="179"/>
                </a:lnTo>
                <a:lnTo>
                  <a:pt x="435" y="345"/>
                </a:lnTo>
                <a:lnTo>
                  <a:pt x="473" y="346"/>
                </a:lnTo>
                <a:lnTo>
                  <a:pt x="510" y="346"/>
                </a:lnTo>
                <a:lnTo>
                  <a:pt x="510" y="402"/>
                </a:lnTo>
                <a:lnTo>
                  <a:pt x="503" y="402"/>
                </a:lnTo>
                <a:cubicBezTo>
                  <a:pt x="494" y="400"/>
                  <a:pt x="461" y="399"/>
                  <a:pt x="404" y="399"/>
                </a:cubicBezTo>
                <a:cubicBezTo>
                  <a:pt x="341" y="399"/>
                  <a:pt x="305" y="400"/>
                  <a:pt x="294" y="402"/>
                </a:cubicBezTo>
                <a:lnTo>
                  <a:pt x="286" y="402"/>
                </a:lnTo>
                <a:lnTo>
                  <a:pt x="286" y="346"/>
                </a:lnTo>
                <a:lnTo>
                  <a:pt x="311" y="346"/>
                </a:lnTo>
                <a:cubicBezTo>
                  <a:pt x="311" y="345"/>
                  <a:pt x="299" y="330"/>
                  <a:pt x="275" y="301"/>
                </a:cubicBezTo>
                <a:cubicBezTo>
                  <a:pt x="251" y="271"/>
                  <a:pt x="238" y="256"/>
                  <a:pt x="238" y="255"/>
                </a:cubicBezTo>
                <a:lnTo>
                  <a:pt x="159" y="345"/>
                </a:lnTo>
                <a:lnTo>
                  <a:pt x="176" y="346"/>
                </a:lnTo>
                <a:lnTo>
                  <a:pt x="193" y="346"/>
                </a:lnTo>
                <a:lnTo>
                  <a:pt x="193" y="402"/>
                </a:lnTo>
                <a:lnTo>
                  <a:pt x="185" y="402"/>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4" name="Freeform 343"/>
          <p:cNvSpPr/>
          <p:nvPr/>
        </p:nvSpPr>
        <p:spPr>
          <a:xfrm>
            <a:off x="7299000" y="1482120"/>
            <a:ext cx="79560" cy="153360"/>
          </a:xfrm>
          <a:custGeom>
            <a:avLst/>
            <a:gdLst/>
            <a:ahLst/>
            <a:cxnLst/>
            <a:rect l="0" t="0" r="r" b="b"/>
            <a:pathLst>
              <a:path w="221" h="426">
                <a:moveTo>
                  <a:pt x="83" y="57"/>
                </a:moveTo>
                <a:lnTo>
                  <a:pt x="75" y="60"/>
                </a:lnTo>
                <a:cubicBezTo>
                  <a:pt x="69" y="62"/>
                  <a:pt x="60" y="64"/>
                  <a:pt x="49" y="66"/>
                </a:cubicBezTo>
                <a:cubicBezTo>
                  <a:pt x="38" y="68"/>
                  <a:pt x="26" y="70"/>
                  <a:pt x="12" y="71"/>
                </a:cubicBezTo>
                <a:lnTo>
                  <a:pt x="0" y="71"/>
                </a:lnTo>
                <a:lnTo>
                  <a:pt x="0" y="41"/>
                </a:lnTo>
                <a:lnTo>
                  <a:pt x="12" y="41"/>
                </a:lnTo>
                <a:cubicBezTo>
                  <a:pt x="32" y="40"/>
                  <a:pt x="51" y="37"/>
                  <a:pt x="68" y="32"/>
                </a:cubicBezTo>
                <a:cubicBezTo>
                  <a:pt x="85" y="26"/>
                  <a:pt x="97" y="21"/>
                  <a:pt x="104" y="16"/>
                </a:cubicBezTo>
                <a:cubicBezTo>
                  <a:pt x="110" y="12"/>
                  <a:pt x="116" y="7"/>
                  <a:pt x="121" y="2"/>
                </a:cubicBezTo>
                <a:cubicBezTo>
                  <a:pt x="122" y="1"/>
                  <a:pt x="125" y="0"/>
                  <a:pt x="129" y="0"/>
                </a:cubicBezTo>
                <a:cubicBezTo>
                  <a:pt x="133" y="0"/>
                  <a:pt x="137" y="2"/>
                  <a:pt x="140" y="4"/>
                </a:cubicBezTo>
                <a:lnTo>
                  <a:pt x="140" y="195"/>
                </a:lnTo>
                <a:lnTo>
                  <a:pt x="141" y="387"/>
                </a:lnTo>
                <a:cubicBezTo>
                  <a:pt x="144" y="390"/>
                  <a:pt x="146" y="392"/>
                  <a:pt x="148" y="393"/>
                </a:cubicBezTo>
                <a:cubicBezTo>
                  <a:pt x="150" y="394"/>
                  <a:pt x="155" y="395"/>
                  <a:pt x="164" y="396"/>
                </a:cubicBezTo>
                <a:cubicBezTo>
                  <a:pt x="172" y="397"/>
                  <a:pt x="185" y="397"/>
                  <a:pt x="204" y="397"/>
                </a:cubicBezTo>
                <a:lnTo>
                  <a:pt x="221" y="397"/>
                </a:lnTo>
                <a:lnTo>
                  <a:pt x="221" y="426"/>
                </a:lnTo>
                <a:lnTo>
                  <a:pt x="214" y="426"/>
                </a:lnTo>
                <a:cubicBezTo>
                  <a:pt x="205" y="425"/>
                  <a:pt x="170" y="424"/>
                  <a:pt x="111" y="424"/>
                </a:cubicBezTo>
                <a:cubicBezTo>
                  <a:pt x="53" y="424"/>
                  <a:pt x="20" y="425"/>
                  <a:pt x="11" y="426"/>
                </a:cubicBezTo>
                <a:lnTo>
                  <a:pt x="3" y="426"/>
                </a:lnTo>
                <a:lnTo>
                  <a:pt x="3" y="397"/>
                </a:lnTo>
                <a:lnTo>
                  <a:pt x="20" y="397"/>
                </a:lnTo>
                <a:cubicBezTo>
                  <a:pt x="29" y="397"/>
                  <a:pt x="37" y="397"/>
                  <a:pt x="44" y="397"/>
                </a:cubicBezTo>
                <a:cubicBezTo>
                  <a:pt x="51" y="397"/>
                  <a:pt x="56" y="397"/>
                  <a:pt x="60" y="396"/>
                </a:cubicBezTo>
                <a:cubicBezTo>
                  <a:pt x="64" y="396"/>
                  <a:pt x="67" y="395"/>
                  <a:pt x="70" y="394"/>
                </a:cubicBezTo>
                <a:cubicBezTo>
                  <a:pt x="73" y="394"/>
                  <a:pt x="75" y="393"/>
                  <a:pt x="75" y="393"/>
                </a:cubicBezTo>
                <a:cubicBezTo>
                  <a:pt x="76" y="393"/>
                  <a:pt x="77" y="392"/>
                  <a:pt x="79" y="390"/>
                </a:cubicBezTo>
                <a:cubicBezTo>
                  <a:pt x="81" y="388"/>
                  <a:pt x="83" y="387"/>
                  <a:pt x="83" y="387"/>
                </a:cubicBezTo>
                <a:lnTo>
                  <a:pt x="83" y="5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5" name="Freeform 344"/>
          <p:cNvSpPr/>
          <p:nvPr/>
        </p:nvSpPr>
        <p:spPr>
          <a:xfrm>
            <a:off x="7436520" y="1547280"/>
            <a:ext cx="43200" cy="102600"/>
          </a:xfrm>
          <a:custGeom>
            <a:avLst/>
            <a:gdLst/>
            <a:ahLst/>
            <a:cxnLst/>
            <a:rect l="0" t="0" r="r" b="b"/>
            <a:pathLst>
              <a:path w="120" h="285">
                <a:moveTo>
                  <a:pt x="0" y="77"/>
                </a:moveTo>
                <a:cubicBezTo>
                  <a:pt x="0" y="77"/>
                  <a:pt x="0" y="70"/>
                  <a:pt x="0" y="55"/>
                </a:cubicBezTo>
                <a:cubicBezTo>
                  <a:pt x="0" y="40"/>
                  <a:pt x="5" y="27"/>
                  <a:pt x="14" y="16"/>
                </a:cubicBezTo>
                <a:cubicBezTo>
                  <a:pt x="24" y="5"/>
                  <a:pt x="37" y="0"/>
                  <a:pt x="53" y="0"/>
                </a:cubicBezTo>
                <a:cubicBezTo>
                  <a:pt x="70" y="0"/>
                  <a:pt x="85" y="7"/>
                  <a:pt x="98" y="22"/>
                </a:cubicBezTo>
                <a:cubicBezTo>
                  <a:pt x="112" y="37"/>
                  <a:pt x="119" y="64"/>
                  <a:pt x="120" y="102"/>
                </a:cubicBezTo>
                <a:cubicBezTo>
                  <a:pt x="120" y="124"/>
                  <a:pt x="117" y="144"/>
                  <a:pt x="112" y="164"/>
                </a:cubicBezTo>
                <a:cubicBezTo>
                  <a:pt x="105" y="184"/>
                  <a:pt x="99" y="201"/>
                  <a:pt x="92" y="216"/>
                </a:cubicBezTo>
                <a:cubicBezTo>
                  <a:pt x="85" y="230"/>
                  <a:pt x="77" y="242"/>
                  <a:pt x="68" y="253"/>
                </a:cubicBezTo>
                <a:cubicBezTo>
                  <a:pt x="60" y="263"/>
                  <a:pt x="53" y="271"/>
                  <a:pt x="47" y="277"/>
                </a:cubicBezTo>
                <a:cubicBezTo>
                  <a:pt x="41" y="283"/>
                  <a:pt x="37" y="286"/>
                  <a:pt x="35" y="285"/>
                </a:cubicBezTo>
                <a:cubicBezTo>
                  <a:pt x="33" y="285"/>
                  <a:pt x="29" y="282"/>
                  <a:pt x="23" y="277"/>
                </a:cubicBezTo>
                <a:cubicBezTo>
                  <a:pt x="18" y="272"/>
                  <a:pt x="15" y="268"/>
                  <a:pt x="15" y="265"/>
                </a:cubicBezTo>
                <a:cubicBezTo>
                  <a:pt x="15" y="263"/>
                  <a:pt x="19" y="258"/>
                  <a:pt x="25" y="251"/>
                </a:cubicBezTo>
                <a:cubicBezTo>
                  <a:pt x="32" y="244"/>
                  <a:pt x="39" y="235"/>
                  <a:pt x="48" y="224"/>
                </a:cubicBezTo>
                <a:cubicBezTo>
                  <a:pt x="56" y="213"/>
                  <a:pt x="64" y="198"/>
                  <a:pt x="71" y="179"/>
                </a:cubicBezTo>
                <a:cubicBezTo>
                  <a:pt x="78" y="159"/>
                  <a:pt x="83" y="137"/>
                  <a:pt x="86" y="113"/>
                </a:cubicBezTo>
                <a:lnTo>
                  <a:pt x="86" y="101"/>
                </a:lnTo>
                <a:lnTo>
                  <a:pt x="85" y="102"/>
                </a:lnTo>
                <a:cubicBezTo>
                  <a:pt x="83" y="102"/>
                  <a:pt x="82" y="103"/>
                  <a:pt x="80" y="105"/>
                </a:cubicBezTo>
                <a:cubicBezTo>
                  <a:pt x="78" y="105"/>
                  <a:pt x="77" y="106"/>
                  <a:pt x="75" y="107"/>
                </a:cubicBezTo>
                <a:cubicBezTo>
                  <a:pt x="73" y="108"/>
                  <a:pt x="70" y="109"/>
                  <a:pt x="67" y="109"/>
                </a:cubicBezTo>
                <a:cubicBezTo>
                  <a:pt x="63" y="109"/>
                  <a:pt x="59" y="109"/>
                  <a:pt x="56" y="110"/>
                </a:cubicBezTo>
                <a:cubicBezTo>
                  <a:pt x="40" y="110"/>
                  <a:pt x="26" y="105"/>
                  <a:pt x="16" y="94"/>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6" name="Freeform 345"/>
          <p:cNvSpPr/>
          <p:nvPr/>
        </p:nvSpPr>
        <p:spPr>
          <a:xfrm>
            <a:off x="7580880" y="1547640"/>
            <a:ext cx="330120" cy="39240"/>
          </a:xfrm>
          <a:custGeom>
            <a:avLst/>
            <a:gdLst/>
            <a:ahLst/>
            <a:cxnLst/>
            <a:rect l="0" t="0" r="r" b="b"/>
            <a:pathLst>
              <a:path w="917" h="109">
                <a:moveTo>
                  <a:pt x="0" y="54"/>
                </a:moveTo>
                <a:cubicBezTo>
                  <a:pt x="0" y="39"/>
                  <a:pt x="5" y="27"/>
                  <a:pt x="15" y="16"/>
                </a:cubicBezTo>
                <a:cubicBezTo>
                  <a:pt x="26" y="5"/>
                  <a:pt x="39" y="0"/>
                  <a:pt x="54" y="0"/>
                </a:cubicBezTo>
                <a:cubicBezTo>
                  <a:pt x="69" y="0"/>
                  <a:pt x="81" y="4"/>
                  <a:pt x="92" y="14"/>
                </a:cubicBezTo>
                <a:cubicBezTo>
                  <a:pt x="103" y="24"/>
                  <a:pt x="109" y="37"/>
                  <a:pt x="109" y="53"/>
                </a:cubicBezTo>
                <a:cubicBezTo>
                  <a:pt x="109" y="68"/>
                  <a:pt x="104" y="82"/>
                  <a:pt x="94" y="93"/>
                </a:cubicBezTo>
                <a:cubicBezTo>
                  <a:pt x="84" y="104"/>
                  <a:pt x="71" y="109"/>
                  <a:pt x="55" y="109"/>
                </a:cubicBezTo>
                <a:cubicBezTo>
                  <a:pt x="39" y="109"/>
                  <a:pt x="27" y="104"/>
                  <a:pt x="16" y="94"/>
                </a:cubicBezTo>
                <a:cubicBezTo>
                  <a:pt x="6" y="83"/>
                  <a:pt x="1" y="69"/>
                  <a:pt x="0" y="54"/>
                </a:cubicBezTo>
                <a:moveTo>
                  <a:pt x="403" y="54"/>
                </a:moveTo>
                <a:cubicBezTo>
                  <a:pt x="403" y="39"/>
                  <a:pt x="409" y="27"/>
                  <a:pt x="419" y="16"/>
                </a:cubicBezTo>
                <a:cubicBezTo>
                  <a:pt x="429" y="5"/>
                  <a:pt x="442" y="0"/>
                  <a:pt x="458" y="0"/>
                </a:cubicBezTo>
                <a:cubicBezTo>
                  <a:pt x="473" y="0"/>
                  <a:pt x="486" y="4"/>
                  <a:pt x="497" y="14"/>
                </a:cubicBezTo>
                <a:cubicBezTo>
                  <a:pt x="507" y="24"/>
                  <a:pt x="513" y="37"/>
                  <a:pt x="514" y="53"/>
                </a:cubicBezTo>
                <a:cubicBezTo>
                  <a:pt x="514" y="68"/>
                  <a:pt x="509" y="82"/>
                  <a:pt x="498" y="93"/>
                </a:cubicBezTo>
                <a:cubicBezTo>
                  <a:pt x="488" y="104"/>
                  <a:pt x="475" y="109"/>
                  <a:pt x="459" y="109"/>
                </a:cubicBezTo>
                <a:cubicBezTo>
                  <a:pt x="443" y="109"/>
                  <a:pt x="430" y="104"/>
                  <a:pt x="420" y="94"/>
                </a:cubicBezTo>
                <a:cubicBezTo>
                  <a:pt x="410" y="83"/>
                  <a:pt x="404" y="69"/>
                  <a:pt x="403" y="54"/>
                </a:cubicBezTo>
                <a:moveTo>
                  <a:pt x="808" y="54"/>
                </a:moveTo>
                <a:cubicBezTo>
                  <a:pt x="808" y="39"/>
                  <a:pt x="813" y="27"/>
                  <a:pt x="823" y="16"/>
                </a:cubicBezTo>
                <a:cubicBezTo>
                  <a:pt x="833" y="5"/>
                  <a:pt x="846" y="0"/>
                  <a:pt x="862" y="0"/>
                </a:cubicBezTo>
                <a:cubicBezTo>
                  <a:pt x="876" y="0"/>
                  <a:pt x="889" y="4"/>
                  <a:pt x="900" y="14"/>
                </a:cubicBezTo>
                <a:cubicBezTo>
                  <a:pt x="911" y="24"/>
                  <a:pt x="917" y="37"/>
                  <a:pt x="917" y="53"/>
                </a:cubicBezTo>
                <a:cubicBezTo>
                  <a:pt x="917" y="68"/>
                  <a:pt x="912" y="82"/>
                  <a:pt x="902" y="93"/>
                </a:cubicBezTo>
                <a:cubicBezTo>
                  <a:pt x="892" y="104"/>
                  <a:pt x="879" y="109"/>
                  <a:pt x="863" y="109"/>
                </a:cubicBezTo>
                <a:cubicBezTo>
                  <a:pt x="847" y="109"/>
                  <a:pt x="834" y="104"/>
                  <a:pt x="824" y="94"/>
                </a:cubicBezTo>
                <a:cubicBezTo>
                  <a:pt x="814" y="83"/>
                  <a:pt x="809" y="69"/>
                  <a:pt x="808" y="5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7" name="Freeform 346"/>
          <p:cNvSpPr/>
          <p:nvPr/>
        </p:nvSpPr>
        <p:spPr>
          <a:xfrm>
            <a:off x="8015760" y="1547280"/>
            <a:ext cx="43200" cy="102600"/>
          </a:xfrm>
          <a:custGeom>
            <a:avLst/>
            <a:gdLst/>
            <a:ahLst/>
            <a:cxnLst/>
            <a:rect l="0" t="0" r="r" b="b"/>
            <a:pathLst>
              <a:path w="120" h="285">
                <a:moveTo>
                  <a:pt x="0" y="77"/>
                </a:moveTo>
                <a:cubicBezTo>
                  <a:pt x="0" y="77"/>
                  <a:pt x="0" y="70"/>
                  <a:pt x="0" y="55"/>
                </a:cubicBezTo>
                <a:cubicBezTo>
                  <a:pt x="0" y="40"/>
                  <a:pt x="5" y="27"/>
                  <a:pt x="15" y="16"/>
                </a:cubicBezTo>
                <a:cubicBezTo>
                  <a:pt x="24" y="5"/>
                  <a:pt x="37" y="0"/>
                  <a:pt x="54" y="0"/>
                </a:cubicBezTo>
                <a:cubicBezTo>
                  <a:pt x="71" y="0"/>
                  <a:pt x="86" y="7"/>
                  <a:pt x="100" y="22"/>
                </a:cubicBezTo>
                <a:cubicBezTo>
                  <a:pt x="113" y="37"/>
                  <a:pt x="120" y="64"/>
                  <a:pt x="120" y="102"/>
                </a:cubicBezTo>
                <a:cubicBezTo>
                  <a:pt x="120" y="124"/>
                  <a:pt x="118" y="144"/>
                  <a:pt x="112" y="164"/>
                </a:cubicBezTo>
                <a:cubicBezTo>
                  <a:pt x="107" y="184"/>
                  <a:pt x="101" y="201"/>
                  <a:pt x="93" y="216"/>
                </a:cubicBezTo>
                <a:cubicBezTo>
                  <a:pt x="86" y="230"/>
                  <a:pt x="78" y="242"/>
                  <a:pt x="70" y="253"/>
                </a:cubicBezTo>
                <a:cubicBezTo>
                  <a:pt x="61" y="263"/>
                  <a:pt x="54" y="271"/>
                  <a:pt x="48" y="277"/>
                </a:cubicBezTo>
                <a:cubicBezTo>
                  <a:pt x="41" y="283"/>
                  <a:pt x="37" y="286"/>
                  <a:pt x="35" y="285"/>
                </a:cubicBezTo>
                <a:cubicBezTo>
                  <a:pt x="33" y="285"/>
                  <a:pt x="29" y="282"/>
                  <a:pt x="24" y="277"/>
                </a:cubicBezTo>
                <a:cubicBezTo>
                  <a:pt x="18" y="272"/>
                  <a:pt x="16" y="268"/>
                  <a:pt x="16" y="265"/>
                </a:cubicBezTo>
                <a:cubicBezTo>
                  <a:pt x="16" y="263"/>
                  <a:pt x="19" y="258"/>
                  <a:pt x="26" y="251"/>
                </a:cubicBezTo>
                <a:cubicBezTo>
                  <a:pt x="32" y="244"/>
                  <a:pt x="40" y="235"/>
                  <a:pt x="49" y="224"/>
                </a:cubicBezTo>
                <a:cubicBezTo>
                  <a:pt x="57" y="213"/>
                  <a:pt x="65" y="198"/>
                  <a:pt x="73" y="179"/>
                </a:cubicBezTo>
                <a:cubicBezTo>
                  <a:pt x="80" y="159"/>
                  <a:pt x="85" y="137"/>
                  <a:pt x="87" y="113"/>
                </a:cubicBezTo>
                <a:lnTo>
                  <a:pt x="87" y="101"/>
                </a:lnTo>
                <a:lnTo>
                  <a:pt x="86" y="102"/>
                </a:lnTo>
                <a:cubicBezTo>
                  <a:pt x="85" y="102"/>
                  <a:pt x="83" y="103"/>
                  <a:pt x="82" y="105"/>
                </a:cubicBezTo>
                <a:cubicBezTo>
                  <a:pt x="80" y="105"/>
                  <a:pt x="78" y="106"/>
                  <a:pt x="76" y="107"/>
                </a:cubicBezTo>
                <a:cubicBezTo>
                  <a:pt x="74" y="108"/>
                  <a:pt x="72" y="109"/>
                  <a:pt x="68" y="109"/>
                </a:cubicBezTo>
                <a:cubicBezTo>
                  <a:pt x="64" y="109"/>
                  <a:pt x="61" y="109"/>
                  <a:pt x="57" y="110"/>
                </a:cubicBezTo>
                <a:cubicBezTo>
                  <a:pt x="40" y="110"/>
                  <a:pt x="27" y="105"/>
                  <a:pt x="16" y="94"/>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8" name="Freeform 347"/>
          <p:cNvSpPr/>
          <p:nvPr/>
        </p:nvSpPr>
        <p:spPr>
          <a:xfrm>
            <a:off x="8141760" y="1442160"/>
            <a:ext cx="183960" cy="144720"/>
          </a:xfrm>
          <a:custGeom>
            <a:avLst/>
            <a:gdLst/>
            <a:ahLst/>
            <a:cxnLst/>
            <a:rect l="0" t="0" r="r" b="b"/>
            <a:pathLst>
              <a:path w="511" h="402">
                <a:moveTo>
                  <a:pt x="187" y="402"/>
                </a:moveTo>
                <a:cubicBezTo>
                  <a:pt x="178" y="400"/>
                  <a:pt x="146" y="399"/>
                  <a:pt x="91" y="399"/>
                </a:cubicBezTo>
                <a:cubicBezTo>
                  <a:pt x="43" y="399"/>
                  <a:pt x="14" y="400"/>
                  <a:pt x="6" y="402"/>
                </a:cubicBezTo>
                <a:lnTo>
                  <a:pt x="0" y="402"/>
                </a:lnTo>
                <a:lnTo>
                  <a:pt x="0" y="346"/>
                </a:lnTo>
                <a:lnTo>
                  <a:pt x="88" y="346"/>
                </a:lnTo>
                <a:lnTo>
                  <a:pt x="203" y="210"/>
                </a:lnTo>
                <a:lnTo>
                  <a:pt x="81" y="56"/>
                </a:lnTo>
                <a:lnTo>
                  <a:pt x="5" y="56"/>
                </a:lnTo>
                <a:lnTo>
                  <a:pt x="5" y="0"/>
                </a:lnTo>
                <a:lnTo>
                  <a:pt x="12" y="0"/>
                </a:lnTo>
                <a:cubicBezTo>
                  <a:pt x="21" y="2"/>
                  <a:pt x="55" y="3"/>
                  <a:pt x="111" y="3"/>
                </a:cubicBezTo>
                <a:cubicBezTo>
                  <a:pt x="174" y="3"/>
                  <a:pt x="211" y="2"/>
                  <a:pt x="221" y="0"/>
                </a:cubicBezTo>
                <a:lnTo>
                  <a:pt x="229" y="0"/>
                </a:lnTo>
                <a:lnTo>
                  <a:pt x="229" y="56"/>
                </a:lnTo>
                <a:lnTo>
                  <a:pt x="204" y="56"/>
                </a:lnTo>
                <a:lnTo>
                  <a:pt x="236" y="95"/>
                </a:lnTo>
                <a:cubicBezTo>
                  <a:pt x="256" y="120"/>
                  <a:pt x="267" y="133"/>
                  <a:pt x="267" y="133"/>
                </a:cubicBezTo>
                <a:cubicBezTo>
                  <a:pt x="270" y="133"/>
                  <a:pt x="281" y="120"/>
                  <a:pt x="302" y="93"/>
                </a:cubicBezTo>
                <a:lnTo>
                  <a:pt x="333" y="56"/>
                </a:lnTo>
                <a:lnTo>
                  <a:pt x="300" y="56"/>
                </a:lnTo>
                <a:lnTo>
                  <a:pt x="300" y="0"/>
                </a:lnTo>
                <a:lnTo>
                  <a:pt x="307" y="0"/>
                </a:lnTo>
                <a:cubicBezTo>
                  <a:pt x="316" y="2"/>
                  <a:pt x="348" y="3"/>
                  <a:pt x="403" y="3"/>
                </a:cubicBezTo>
                <a:cubicBezTo>
                  <a:pt x="451" y="3"/>
                  <a:pt x="479" y="2"/>
                  <a:pt x="487" y="0"/>
                </a:cubicBezTo>
                <a:lnTo>
                  <a:pt x="493" y="0"/>
                </a:lnTo>
                <a:lnTo>
                  <a:pt x="493" y="56"/>
                </a:lnTo>
                <a:lnTo>
                  <a:pt x="407" y="56"/>
                </a:lnTo>
                <a:lnTo>
                  <a:pt x="303" y="179"/>
                </a:lnTo>
                <a:lnTo>
                  <a:pt x="437" y="345"/>
                </a:lnTo>
                <a:lnTo>
                  <a:pt x="474" y="346"/>
                </a:lnTo>
                <a:lnTo>
                  <a:pt x="511" y="346"/>
                </a:lnTo>
                <a:lnTo>
                  <a:pt x="511" y="402"/>
                </a:lnTo>
                <a:lnTo>
                  <a:pt x="504" y="402"/>
                </a:lnTo>
                <a:cubicBezTo>
                  <a:pt x="495" y="400"/>
                  <a:pt x="462" y="399"/>
                  <a:pt x="405" y="399"/>
                </a:cubicBezTo>
                <a:cubicBezTo>
                  <a:pt x="343" y="399"/>
                  <a:pt x="306" y="400"/>
                  <a:pt x="295" y="402"/>
                </a:cubicBezTo>
                <a:lnTo>
                  <a:pt x="287" y="402"/>
                </a:lnTo>
                <a:lnTo>
                  <a:pt x="287" y="346"/>
                </a:lnTo>
                <a:lnTo>
                  <a:pt x="312" y="346"/>
                </a:lnTo>
                <a:cubicBezTo>
                  <a:pt x="312" y="345"/>
                  <a:pt x="300" y="330"/>
                  <a:pt x="276" y="301"/>
                </a:cubicBezTo>
                <a:cubicBezTo>
                  <a:pt x="252" y="271"/>
                  <a:pt x="240" y="256"/>
                  <a:pt x="239" y="255"/>
                </a:cubicBezTo>
                <a:lnTo>
                  <a:pt x="161" y="345"/>
                </a:lnTo>
                <a:lnTo>
                  <a:pt x="178" y="346"/>
                </a:lnTo>
                <a:lnTo>
                  <a:pt x="194" y="346"/>
                </a:lnTo>
                <a:lnTo>
                  <a:pt x="194" y="402"/>
                </a:lnTo>
                <a:lnTo>
                  <a:pt x="187" y="402"/>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49" name="Freeform 348"/>
          <p:cNvSpPr/>
          <p:nvPr/>
        </p:nvSpPr>
        <p:spPr>
          <a:xfrm>
            <a:off x="8350200" y="1478520"/>
            <a:ext cx="196920" cy="156960"/>
          </a:xfrm>
          <a:custGeom>
            <a:avLst/>
            <a:gdLst/>
            <a:ahLst/>
            <a:cxnLst/>
            <a:rect l="0" t="0" r="r" b="b"/>
            <a:pathLst>
              <a:path w="547" h="436">
                <a:moveTo>
                  <a:pt x="130" y="30"/>
                </a:moveTo>
                <a:cubicBezTo>
                  <a:pt x="129" y="30"/>
                  <a:pt x="127" y="30"/>
                  <a:pt x="125" y="30"/>
                </a:cubicBezTo>
                <a:cubicBezTo>
                  <a:pt x="114" y="30"/>
                  <a:pt x="108" y="30"/>
                  <a:pt x="106" y="29"/>
                </a:cubicBezTo>
                <a:cubicBezTo>
                  <a:pt x="104" y="29"/>
                  <a:pt x="103" y="27"/>
                  <a:pt x="103" y="21"/>
                </a:cubicBezTo>
                <a:cubicBezTo>
                  <a:pt x="103" y="10"/>
                  <a:pt x="105" y="3"/>
                  <a:pt x="110" y="0"/>
                </a:cubicBezTo>
                <a:cubicBezTo>
                  <a:pt x="110" y="0"/>
                  <a:pt x="131" y="0"/>
                  <a:pt x="172" y="0"/>
                </a:cubicBezTo>
                <a:cubicBezTo>
                  <a:pt x="204" y="0"/>
                  <a:pt x="223" y="0"/>
                  <a:pt x="228" y="0"/>
                </a:cubicBezTo>
                <a:cubicBezTo>
                  <a:pt x="232" y="0"/>
                  <a:pt x="235" y="1"/>
                  <a:pt x="237" y="3"/>
                </a:cubicBezTo>
                <a:cubicBezTo>
                  <a:pt x="326" y="215"/>
                  <a:pt x="372" y="324"/>
                  <a:pt x="374" y="329"/>
                </a:cubicBezTo>
                <a:lnTo>
                  <a:pt x="408" y="193"/>
                </a:lnTo>
                <a:cubicBezTo>
                  <a:pt x="431" y="104"/>
                  <a:pt x="442" y="56"/>
                  <a:pt x="442" y="50"/>
                </a:cubicBezTo>
                <a:cubicBezTo>
                  <a:pt x="442" y="38"/>
                  <a:pt x="428" y="32"/>
                  <a:pt x="401" y="30"/>
                </a:cubicBezTo>
                <a:cubicBezTo>
                  <a:pt x="391" y="30"/>
                  <a:pt x="386" y="28"/>
                  <a:pt x="386" y="22"/>
                </a:cubicBezTo>
                <a:cubicBezTo>
                  <a:pt x="386" y="21"/>
                  <a:pt x="386" y="18"/>
                  <a:pt x="387" y="14"/>
                </a:cubicBezTo>
                <a:cubicBezTo>
                  <a:pt x="389" y="7"/>
                  <a:pt x="390" y="3"/>
                  <a:pt x="391" y="2"/>
                </a:cubicBezTo>
                <a:cubicBezTo>
                  <a:pt x="392" y="1"/>
                  <a:pt x="394" y="0"/>
                  <a:pt x="397" y="0"/>
                </a:cubicBezTo>
                <a:cubicBezTo>
                  <a:pt x="399" y="0"/>
                  <a:pt x="405" y="0"/>
                  <a:pt x="417" y="0"/>
                </a:cubicBezTo>
                <a:cubicBezTo>
                  <a:pt x="429" y="1"/>
                  <a:pt x="447" y="1"/>
                  <a:pt x="470" y="1"/>
                </a:cubicBezTo>
                <a:cubicBezTo>
                  <a:pt x="491" y="1"/>
                  <a:pt x="508" y="1"/>
                  <a:pt x="519" y="1"/>
                </a:cubicBezTo>
                <a:cubicBezTo>
                  <a:pt x="530" y="0"/>
                  <a:pt x="536" y="0"/>
                  <a:pt x="538" y="0"/>
                </a:cubicBezTo>
                <a:cubicBezTo>
                  <a:pt x="544" y="0"/>
                  <a:pt x="547" y="2"/>
                  <a:pt x="547" y="7"/>
                </a:cubicBezTo>
                <a:cubicBezTo>
                  <a:pt x="547" y="16"/>
                  <a:pt x="546" y="22"/>
                  <a:pt x="542" y="27"/>
                </a:cubicBezTo>
                <a:cubicBezTo>
                  <a:pt x="541" y="29"/>
                  <a:pt x="537" y="30"/>
                  <a:pt x="528" y="30"/>
                </a:cubicBezTo>
                <a:cubicBezTo>
                  <a:pt x="498" y="32"/>
                  <a:pt x="479" y="40"/>
                  <a:pt x="471" y="55"/>
                </a:cubicBezTo>
                <a:lnTo>
                  <a:pt x="376" y="432"/>
                </a:lnTo>
                <a:cubicBezTo>
                  <a:pt x="375" y="435"/>
                  <a:pt x="371" y="436"/>
                  <a:pt x="363" y="436"/>
                </a:cubicBezTo>
                <a:cubicBezTo>
                  <a:pt x="357" y="436"/>
                  <a:pt x="353" y="436"/>
                  <a:pt x="352" y="435"/>
                </a:cubicBezTo>
                <a:cubicBezTo>
                  <a:pt x="351" y="434"/>
                  <a:pt x="323" y="369"/>
                  <a:pt x="270" y="242"/>
                </a:cubicBezTo>
                <a:lnTo>
                  <a:pt x="189" y="51"/>
                </a:lnTo>
                <a:lnTo>
                  <a:pt x="147" y="217"/>
                </a:lnTo>
                <a:cubicBezTo>
                  <a:pt x="120" y="326"/>
                  <a:pt x="106" y="382"/>
                  <a:pt x="106" y="386"/>
                </a:cubicBezTo>
                <a:cubicBezTo>
                  <a:pt x="108" y="400"/>
                  <a:pt x="123" y="407"/>
                  <a:pt x="152" y="407"/>
                </a:cubicBezTo>
                <a:lnTo>
                  <a:pt x="158" y="407"/>
                </a:lnTo>
                <a:cubicBezTo>
                  <a:pt x="161" y="409"/>
                  <a:pt x="162" y="411"/>
                  <a:pt x="162" y="412"/>
                </a:cubicBezTo>
                <a:cubicBezTo>
                  <a:pt x="162" y="413"/>
                  <a:pt x="162" y="417"/>
                  <a:pt x="161" y="424"/>
                </a:cubicBezTo>
                <a:cubicBezTo>
                  <a:pt x="159" y="430"/>
                  <a:pt x="157" y="434"/>
                  <a:pt x="154" y="436"/>
                </a:cubicBezTo>
                <a:lnTo>
                  <a:pt x="146" y="436"/>
                </a:lnTo>
                <a:cubicBezTo>
                  <a:pt x="133" y="436"/>
                  <a:pt x="110" y="435"/>
                  <a:pt x="77" y="435"/>
                </a:cubicBezTo>
                <a:cubicBezTo>
                  <a:pt x="65" y="435"/>
                  <a:pt x="54" y="435"/>
                  <a:pt x="45" y="435"/>
                </a:cubicBezTo>
                <a:cubicBezTo>
                  <a:pt x="35" y="435"/>
                  <a:pt x="27" y="435"/>
                  <a:pt x="21" y="435"/>
                </a:cubicBezTo>
                <a:cubicBezTo>
                  <a:pt x="15" y="435"/>
                  <a:pt x="11" y="435"/>
                  <a:pt x="9" y="436"/>
                </a:cubicBezTo>
                <a:cubicBezTo>
                  <a:pt x="3" y="436"/>
                  <a:pt x="0" y="434"/>
                  <a:pt x="0" y="430"/>
                </a:cubicBezTo>
                <a:cubicBezTo>
                  <a:pt x="0" y="428"/>
                  <a:pt x="0" y="425"/>
                  <a:pt x="1" y="420"/>
                </a:cubicBezTo>
                <a:cubicBezTo>
                  <a:pt x="3" y="415"/>
                  <a:pt x="4" y="412"/>
                  <a:pt x="5" y="411"/>
                </a:cubicBezTo>
                <a:cubicBezTo>
                  <a:pt x="5" y="408"/>
                  <a:pt x="11" y="407"/>
                  <a:pt x="20" y="407"/>
                </a:cubicBezTo>
                <a:cubicBezTo>
                  <a:pt x="49" y="406"/>
                  <a:pt x="68" y="397"/>
                  <a:pt x="76" y="382"/>
                </a:cubicBezTo>
                <a:cubicBezTo>
                  <a:pt x="78" y="380"/>
                  <a:pt x="93" y="321"/>
                  <a:pt x="122" y="205"/>
                </a:cubicBezTo>
                <a:lnTo>
                  <a:pt x="165" y="32"/>
                </a:lnTo>
                <a:cubicBezTo>
                  <a:pt x="164" y="31"/>
                  <a:pt x="153" y="31"/>
                  <a:pt x="130" y="3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0" name="Freeform 349"/>
          <p:cNvSpPr/>
          <p:nvPr/>
        </p:nvSpPr>
        <p:spPr>
          <a:xfrm>
            <a:off x="8570160" y="1342800"/>
            <a:ext cx="45000" cy="325440"/>
          </a:xfrm>
          <a:custGeom>
            <a:avLst/>
            <a:gdLst/>
            <a:ahLst/>
            <a:cxnLst/>
            <a:rect l="0" t="0" r="r" b="b"/>
            <a:pathLst>
              <a:path w="125" h="904">
                <a:moveTo>
                  <a:pt x="0" y="36"/>
                </a:moveTo>
                <a:lnTo>
                  <a:pt x="0" y="0"/>
                </a:lnTo>
                <a:lnTo>
                  <a:pt x="125" y="0"/>
                </a:lnTo>
                <a:lnTo>
                  <a:pt x="125" y="904"/>
                </a:lnTo>
                <a:lnTo>
                  <a:pt x="0" y="904"/>
                </a:lnTo>
                <a:lnTo>
                  <a:pt x="0" y="868"/>
                </a:lnTo>
                <a:lnTo>
                  <a:pt x="88" y="868"/>
                </a:lnTo>
                <a:lnTo>
                  <a:pt x="88" y="36"/>
                </a:lnTo>
                <a:lnTo>
                  <a:pt x="0" y="3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1" name="TextBox 350"/>
          <p:cNvSpPr txBox="1"/>
          <p:nvPr/>
        </p:nvSpPr>
        <p:spPr>
          <a:xfrm>
            <a:off x="4339080" y="1295280"/>
            <a:ext cx="275904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が全入力（ソース） </a:t>
            </a:r>
            <a:endParaRPr lang="en-US" sz="2170" b="0" u="none" strike="noStrike">
              <a:solidFill>
                <a:srgbClr val="000000"/>
              </a:solidFill>
              <a:effectLst/>
              <a:uFillTx/>
              <a:latin typeface="Times New Roman"/>
            </a:endParaRPr>
          </a:p>
        </p:txBody>
      </p:sp>
      <p:sp>
        <p:nvSpPr>
          <p:cNvPr id="352" name="TextBox 351"/>
          <p:cNvSpPr txBox="1"/>
          <p:nvPr/>
        </p:nvSpPr>
        <p:spPr>
          <a:xfrm>
            <a:off x="8655480" y="1295280"/>
            <a:ext cx="262116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に対して関連度（注</a:t>
            </a:r>
            <a:endParaRPr lang="en-US" sz="2170" b="0" u="none" strike="noStrike">
              <a:solidFill>
                <a:srgbClr val="000000"/>
              </a:solidFill>
              <a:effectLst/>
              <a:uFillTx/>
              <a:latin typeface="Times New Roman"/>
            </a:endParaRPr>
          </a:p>
        </p:txBody>
      </p:sp>
      <p:sp>
        <p:nvSpPr>
          <p:cNvPr id="353" name="Freeform 352"/>
          <p:cNvSpPr/>
          <p:nvPr/>
        </p:nvSpPr>
        <p:spPr>
          <a:xfrm>
            <a:off x="3767760" y="2495160"/>
            <a:ext cx="45000" cy="325440"/>
          </a:xfrm>
          <a:custGeom>
            <a:avLst/>
            <a:gdLst/>
            <a:ahLst/>
            <a:cxnLst/>
            <a:rect l="0" t="0" r="r" b="b"/>
            <a:pathLst>
              <a:path w="125" h="904">
                <a:moveTo>
                  <a:pt x="0" y="904"/>
                </a:moveTo>
                <a:lnTo>
                  <a:pt x="0" y="0"/>
                </a:lnTo>
                <a:lnTo>
                  <a:pt x="125" y="0"/>
                </a:lnTo>
                <a:lnTo>
                  <a:pt x="125" y="36"/>
                </a:lnTo>
                <a:lnTo>
                  <a:pt x="36" y="36"/>
                </a:lnTo>
                <a:lnTo>
                  <a:pt x="36" y="867"/>
                </a:lnTo>
                <a:lnTo>
                  <a:pt x="125" y="867"/>
                </a:lnTo>
                <a:lnTo>
                  <a:pt x="125" y="904"/>
                </a:lnTo>
                <a:lnTo>
                  <a:pt x="0" y="904"/>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4" name="Freeform 353"/>
          <p:cNvSpPr/>
          <p:nvPr/>
        </p:nvSpPr>
        <p:spPr>
          <a:xfrm>
            <a:off x="3830400" y="2595600"/>
            <a:ext cx="154080" cy="146880"/>
          </a:xfrm>
          <a:custGeom>
            <a:avLst/>
            <a:gdLst/>
            <a:ahLst/>
            <a:cxnLst/>
            <a:rect l="0" t="0" r="r" b="b"/>
            <a:pathLst>
              <a:path w="428" h="408">
                <a:moveTo>
                  <a:pt x="0" y="256"/>
                </a:moveTo>
                <a:cubicBezTo>
                  <a:pt x="0" y="195"/>
                  <a:pt x="23" y="138"/>
                  <a:pt x="69" y="83"/>
                </a:cubicBezTo>
                <a:cubicBezTo>
                  <a:pt x="114" y="28"/>
                  <a:pt x="166" y="0"/>
                  <a:pt x="224" y="0"/>
                </a:cubicBezTo>
                <a:cubicBezTo>
                  <a:pt x="255" y="0"/>
                  <a:pt x="282" y="15"/>
                  <a:pt x="305" y="44"/>
                </a:cubicBezTo>
                <a:cubicBezTo>
                  <a:pt x="315" y="26"/>
                  <a:pt x="329" y="17"/>
                  <a:pt x="347" y="17"/>
                </a:cubicBezTo>
                <a:cubicBezTo>
                  <a:pt x="355" y="17"/>
                  <a:pt x="362" y="19"/>
                  <a:pt x="368" y="24"/>
                </a:cubicBezTo>
                <a:cubicBezTo>
                  <a:pt x="374" y="29"/>
                  <a:pt x="377" y="35"/>
                  <a:pt x="377" y="42"/>
                </a:cubicBezTo>
                <a:cubicBezTo>
                  <a:pt x="377" y="50"/>
                  <a:pt x="365" y="98"/>
                  <a:pt x="343" y="187"/>
                </a:cubicBezTo>
                <a:cubicBezTo>
                  <a:pt x="321" y="275"/>
                  <a:pt x="309" y="326"/>
                  <a:pt x="309" y="337"/>
                </a:cubicBezTo>
                <a:cubicBezTo>
                  <a:pt x="309" y="353"/>
                  <a:pt x="311" y="362"/>
                  <a:pt x="315" y="367"/>
                </a:cubicBezTo>
                <a:cubicBezTo>
                  <a:pt x="319" y="372"/>
                  <a:pt x="326" y="375"/>
                  <a:pt x="334" y="375"/>
                </a:cubicBezTo>
                <a:cubicBezTo>
                  <a:pt x="340" y="375"/>
                  <a:pt x="346" y="372"/>
                  <a:pt x="352" y="367"/>
                </a:cubicBezTo>
                <a:cubicBezTo>
                  <a:pt x="365" y="355"/>
                  <a:pt x="377" y="326"/>
                  <a:pt x="389" y="280"/>
                </a:cubicBezTo>
                <a:cubicBezTo>
                  <a:pt x="393" y="268"/>
                  <a:pt x="396" y="261"/>
                  <a:pt x="398" y="261"/>
                </a:cubicBezTo>
                <a:cubicBezTo>
                  <a:pt x="399" y="260"/>
                  <a:pt x="402" y="260"/>
                  <a:pt x="407" y="260"/>
                </a:cubicBezTo>
                <a:lnTo>
                  <a:pt x="411" y="260"/>
                </a:lnTo>
                <a:cubicBezTo>
                  <a:pt x="422" y="260"/>
                  <a:pt x="428" y="262"/>
                  <a:pt x="428" y="268"/>
                </a:cubicBezTo>
                <a:cubicBezTo>
                  <a:pt x="428" y="271"/>
                  <a:pt x="427" y="280"/>
                  <a:pt x="424" y="292"/>
                </a:cubicBezTo>
                <a:cubicBezTo>
                  <a:pt x="421" y="305"/>
                  <a:pt x="414" y="322"/>
                  <a:pt x="405" y="342"/>
                </a:cubicBezTo>
                <a:cubicBezTo>
                  <a:pt x="396" y="362"/>
                  <a:pt x="387" y="377"/>
                  <a:pt x="377" y="387"/>
                </a:cubicBezTo>
                <a:cubicBezTo>
                  <a:pt x="369" y="395"/>
                  <a:pt x="359" y="401"/>
                  <a:pt x="348" y="406"/>
                </a:cubicBezTo>
                <a:cubicBezTo>
                  <a:pt x="343" y="407"/>
                  <a:pt x="336" y="408"/>
                  <a:pt x="326" y="408"/>
                </a:cubicBezTo>
                <a:cubicBezTo>
                  <a:pt x="306" y="408"/>
                  <a:pt x="288" y="403"/>
                  <a:pt x="275" y="394"/>
                </a:cubicBezTo>
                <a:cubicBezTo>
                  <a:pt x="261" y="385"/>
                  <a:pt x="252" y="376"/>
                  <a:pt x="247" y="366"/>
                </a:cubicBezTo>
                <a:lnTo>
                  <a:pt x="242" y="353"/>
                </a:lnTo>
                <a:cubicBezTo>
                  <a:pt x="241" y="352"/>
                  <a:pt x="240" y="353"/>
                  <a:pt x="238" y="354"/>
                </a:cubicBezTo>
                <a:cubicBezTo>
                  <a:pt x="237" y="355"/>
                  <a:pt x="236" y="356"/>
                  <a:pt x="235" y="357"/>
                </a:cubicBezTo>
                <a:cubicBezTo>
                  <a:pt x="198" y="391"/>
                  <a:pt x="162" y="408"/>
                  <a:pt x="126" y="408"/>
                </a:cubicBezTo>
                <a:cubicBezTo>
                  <a:pt x="92" y="408"/>
                  <a:pt x="63" y="396"/>
                  <a:pt x="38" y="372"/>
                </a:cubicBezTo>
                <a:cubicBezTo>
                  <a:pt x="13" y="348"/>
                  <a:pt x="0" y="309"/>
                  <a:pt x="0" y="256"/>
                </a:cubicBezTo>
                <a:moveTo>
                  <a:pt x="288" y="102"/>
                </a:moveTo>
                <a:cubicBezTo>
                  <a:pt x="288" y="98"/>
                  <a:pt x="287" y="92"/>
                  <a:pt x="284" y="82"/>
                </a:cubicBezTo>
                <a:cubicBezTo>
                  <a:pt x="281" y="72"/>
                  <a:pt x="274" y="62"/>
                  <a:pt x="263" y="50"/>
                </a:cubicBezTo>
                <a:cubicBezTo>
                  <a:pt x="252" y="39"/>
                  <a:pt x="238" y="33"/>
                  <a:pt x="220" y="32"/>
                </a:cubicBezTo>
                <a:cubicBezTo>
                  <a:pt x="199" y="32"/>
                  <a:pt x="179" y="42"/>
                  <a:pt x="160" y="60"/>
                </a:cubicBezTo>
                <a:cubicBezTo>
                  <a:pt x="141" y="79"/>
                  <a:pt x="126" y="103"/>
                  <a:pt x="115" y="133"/>
                </a:cubicBezTo>
                <a:cubicBezTo>
                  <a:pt x="97" y="181"/>
                  <a:pt x="85" y="230"/>
                  <a:pt x="78" y="281"/>
                </a:cubicBezTo>
                <a:cubicBezTo>
                  <a:pt x="78" y="283"/>
                  <a:pt x="78" y="287"/>
                  <a:pt x="78" y="291"/>
                </a:cubicBezTo>
                <a:cubicBezTo>
                  <a:pt x="78" y="296"/>
                  <a:pt x="77" y="300"/>
                  <a:pt x="77" y="302"/>
                </a:cubicBezTo>
                <a:cubicBezTo>
                  <a:pt x="77" y="330"/>
                  <a:pt x="82" y="349"/>
                  <a:pt x="93" y="359"/>
                </a:cubicBezTo>
                <a:cubicBezTo>
                  <a:pt x="104" y="369"/>
                  <a:pt x="117" y="375"/>
                  <a:pt x="132" y="375"/>
                </a:cubicBezTo>
                <a:cubicBezTo>
                  <a:pt x="155" y="375"/>
                  <a:pt x="177" y="365"/>
                  <a:pt x="200" y="346"/>
                </a:cubicBezTo>
                <a:cubicBezTo>
                  <a:pt x="222" y="326"/>
                  <a:pt x="236" y="309"/>
                  <a:pt x="240" y="299"/>
                </a:cubicBezTo>
                <a:cubicBezTo>
                  <a:pt x="241" y="296"/>
                  <a:pt x="250" y="264"/>
                  <a:pt x="265" y="202"/>
                </a:cubicBezTo>
                <a:cubicBezTo>
                  <a:pt x="280" y="140"/>
                  <a:pt x="288" y="107"/>
                  <a:pt x="288" y="10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5" name="Freeform 354"/>
          <p:cNvSpPr/>
          <p:nvPr/>
        </p:nvSpPr>
        <p:spPr>
          <a:xfrm>
            <a:off x="4021560" y="2634480"/>
            <a:ext cx="79200" cy="153360"/>
          </a:xfrm>
          <a:custGeom>
            <a:avLst/>
            <a:gdLst/>
            <a:ahLst/>
            <a:cxnLst/>
            <a:rect l="0" t="0" r="r" b="b"/>
            <a:pathLst>
              <a:path w="220" h="426">
                <a:moveTo>
                  <a:pt x="83" y="56"/>
                </a:moveTo>
                <a:lnTo>
                  <a:pt x="74" y="60"/>
                </a:lnTo>
                <a:cubicBezTo>
                  <a:pt x="68" y="62"/>
                  <a:pt x="60" y="64"/>
                  <a:pt x="49" y="66"/>
                </a:cubicBezTo>
                <a:cubicBezTo>
                  <a:pt x="38" y="68"/>
                  <a:pt x="25" y="70"/>
                  <a:pt x="12" y="70"/>
                </a:cubicBezTo>
                <a:lnTo>
                  <a:pt x="0" y="70"/>
                </a:lnTo>
                <a:lnTo>
                  <a:pt x="0" y="41"/>
                </a:lnTo>
                <a:lnTo>
                  <a:pt x="12" y="41"/>
                </a:lnTo>
                <a:cubicBezTo>
                  <a:pt x="32" y="40"/>
                  <a:pt x="50" y="37"/>
                  <a:pt x="67" y="32"/>
                </a:cubicBezTo>
                <a:cubicBezTo>
                  <a:pt x="84" y="26"/>
                  <a:pt x="96" y="21"/>
                  <a:pt x="103" y="16"/>
                </a:cubicBezTo>
                <a:cubicBezTo>
                  <a:pt x="111" y="12"/>
                  <a:pt x="117" y="7"/>
                  <a:pt x="122" y="2"/>
                </a:cubicBezTo>
                <a:cubicBezTo>
                  <a:pt x="123" y="1"/>
                  <a:pt x="125" y="0"/>
                  <a:pt x="129" y="0"/>
                </a:cubicBezTo>
                <a:cubicBezTo>
                  <a:pt x="133" y="0"/>
                  <a:pt x="137" y="2"/>
                  <a:pt x="140" y="4"/>
                </a:cubicBezTo>
                <a:lnTo>
                  <a:pt x="140" y="196"/>
                </a:lnTo>
                <a:lnTo>
                  <a:pt x="141" y="387"/>
                </a:lnTo>
                <a:cubicBezTo>
                  <a:pt x="144" y="390"/>
                  <a:pt x="146" y="392"/>
                  <a:pt x="149" y="393"/>
                </a:cubicBezTo>
                <a:cubicBezTo>
                  <a:pt x="151" y="394"/>
                  <a:pt x="156" y="395"/>
                  <a:pt x="164" y="396"/>
                </a:cubicBezTo>
                <a:cubicBezTo>
                  <a:pt x="172" y="396"/>
                  <a:pt x="185" y="397"/>
                  <a:pt x="203" y="397"/>
                </a:cubicBezTo>
                <a:lnTo>
                  <a:pt x="220" y="397"/>
                </a:lnTo>
                <a:lnTo>
                  <a:pt x="220" y="426"/>
                </a:lnTo>
                <a:lnTo>
                  <a:pt x="213" y="426"/>
                </a:lnTo>
                <a:cubicBezTo>
                  <a:pt x="204" y="425"/>
                  <a:pt x="170" y="424"/>
                  <a:pt x="112" y="424"/>
                </a:cubicBezTo>
                <a:cubicBezTo>
                  <a:pt x="53" y="424"/>
                  <a:pt x="19" y="425"/>
                  <a:pt x="10" y="426"/>
                </a:cubicBezTo>
                <a:lnTo>
                  <a:pt x="3" y="426"/>
                </a:lnTo>
                <a:lnTo>
                  <a:pt x="3" y="397"/>
                </a:lnTo>
                <a:lnTo>
                  <a:pt x="19" y="397"/>
                </a:lnTo>
                <a:cubicBezTo>
                  <a:pt x="29" y="397"/>
                  <a:pt x="37" y="397"/>
                  <a:pt x="44" y="397"/>
                </a:cubicBezTo>
                <a:cubicBezTo>
                  <a:pt x="50" y="397"/>
                  <a:pt x="56" y="397"/>
                  <a:pt x="60" y="396"/>
                </a:cubicBezTo>
                <a:cubicBezTo>
                  <a:pt x="63" y="396"/>
                  <a:pt x="67" y="395"/>
                  <a:pt x="70" y="394"/>
                </a:cubicBezTo>
                <a:cubicBezTo>
                  <a:pt x="73" y="394"/>
                  <a:pt x="74" y="393"/>
                  <a:pt x="75" y="393"/>
                </a:cubicBezTo>
                <a:cubicBezTo>
                  <a:pt x="75" y="393"/>
                  <a:pt x="77" y="392"/>
                  <a:pt x="79" y="390"/>
                </a:cubicBezTo>
                <a:cubicBezTo>
                  <a:pt x="81" y="388"/>
                  <a:pt x="82" y="387"/>
                  <a:pt x="83" y="387"/>
                </a:cubicBezTo>
                <a:lnTo>
                  <a:pt x="83" y="5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6" name="Freeform 355"/>
          <p:cNvSpPr/>
          <p:nvPr/>
        </p:nvSpPr>
        <p:spPr>
          <a:xfrm>
            <a:off x="4158720" y="2699640"/>
            <a:ext cx="43200" cy="102600"/>
          </a:xfrm>
          <a:custGeom>
            <a:avLst/>
            <a:gdLst/>
            <a:ahLst/>
            <a:cxnLst/>
            <a:rect l="0" t="0" r="r" b="b"/>
            <a:pathLst>
              <a:path w="120" h="285">
                <a:moveTo>
                  <a:pt x="0" y="78"/>
                </a:moveTo>
                <a:cubicBezTo>
                  <a:pt x="0" y="78"/>
                  <a:pt x="0" y="71"/>
                  <a:pt x="0" y="56"/>
                </a:cubicBezTo>
                <a:cubicBezTo>
                  <a:pt x="0" y="41"/>
                  <a:pt x="5" y="28"/>
                  <a:pt x="15" y="16"/>
                </a:cubicBezTo>
                <a:cubicBezTo>
                  <a:pt x="24" y="5"/>
                  <a:pt x="37" y="0"/>
                  <a:pt x="55" y="0"/>
                </a:cubicBezTo>
                <a:cubicBezTo>
                  <a:pt x="71" y="0"/>
                  <a:pt x="86" y="7"/>
                  <a:pt x="100" y="22"/>
                </a:cubicBezTo>
                <a:cubicBezTo>
                  <a:pt x="113" y="38"/>
                  <a:pt x="120" y="65"/>
                  <a:pt x="120" y="103"/>
                </a:cubicBezTo>
                <a:cubicBezTo>
                  <a:pt x="120" y="124"/>
                  <a:pt x="118" y="144"/>
                  <a:pt x="112" y="164"/>
                </a:cubicBezTo>
                <a:cubicBezTo>
                  <a:pt x="107" y="184"/>
                  <a:pt x="101" y="201"/>
                  <a:pt x="93" y="215"/>
                </a:cubicBezTo>
                <a:cubicBezTo>
                  <a:pt x="86" y="230"/>
                  <a:pt x="78" y="242"/>
                  <a:pt x="70" y="252"/>
                </a:cubicBezTo>
                <a:cubicBezTo>
                  <a:pt x="61" y="263"/>
                  <a:pt x="54" y="271"/>
                  <a:pt x="47" y="277"/>
                </a:cubicBezTo>
                <a:cubicBezTo>
                  <a:pt x="41" y="283"/>
                  <a:pt x="37" y="286"/>
                  <a:pt x="36" y="285"/>
                </a:cubicBezTo>
                <a:cubicBezTo>
                  <a:pt x="33" y="285"/>
                  <a:pt x="29" y="282"/>
                  <a:pt x="24" y="277"/>
                </a:cubicBezTo>
                <a:cubicBezTo>
                  <a:pt x="18" y="271"/>
                  <a:pt x="16" y="268"/>
                  <a:pt x="16" y="265"/>
                </a:cubicBezTo>
                <a:cubicBezTo>
                  <a:pt x="16" y="263"/>
                  <a:pt x="19" y="258"/>
                  <a:pt x="26" y="251"/>
                </a:cubicBezTo>
                <a:cubicBezTo>
                  <a:pt x="32" y="243"/>
                  <a:pt x="40" y="234"/>
                  <a:pt x="48" y="224"/>
                </a:cubicBezTo>
                <a:cubicBezTo>
                  <a:pt x="58" y="213"/>
                  <a:pt x="65" y="198"/>
                  <a:pt x="73" y="178"/>
                </a:cubicBezTo>
                <a:cubicBezTo>
                  <a:pt x="80" y="159"/>
                  <a:pt x="85" y="137"/>
                  <a:pt x="87" y="113"/>
                </a:cubicBezTo>
                <a:lnTo>
                  <a:pt x="87" y="102"/>
                </a:lnTo>
                <a:lnTo>
                  <a:pt x="86" y="103"/>
                </a:lnTo>
                <a:cubicBezTo>
                  <a:pt x="85" y="103"/>
                  <a:pt x="83" y="104"/>
                  <a:pt x="82" y="104"/>
                </a:cubicBezTo>
                <a:cubicBezTo>
                  <a:pt x="80" y="105"/>
                  <a:pt x="78" y="106"/>
                  <a:pt x="76" y="107"/>
                </a:cubicBezTo>
                <a:cubicBezTo>
                  <a:pt x="74" y="108"/>
                  <a:pt x="72" y="109"/>
                  <a:pt x="68" y="109"/>
                </a:cubicBezTo>
                <a:cubicBezTo>
                  <a:pt x="64" y="109"/>
                  <a:pt x="61" y="109"/>
                  <a:pt x="57" y="110"/>
                </a:cubicBezTo>
                <a:cubicBezTo>
                  <a:pt x="40" y="110"/>
                  <a:pt x="27" y="105"/>
                  <a:pt x="17" y="95"/>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7" name="Freeform 356"/>
          <p:cNvSpPr/>
          <p:nvPr/>
        </p:nvSpPr>
        <p:spPr>
          <a:xfrm>
            <a:off x="4303440" y="2700000"/>
            <a:ext cx="330120" cy="39240"/>
          </a:xfrm>
          <a:custGeom>
            <a:avLst/>
            <a:gdLst/>
            <a:ahLst/>
            <a:cxnLst/>
            <a:rect l="0" t="0" r="r" b="b"/>
            <a:pathLst>
              <a:path w="917" h="109">
                <a:moveTo>
                  <a:pt x="0" y="55"/>
                </a:moveTo>
                <a:cubicBezTo>
                  <a:pt x="0" y="40"/>
                  <a:pt x="5" y="28"/>
                  <a:pt x="15" y="17"/>
                </a:cubicBezTo>
                <a:cubicBezTo>
                  <a:pt x="25" y="5"/>
                  <a:pt x="38" y="0"/>
                  <a:pt x="54" y="0"/>
                </a:cubicBezTo>
                <a:cubicBezTo>
                  <a:pt x="68" y="0"/>
                  <a:pt x="81" y="4"/>
                  <a:pt x="92" y="15"/>
                </a:cubicBezTo>
                <a:cubicBezTo>
                  <a:pt x="103" y="25"/>
                  <a:pt x="108" y="38"/>
                  <a:pt x="109" y="54"/>
                </a:cubicBezTo>
                <a:cubicBezTo>
                  <a:pt x="109" y="69"/>
                  <a:pt x="104" y="82"/>
                  <a:pt x="94" y="93"/>
                </a:cubicBezTo>
                <a:cubicBezTo>
                  <a:pt x="83" y="103"/>
                  <a:pt x="70" y="109"/>
                  <a:pt x="55" y="109"/>
                </a:cubicBezTo>
                <a:cubicBezTo>
                  <a:pt x="39" y="109"/>
                  <a:pt x="26" y="104"/>
                  <a:pt x="16" y="94"/>
                </a:cubicBezTo>
                <a:cubicBezTo>
                  <a:pt x="6" y="83"/>
                  <a:pt x="0" y="70"/>
                  <a:pt x="0" y="55"/>
                </a:cubicBezTo>
                <a:moveTo>
                  <a:pt x="403" y="55"/>
                </a:moveTo>
                <a:cubicBezTo>
                  <a:pt x="403" y="40"/>
                  <a:pt x="408" y="28"/>
                  <a:pt x="419" y="17"/>
                </a:cubicBezTo>
                <a:cubicBezTo>
                  <a:pt x="430" y="5"/>
                  <a:pt x="443" y="0"/>
                  <a:pt x="458" y="0"/>
                </a:cubicBezTo>
                <a:cubicBezTo>
                  <a:pt x="473" y="0"/>
                  <a:pt x="485" y="4"/>
                  <a:pt x="496" y="15"/>
                </a:cubicBezTo>
                <a:cubicBezTo>
                  <a:pt x="507" y="25"/>
                  <a:pt x="513" y="38"/>
                  <a:pt x="513" y="54"/>
                </a:cubicBezTo>
                <a:cubicBezTo>
                  <a:pt x="513" y="69"/>
                  <a:pt x="508" y="82"/>
                  <a:pt x="498" y="93"/>
                </a:cubicBezTo>
                <a:cubicBezTo>
                  <a:pt x="488" y="103"/>
                  <a:pt x="475" y="109"/>
                  <a:pt x="459" y="109"/>
                </a:cubicBezTo>
                <a:cubicBezTo>
                  <a:pt x="444" y="109"/>
                  <a:pt x="431" y="104"/>
                  <a:pt x="420" y="94"/>
                </a:cubicBezTo>
                <a:cubicBezTo>
                  <a:pt x="409" y="83"/>
                  <a:pt x="404" y="70"/>
                  <a:pt x="403" y="55"/>
                </a:cubicBezTo>
                <a:moveTo>
                  <a:pt x="808" y="55"/>
                </a:moveTo>
                <a:cubicBezTo>
                  <a:pt x="808" y="40"/>
                  <a:pt x="813" y="28"/>
                  <a:pt x="823" y="17"/>
                </a:cubicBezTo>
                <a:cubicBezTo>
                  <a:pt x="833" y="5"/>
                  <a:pt x="846" y="0"/>
                  <a:pt x="862" y="0"/>
                </a:cubicBezTo>
                <a:cubicBezTo>
                  <a:pt x="876" y="0"/>
                  <a:pt x="889" y="4"/>
                  <a:pt x="900" y="15"/>
                </a:cubicBezTo>
                <a:cubicBezTo>
                  <a:pt x="911" y="25"/>
                  <a:pt x="916" y="38"/>
                  <a:pt x="917" y="54"/>
                </a:cubicBezTo>
                <a:cubicBezTo>
                  <a:pt x="917" y="69"/>
                  <a:pt x="912" y="82"/>
                  <a:pt x="901" y="93"/>
                </a:cubicBezTo>
                <a:cubicBezTo>
                  <a:pt x="891" y="103"/>
                  <a:pt x="878" y="109"/>
                  <a:pt x="863" y="109"/>
                </a:cubicBezTo>
                <a:cubicBezTo>
                  <a:pt x="847" y="109"/>
                  <a:pt x="834" y="104"/>
                  <a:pt x="824" y="94"/>
                </a:cubicBezTo>
                <a:cubicBezTo>
                  <a:pt x="814" y="83"/>
                  <a:pt x="808" y="70"/>
                  <a:pt x="808"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8" name="Freeform 357"/>
          <p:cNvSpPr/>
          <p:nvPr/>
        </p:nvSpPr>
        <p:spPr>
          <a:xfrm>
            <a:off x="4738320" y="2699640"/>
            <a:ext cx="43200" cy="102600"/>
          </a:xfrm>
          <a:custGeom>
            <a:avLst/>
            <a:gdLst/>
            <a:ahLst/>
            <a:cxnLst/>
            <a:rect l="0" t="0" r="r" b="b"/>
            <a:pathLst>
              <a:path w="120" h="285">
                <a:moveTo>
                  <a:pt x="0" y="78"/>
                </a:moveTo>
                <a:cubicBezTo>
                  <a:pt x="0" y="78"/>
                  <a:pt x="0" y="71"/>
                  <a:pt x="0" y="56"/>
                </a:cubicBezTo>
                <a:cubicBezTo>
                  <a:pt x="0" y="41"/>
                  <a:pt x="5" y="28"/>
                  <a:pt x="14" y="16"/>
                </a:cubicBezTo>
                <a:cubicBezTo>
                  <a:pt x="24" y="5"/>
                  <a:pt x="37" y="0"/>
                  <a:pt x="53" y="0"/>
                </a:cubicBezTo>
                <a:cubicBezTo>
                  <a:pt x="70" y="0"/>
                  <a:pt x="85" y="7"/>
                  <a:pt x="98" y="22"/>
                </a:cubicBezTo>
                <a:cubicBezTo>
                  <a:pt x="113" y="38"/>
                  <a:pt x="120" y="65"/>
                  <a:pt x="120" y="103"/>
                </a:cubicBezTo>
                <a:cubicBezTo>
                  <a:pt x="120" y="124"/>
                  <a:pt x="117" y="144"/>
                  <a:pt x="112" y="164"/>
                </a:cubicBezTo>
                <a:cubicBezTo>
                  <a:pt x="106" y="184"/>
                  <a:pt x="99" y="201"/>
                  <a:pt x="92" y="215"/>
                </a:cubicBezTo>
                <a:cubicBezTo>
                  <a:pt x="85" y="230"/>
                  <a:pt x="77" y="242"/>
                  <a:pt x="69" y="252"/>
                </a:cubicBezTo>
                <a:cubicBezTo>
                  <a:pt x="60" y="263"/>
                  <a:pt x="53" y="271"/>
                  <a:pt x="47" y="277"/>
                </a:cubicBezTo>
                <a:cubicBezTo>
                  <a:pt x="41" y="283"/>
                  <a:pt x="37" y="286"/>
                  <a:pt x="35" y="285"/>
                </a:cubicBezTo>
                <a:cubicBezTo>
                  <a:pt x="33" y="285"/>
                  <a:pt x="29" y="282"/>
                  <a:pt x="23" y="277"/>
                </a:cubicBezTo>
                <a:cubicBezTo>
                  <a:pt x="18" y="271"/>
                  <a:pt x="15" y="268"/>
                  <a:pt x="15" y="265"/>
                </a:cubicBezTo>
                <a:cubicBezTo>
                  <a:pt x="15" y="263"/>
                  <a:pt x="19" y="258"/>
                  <a:pt x="25" y="251"/>
                </a:cubicBezTo>
                <a:cubicBezTo>
                  <a:pt x="32" y="243"/>
                  <a:pt x="39" y="234"/>
                  <a:pt x="48" y="224"/>
                </a:cubicBezTo>
                <a:cubicBezTo>
                  <a:pt x="56" y="213"/>
                  <a:pt x="64" y="198"/>
                  <a:pt x="71" y="178"/>
                </a:cubicBezTo>
                <a:cubicBezTo>
                  <a:pt x="79" y="159"/>
                  <a:pt x="83" y="137"/>
                  <a:pt x="86" y="113"/>
                </a:cubicBezTo>
                <a:lnTo>
                  <a:pt x="86" y="102"/>
                </a:lnTo>
                <a:lnTo>
                  <a:pt x="85" y="103"/>
                </a:lnTo>
                <a:cubicBezTo>
                  <a:pt x="84" y="103"/>
                  <a:pt x="82" y="104"/>
                  <a:pt x="80" y="104"/>
                </a:cubicBezTo>
                <a:cubicBezTo>
                  <a:pt x="79" y="105"/>
                  <a:pt x="77" y="106"/>
                  <a:pt x="75" y="107"/>
                </a:cubicBezTo>
                <a:cubicBezTo>
                  <a:pt x="73" y="108"/>
                  <a:pt x="70" y="109"/>
                  <a:pt x="67" y="109"/>
                </a:cubicBezTo>
                <a:cubicBezTo>
                  <a:pt x="63" y="109"/>
                  <a:pt x="60" y="109"/>
                  <a:pt x="56" y="110"/>
                </a:cubicBezTo>
                <a:cubicBezTo>
                  <a:pt x="40" y="110"/>
                  <a:pt x="27" y="105"/>
                  <a:pt x="16" y="95"/>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9" name="Freeform 358"/>
          <p:cNvSpPr/>
          <p:nvPr/>
        </p:nvSpPr>
        <p:spPr>
          <a:xfrm>
            <a:off x="4868280" y="2595600"/>
            <a:ext cx="154080" cy="146880"/>
          </a:xfrm>
          <a:custGeom>
            <a:avLst/>
            <a:gdLst/>
            <a:ahLst/>
            <a:cxnLst/>
            <a:rect l="0" t="0" r="r" b="b"/>
            <a:pathLst>
              <a:path w="428" h="408">
                <a:moveTo>
                  <a:pt x="0" y="256"/>
                </a:moveTo>
                <a:cubicBezTo>
                  <a:pt x="0" y="195"/>
                  <a:pt x="23" y="138"/>
                  <a:pt x="68" y="83"/>
                </a:cubicBezTo>
                <a:cubicBezTo>
                  <a:pt x="114" y="28"/>
                  <a:pt x="166" y="0"/>
                  <a:pt x="223" y="0"/>
                </a:cubicBezTo>
                <a:cubicBezTo>
                  <a:pt x="253" y="0"/>
                  <a:pt x="281" y="15"/>
                  <a:pt x="304" y="44"/>
                </a:cubicBezTo>
                <a:cubicBezTo>
                  <a:pt x="314" y="26"/>
                  <a:pt x="328" y="17"/>
                  <a:pt x="347" y="17"/>
                </a:cubicBezTo>
                <a:cubicBezTo>
                  <a:pt x="354" y="17"/>
                  <a:pt x="361" y="19"/>
                  <a:pt x="367" y="24"/>
                </a:cubicBezTo>
                <a:cubicBezTo>
                  <a:pt x="373" y="29"/>
                  <a:pt x="376" y="35"/>
                  <a:pt x="376" y="42"/>
                </a:cubicBezTo>
                <a:cubicBezTo>
                  <a:pt x="376" y="50"/>
                  <a:pt x="365" y="98"/>
                  <a:pt x="343" y="187"/>
                </a:cubicBezTo>
                <a:cubicBezTo>
                  <a:pt x="320" y="275"/>
                  <a:pt x="308" y="326"/>
                  <a:pt x="308" y="337"/>
                </a:cubicBezTo>
                <a:cubicBezTo>
                  <a:pt x="308" y="353"/>
                  <a:pt x="310" y="362"/>
                  <a:pt x="314" y="367"/>
                </a:cubicBezTo>
                <a:cubicBezTo>
                  <a:pt x="318" y="372"/>
                  <a:pt x="325" y="375"/>
                  <a:pt x="334" y="375"/>
                </a:cubicBezTo>
                <a:cubicBezTo>
                  <a:pt x="339" y="375"/>
                  <a:pt x="345" y="372"/>
                  <a:pt x="352" y="367"/>
                </a:cubicBezTo>
                <a:cubicBezTo>
                  <a:pt x="365" y="355"/>
                  <a:pt x="377" y="326"/>
                  <a:pt x="389" y="280"/>
                </a:cubicBezTo>
                <a:cubicBezTo>
                  <a:pt x="393" y="268"/>
                  <a:pt x="396" y="261"/>
                  <a:pt x="398" y="261"/>
                </a:cubicBezTo>
                <a:cubicBezTo>
                  <a:pt x="399" y="260"/>
                  <a:pt x="402" y="260"/>
                  <a:pt x="407" y="260"/>
                </a:cubicBezTo>
                <a:lnTo>
                  <a:pt x="411" y="260"/>
                </a:lnTo>
                <a:cubicBezTo>
                  <a:pt x="422" y="260"/>
                  <a:pt x="428" y="262"/>
                  <a:pt x="428" y="268"/>
                </a:cubicBezTo>
                <a:cubicBezTo>
                  <a:pt x="428" y="271"/>
                  <a:pt x="426" y="280"/>
                  <a:pt x="423" y="292"/>
                </a:cubicBezTo>
                <a:cubicBezTo>
                  <a:pt x="420" y="305"/>
                  <a:pt x="414" y="322"/>
                  <a:pt x="405" y="342"/>
                </a:cubicBezTo>
                <a:cubicBezTo>
                  <a:pt x="396" y="362"/>
                  <a:pt x="387" y="377"/>
                  <a:pt x="376" y="387"/>
                </a:cubicBezTo>
                <a:cubicBezTo>
                  <a:pt x="369" y="395"/>
                  <a:pt x="359" y="401"/>
                  <a:pt x="347" y="406"/>
                </a:cubicBezTo>
                <a:cubicBezTo>
                  <a:pt x="343" y="407"/>
                  <a:pt x="335" y="408"/>
                  <a:pt x="326" y="408"/>
                </a:cubicBezTo>
                <a:cubicBezTo>
                  <a:pt x="304" y="408"/>
                  <a:pt x="287" y="403"/>
                  <a:pt x="273" y="394"/>
                </a:cubicBezTo>
                <a:cubicBezTo>
                  <a:pt x="259" y="385"/>
                  <a:pt x="250" y="376"/>
                  <a:pt x="246" y="366"/>
                </a:cubicBezTo>
                <a:lnTo>
                  <a:pt x="241" y="353"/>
                </a:lnTo>
                <a:cubicBezTo>
                  <a:pt x="240" y="352"/>
                  <a:pt x="239" y="353"/>
                  <a:pt x="237" y="354"/>
                </a:cubicBezTo>
                <a:cubicBezTo>
                  <a:pt x="236" y="355"/>
                  <a:pt x="235" y="356"/>
                  <a:pt x="234" y="357"/>
                </a:cubicBezTo>
                <a:cubicBezTo>
                  <a:pt x="198" y="391"/>
                  <a:pt x="162" y="408"/>
                  <a:pt x="125" y="408"/>
                </a:cubicBezTo>
                <a:cubicBezTo>
                  <a:pt x="92" y="408"/>
                  <a:pt x="63" y="396"/>
                  <a:pt x="38" y="372"/>
                </a:cubicBezTo>
                <a:cubicBezTo>
                  <a:pt x="12" y="348"/>
                  <a:pt x="0" y="309"/>
                  <a:pt x="0" y="256"/>
                </a:cubicBezTo>
                <a:moveTo>
                  <a:pt x="287" y="102"/>
                </a:moveTo>
                <a:cubicBezTo>
                  <a:pt x="287" y="98"/>
                  <a:pt x="285" y="92"/>
                  <a:pt x="282" y="82"/>
                </a:cubicBezTo>
                <a:cubicBezTo>
                  <a:pt x="279" y="72"/>
                  <a:pt x="272" y="62"/>
                  <a:pt x="262" y="50"/>
                </a:cubicBezTo>
                <a:cubicBezTo>
                  <a:pt x="251" y="39"/>
                  <a:pt x="237" y="33"/>
                  <a:pt x="220" y="32"/>
                </a:cubicBezTo>
                <a:cubicBezTo>
                  <a:pt x="199" y="32"/>
                  <a:pt x="179" y="42"/>
                  <a:pt x="160" y="60"/>
                </a:cubicBezTo>
                <a:cubicBezTo>
                  <a:pt x="140" y="79"/>
                  <a:pt x="125" y="103"/>
                  <a:pt x="114" y="133"/>
                </a:cubicBezTo>
                <a:cubicBezTo>
                  <a:pt x="97" y="181"/>
                  <a:pt x="85" y="230"/>
                  <a:pt x="77" y="281"/>
                </a:cubicBezTo>
                <a:cubicBezTo>
                  <a:pt x="77" y="283"/>
                  <a:pt x="77" y="287"/>
                  <a:pt x="77" y="291"/>
                </a:cubicBezTo>
                <a:cubicBezTo>
                  <a:pt x="77" y="296"/>
                  <a:pt x="77" y="300"/>
                  <a:pt x="77" y="302"/>
                </a:cubicBezTo>
                <a:cubicBezTo>
                  <a:pt x="77" y="330"/>
                  <a:pt x="82" y="349"/>
                  <a:pt x="93" y="359"/>
                </a:cubicBezTo>
                <a:cubicBezTo>
                  <a:pt x="104" y="369"/>
                  <a:pt x="117" y="375"/>
                  <a:pt x="132" y="375"/>
                </a:cubicBezTo>
                <a:cubicBezTo>
                  <a:pt x="154" y="375"/>
                  <a:pt x="177" y="365"/>
                  <a:pt x="199" y="346"/>
                </a:cubicBezTo>
                <a:cubicBezTo>
                  <a:pt x="222" y="326"/>
                  <a:pt x="235" y="309"/>
                  <a:pt x="239" y="299"/>
                </a:cubicBezTo>
                <a:cubicBezTo>
                  <a:pt x="240" y="296"/>
                  <a:pt x="248" y="264"/>
                  <a:pt x="263" y="202"/>
                </a:cubicBezTo>
                <a:cubicBezTo>
                  <a:pt x="278" y="140"/>
                  <a:pt x="286" y="107"/>
                  <a:pt x="287" y="10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0" name="Freeform 359"/>
          <p:cNvSpPr/>
          <p:nvPr/>
        </p:nvSpPr>
        <p:spPr>
          <a:xfrm>
            <a:off x="5047200" y="2630520"/>
            <a:ext cx="197280" cy="157320"/>
          </a:xfrm>
          <a:custGeom>
            <a:avLst/>
            <a:gdLst/>
            <a:ahLst/>
            <a:cxnLst/>
            <a:rect l="0" t="0" r="r" b="b"/>
            <a:pathLst>
              <a:path w="548" h="437">
                <a:moveTo>
                  <a:pt x="130" y="30"/>
                </a:moveTo>
                <a:cubicBezTo>
                  <a:pt x="128" y="30"/>
                  <a:pt x="127" y="30"/>
                  <a:pt x="125" y="30"/>
                </a:cubicBezTo>
                <a:cubicBezTo>
                  <a:pt x="114" y="30"/>
                  <a:pt x="108" y="30"/>
                  <a:pt x="105" y="29"/>
                </a:cubicBezTo>
                <a:cubicBezTo>
                  <a:pt x="103" y="29"/>
                  <a:pt x="102" y="26"/>
                  <a:pt x="102" y="22"/>
                </a:cubicBezTo>
                <a:cubicBezTo>
                  <a:pt x="102" y="11"/>
                  <a:pt x="105" y="4"/>
                  <a:pt x="109" y="1"/>
                </a:cubicBezTo>
                <a:cubicBezTo>
                  <a:pt x="110" y="1"/>
                  <a:pt x="131" y="0"/>
                  <a:pt x="171" y="0"/>
                </a:cubicBezTo>
                <a:cubicBezTo>
                  <a:pt x="204" y="0"/>
                  <a:pt x="223" y="0"/>
                  <a:pt x="227" y="0"/>
                </a:cubicBezTo>
                <a:cubicBezTo>
                  <a:pt x="232" y="0"/>
                  <a:pt x="235" y="2"/>
                  <a:pt x="236" y="4"/>
                </a:cubicBezTo>
                <a:cubicBezTo>
                  <a:pt x="326" y="215"/>
                  <a:pt x="372" y="325"/>
                  <a:pt x="373" y="330"/>
                </a:cubicBezTo>
                <a:lnTo>
                  <a:pt x="408" y="193"/>
                </a:lnTo>
                <a:cubicBezTo>
                  <a:pt x="430" y="103"/>
                  <a:pt x="442" y="55"/>
                  <a:pt x="442" y="50"/>
                </a:cubicBezTo>
                <a:cubicBezTo>
                  <a:pt x="442" y="38"/>
                  <a:pt x="428" y="31"/>
                  <a:pt x="401" y="30"/>
                </a:cubicBezTo>
                <a:cubicBezTo>
                  <a:pt x="391" y="30"/>
                  <a:pt x="386" y="27"/>
                  <a:pt x="386" y="23"/>
                </a:cubicBezTo>
                <a:cubicBezTo>
                  <a:pt x="386" y="22"/>
                  <a:pt x="386" y="19"/>
                  <a:pt x="387" y="15"/>
                </a:cubicBezTo>
                <a:cubicBezTo>
                  <a:pt x="389" y="8"/>
                  <a:pt x="390" y="4"/>
                  <a:pt x="391" y="3"/>
                </a:cubicBezTo>
                <a:cubicBezTo>
                  <a:pt x="392" y="2"/>
                  <a:pt x="394" y="1"/>
                  <a:pt x="397" y="0"/>
                </a:cubicBezTo>
                <a:cubicBezTo>
                  <a:pt x="398" y="0"/>
                  <a:pt x="405" y="1"/>
                  <a:pt x="417" y="1"/>
                </a:cubicBezTo>
                <a:cubicBezTo>
                  <a:pt x="429" y="1"/>
                  <a:pt x="446" y="2"/>
                  <a:pt x="471" y="2"/>
                </a:cubicBezTo>
                <a:cubicBezTo>
                  <a:pt x="492" y="2"/>
                  <a:pt x="508" y="2"/>
                  <a:pt x="519" y="2"/>
                </a:cubicBezTo>
                <a:cubicBezTo>
                  <a:pt x="530" y="1"/>
                  <a:pt x="537" y="1"/>
                  <a:pt x="538" y="1"/>
                </a:cubicBezTo>
                <a:cubicBezTo>
                  <a:pt x="545" y="1"/>
                  <a:pt x="548" y="3"/>
                  <a:pt x="548" y="7"/>
                </a:cubicBezTo>
                <a:cubicBezTo>
                  <a:pt x="548" y="17"/>
                  <a:pt x="546" y="23"/>
                  <a:pt x="543" y="27"/>
                </a:cubicBezTo>
                <a:cubicBezTo>
                  <a:pt x="542" y="29"/>
                  <a:pt x="537" y="30"/>
                  <a:pt x="529" y="30"/>
                </a:cubicBezTo>
                <a:cubicBezTo>
                  <a:pt x="499" y="31"/>
                  <a:pt x="480" y="40"/>
                  <a:pt x="472" y="55"/>
                </a:cubicBezTo>
                <a:lnTo>
                  <a:pt x="376" y="433"/>
                </a:lnTo>
                <a:cubicBezTo>
                  <a:pt x="375" y="436"/>
                  <a:pt x="371" y="437"/>
                  <a:pt x="363" y="437"/>
                </a:cubicBezTo>
                <a:cubicBezTo>
                  <a:pt x="357" y="437"/>
                  <a:pt x="353" y="437"/>
                  <a:pt x="352" y="436"/>
                </a:cubicBezTo>
                <a:cubicBezTo>
                  <a:pt x="350" y="435"/>
                  <a:pt x="323" y="370"/>
                  <a:pt x="269" y="242"/>
                </a:cubicBezTo>
                <a:lnTo>
                  <a:pt x="188" y="51"/>
                </a:lnTo>
                <a:lnTo>
                  <a:pt x="147" y="217"/>
                </a:lnTo>
                <a:cubicBezTo>
                  <a:pt x="119" y="327"/>
                  <a:pt x="105" y="383"/>
                  <a:pt x="105" y="387"/>
                </a:cubicBezTo>
                <a:cubicBezTo>
                  <a:pt x="108" y="401"/>
                  <a:pt x="123" y="408"/>
                  <a:pt x="151" y="408"/>
                </a:cubicBezTo>
                <a:lnTo>
                  <a:pt x="158" y="408"/>
                </a:lnTo>
                <a:cubicBezTo>
                  <a:pt x="160" y="410"/>
                  <a:pt x="162" y="412"/>
                  <a:pt x="162" y="413"/>
                </a:cubicBezTo>
                <a:cubicBezTo>
                  <a:pt x="162" y="414"/>
                  <a:pt x="161" y="418"/>
                  <a:pt x="160" y="425"/>
                </a:cubicBezTo>
                <a:cubicBezTo>
                  <a:pt x="159" y="431"/>
                  <a:pt x="156" y="435"/>
                  <a:pt x="154" y="437"/>
                </a:cubicBezTo>
                <a:lnTo>
                  <a:pt x="146" y="437"/>
                </a:lnTo>
                <a:cubicBezTo>
                  <a:pt x="132" y="436"/>
                  <a:pt x="109" y="436"/>
                  <a:pt x="77" y="436"/>
                </a:cubicBezTo>
                <a:cubicBezTo>
                  <a:pt x="65" y="436"/>
                  <a:pt x="54" y="436"/>
                  <a:pt x="44" y="436"/>
                </a:cubicBezTo>
                <a:cubicBezTo>
                  <a:pt x="34" y="436"/>
                  <a:pt x="27" y="436"/>
                  <a:pt x="21" y="436"/>
                </a:cubicBezTo>
                <a:cubicBezTo>
                  <a:pt x="15" y="436"/>
                  <a:pt x="11" y="436"/>
                  <a:pt x="10" y="437"/>
                </a:cubicBezTo>
                <a:cubicBezTo>
                  <a:pt x="3" y="437"/>
                  <a:pt x="0" y="435"/>
                  <a:pt x="0" y="431"/>
                </a:cubicBezTo>
                <a:cubicBezTo>
                  <a:pt x="0" y="429"/>
                  <a:pt x="1" y="426"/>
                  <a:pt x="2" y="421"/>
                </a:cubicBezTo>
                <a:cubicBezTo>
                  <a:pt x="3" y="416"/>
                  <a:pt x="4" y="413"/>
                  <a:pt x="5" y="412"/>
                </a:cubicBezTo>
                <a:cubicBezTo>
                  <a:pt x="6" y="409"/>
                  <a:pt x="11" y="408"/>
                  <a:pt x="20" y="408"/>
                </a:cubicBezTo>
                <a:cubicBezTo>
                  <a:pt x="49" y="407"/>
                  <a:pt x="68" y="398"/>
                  <a:pt x="76" y="383"/>
                </a:cubicBezTo>
                <a:cubicBezTo>
                  <a:pt x="78" y="380"/>
                  <a:pt x="93" y="322"/>
                  <a:pt x="121" y="205"/>
                </a:cubicBezTo>
                <a:lnTo>
                  <a:pt x="165" y="32"/>
                </a:lnTo>
                <a:cubicBezTo>
                  <a:pt x="164" y="31"/>
                  <a:pt x="152" y="31"/>
                  <a:pt x="130" y="3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1" name="Freeform 360"/>
          <p:cNvSpPr/>
          <p:nvPr/>
        </p:nvSpPr>
        <p:spPr>
          <a:xfrm>
            <a:off x="5267520" y="2495160"/>
            <a:ext cx="45000" cy="325440"/>
          </a:xfrm>
          <a:custGeom>
            <a:avLst/>
            <a:gdLst/>
            <a:ahLst/>
            <a:cxnLst/>
            <a:rect l="0" t="0" r="r" b="b"/>
            <a:pathLst>
              <a:path w="125" h="904">
                <a:moveTo>
                  <a:pt x="0" y="36"/>
                </a:moveTo>
                <a:lnTo>
                  <a:pt x="0" y="0"/>
                </a:lnTo>
                <a:lnTo>
                  <a:pt x="125" y="0"/>
                </a:lnTo>
                <a:lnTo>
                  <a:pt x="125" y="904"/>
                </a:lnTo>
                <a:lnTo>
                  <a:pt x="0" y="904"/>
                </a:lnTo>
                <a:lnTo>
                  <a:pt x="0" y="867"/>
                </a:lnTo>
                <a:lnTo>
                  <a:pt x="89" y="867"/>
                </a:lnTo>
                <a:lnTo>
                  <a:pt x="89" y="36"/>
                </a:lnTo>
                <a:lnTo>
                  <a:pt x="0" y="3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2" name="Freeform 361"/>
          <p:cNvSpPr/>
          <p:nvPr/>
        </p:nvSpPr>
        <p:spPr>
          <a:xfrm>
            <a:off x="5459040" y="2619720"/>
            <a:ext cx="217080" cy="76320"/>
          </a:xfrm>
          <a:custGeom>
            <a:avLst/>
            <a:gdLst/>
            <a:ahLst/>
            <a:cxnLst/>
            <a:rect l="0" t="0" r="r" b="b"/>
            <a:pathLst>
              <a:path w="603" h="212">
                <a:moveTo>
                  <a:pt x="0" y="19"/>
                </a:moveTo>
                <a:cubicBezTo>
                  <a:pt x="0" y="11"/>
                  <a:pt x="5" y="5"/>
                  <a:pt x="13" y="0"/>
                </a:cubicBezTo>
                <a:lnTo>
                  <a:pt x="589" y="0"/>
                </a:lnTo>
                <a:cubicBezTo>
                  <a:pt x="598" y="5"/>
                  <a:pt x="603" y="11"/>
                  <a:pt x="603" y="19"/>
                </a:cubicBezTo>
                <a:cubicBezTo>
                  <a:pt x="603" y="25"/>
                  <a:pt x="598" y="31"/>
                  <a:pt x="590" y="36"/>
                </a:cubicBezTo>
                <a:lnTo>
                  <a:pt x="303" y="37"/>
                </a:lnTo>
                <a:lnTo>
                  <a:pt x="15" y="37"/>
                </a:lnTo>
                <a:cubicBezTo>
                  <a:pt x="5" y="34"/>
                  <a:pt x="0" y="28"/>
                  <a:pt x="0" y="19"/>
                </a:cubicBezTo>
                <a:moveTo>
                  <a:pt x="0" y="194"/>
                </a:moveTo>
                <a:cubicBezTo>
                  <a:pt x="0" y="185"/>
                  <a:pt x="5" y="179"/>
                  <a:pt x="15" y="176"/>
                </a:cubicBezTo>
                <a:lnTo>
                  <a:pt x="590" y="176"/>
                </a:lnTo>
                <a:cubicBezTo>
                  <a:pt x="598" y="182"/>
                  <a:pt x="603" y="188"/>
                  <a:pt x="603" y="194"/>
                </a:cubicBezTo>
                <a:cubicBezTo>
                  <a:pt x="603" y="202"/>
                  <a:pt x="598" y="208"/>
                  <a:pt x="589" y="212"/>
                </a:cubicBezTo>
                <a:lnTo>
                  <a:pt x="13" y="212"/>
                </a:lnTo>
                <a:cubicBezTo>
                  <a:pt x="5"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3" name="Freeform 362"/>
          <p:cNvSpPr/>
          <p:nvPr/>
        </p:nvSpPr>
        <p:spPr>
          <a:xfrm>
            <a:off x="5794920" y="2593080"/>
            <a:ext cx="106200" cy="149760"/>
          </a:xfrm>
          <a:custGeom>
            <a:avLst/>
            <a:gdLst/>
            <a:ahLst/>
            <a:cxnLst/>
            <a:rect l="0" t="0" r="r" b="b"/>
            <a:pathLst>
              <a:path w="295" h="416">
                <a:moveTo>
                  <a:pt x="237" y="121"/>
                </a:moveTo>
                <a:cubicBezTo>
                  <a:pt x="237" y="97"/>
                  <a:pt x="229" y="76"/>
                  <a:pt x="212" y="58"/>
                </a:cubicBezTo>
                <a:cubicBezTo>
                  <a:pt x="196" y="40"/>
                  <a:pt x="172" y="31"/>
                  <a:pt x="141" y="31"/>
                </a:cubicBezTo>
                <a:cubicBezTo>
                  <a:pt x="120" y="31"/>
                  <a:pt x="101" y="35"/>
                  <a:pt x="85" y="44"/>
                </a:cubicBezTo>
                <a:cubicBezTo>
                  <a:pt x="67" y="55"/>
                  <a:pt x="58" y="71"/>
                  <a:pt x="58" y="91"/>
                </a:cubicBezTo>
                <a:cubicBezTo>
                  <a:pt x="58" y="94"/>
                  <a:pt x="58" y="98"/>
                  <a:pt x="58" y="103"/>
                </a:cubicBezTo>
                <a:cubicBezTo>
                  <a:pt x="59" y="107"/>
                  <a:pt x="64" y="115"/>
                  <a:pt x="73" y="124"/>
                </a:cubicBezTo>
                <a:cubicBezTo>
                  <a:pt x="82" y="134"/>
                  <a:pt x="95" y="141"/>
                  <a:pt x="112" y="147"/>
                </a:cubicBezTo>
                <a:cubicBezTo>
                  <a:pt x="122" y="150"/>
                  <a:pt x="136" y="153"/>
                  <a:pt x="151" y="155"/>
                </a:cubicBezTo>
                <a:cubicBezTo>
                  <a:pt x="167" y="157"/>
                  <a:pt x="180" y="160"/>
                  <a:pt x="191" y="163"/>
                </a:cubicBezTo>
                <a:cubicBezTo>
                  <a:pt x="202" y="166"/>
                  <a:pt x="212" y="170"/>
                  <a:pt x="220" y="175"/>
                </a:cubicBezTo>
                <a:cubicBezTo>
                  <a:pt x="231" y="180"/>
                  <a:pt x="241" y="186"/>
                  <a:pt x="251" y="193"/>
                </a:cubicBezTo>
                <a:cubicBezTo>
                  <a:pt x="260" y="200"/>
                  <a:pt x="270" y="212"/>
                  <a:pt x="280" y="230"/>
                </a:cubicBezTo>
                <a:cubicBezTo>
                  <a:pt x="289" y="247"/>
                  <a:pt x="294" y="266"/>
                  <a:pt x="295" y="286"/>
                </a:cubicBezTo>
                <a:cubicBezTo>
                  <a:pt x="295" y="323"/>
                  <a:pt x="284" y="354"/>
                  <a:pt x="261" y="378"/>
                </a:cubicBezTo>
                <a:cubicBezTo>
                  <a:pt x="238" y="402"/>
                  <a:pt x="200" y="414"/>
                  <a:pt x="149" y="415"/>
                </a:cubicBezTo>
                <a:lnTo>
                  <a:pt x="141" y="415"/>
                </a:lnTo>
                <a:cubicBezTo>
                  <a:pt x="110" y="415"/>
                  <a:pt x="81" y="404"/>
                  <a:pt x="55" y="382"/>
                </a:cubicBezTo>
                <a:lnTo>
                  <a:pt x="48" y="389"/>
                </a:lnTo>
                <a:lnTo>
                  <a:pt x="39" y="397"/>
                </a:lnTo>
                <a:cubicBezTo>
                  <a:pt x="36" y="400"/>
                  <a:pt x="32" y="404"/>
                  <a:pt x="29" y="407"/>
                </a:cubicBezTo>
                <a:lnTo>
                  <a:pt x="19" y="416"/>
                </a:lnTo>
                <a:lnTo>
                  <a:pt x="11" y="416"/>
                </a:lnTo>
                <a:lnTo>
                  <a:pt x="8" y="416"/>
                </a:lnTo>
                <a:cubicBezTo>
                  <a:pt x="6" y="416"/>
                  <a:pt x="3" y="414"/>
                  <a:pt x="0" y="410"/>
                </a:cubicBezTo>
                <a:lnTo>
                  <a:pt x="0" y="339"/>
                </a:lnTo>
                <a:lnTo>
                  <a:pt x="0" y="287"/>
                </a:lnTo>
                <a:cubicBezTo>
                  <a:pt x="0" y="274"/>
                  <a:pt x="0" y="267"/>
                  <a:pt x="2" y="264"/>
                </a:cubicBezTo>
                <a:cubicBezTo>
                  <a:pt x="3" y="262"/>
                  <a:pt x="6" y="260"/>
                  <a:pt x="11" y="260"/>
                </a:cubicBezTo>
                <a:lnTo>
                  <a:pt x="19" y="260"/>
                </a:lnTo>
                <a:cubicBezTo>
                  <a:pt x="26" y="260"/>
                  <a:pt x="31" y="261"/>
                  <a:pt x="33" y="263"/>
                </a:cubicBezTo>
                <a:cubicBezTo>
                  <a:pt x="36" y="266"/>
                  <a:pt x="37" y="269"/>
                  <a:pt x="38" y="274"/>
                </a:cubicBezTo>
                <a:cubicBezTo>
                  <a:pt x="38" y="279"/>
                  <a:pt x="40" y="287"/>
                  <a:pt x="44" y="298"/>
                </a:cubicBezTo>
                <a:cubicBezTo>
                  <a:pt x="48" y="310"/>
                  <a:pt x="53" y="323"/>
                  <a:pt x="61" y="336"/>
                </a:cubicBezTo>
                <a:cubicBezTo>
                  <a:pt x="82" y="367"/>
                  <a:pt x="111" y="382"/>
                  <a:pt x="149" y="382"/>
                </a:cubicBezTo>
                <a:cubicBezTo>
                  <a:pt x="207" y="382"/>
                  <a:pt x="237" y="359"/>
                  <a:pt x="237" y="312"/>
                </a:cubicBezTo>
                <a:cubicBezTo>
                  <a:pt x="237" y="295"/>
                  <a:pt x="232" y="280"/>
                  <a:pt x="220" y="270"/>
                </a:cubicBezTo>
                <a:cubicBezTo>
                  <a:pt x="208" y="255"/>
                  <a:pt x="183" y="244"/>
                  <a:pt x="145" y="237"/>
                </a:cubicBezTo>
                <a:cubicBezTo>
                  <a:pt x="107" y="230"/>
                  <a:pt x="82" y="223"/>
                  <a:pt x="70" y="216"/>
                </a:cubicBezTo>
                <a:cubicBezTo>
                  <a:pt x="48" y="206"/>
                  <a:pt x="31" y="192"/>
                  <a:pt x="19" y="175"/>
                </a:cubicBezTo>
                <a:cubicBezTo>
                  <a:pt x="6" y="157"/>
                  <a:pt x="0" y="139"/>
                  <a:pt x="0" y="119"/>
                </a:cubicBezTo>
                <a:cubicBezTo>
                  <a:pt x="0" y="95"/>
                  <a:pt x="5" y="75"/>
                  <a:pt x="15" y="59"/>
                </a:cubicBezTo>
                <a:cubicBezTo>
                  <a:pt x="25" y="43"/>
                  <a:pt x="38" y="30"/>
                  <a:pt x="54" y="22"/>
                </a:cubicBezTo>
                <a:cubicBezTo>
                  <a:pt x="70" y="14"/>
                  <a:pt x="85" y="9"/>
                  <a:pt x="99" y="6"/>
                </a:cubicBezTo>
                <a:cubicBezTo>
                  <a:pt x="113" y="3"/>
                  <a:pt x="127" y="1"/>
                  <a:pt x="139" y="1"/>
                </a:cubicBezTo>
                <a:lnTo>
                  <a:pt x="149" y="1"/>
                </a:lnTo>
                <a:cubicBezTo>
                  <a:pt x="173" y="1"/>
                  <a:pt x="194" y="6"/>
                  <a:pt x="212" y="15"/>
                </a:cubicBezTo>
                <a:lnTo>
                  <a:pt x="226" y="22"/>
                </a:lnTo>
                <a:lnTo>
                  <a:pt x="234" y="16"/>
                </a:lnTo>
                <a:cubicBezTo>
                  <a:pt x="241" y="10"/>
                  <a:pt x="247" y="5"/>
                  <a:pt x="254" y="0"/>
                </a:cubicBezTo>
                <a:lnTo>
                  <a:pt x="262" y="0"/>
                </a:lnTo>
                <a:lnTo>
                  <a:pt x="265" y="0"/>
                </a:lnTo>
                <a:cubicBezTo>
                  <a:pt x="267" y="0"/>
                  <a:pt x="270" y="2"/>
                  <a:pt x="273" y="6"/>
                </a:cubicBezTo>
                <a:lnTo>
                  <a:pt x="273" y="126"/>
                </a:lnTo>
                <a:lnTo>
                  <a:pt x="268" y="131"/>
                </a:lnTo>
                <a:lnTo>
                  <a:pt x="243" y="131"/>
                </a:lnTo>
                <a:cubicBezTo>
                  <a:pt x="239" y="128"/>
                  <a:pt x="237" y="124"/>
                  <a:pt x="237" y="12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4" name="Freeform 363"/>
          <p:cNvSpPr/>
          <p:nvPr/>
        </p:nvSpPr>
        <p:spPr>
          <a:xfrm>
            <a:off x="5921280" y="2593080"/>
            <a:ext cx="144360" cy="149400"/>
          </a:xfrm>
          <a:custGeom>
            <a:avLst/>
            <a:gdLst/>
            <a:ahLst/>
            <a:cxnLst/>
            <a:rect l="0" t="0" r="r" b="b"/>
            <a:pathLst>
              <a:path w="401" h="415">
                <a:moveTo>
                  <a:pt x="0" y="213"/>
                </a:moveTo>
                <a:cubicBezTo>
                  <a:pt x="0" y="156"/>
                  <a:pt x="19" y="106"/>
                  <a:pt x="59" y="65"/>
                </a:cubicBezTo>
                <a:cubicBezTo>
                  <a:pt x="98" y="22"/>
                  <a:pt x="146" y="1"/>
                  <a:pt x="201" y="0"/>
                </a:cubicBezTo>
                <a:cubicBezTo>
                  <a:pt x="255" y="0"/>
                  <a:pt x="302" y="21"/>
                  <a:pt x="341" y="63"/>
                </a:cubicBezTo>
                <a:cubicBezTo>
                  <a:pt x="380" y="104"/>
                  <a:pt x="400" y="153"/>
                  <a:pt x="401" y="212"/>
                </a:cubicBezTo>
                <a:cubicBezTo>
                  <a:pt x="401" y="269"/>
                  <a:pt x="381" y="317"/>
                  <a:pt x="343" y="356"/>
                </a:cubicBezTo>
                <a:cubicBezTo>
                  <a:pt x="304" y="395"/>
                  <a:pt x="257" y="415"/>
                  <a:pt x="201" y="415"/>
                </a:cubicBezTo>
                <a:cubicBezTo>
                  <a:pt x="143" y="415"/>
                  <a:pt x="94" y="395"/>
                  <a:pt x="57" y="354"/>
                </a:cubicBezTo>
                <a:cubicBezTo>
                  <a:pt x="19" y="314"/>
                  <a:pt x="0" y="267"/>
                  <a:pt x="0" y="213"/>
                </a:cubicBezTo>
                <a:moveTo>
                  <a:pt x="201" y="379"/>
                </a:moveTo>
                <a:cubicBezTo>
                  <a:pt x="275" y="379"/>
                  <a:pt x="311" y="330"/>
                  <a:pt x="311" y="232"/>
                </a:cubicBezTo>
                <a:lnTo>
                  <a:pt x="311" y="203"/>
                </a:lnTo>
                <a:lnTo>
                  <a:pt x="311" y="180"/>
                </a:lnTo>
                <a:cubicBezTo>
                  <a:pt x="311" y="167"/>
                  <a:pt x="311" y="156"/>
                  <a:pt x="310" y="146"/>
                </a:cubicBezTo>
                <a:cubicBezTo>
                  <a:pt x="310" y="136"/>
                  <a:pt x="308" y="125"/>
                  <a:pt x="304" y="112"/>
                </a:cubicBezTo>
                <a:cubicBezTo>
                  <a:pt x="301" y="98"/>
                  <a:pt x="296" y="88"/>
                  <a:pt x="290" y="79"/>
                </a:cubicBezTo>
                <a:cubicBezTo>
                  <a:pt x="284" y="71"/>
                  <a:pt x="274" y="62"/>
                  <a:pt x="262" y="54"/>
                </a:cubicBezTo>
                <a:cubicBezTo>
                  <a:pt x="249" y="45"/>
                  <a:pt x="234" y="39"/>
                  <a:pt x="217" y="36"/>
                </a:cubicBezTo>
                <a:cubicBezTo>
                  <a:pt x="214" y="35"/>
                  <a:pt x="210" y="35"/>
                  <a:pt x="203" y="35"/>
                </a:cubicBezTo>
                <a:cubicBezTo>
                  <a:pt x="185" y="35"/>
                  <a:pt x="168" y="38"/>
                  <a:pt x="152" y="46"/>
                </a:cubicBezTo>
                <a:cubicBezTo>
                  <a:pt x="126" y="59"/>
                  <a:pt x="108" y="77"/>
                  <a:pt x="100" y="101"/>
                </a:cubicBezTo>
                <a:cubicBezTo>
                  <a:pt x="92" y="124"/>
                  <a:pt x="88" y="152"/>
                  <a:pt x="88" y="184"/>
                </a:cubicBezTo>
                <a:lnTo>
                  <a:pt x="88" y="202"/>
                </a:lnTo>
                <a:cubicBezTo>
                  <a:pt x="88" y="260"/>
                  <a:pt x="94" y="300"/>
                  <a:pt x="105" y="324"/>
                </a:cubicBezTo>
                <a:cubicBezTo>
                  <a:pt x="126" y="360"/>
                  <a:pt x="157" y="379"/>
                  <a:pt x="201" y="37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5" name="Freeform 364"/>
          <p:cNvSpPr/>
          <p:nvPr/>
        </p:nvSpPr>
        <p:spPr>
          <a:xfrm>
            <a:off x="6082920" y="2509560"/>
            <a:ext cx="113040" cy="229680"/>
          </a:xfrm>
          <a:custGeom>
            <a:avLst/>
            <a:gdLst/>
            <a:ahLst/>
            <a:cxnLst/>
            <a:rect l="0" t="0" r="r" b="b"/>
            <a:pathLst>
              <a:path w="314" h="638">
                <a:moveTo>
                  <a:pt x="224" y="638"/>
                </a:moveTo>
                <a:cubicBezTo>
                  <a:pt x="213" y="636"/>
                  <a:pt x="175" y="635"/>
                  <a:pt x="110" y="635"/>
                </a:cubicBezTo>
                <a:cubicBezTo>
                  <a:pt x="47" y="635"/>
                  <a:pt x="13" y="636"/>
                  <a:pt x="8" y="638"/>
                </a:cubicBezTo>
                <a:lnTo>
                  <a:pt x="0" y="638"/>
                </a:lnTo>
                <a:lnTo>
                  <a:pt x="0" y="596"/>
                </a:lnTo>
                <a:lnTo>
                  <a:pt x="15" y="596"/>
                </a:lnTo>
                <a:cubicBezTo>
                  <a:pt x="32" y="596"/>
                  <a:pt x="46" y="595"/>
                  <a:pt x="59" y="594"/>
                </a:cubicBezTo>
                <a:cubicBezTo>
                  <a:pt x="64" y="592"/>
                  <a:pt x="67" y="589"/>
                  <a:pt x="70" y="584"/>
                </a:cubicBezTo>
                <a:cubicBezTo>
                  <a:pt x="70" y="583"/>
                  <a:pt x="71" y="533"/>
                  <a:pt x="71" y="436"/>
                </a:cubicBezTo>
                <a:lnTo>
                  <a:pt x="71" y="289"/>
                </a:lnTo>
                <a:lnTo>
                  <a:pt x="7" y="289"/>
                </a:lnTo>
                <a:lnTo>
                  <a:pt x="7" y="248"/>
                </a:lnTo>
                <a:lnTo>
                  <a:pt x="71" y="248"/>
                </a:lnTo>
                <a:lnTo>
                  <a:pt x="71" y="188"/>
                </a:lnTo>
                <a:lnTo>
                  <a:pt x="72" y="128"/>
                </a:lnTo>
                <a:lnTo>
                  <a:pt x="73" y="119"/>
                </a:lnTo>
                <a:cubicBezTo>
                  <a:pt x="85" y="80"/>
                  <a:pt x="104" y="51"/>
                  <a:pt x="132" y="34"/>
                </a:cubicBezTo>
                <a:cubicBezTo>
                  <a:pt x="159" y="16"/>
                  <a:pt x="188" y="6"/>
                  <a:pt x="218" y="1"/>
                </a:cubicBezTo>
                <a:cubicBezTo>
                  <a:pt x="219" y="1"/>
                  <a:pt x="221" y="1"/>
                  <a:pt x="226" y="1"/>
                </a:cubicBezTo>
                <a:cubicBezTo>
                  <a:pt x="231" y="1"/>
                  <a:pt x="235" y="1"/>
                  <a:pt x="239" y="0"/>
                </a:cubicBezTo>
                <a:cubicBezTo>
                  <a:pt x="263" y="2"/>
                  <a:pt x="282" y="10"/>
                  <a:pt x="295" y="24"/>
                </a:cubicBezTo>
                <a:cubicBezTo>
                  <a:pt x="307" y="38"/>
                  <a:pt x="314" y="53"/>
                  <a:pt x="314" y="71"/>
                </a:cubicBezTo>
                <a:cubicBezTo>
                  <a:pt x="314" y="85"/>
                  <a:pt x="309" y="96"/>
                  <a:pt x="301" y="104"/>
                </a:cubicBezTo>
                <a:cubicBezTo>
                  <a:pt x="293" y="113"/>
                  <a:pt x="281" y="117"/>
                  <a:pt x="268" y="117"/>
                </a:cubicBezTo>
                <a:cubicBezTo>
                  <a:pt x="254" y="117"/>
                  <a:pt x="243" y="113"/>
                  <a:pt x="234" y="104"/>
                </a:cubicBezTo>
                <a:cubicBezTo>
                  <a:pt x="226" y="96"/>
                  <a:pt x="222" y="85"/>
                  <a:pt x="222" y="71"/>
                </a:cubicBezTo>
                <a:cubicBezTo>
                  <a:pt x="222" y="59"/>
                  <a:pt x="227" y="47"/>
                  <a:pt x="238" y="35"/>
                </a:cubicBezTo>
                <a:lnTo>
                  <a:pt x="234" y="35"/>
                </a:lnTo>
                <a:cubicBezTo>
                  <a:pt x="232" y="34"/>
                  <a:pt x="229" y="34"/>
                  <a:pt x="224" y="34"/>
                </a:cubicBezTo>
                <a:cubicBezTo>
                  <a:pt x="207" y="34"/>
                  <a:pt x="192" y="40"/>
                  <a:pt x="179" y="53"/>
                </a:cubicBezTo>
                <a:cubicBezTo>
                  <a:pt x="166" y="65"/>
                  <a:pt x="156" y="82"/>
                  <a:pt x="148" y="102"/>
                </a:cubicBezTo>
                <a:cubicBezTo>
                  <a:pt x="145" y="115"/>
                  <a:pt x="143" y="143"/>
                  <a:pt x="142" y="188"/>
                </a:cubicBezTo>
                <a:lnTo>
                  <a:pt x="142" y="248"/>
                </a:lnTo>
                <a:lnTo>
                  <a:pt x="242" y="248"/>
                </a:lnTo>
                <a:lnTo>
                  <a:pt x="242" y="289"/>
                </a:lnTo>
                <a:lnTo>
                  <a:pt x="145" y="289"/>
                </a:lnTo>
                <a:lnTo>
                  <a:pt x="145" y="435"/>
                </a:lnTo>
                <a:cubicBezTo>
                  <a:pt x="145" y="532"/>
                  <a:pt x="145" y="582"/>
                  <a:pt x="146" y="583"/>
                </a:cubicBezTo>
                <a:cubicBezTo>
                  <a:pt x="146" y="584"/>
                  <a:pt x="147" y="585"/>
                  <a:pt x="148" y="586"/>
                </a:cubicBezTo>
                <a:cubicBezTo>
                  <a:pt x="150" y="588"/>
                  <a:pt x="151" y="589"/>
                  <a:pt x="153" y="589"/>
                </a:cubicBezTo>
                <a:cubicBezTo>
                  <a:pt x="155" y="590"/>
                  <a:pt x="156" y="591"/>
                  <a:pt x="158" y="592"/>
                </a:cubicBezTo>
                <a:cubicBezTo>
                  <a:pt x="159" y="593"/>
                  <a:pt x="161" y="594"/>
                  <a:pt x="164" y="594"/>
                </a:cubicBezTo>
                <a:cubicBezTo>
                  <a:pt x="167" y="594"/>
                  <a:pt x="169" y="594"/>
                  <a:pt x="170" y="595"/>
                </a:cubicBezTo>
                <a:cubicBezTo>
                  <a:pt x="171" y="595"/>
                  <a:pt x="174" y="595"/>
                  <a:pt x="178" y="595"/>
                </a:cubicBezTo>
                <a:cubicBezTo>
                  <a:pt x="182" y="595"/>
                  <a:pt x="185" y="595"/>
                  <a:pt x="186" y="595"/>
                </a:cubicBezTo>
                <a:cubicBezTo>
                  <a:pt x="188" y="595"/>
                  <a:pt x="191" y="596"/>
                  <a:pt x="195" y="596"/>
                </a:cubicBezTo>
                <a:cubicBezTo>
                  <a:pt x="200" y="597"/>
                  <a:pt x="203" y="597"/>
                  <a:pt x="204" y="596"/>
                </a:cubicBezTo>
                <a:lnTo>
                  <a:pt x="232" y="596"/>
                </a:lnTo>
                <a:lnTo>
                  <a:pt x="232" y="638"/>
                </a:lnTo>
                <a:lnTo>
                  <a:pt x="224" y="63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6" name="Freeform 365"/>
          <p:cNvSpPr/>
          <p:nvPr/>
        </p:nvSpPr>
        <p:spPr>
          <a:xfrm>
            <a:off x="6179760" y="2539080"/>
            <a:ext cx="102960" cy="203400"/>
          </a:xfrm>
          <a:custGeom>
            <a:avLst/>
            <a:gdLst/>
            <a:ahLst/>
            <a:cxnLst/>
            <a:rect l="0" t="0" r="r" b="b"/>
            <a:pathLst>
              <a:path w="286" h="565">
                <a:moveTo>
                  <a:pt x="8" y="174"/>
                </a:moveTo>
                <a:cubicBezTo>
                  <a:pt x="41" y="172"/>
                  <a:pt x="66" y="155"/>
                  <a:pt x="84" y="123"/>
                </a:cubicBezTo>
                <a:cubicBezTo>
                  <a:pt x="101" y="92"/>
                  <a:pt x="111" y="55"/>
                  <a:pt x="112" y="13"/>
                </a:cubicBezTo>
                <a:lnTo>
                  <a:pt x="112" y="0"/>
                </a:lnTo>
                <a:lnTo>
                  <a:pt x="148" y="0"/>
                </a:lnTo>
                <a:lnTo>
                  <a:pt x="148" y="166"/>
                </a:lnTo>
                <a:lnTo>
                  <a:pt x="270" y="166"/>
                </a:lnTo>
                <a:lnTo>
                  <a:pt x="270" y="207"/>
                </a:lnTo>
                <a:lnTo>
                  <a:pt x="148" y="207"/>
                </a:lnTo>
                <a:lnTo>
                  <a:pt x="148" y="337"/>
                </a:lnTo>
                <a:cubicBezTo>
                  <a:pt x="149" y="413"/>
                  <a:pt x="149" y="455"/>
                  <a:pt x="149" y="465"/>
                </a:cubicBezTo>
                <a:cubicBezTo>
                  <a:pt x="149" y="474"/>
                  <a:pt x="152" y="484"/>
                  <a:pt x="156" y="493"/>
                </a:cubicBezTo>
                <a:cubicBezTo>
                  <a:pt x="164" y="517"/>
                  <a:pt x="179" y="529"/>
                  <a:pt x="200" y="529"/>
                </a:cubicBezTo>
                <a:cubicBezTo>
                  <a:pt x="226" y="529"/>
                  <a:pt x="243" y="507"/>
                  <a:pt x="249" y="465"/>
                </a:cubicBezTo>
                <a:cubicBezTo>
                  <a:pt x="249" y="460"/>
                  <a:pt x="250" y="446"/>
                  <a:pt x="250" y="423"/>
                </a:cubicBezTo>
                <a:lnTo>
                  <a:pt x="250" y="391"/>
                </a:lnTo>
                <a:lnTo>
                  <a:pt x="286" y="391"/>
                </a:lnTo>
                <a:lnTo>
                  <a:pt x="286" y="423"/>
                </a:lnTo>
                <a:lnTo>
                  <a:pt x="286" y="434"/>
                </a:lnTo>
                <a:cubicBezTo>
                  <a:pt x="286" y="480"/>
                  <a:pt x="273" y="515"/>
                  <a:pt x="248" y="540"/>
                </a:cubicBezTo>
                <a:cubicBezTo>
                  <a:pt x="232" y="556"/>
                  <a:pt x="210" y="565"/>
                  <a:pt x="185" y="565"/>
                </a:cubicBezTo>
                <a:cubicBezTo>
                  <a:pt x="164" y="565"/>
                  <a:pt x="146" y="560"/>
                  <a:pt x="131" y="553"/>
                </a:cubicBezTo>
                <a:cubicBezTo>
                  <a:pt x="116" y="546"/>
                  <a:pt x="105" y="537"/>
                  <a:pt x="97" y="525"/>
                </a:cubicBezTo>
                <a:cubicBezTo>
                  <a:pt x="89" y="514"/>
                  <a:pt x="84" y="503"/>
                  <a:pt x="80" y="493"/>
                </a:cubicBezTo>
                <a:cubicBezTo>
                  <a:pt x="76" y="484"/>
                  <a:pt x="74" y="474"/>
                  <a:pt x="74" y="465"/>
                </a:cubicBezTo>
                <a:cubicBezTo>
                  <a:pt x="73" y="460"/>
                  <a:pt x="73" y="416"/>
                  <a:pt x="73" y="331"/>
                </a:cubicBezTo>
                <a:lnTo>
                  <a:pt x="73" y="207"/>
                </a:lnTo>
                <a:lnTo>
                  <a:pt x="0" y="207"/>
                </a:lnTo>
                <a:lnTo>
                  <a:pt x="0" y="174"/>
                </a:lnTo>
                <a:lnTo>
                  <a:pt x="8" y="174"/>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7" name="Freeform 366"/>
          <p:cNvSpPr/>
          <p:nvPr/>
        </p:nvSpPr>
        <p:spPr>
          <a:xfrm>
            <a:off x="6308640" y="2595240"/>
            <a:ext cx="258480" cy="144000"/>
          </a:xfrm>
          <a:custGeom>
            <a:avLst/>
            <a:gdLst/>
            <a:ahLst/>
            <a:cxnLst/>
            <a:rect l="0" t="0" r="r" b="b"/>
            <a:pathLst>
              <a:path w="718" h="400">
                <a:moveTo>
                  <a:pt x="14" y="358"/>
                </a:moveTo>
                <a:lnTo>
                  <a:pt x="28" y="358"/>
                </a:lnTo>
                <a:cubicBezTo>
                  <a:pt x="51" y="358"/>
                  <a:pt x="66" y="354"/>
                  <a:pt x="70" y="346"/>
                </a:cubicBezTo>
                <a:lnTo>
                  <a:pt x="70" y="338"/>
                </a:lnTo>
                <a:cubicBezTo>
                  <a:pt x="70" y="333"/>
                  <a:pt x="70" y="326"/>
                  <a:pt x="70" y="318"/>
                </a:cubicBezTo>
                <a:cubicBezTo>
                  <a:pt x="70" y="309"/>
                  <a:pt x="70" y="300"/>
                  <a:pt x="70" y="290"/>
                </a:cubicBezTo>
                <a:cubicBezTo>
                  <a:pt x="70" y="280"/>
                  <a:pt x="71" y="268"/>
                  <a:pt x="71" y="255"/>
                </a:cubicBezTo>
                <a:cubicBezTo>
                  <a:pt x="72" y="241"/>
                  <a:pt x="72" y="229"/>
                  <a:pt x="71" y="217"/>
                </a:cubicBezTo>
                <a:cubicBezTo>
                  <a:pt x="71" y="198"/>
                  <a:pt x="71" y="178"/>
                  <a:pt x="71" y="156"/>
                </a:cubicBezTo>
                <a:cubicBezTo>
                  <a:pt x="71" y="135"/>
                  <a:pt x="71" y="117"/>
                  <a:pt x="70" y="103"/>
                </a:cubicBezTo>
                <a:lnTo>
                  <a:pt x="70" y="82"/>
                </a:lnTo>
                <a:cubicBezTo>
                  <a:pt x="69" y="71"/>
                  <a:pt x="64" y="63"/>
                  <a:pt x="58" y="59"/>
                </a:cubicBezTo>
                <a:cubicBezTo>
                  <a:pt x="51" y="56"/>
                  <a:pt x="38" y="53"/>
                  <a:pt x="16" y="51"/>
                </a:cubicBezTo>
                <a:lnTo>
                  <a:pt x="0" y="51"/>
                </a:lnTo>
                <a:lnTo>
                  <a:pt x="0" y="31"/>
                </a:lnTo>
                <a:cubicBezTo>
                  <a:pt x="0" y="17"/>
                  <a:pt x="0" y="10"/>
                  <a:pt x="2" y="10"/>
                </a:cubicBezTo>
                <a:lnTo>
                  <a:pt x="11" y="9"/>
                </a:lnTo>
                <a:cubicBezTo>
                  <a:pt x="17" y="8"/>
                  <a:pt x="26" y="8"/>
                  <a:pt x="37" y="7"/>
                </a:cubicBezTo>
                <a:cubicBezTo>
                  <a:pt x="48" y="7"/>
                  <a:pt x="59" y="6"/>
                  <a:pt x="70" y="5"/>
                </a:cubicBezTo>
                <a:cubicBezTo>
                  <a:pt x="81" y="5"/>
                  <a:pt x="91" y="4"/>
                  <a:pt x="103" y="4"/>
                </a:cubicBezTo>
                <a:cubicBezTo>
                  <a:pt x="114" y="3"/>
                  <a:pt x="123" y="2"/>
                  <a:pt x="129" y="1"/>
                </a:cubicBezTo>
                <a:cubicBezTo>
                  <a:pt x="135" y="0"/>
                  <a:pt x="138" y="-1"/>
                  <a:pt x="139" y="0"/>
                </a:cubicBezTo>
                <a:lnTo>
                  <a:pt x="142" y="0"/>
                </a:lnTo>
                <a:lnTo>
                  <a:pt x="142" y="36"/>
                </a:lnTo>
                <a:cubicBezTo>
                  <a:pt x="142" y="59"/>
                  <a:pt x="142" y="70"/>
                  <a:pt x="143" y="70"/>
                </a:cubicBezTo>
                <a:cubicBezTo>
                  <a:pt x="143" y="70"/>
                  <a:pt x="145" y="69"/>
                  <a:pt x="147" y="66"/>
                </a:cubicBezTo>
                <a:cubicBezTo>
                  <a:pt x="149" y="63"/>
                  <a:pt x="153" y="58"/>
                  <a:pt x="158" y="52"/>
                </a:cubicBezTo>
                <a:cubicBezTo>
                  <a:pt x="163" y="46"/>
                  <a:pt x="168" y="41"/>
                  <a:pt x="175" y="36"/>
                </a:cubicBezTo>
                <a:cubicBezTo>
                  <a:pt x="182" y="31"/>
                  <a:pt x="190" y="25"/>
                  <a:pt x="201" y="19"/>
                </a:cubicBezTo>
                <a:cubicBezTo>
                  <a:pt x="212" y="12"/>
                  <a:pt x="223" y="7"/>
                  <a:pt x="236" y="4"/>
                </a:cubicBezTo>
                <a:cubicBezTo>
                  <a:pt x="248" y="1"/>
                  <a:pt x="263" y="0"/>
                  <a:pt x="282" y="0"/>
                </a:cubicBezTo>
                <a:cubicBezTo>
                  <a:pt x="291" y="0"/>
                  <a:pt x="299" y="0"/>
                  <a:pt x="307" y="2"/>
                </a:cubicBezTo>
                <a:cubicBezTo>
                  <a:pt x="315" y="3"/>
                  <a:pt x="322" y="5"/>
                  <a:pt x="328" y="7"/>
                </a:cubicBezTo>
                <a:cubicBezTo>
                  <a:pt x="334" y="10"/>
                  <a:pt x="339" y="12"/>
                  <a:pt x="345" y="14"/>
                </a:cubicBezTo>
                <a:cubicBezTo>
                  <a:pt x="350" y="17"/>
                  <a:pt x="355" y="19"/>
                  <a:pt x="358" y="22"/>
                </a:cubicBezTo>
                <a:cubicBezTo>
                  <a:pt x="362" y="25"/>
                  <a:pt x="365" y="29"/>
                  <a:pt x="368" y="32"/>
                </a:cubicBezTo>
                <a:cubicBezTo>
                  <a:pt x="371" y="36"/>
                  <a:pt x="374" y="39"/>
                  <a:pt x="376" y="42"/>
                </a:cubicBezTo>
                <a:cubicBezTo>
                  <a:pt x="379" y="45"/>
                  <a:pt x="381" y="49"/>
                  <a:pt x="383" y="52"/>
                </a:cubicBezTo>
                <a:cubicBezTo>
                  <a:pt x="384" y="56"/>
                  <a:pt x="386" y="59"/>
                  <a:pt x="386" y="61"/>
                </a:cubicBezTo>
                <a:cubicBezTo>
                  <a:pt x="387" y="64"/>
                  <a:pt x="388" y="66"/>
                  <a:pt x="389" y="68"/>
                </a:cubicBezTo>
                <a:lnTo>
                  <a:pt x="391" y="73"/>
                </a:lnTo>
                <a:lnTo>
                  <a:pt x="393" y="69"/>
                </a:lnTo>
                <a:cubicBezTo>
                  <a:pt x="395" y="67"/>
                  <a:pt x="397" y="65"/>
                  <a:pt x="399" y="62"/>
                </a:cubicBezTo>
                <a:cubicBezTo>
                  <a:pt x="401" y="60"/>
                  <a:pt x="403" y="56"/>
                  <a:pt x="407" y="52"/>
                </a:cubicBezTo>
                <a:cubicBezTo>
                  <a:pt x="411" y="48"/>
                  <a:pt x="415" y="44"/>
                  <a:pt x="419" y="41"/>
                </a:cubicBezTo>
                <a:cubicBezTo>
                  <a:pt x="423" y="37"/>
                  <a:pt x="427" y="33"/>
                  <a:pt x="432" y="29"/>
                </a:cubicBezTo>
                <a:cubicBezTo>
                  <a:pt x="437" y="25"/>
                  <a:pt x="443" y="21"/>
                  <a:pt x="450" y="18"/>
                </a:cubicBezTo>
                <a:cubicBezTo>
                  <a:pt x="458" y="15"/>
                  <a:pt x="464" y="12"/>
                  <a:pt x="471" y="9"/>
                </a:cubicBezTo>
                <a:cubicBezTo>
                  <a:pt x="478" y="6"/>
                  <a:pt x="486" y="4"/>
                  <a:pt x="495" y="3"/>
                </a:cubicBezTo>
                <a:cubicBezTo>
                  <a:pt x="504" y="1"/>
                  <a:pt x="513" y="0"/>
                  <a:pt x="523" y="0"/>
                </a:cubicBezTo>
                <a:cubicBezTo>
                  <a:pt x="598" y="0"/>
                  <a:pt x="640" y="34"/>
                  <a:pt x="646" y="102"/>
                </a:cubicBezTo>
                <a:cubicBezTo>
                  <a:pt x="647" y="106"/>
                  <a:pt x="647" y="148"/>
                  <a:pt x="647" y="228"/>
                </a:cubicBezTo>
                <a:lnTo>
                  <a:pt x="647" y="306"/>
                </a:lnTo>
                <a:cubicBezTo>
                  <a:pt x="647" y="329"/>
                  <a:pt x="648" y="342"/>
                  <a:pt x="649" y="347"/>
                </a:cubicBezTo>
                <a:cubicBezTo>
                  <a:pt x="650" y="351"/>
                  <a:pt x="653" y="354"/>
                  <a:pt x="659" y="356"/>
                </a:cubicBezTo>
                <a:cubicBezTo>
                  <a:pt x="671" y="357"/>
                  <a:pt x="686" y="358"/>
                  <a:pt x="703" y="358"/>
                </a:cubicBezTo>
                <a:lnTo>
                  <a:pt x="718" y="358"/>
                </a:lnTo>
                <a:lnTo>
                  <a:pt x="718" y="400"/>
                </a:lnTo>
                <a:lnTo>
                  <a:pt x="710" y="400"/>
                </a:lnTo>
                <a:lnTo>
                  <a:pt x="690" y="399"/>
                </a:lnTo>
                <a:cubicBezTo>
                  <a:pt x="675" y="398"/>
                  <a:pt x="660" y="398"/>
                  <a:pt x="644" y="398"/>
                </a:cubicBezTo>
                <a:cubicBezTo>
                  <a:pt x="627" y="398"/>
                  <a:pt x="616" y="398"/>
                  <a:pt x="609" y="397"/>
                </a:cubicBezTo>
                <a:cubicBezTo>
                  <a:pt x="547" y="397"/>
                  <a:pt x="514" y="398"/>
                  <a:pt x="508" y="400"/>
                </a:cubicBezTo>
                <a:lnTo>
                  <a:pt x="501" y="400"/>
                </a:lnTo>
                <a:lnTo>
                  <a:pt x="501" y="358"/>
                </a:lnTo>
                <a:lnTo>
                  <a:pt x="515" y="358"/>
                </a:lnTo>
                <a:cubicBezTo>
                  <a:pt x="552" y="358"/>
                  <a:pt x="570" y="354"/>
                  <a:pt x="570" y="344"/>
                </a:cubicBezTo>
                <a:cubicBezTo>
                  <a:pt x="571" y="343"/>
                  <a:pt x="571" y="301"/>
                  <a:pt x="571" y="219"/>
                </a:cubicBezTo>
                <a:cubicBezTo>
                  <a:pt x="571" y="137"/>
                  <a:pt x="570" y="94"/>
                  <a:pt x="569" y="89"/>
                </a:cubicBezTo>
                <a:cubicBezTo>
                  <a:pt x="566" y="72"/>
                  <a:pt x="560" y="60"/>
                  <a:pt x="551" y="51"/>
                </a:cubicBezTo>
                <a:cubicBezTo>
                  <a:pt x="543" y="43"/>
                  <a:pt x="536" y="38"/>
                  <a:pt x="530" y="36"/>
                </a:cubicBezTo>
                <a:cubicBezTo>
                  <a:pt x="524" y="34"/>
                  <a:pt x="516" y="34"/>
                  <a:pt x="506" y="34"/>
                </a:cubicBezTo>
                <a:cubicBezTo>
                  <a:pt x="479" y="34"/>
                  <a:pt x="455" y="44"/>
                  <a:pt x="435" y="65"/>
                </a:cubicBezTo>
                <a:cubicBezTo>
                  <a:pt x="419" y="81"/>
                  <a:pt x="409" y="98"/>
                  <a:pt x="404" y="115"/>
                </a:cubicBezTo>
                <a:cubicBezTo>
                  <a:pt x="400" y="131"/>
                  <a:pt x="398" y="156"/>
                  <a:pt x="397" y="190"/>
                </a:cubicBezTo>
                <a:lnTo>
                  <a:pt x="397" y="248"/>
                </a:lnTo>
                <a:lnTo>
                  <a:pt x="397" y="302"/>
                </a:lnTo>
                <a:cubicBezTo>
                  <a:pt x="397" y="320"/>
                  <a:pt x="397" y="332"/>
                  <a:pt x="398" y="338"/>
                </a:cubicBezTo>
                <a:cubicBezTo>
                  <a:pt x="399" y="345"/>
                  <a:pt x="399" y="348"/>
                  <a:pt x="401" y="350"/>
                </a:cubicBezTo>
                <a:cubicBezTo>
                  <a:pt x="402" y="352"/>
                  <a:pt x="405" y="354"/>
                  <a:pt x="409" y="356"/>
                </a:cubicBezTo>
                <a:cubicBezTo>
                  <a:pt x="421" y="357"/>
                  <a:pt x="436" y="358"/>
                  <a:pt x="453" y="358"/>
                </a:cubicBezTo>
                <a:lnTo>
                  <a:pt x="467" y="358"/>
                </a:lnTo>
                <a:lnTo>
                  <a:pt x="467" y="400"/>
                </a:lnTo>
                <a:lnTo>
                  <a:pt x="460" y="400"/>
                </a:lnTo>
                <a:lnTo>
                  <a:pt x="439" y="399"/>
                </a:lnTo>
                <a:cubicBezTo>
                  <a:pt x="425" y="398"/>
                  <a:pt x="410" y="398"/>
                  <a:pt x="393" y="398"/>
                </a:cubicBezTo>
                <a:cubicBezTo>
                  <a:pt x="377" y="398"/>
                  <a:pt x="366" y="398"/>
                  <a:pt x="359" y="397"/>
                </a:cubicBezTo>
                <a:cubicBezTo>
                  <a:pt x="297" y="397"/>
                  <a:pt x="263" y="398"/>
                  <a:pt x="258" y="400"/>
                </a:cubicBezTo>
                <a:lnTo>
                  <a:pt x="251" y="400"/>
                </a:lnTo>
                <a:lnTo>
                  <a:pt x="251" y="358"/>
                </a:lnTo>
                <a:lnTo>
                  <a:pt x="265" y="358"/>
                </a:lnTo>
                <a:cubicBezTo>
                  <a:pt x="302" y="358"/>
                  <a:pt x="320" y="354"/>
                  <a:pt x="320" y="344"/>
                </a:cubicBezTo>
                <a:cubicBezTo>
                  <a:pt x="321" y="343"/>
                  <a:pt x="321" y="301"/>
                  <a:pt x="321" y="219"/>
                </a:cubicBezTo>
                <a:cubicBezTo>
                  <a:pt x="321" y="137"/>
                  <a:pt x="320" y="94"/>
                  <a:pt x="319" y="89"/>
                </a:cubicBezTo>
                <a:cubicBezTo>
                  <a:pt x="316" y="72"/>
                  <a:pt x="310" y="60"/>
                  <a:pt x="301" y="51"/>
                </a:cubicBezTo>
                <a:cubicBezTo>
                  <a:pt x="293" y="43"/>
                  <a:pt x="286" y="38"/>
                  <a:pt x="280" y="36"/>
                </a:cubicBezTo>
                <a:cubicBezTo>
                  <a:pt x="274" y="34"/>
                  <a:pt x="266" y="34"/>
                  <a:pt x="256" y="34"/>
                </a:cubicBezTo>
                <a:cubicBezTo>
                  <a:pt x="229" y="34"/>
                  <a:pt x="205" y="44"/>
                  <a:pt x="185" y="65"/>
                </a:cubicBezTo>
                <a:cubicBezTo>
                  <a:pt x="169" y="81"/>
                  <a:pt x="158" y="98"/>
                  <a:pt x="154" y="115"/>
                </a:cubicBezTo>
                <a:cubicBezTo>
                  <a:pt x="150" y="131"/>
                  <a:pt x="148" y="156"/>
                  <a:pt x="147" y="190"/>
                </a:cubicBezTo>
                <a:lnTo>
                  <a:pt x="147" y="248"/>
                </a:lnTo>
                <a:lnTo>
                  <a:pt x="147" y="302"/>
                </a:lnTo>
                <a:cubicBezTo>
                  <a:pt x="147" y="320"/>
                  <a:pt x="147" y="332"/>
                  <a:pt x="148" y="338"/>
                </a:cubicBezTo>
                <a:cubicBezTo>
                  <a:pt x="149" y="345"/>
                  <a:pt x="149" y="348"/>
                  <a:pt x="151" y="350"/>
                </a:cubicBezTo>
                <a:cubicBezTo>
                  <a:pt x="152" y="352"/>
                  <a:pt x="155" y="354"/>
                  <a:pt x="159" y="356"/>
                </a:cubicBezTo>
                <a:cubicBezTo>
                  <a:pt x="171" y="357"/>
                  <a:pt x="186" y="358"/>
                  <a:pt x="203" y="358"/>
                </a:cubicBezTo>
                <a:lnTo>
                  <a:pt x="217" y="358"/>
                </a:lnTo>
                <a:lnTo>
                  <a:pt x="217" y="400"/>
                </a:lnTo>
                <a:lnTo>
                  <a:pt x="210" y="400"/>
                </a:lnTo>
                <a:lnTo>
                  <a:pt x="189" y="399"/>
                </a:lnTo>
                <a:cubicBezTo>
                  <a:pt x="175" y="398"/>
                  <a:pt x="160" y="398"/>
                  <a:pt x="143" y="398"/>
                </a:cubicBezTo>
                <a:cubicBezTo>
                  <a:pt x="127" y="398"/>
                  <a:pt x="116" y="398"/>
                  <a:pt x="109" y="397"/>
                </a:cubicBezTo>
                <a:cubicBezTo>
                  <a:pt x="47" y="397"/>
                  <a:pt x="12" y="398"/>
                  <a:pt x="7" y="400"/>
                </a:cubicBezTo>
                <a:lnTo>
                  <a:pt x="0" y="400"/>
                </a:lnTo>
                <a:lnTo>
                  <a:pt x="0" y="358"/>
                </a:lnTo>
                <a:lnTo>
                  <a:pt x="14" y="35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8" name="Freeform 367"/>
          <p:cNvSpPr/>
          <p:nvPr/>
        </p:nvSpPr>
        <p:spPr>
          <a:xfrm>
            <a:off x="6582240" y="2593080"/>
            <a:ext cx="149400" cy="149760"/>
          </a:xfrm>
          <a:custGeom>
            <a:avLst/>
            <a:gdLst/>
            <a:ahLst/>
            <a:cxnLst/>
            <a:rect l="0" t="0" r="r" b="b"/>
            <a:pathLst>
              <a:path w="415" h="416">
                <a:moveTo>
                  <a:pt x="93" y="131"/>
                </a:moveTo>
                <a:cubicBezTo>
                  <a:pt x="93" y="131"/>
                  <a:pt x="86" y="131"/>
                  <a:pt x="73" y="131"/>
                </a:cubicBezTo>
                <a:cubicBezTo>
                  <a:pt x="60" y="131"/>
                  <a:pt x="49" y="126"/>
                  <a:pt x="40" y="117"/>
                </a:cubicBezTo>
                <a:cubicBezTo>
                  <a:pt x="31" y="108"/>
                  <a:pt x="26" y="96"/>
                  <a:pt x="26" y="82"/>
                </a:cubicBezTo>
                <a:cubicBezTo>
                  <a:pt x="26" y="61"/>
                  <a:pt x="36" y="41"/>
                  <a:pt x="57" y="25"/>
                </a:cubicBezTo>
                <a:cubicBezTo>
                  <a:pt x="77" y="9"/>
                  <a:pt x="114" y="0"/>
                  <a:pt x="167" y="0"/>
                </a:cubicBezTo>
                <a:cubicBezTo>
                  <a:pt x="211" y="0"/>
                  <a:pt x="246" y="10"/>
                  <a:pt x="273" y="29"/>
                </a:cubicBezTo>
                <a:cubicBezTo>
                  <a:pt x="301" y="50"/>
                  <a:pt x="319" y="72"/>
                  <a:pt x="328" y="99"/>
                </a:cubicBezTo>
                <a:cubicBezTo>
                  <a:pt x="331" y="107"/>
                  <a:pt x="332" y="117"/>
                  <a:pt x="332" y="127"/>
                </a:cubicBezTo>
                <a:cubicBezTo>
                  <a:pt x="332" y="137"/>
                  <a:pt x="332" y="172"/>
                  <a:pt x="333" y="231"/>
                </a:cubicBezTo>
                <a:lnTo>
                  <a:pt x="333" y="294"/>
                </a:lnTo>
                <a:cubicBezTo>
                  <a:pt x="333" y="323"/>
                  <a:pt x="335" y="343"/>
                  <a:pt x="338" y="354"/>
                </a:cubicBezTo>
                <a:cubicBezTo>
                  <a:pt x="341" y="364"/>
                  <a:pt x="347" y="370"/>
                  <a:pt x="357" y="370"/>
                </a:cubicBezTo>
                <a:cubicBezTo>
                  <a:pt x="366" y="370"/>
                  <a:pt x="372" y="365"/>
                  <a:pt x="375" y="355"/>
                </a:cubicBezTo>
                <a:cubicBezTo>
                  <a:pt x="378" y="346"/>
                  <a:pt x="379" y="330"/>
                  <a:pt x="379" y="307"/>
                </a:cubicBezTo>
                <a:lnTo>
                  <a:pt x="379" y="275"/>
                </a:lnTo>
                <a:lnTo>
                  <a:pt x="415" y="275"/>
                </a:lnTo>
                <a:lnTo>
                  <a:pt x="415" y="310"/>
                </a:lnTo>
                <a:cubicBezTo>
                  <a:pt x="415" y="334"/>
                  <a:pt x="414" y="348"/>
                  <a:pt x="412" y="353"/>
                </a:cubicBezTo>
                <a:cubicBezTo>
                  <a:pt x="407" y="371"/>
                  <a:pt x="397" y="385"/>
                  <a:pt x="381" y="395"/>
                </a:cubicBezTo>
                <a:cubicBezTo>
                  <a:pt x="365" y="405"/>
                  <a:pt x="349" y="411"/>
                  <a:pt x="331" y="411"/>
                </a:cubicBezTo>
                <a:cubicBezTo>
                  <a:pt x="314" y="412"/>
                  <a:pt x="300" y="406"/>
                  <a:pt x="289" y="395"/>
                </a:cubicBezTo>
                <a:cubicBezTo>
                  <a:pt x="278" y="384"/>
                  <a:pt x="271" y="371"/>
                  <a:pt x="267" y="357"/>
                </a:cubicBezTo>
                <a:lnTo>
                  <a:pt x="267" y="354"/>
                </a:lnTo>
                <a:lnTo>
                  <a:pt x="265" y="356"/>
                </a:lnTo>
                <a:cubicBezTo>
                  <a:pt x="264" y="358"/>
                  <a:pt x="263" y="360"/>
                  <a:pt x="261" y="362"/>
                </a:cubicBezTo>
                <a:cubicBezTo>
                  <a:pt x="259" y="363"/>
                  <a:pt x="257" y="366"/>
                  <a:pt x="254" y="370"/>
                </a:cubicBezTo>
                <a:cubicBezTo>
                  <a:pt x="251" y="373"/>
                  <a:pt x="247" y="377"/>
                  <a:pt x="243" y="380"/>
                </a:cubicBezTo>
                <a:cubicBezTo>
                  <a:pt x="239" y="383"/>
                  <a:pt x="234" y="386"/>
                  <a:pt x="229" y="391"/>
                </a:cubicBezTo>
                <a:cubicBezTo>
                  <a:pt x="224" y="395"/>
                  <a:pt x="219" y="398"/>
                  <a:pt x="213" y="400"/>
                </a:cubicBezTo>
                <a:cubicBezTo>
                  <a:pt x="207" y="403"/>
                  <a:pt x="200" y="405"/>
                  <a:pt x="193" y="408"/>
                </a:cubicBezTo>
                <a:cubicBezTo>
                  <a:pt x="186" y="410"/>
                  <a:pt x="178" y="412"/>
                  <a:pt x="170" y="413"/>
                </a:cubicBezTo>
                <a:cubicBezTo>
                  <a:pt x="161" y="414"/>
                  <a:pt x="152" y="415"/>
                  <a:pt x="142" y="416"/>
                </a:cubicBezTo>
                <a:cubicBezTo>
                  <a:pt x="105" y="416"/>
                  <a:pt x="72" y="406"/>
                  <a:pt x="43" y="388"/>
                </a:cubicBezTo>
                <a:cubicBezTo>
                  <a:pt x="14" y="369"/>
                  <a:pt x="0" y="343"/>
                  <a:pt x="0" y="309"/>
                </a:cubicBezTo>
                <a:cubicBezTo>
                  <a:pt x="0" y="297"/>
                  <a:pt x="2" y="285"/>
                  <a:pt x="6" y="273"/>
                </a:cubicBezTo>
                <a:cubicBezTo>
                  <a:pt x="10" y="262"/>
                  <a:pt x="19" y="249"/>
                  <a:pt x="31" y="236"/>
                </a:cubicBezTo>
                <a:cubicBezTo>
                  <a:pt x="43" y="223"/>
                  <a:pt x="57" y="212"/>
                  <a:pt x="74" y="203"/>
                </a:cubicBezTo>
                <a:cubicBezTo>
                  <a:pt x="91" y="194"/>
                  <a:pt x="114" y="185"/>
                  <a:pt x="145" y="177"/>
                </a:cubicBezTo>
                <a:cubicBezTo>
                  <a:pt x="175" y="170"/>
                  <a:pt x="208" y="165"/>
                  <a:pt x="245" y="164"/>
                </a:cubicBezTo>
                <a:lnTo>
                  <a:pt x="257" y="164"/>
                </a:lnTo>
                <a:lnTo>
                  <a:pt x="257" y="144"/>
                </a:lnTo>
                <a:cubicBezTo>
                  <a:pt x="257" y="124"/>
                  <a:pt x="255" y="109"/>
                  <a:pt x="252" y="99"/>
                </a:cubicBezTo>
                <a:cubicBezTo>
                  <a:pt x="239" y="56"/>
                  <a:pt x="209" y="34"/>
                  <a:pt x="164" y="34"/>
                </a:cubicBezTo>
                <a:cubicBezTo>
                  <a:pt x="153" y="34"/>
                  <a:pt x="143" y="34"/>
                  <a:pt x="133" y="35"/>
                </a:cubicBezTo>
                <a:cubicBezTo>
                  <a:pt x="123" y="35"/>
                  <a:pt x="115" y="37"/>
                  <a:pt x="110" y="38"/>
                </a:cubicBezTo>
                <a:cubicBezTo>
                  <a:pt x="105" y="40"/>
                  <a:pt x="102" y="41"/>
                  <a:pt x="103" y="41"/>
                </a:cubicBezTo>
                <a:cubicBezTo>
                  <a:pt x="116" y="51"/>
                  <a:pt x="123" y="64"/>
                  <a:pt x="123" y="82"/>
                </a:cubicBezTo>
                <a:cubicBezTo>
                  <a:pt x="123" y="97"/>
                  <a:pt x="118" y="109"/>
                  <a:pt x="108" y="117"/>
                </a:cubicBezTo>
                <a:lnTo>
                  <a:pt x="93" y="131"/>
                </a:lnTo>
                <a:moveTo>
                  <a:pt x="83" y="310"/>
                </a:moveTo>
                <a:cubicBezTo>
                  <a:pt x="83" y="329"/>
                  <a:pt x="90" y="345"/>
                  <a:pt x="105" y="360"/>
                </a:cubicBezTo>
                <a:cubicBezTo>
                  <a:pt x="119" y="374"/>
                  <a:pt x="137" y="382"/>
                  <a:pt x="159" y="382"/>
                </a:cubicBezTo>
                <a:cubicBezTo>
                  <a:pt x="182" y="382"/>
                  <a:pt x="202" y="375"/>
                  <a:pt x="219" y="362"/>
                </a:cubicBezTo>
                <a:cubicBezTo>
                  <a:pt x="237" y="348"/>
                  <a:pt x="248" y="330"/>
                  <a:pt x="255" y="307"/>
                </a:cubicBezTo>
                <a:cubicBezTo>
                  <a:pt x="256" y="303"/>
                  <a:pt x="257" y="283"/>
                  <a:pt x="257" y="248"/>
                </a:cubicBezTo>
                <a:cubicBezTo>
                  <a:pt x="257" y="213"/>
                  <a:pt x="257" y="196"/>
                  <a:pt x="256" y="196"/>
                </a:cubicBezTo>
                <a:cubicBezTo>
                  <a:pt x="252" y="196"/>
                  <a:pt x="245" y="196"/>
                  <a:pt x="237" y="196"/>
                </a:cubicBezTo>
                <a:cubicBezTo>
                  <a:pt x="230" y="197"/>
                  <a:pt x="216" y="200"/>
                  <a:pt x="197" y="205"/>
                </a:cubicBezTo>
                <a:cubicBezTo>
                  <a:pt x="177" y="209"/>
                  <a:pt x="160" y="215"/>
                  <a:pt x="144" y="223"/>
                </a:cubicBezTo>
                <a:cubicBezTo>
                  <a:pt x="128" y="230"/>
                  <a:pt x="114" y="241"/>
                  <a:pt x="102" y="256"/>
                </a:cubicBezTo>
                <a:cubicBezTo>
                  <a:pt x="90" y="271"/>
                  <a:pt x="84" y="289"/>
                  <a:pt x="83" y="31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9" name="Freeform 368"/>
          <p:cNvSpPr/>
          <p:nvPr/>
        </p:nvSpPr>
        <p:spPr>
          <a:xfrm>
            <a:off x="6737040" y="2598840"/>
            <a:ext cx="164520" cy="140400"/>
          </a:xfrm>
          <a:custGeom>
            <a:avLst/>
            <a:gdLst/>
            <a:ahLst/>
            <a:cxnLst/>
            <a:rect l="0" t="0" r="r" b="b"/>
            <a:pathLst>
              <a:path w="457" h="390">
                <a:moveTo>
                  <a:pt x="173" y="390"/>
                </a:moveTo>
                <a:cubicBezTo>
                  <a:pt x="165" y="388"/>
                  <a:pt x="135" y="387"/>
                  <a:pt x="83" y="387"/>
                </a:cubicBezTo>
                <a:cubicBezTo>
                  <a:pt x="37" y="387"/>
                  <a:pt x="11" y="388"/>
                  <a:pt x="6" y="390"/>
                </a:cubicBezTo>
                <a:lnTo>
                  <a:pt x="0" y="390"/>
                </a:lnTo>
                <a:lnTo>
                  <a:pt x="0" y="347"/>
                </a:lnTo>
                <a:lnTo>
                  <a:pt x="13" y="347"/>
                </a:lnTo>
                <a:cubicBezTo>
                  <a:pt x="27" y="347"/>
                  <a:pt x="40" y="345"/>
                  <a:pt x="51" y="342"/>
                </a:cubicBezTo>
                <a:cubicBezTo>
                  <a:pt x="62" y="339"/>
                  <a:pt x="71" y="336"/>
                  <a:pt x="77" y="334"/>
                </a:cubicBezTo>
                <a:cubicBezTo>
                  <a:pt x="83" y="331"/>
                  <a:pt x="91" y="326"/>
                  <a:pt x="100" y="318"/>
                </a:cubicBezTo>
                <a:cubicBezTo>
                  <a:pt x="109" y="311"/>
                  <a:pt x="114" y="305"/>
                  <a:pt x="116" y="302"/>
                </a:cubicBezTo>
                <a:cubicBezTo>
                  <a:pt x="118" y="299"/>
                  <a:pt x="124" y="291"/>
                  <a:pt x="135" y="279"/>
                </a:cubicBezTo>
                <a:cubicBezTo>
                  <a:pt x="146" y="266"/>
                  <a:pt x="152" y="258"/>
                  <a:pt x="153" y="253"/>
                </a:cubicBezTo>
                <a:lnTo>
                  <a:pt x="196" y="199"/>
                </a:lnTo>
                <a:lnTo>
                  <a:pt x="142" y="129"/>
                </a:lnTo>
                <a:cubicBezTo>
                  <a:pt x="137" y="121"/>
                  <a:pt x="131" y="113"/>
                  <a:pt x="125" y="105"/>
                </a:cubicBezTo>
                <a:cubicBezTo>
                  <a:pt x="119" y="96"/>
                  <a:pt x="114" y="90"/>
                  <a:pt x="111" y="86"/>
                </a:cubicBezTo>
                <a:cubicBezTo>
                  <a:pt x="107" y="81"/>
                  <a:pt x="104" y="77"/>
                  <a:pt x="101" y="72"/>
                </a:cubicBezTo>
                <a:cubicBezTo>
                  <a:pt x="98" y="67"/>
                  <a:pt x="95" y="64"/>
                  <a:pt x="93" y="61"/>
                </a:cubicBezTo>
                <a:cubicBezTo>
                  <a:pt x="90" y="59"/>
                  <a:pt x="88" y="57"/>
                  <a:pt x="87" y="55"/>
                </a:cubicBezTo>
                <a:cubicBezTo>
                  <a:pt x="86" y="53"/>
                  <a:pt x="84" y="51"/>
                  <a:pt x="81" y="49"/>
                </a:cubicBezTo>
                <a:cubicBezTo>
                  <a:pt x="78" y="48"/>
                  <a:pt x="76" y="47"/>
                  <a:pt x="75" y="47"/>
                </a:cubicBezTo>
                <a:cubicBezTo>
                  <a:pt x="75" y="47"/>
                  <a:pt x="73" y="46"/>
                  <a:pt x="70" y="45"/>
                </a:cubicBezTo>
                <a:cubicBezTo>
                  <a:pt x="67" y="44"/>
                  <a:pt x="65" y="43"/>
                  <a:pt x="63" y="43"/>
                </a:cubicBezTo>
                <a:cubicBezTo>
                  <a:pt x="59" y="43"/>
                  <a:pt x="48" y="43"/>
                  <a:pt x="30" y="41"/>
                </a:cubicBezTo>
                <a:lnTo>
                  <a:pt x="5" y="41"/>
                </a:lnTo>
                <a:lnTo>
                  <a:pt x="5" y="0"/>
                </a:lnTo>
                <a:lnTo>
                  <a:pt x="11" y="0"/>
                </a:lnTo>
                <a:cubicBezTo>
                  <a:pt x="33" y="1"/>
                  <a:pt x="64" y="2"/>
                  <a:pt x="104" y="2"/>
                </a:cubicBezTo>
                <a:cubicBezTo>
                  <a:pt x="160" y="2"/>
                  <a:pt x="192" y="1"/>
                  <a:pt x="198" y="0"/>
                </a:cubicBezTo>
                <a:lnTo>
                  <a:pt x="205" y="0"/>
                </a:lnTo>
                <a:lnTo>
                  <a:pt x="205" y="41"/>
                </a:lnTo>
                <a:cubicBezTo>
                  <a:pt x="184" y="44"/>
                  <a:pt x="173" y="49"/>
                  <a:pt x="173" y="56"/>
                </a:cubicBezTo>
                <a:cubicBezTo>
                  <a:pt x="173" y="57"/>
                  <a:pt x="176" y="62"/>
                  <a:pt x="182" y="70"/>
                </a:cubicBezTo>
                <a:cubicBezTo>
                  <a:pt x="188" y="79"/>
                  <a:pt x="196" y="90"/>
                  <a:pt x="207" y="105"/>
                </a:cubicBezTo>
                <a:cubicBezTo>
                  <a:pt x="218" y="119"/>
                  <a:pt x="227" y="131"/>
                  <a:pt x="233" y="142"/>
                </a:cubicBezTo>
                <a:lnTo>
                  <a:pt x="237" y="145"/>
                </a:lnTo>
                <a:lnTo>
                  <a:pt x="260" y="114"/>
                </a:lnTo>
                <a:cubicBezTo>
                  <a:pt x="279" y="90"/>
                  <a:pt x="288" y="74"/>
                  <a:pt x="288" y="66"/>
                </a:cubicBezTo>
                <a:cubicBezTo>
                  <a:pt x="288" y="62"/>
                  <a:pt x="288" y="59"/>
                  <a:pt x="287" y="56"/>
                </a:cubicBezTo>
                <a:cubicBezTo>
                  <a:pt x="285" y="53"/>
                  <a:pt x="284" y="51"/>
                  <a:pt x="282" y="49"/>
                </a:cubicBezTo>
                <a:cubicBezTo>
                  <a:pt x="280" y="48"/>
                  <a:pt x="279" y="47"/>
                  <a:pt x="278" y="46"/>
                </a:cubicBezTo>
                <a:cubicBezTo>
                  <a:pt x="276" y="45"/>
                  <a:pt x="274" y="43"/>
                  <a:pt x="271" y="42"/>
                </a:cubicBezTo>
                <a:lnTo>
                  <a:pt x="269" y="41"/>
                </a:lnTo>
                <a:lnTo>
                  <a:pt x="264" y="41"/>
                </a:lnTo>
                <a:lnTo>
                  <a:pt x="264" y="0"/>
                </a:lnTo>
                <a:lnTo>
                  <a:pt x="270" y="0"/>
                </a:lnTo>
                <a:cubicBezTo>
                  <a:pt x="279" y="2"/>
                  <a:pt x="309" y="3"/>
                  <a:pt x="360" y="3"/>
                </a:cubicBezTo>
                <a:cubicBezTo>
                  <a:pt x="407" y="3"/>
                  <a:pt x="433" y="2"/>
                  <a:pt x="437" y="0"/>
                </a:cubicBezTo>
                <a:lnTo>
                  <a:pt x="442" y="0"/>
                </a:lnTo>
                <a:lnTo>
                  <a:pt x="442" y="41"/>
                </a:lnTo>
                <a:lnTo>
                  <a:pt x="436" y="41"/>
                </a:lnTo>
                <a:cubicBezTo>
                  <a:pt x="406" y="41"/>
                  <a:pt x="382" y="46"/>
                  <a:pt x="363" y="57"/>
                </a:cubicBezTo>
                <a:cubicBezTo>
                  <a:pt x="352" y="62"/>
                  <a:pt x="342" y="70"/>
                  <a:pt x="332" y="81"/>
                </a:cubicBezTo>
                <a:cubicBezTo>
                  <a:pt x="322" y="92"/>
                  <a:pt x="302" y="118"/>
                  <a:pt x="273" y="157"/>
                </a:cubicBezTo>
                <a:lnTo>
                  <a:pt x="259" y="176"/>
                </a:lnTo>
                <a:lnTo>
                  <a:pt x="315" y="253"/>
                </a:lnTo>
                <a:cubicBezTo>
                  <a:pt x="354" y="307"/>
                  <a:pt x="376" y="335"/>
                  <a:pt x="379" y="337"/>
                </a:cubicBezTo>
                <a:cubicBezTo>
                  <a:pt x="382" y="340"/>
                  <a:pt x="387" y="342"/>
                  <a:pt x="394" y="344"/>
                </a:cubicBezTo>
                <a:cubicBezTo>
                  <a:pt x="405" y="346"/>
                  <a:pt x="421" y="347"/>
                  <a:pt x="442" y="347"/>
                </a:cubicBezTo>
                <a:lnTo>
                  <a:pt x="457" y="347"/>
                </a:lnTo>
                <a:lnTo>
                  <a:pt x="457" y="390"/>
                </a:lnTo>
                <a:lnTo>
                  <a:pt x="452" y="390"/>
                </a:lnTo>
                <a:lnTo>
                  <a:pt x="445" y="390"/>
                </a:lnTo>
                <a:cubicBezTo>
                  <a:pt x="440" y="389"/>
                  <a:pt x="434" y="389"/>
                  <a:pt x="427" y="389"/>
                </a:cubicBezTo>
                <a:cubicBezTo>
                  <a:pt x="419" y="389"/>
                  <a:pt x="412" y="389"/>
                  <a:pt x="404" y="388"/>
                </a:cubicBezTo>
                <a:cubicBezTo>
                  <a:pt x="396" y="387"/>
                  <a:pt x="389" y="387"/>
                  <a:pt x="381" y="388"/>
                </a:cubicBezTo>
                <a:cubicBezTo>
                  <a:pt x="374" y="389"/>
                  <a:pt x="369" y="388"/>
                  <a:pt x="365" y="387"/>
                </a:cubicBezTo>
                <a:cubicBezTo>
                  <a:pt x="359" y="387"/>
                  <a:pt x="347" y="387"/>
                  <a:pt x="332" y="387"/>
                </a:cubicBezTo>
                <a:cubicBezTo>
                  <a:pt x="316" y="387"/>
                  <a:pt x="301" y="388"/>
                  <a:pt x="287" y="389"/>
                </a:cubicBezTo>
                <a:lnTo>
                  <a:pt x="266" y="390"/>
                </a:lnTo>
                <a:lnTo>
                  <a:pt x="258" y="390"/>
                </a:lnTo>
                <a:lnTo>
                  <a:pt x="258" y="347"/>
                </a:lnTo>
                <a:lnTo>
                  <a:pt x="261" y="347"/>
                </a:lnTo>
                <a:cubicBezTo>
                  <a:pt x="267" y="347"/>
                  <a:pt x="274" y="346"/>
                  <a:pt x="280" y="343"/>
                </a:cubicBezTo>
                <a:cubicBezTo>
                  <a:pt x="287" y="340"/>
                  <a:pt x="290" y="336"/>
                  <a:pt x="290" y="332"/>
                </a:cubicBezTo>
                <a:cubicBezTo>
                  <a:pt x="290" y="331"/>
                  <a:pt x="278" y="314"/>
                  <a:pt x="254" y="281"/>
                </a:cubicBezTo>
                <a:lnTo>
                  <a:pt x="217" y="231"/>
                </a:lnTo>
                <a:cubicBezTo>
                  <a:pt x="217" y="232"/>
                  <a:pt x="207" y="244"/>
                  <a:pt x="189" y="269"/>
                </a:cubicBezTo>
                <a:cubicBezTo>
                  <a:pt x="171" y="293"/>
                  <a:pt x="160" y="307"/>
                  <a:pt x="157" y="309"/>
                </a:cubicBezTo>
                <a:cubicBezTo>
                  <a:pt x="155" y="312"/>
                  <a:pt x="154" y="317"/>
                  <a:pt x="154" y="322"/>
                </a:cubicBezTo>
                <a:cubicBezTo>
                  <a:pt x="154" y="329"/>
                  <a:pt x="156" y="334"/>
                  <a:pt x="160" y="339"/>
                </a:cubicBezTo>
                <a:cubicBezTo>
                  <a:pt x="164" y="344"/>
                  <a:pt x="171" y="347"/>
                  <a:pt x="177" y="347"/>
                </a:cubicBezTo>
                <a:cubicBezTo>
                  <a:pt x="179" y="347"/>
                  <a:pt x="179" y="354"/>
                  <a:pt x="179" y="369"/>
                </a:cubicBezTo>
                <a:lnTo>
                  <a:pt x="179" y="390"/>
                </a:lnTo>
                <a:lnTo>
                  <a:pt x="173" y="39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0" name="Freeform 369"/>
          <p:cNvSpPr/>
          <p:nvPr/>
        </p:nvSpPr>
        <p:spPr>
          <a:xfrm>
            <a:off x="7027200" y="2267640"/>
            <a:ext cx="160200" cy="780120"/>
          </a:xfrm>
          <a:custGeom>
            <a:avLst/>
            <a:gdLst/>
            <a:ahLst/>
            <a:cxnLst/>
            <a:rect l="0" t="0" r="r" b="b"/>
            <a:pathLst>
              <a:path w="445" h="2167">
                <a:moveTo>
                  <a:pt x="445" y="2159"/>
                </a:moveTo>
                <a:cubicBezTo>
                  <a:pt x="445" y="2161"/>
                  <a:pt x="444" y="2163"/>
                  <a:pt x="440" y="2167"/>
                </a:cubicBezTo>
                <a:lnTo>
                  <a:pt x="412" y="2167"/>
                </a:lnTo>
                <a:cubicBezTo>
                  <a:pt x="411" y="2166"/>
                  <a:pt x="402" y="2158"/>
                  <a:pt x="387" y="2143"/>
                </a:cubicBezTo>
                <a:cubicBezTo>
                  <a:pt x="371" y="2128"/>
                  <a:pt x="358" y="2115"/>
                  <a:pt x="346" y="2104"/>
                </a:cubicBezTo>
                <a:cubicBezTo>
                  <a:pt x="335" y="2093"/>
                  <a:pt x="318" y="2075"/>
                  <a:pt x="297" y="2049"/>
                </a:cubicBezTo>
                <a:cubicBezTo>
                  <a:pt x="276" y="2023"/>
                  <a:pt x="258" y="1998"/>
                  <a:pt x="241" y="1976"/>
                </a:cubicBezTo>
                <a:cubicBezTo>
                  <a:pt x="224" y="1953"/>
                  <a:pt x="205" y="1922"/>
                  <a:pt x="183" y="1884"/>
                </a:cubicBezTo>
                <a:cubicBezTo>
                  <a:pt x="162" y="1847"/>
                  <a:pt x="143" y="1809"/>
                  <a:pt x="128" y="1772"/>
                </a:cubicBezTo>
                <a:cubicBezTo>
                  <a:pt x="112" y="1734"/>
                  <a:pt x="95" y="1689"/>
                  <a:pt x="78" y="1637"/>
                </a:cubicBezTo>
                <a:cubicBezTo>
                  <a:pt x="60" y="1585"/>
                  <a:pt x="47" y="1532"/>
                  <a:pt x="37" y="1478"/>
                </a:cubicBezTo>
                <a:cubicBezTo>
                  <a:pt x="28" y="1425"/>
                  <a:pt x="19" y="1364"/>
                  <a:pt x="11" y="1295"/>
                </a:cubicBezTo>
                <a:cubicBezTo>
                  <a:pt x="3" y="1225"/>
                  <a:pt x="0" y="1155"/>
                  <a:pt x="0" y="1083"/>
                </a:cubicBezTo>
                <a:cubicBezTo>
                  <a:pt x="0" y="655"/>
                  <a:pt x="110" y="321"/>
                  <a:pt x="330" y="81"/>
                </a:cubicBezTo>
                <a:cubicBezTo>
                  <a:pt x="344" y="66"/>
                  <a:pt x="357" y="53"/>
                  <a:pt x="369" y="41"/>
                </a:cubicBezTo>
                <a:cubicBezTo>
                  <a:pt x="381" y="30"/>
                  <a:pt x="391" y="20"/>
                  <a:pt x="398" y="12"/>
                </a:cubicBezTo>
                <a:cubicBezTo>
                  <a:pt x="406" y="4"/>
                  <a:pt x="411" y="0"/>
                  <a:pt x="412" y="0"/>
                </a:cubicBezTo>
                <a:lnTo>
                  <a:pt x="440" y="0"/>
                </a:lnTo>
                <a:cubicBezTo>
                  <a:pt x="444" y="4"/>
                  <a:pt x="445" y="7"/>
                  <a:pt x="445" y="9"/>
                </a:cubicBezTo>
                <a:cubicBezTo>
                  <a:pt x="445" y="12"/>
                  <a:pt x="439" y="19"/>
                  <a:pt x="427" y="32"/>
                </a:cubicBezTo>
                <a:cubicBezTo>
                  <a:pt x="415" y="45"/>
                  <a:pt x="400" y="62"/>
                  <a:pt x="380" y="85"/>
                </a:cubicBezTo>
                <a:cubicBezTo>
                  <a:pt x="361" y="108"/>
                  <a:pt x="339" y="137"/>
                  <a:pt x="315" y="171"/>
                </a:cubicBezTo>
                <a:cubicBezTo>
                  <a:pt x="291" y="205"/>
                  <a:pt x="267" y="248"/>
                  <a:pt x="242" y="300"/>
                </a:cubicBezTo>
                <a:cubicBezTo>
                  <a:pt x="217" y="352"/>
                  <a:pt x="194" y="409"/>
                  <a:pt x="173" y="473"/>
                </a:cubicBezTo>
                <a:cubicBezTo>
                  <a:pt x="152" y="536"/>
                  <a:pt x="134" y="612"/>
                  <a:pt x="118" y="700"/>
                </a:cubicBezTo>
                <a:cubicBezTo>
                  <a:pt x="103" y="788"/>
                  <a:pt x="94" y="884"/>
                  <a:pt x="90" y="985"/>
                </a:cubicBezTo>
                <a:cubicBezTo>
                  <a:pt x="88" y="1008"/>
                  <a:pt x="88" y="1041"/>
                  <a:pt x="88" y="1084"/>
                </a:cubicBezTo>
                <a:cubicBezTo>
                  <a:pt x="88" y="1319"/>
                  <a:pt x="116" y="1523"/>
                  <a:pt x="173" y="1698"/>
                </a:cubicBezTo>
                <a:cubicBezTo>
                  <a:pt x="229" y="1874"/>
                  <a:pt x="317" y="2022"/>
                  <a:pt x="435" y="2144"/>
                </a:cubicBezTo>
                <a:cubicBezTo>
                  <a:pt x="442" y="2152"/>
                  <a:pt x="445" y="2156"/>
                  <a:pt x="445" y="215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1" name="Freeform 370"/>
          <p:cNvSpPr/>
          <p:nvPr/>
        </p:nvSpPr>
        <p:spPr>
          <a:xfrm>
            <a:off x="7282440" y="2372760"/>
            <a:ext cx="185760" cy="209880"/>
          </a:xfrm>
          <a:custGeom>
            <a:avLst/>
            <a:gdLst/>
            <a:ahLst/>
            <a:cxnLst/>
            <a:rect l="0" t="0" r="r" b="b"/>
            <a:pathLst>
              <a:path w="516" h="583">
                <a:moveTo>
                  <a:pt x="0" y="209"/>
                </a:moveTo>
                <a:cubicBezTo>
                  <a:pt x="0" y="177"/>
                  <a:pt x="5" y="149"/>
                  <a:pt x="14" y="124"/>
                </a:cubicBezTo>
                <a:cubicBezTo>
                  <a:pt x="24" y="100"/>
                  <a:pt x="36" y="79"/>
                  <a:pt x="51" y="64"/>
                </a:cubicBezTo>
                <a:cubicBezTo>
                  <a:pt x="66" y="49"/>
                  <a:pt x="83" y="36"/>
                  <a:pt x="103" y="27"/>
                </a:cubicBezTo>
                <a:cubicBezTo>
                  <a:pt x="123" y="17"/>
                  <a:pt x="141" y="10"/>
                  <a:pt x="157" y="7"/>
                </a:cubicBezTo>
                <a:cubicBezTo>
                  <a:pt x="173" y="3"/>
                  <a:pt x="189" y="1"/>
                  <a:pt x="205" y="1"/>
                </a:cubicBezTo>
                <a:cubicBezTo>
                  <a:pt x="267" y="1"/>
                  <a:pt x="317" y="20"/>
                  <a:pt x="354" y="58"/>
                </a:cubicBezTo>
                <a:lnTo>
                  <a:pt x="362" y="66"/>
                </a:lnTo>
                <a:lnTo>
                  <a:pt x="403" y="0"/>
                </a:lnTo>
                <a:lnTo>
                  <a:pt x="454" y="0"/>
                </a:lnTo>
                <a:lnTo>
                  <a:pt x="454" y="527"/>
                </a:lnTo>
                <a:lnTo>
                  <a:pt x="516" y="527"/>
                </a:lnTo>
                <a:lnTo>
                  <a:pt x="516" y="583"/>
                </a:lnTo>
                <a:lnTo>
                  <a:pt x="508" y="583"/>
                </a:lnTo>
                <a:cubicBezTo>
                  <a:pt x="497" y="581"/>
                  <a:pt x="460" y="580"/>
                  <a:pt x="395" y="580"/>
                </a:cubicBezTo>
                <a:cubicBezTo>
                  <a:pt x="326" y="580"/>
                  <a:pt x="289" y="581"/>
                  <a:pt x="283" y="583"/>
                </a:cubicBezTo>
                <a:lnTo>
                  <a:pt x="275" y="583"/>
                </a:lnTo>
                <a:lnTo>
                  <a:pt x="275" y="527"/>
                </a:lnTo>
                <a:lnTo>
                  <a:pt x="338" y="527"/>
                </a:lnTo>
                <a:lnTo>
                  <a:pt x="338" y="370"/>
                </a:lnTo>
                <a:cubicBezTo>
                  <a:pt x="336" y="370"/>
                  <a:pt x="333" y="373"/>
                  <a:pt x="327" y="377"/>
                </a:cubicBezTo>
                <a:cubicBezTo>
                  <a:pt x="321" y="381"/>
                  <a:pt x="316" y="384"/>
                  <a:pt x="312" y="385"/>
                </a:cubicBezTo>
                <a:cubicBezTo>
                  <a:pt x="309" y="386"/>
                  <a:pt x="304" y="389"/>
                  <a:pt x="298" y="393"/>
                </a:cubicBezTo>
                <a:cubicBezTo>
                  <a:pt x="292" y="397"/>
                  <a:pt x="286" y="400"/>
                  <a:pt x="280" y="401"/>
                </a:cubicBezTo>
                <a:cubicBezTo>
                  <a:pt x="274" y="403"/>
                  <a:pt x="267" y="404"/>
                  <a:pt x="259" y="407"/>
                </a:cubicBezTo>
                <a:cubicBezTo>
                  <a:pt x="251" y="409"/>
                  <a:pt x="243" y="411"/>
                  <a:pt x="234" y="411"/>
                </a:cubicBezTo>
                <a:cubicBezTo>
                  <a:pt x="225" y="412"/>
                  <a:pt x="215" y="412"/>
                  <a:pt x="205" y="413"/>
                </a:cubicBezTo>
                <a:cubicBezTo>
                  <a:pt x="143" y="413"/>
                  <a:pt x="93" y="394"/>
                  <a:pt x="56" y="357"/>
                </a:cubicBezTo>
                <a:cubicBezTo>
                  <a:pt x="18" y="320"/>
                  <a:pt x="0" y="270"/>
                  <a:pt x="0" y="209"/>
                </a:cubicBezTo>
                <a:moveTo>
                  <a:pt x="226" y="366"/>
                </a:moveTo>
                <a:cubicBezTo>
                  <a:pt x="274" y="366"/>
                  <a:pt x="313" y="342"/>
                  <a:pt x="343" y="293"/>
                </a:cubicBezTo>
                <a:lnTo>
                  <a:pt x="343" y="136"/>
                </a:lnTo>
                <a:lnTo>
                  <a:pt x="338" y="126"/>
                </a:lnTo>
                <a:cubicBezTo>
                  <a:pt x="330" y="105"/>
                  <a:pt x="317" y="86"/>
                  <a:pt x="300" y="72"/>
                </a:cubicBezTo>
                <a:cubicBezTo>
                  <a:pt x="282" y="57"/>
                  <a:pt x="262" y="50"/>
                  <a:pt x="239" y="50"/>
                </a:cubicBezTo>
                <a:cubicBezTo>
                  <a:pt x="227" y="50"/>
                  <a:pt x="215" y="52"/>
                  <a:pt x="204" y="56"/>
                </a:cubicBezTo>
                <a:cubicBezTo>
                  <a:pt x="193" y="61"/>
                  <a:pt x="181" y="68"/>
                  <a:pt x="170" y="80"/>
                </a:cubicBezTo>
                <a:cubicBezTo>
                  <a:pt x="158" y="92"/>
                  <a:pt x="149" y="109"/>
                  <a:pt x="142" y="130"/>
                </a:cubicBezTo>
                <a:cubicBezTo>
                  <a:pt x="134" y="151"/>
                  <a:pt x="131" y="177"/>
                  <a:pt x="131" y="208"/>
                </a:cubicBezTo>
                <a:cubicBezTo>
                  <a:pt x="131" y="265"/>
                  <a:pt x="140" y="306"/>
                  <a:pt x="160" y="330"/>
                </a:cubicBezTo>
                <a:cubicBezTo>
                  <a:pt x="179" y="354"/>
                  <a:pt x="201" y="366"/>
                  <a:pt x="226" y="36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2" name="Freeform 371"/>
          <p:cNvSpPr/>
          <p:nvPr/>
        </p:nvSpPr>
        <p:spPr>
          <a:xfrm>
            <a:off x="7490520" y="2247840"/>
            <a:ext cx="154080" cy="153720"/>
          </a:xfrm>
          <a:custGeom>
            <a:avLst/>
            <a:gdLst/>
            <a:ahLst/>
            <a:cxnLst/>
            <a:rect l="0" t="0" r="r" b="b"/>
            <a:pathLst>
              <a:path w="428" h="427">
                <a:moveTo>
                  <a:pt x="0" y="16"/>
                </a:moveTo>
                <a:cubicBezTo>
                  <a:pt x="0" y="16"/>
                  <a:pt x="0" y="15"/>
                  <a:pt x="0" y="12"/>
                </a:cubicBezTo>
                <a:cubicBezTo>
                  <a:pt x="0" y="10"/>
                  <a:pt x="1" y="8"/>
                  <a:pt x="3" y="5"/>
                </a:cubicBezTo>
                <a:cubicBezTo>
                  <a:pt x="5" y="3"/>
                  <a:pt x="6" y="2"/>
                  <a:pt x="7" y="1"/>
                </a:cubicBezTo>
                <a:cubicBezTo>
                  <a:pt x="9" y="0"/>
                  <a:pt x="10" y="0"/>
                  <a:pt x="11" y="0"/>
                </a:cubicBezTo>
                <a:lnTo>
                  <a:pt x="418" y="0"/>
                </a:lnTo>
                <a:cubicBezTo>
                  <a:pt x="424" y="3"/>
                  <a:pt x="428" y="7"/>
                  <a:pt x="428" y="12"/>
                </a:cubicBezTo>
                <a:cubicBezTo>
                  <a:pt x="428" y="18"/>
                  <a:pt x="424" y="22"/>
                  <a:pt x="418" y="25"/>
                </a:cubicBezTo>
                <a:lnTo>
                  <a:pt x="226" y="25"/>
                </a:lnTo>
                <a:lnTo>
                  <a:pt x="226" y="417"/>
                </a:lnTo>
                <a:cubicBezTo>
                  <a:pt x="223" y="423"/>
                  <a:pt x="219" y="426"/>
                  <a:pt x="215" y="427"/>
                </a:cubicBezTo>
                <a:cubicBezTo>
                  <a:pt x="213" y="427"/>
                  <a:pt x="212" y="427"/>
                  <a:pt x="210" y="426"/>
                </a:cubicBezTo>
                <a:cubicBezTo>
                  <a:pt x="209" y="426"/>
                  <a:pt x="208" y="426"/>
                  <a:pt x="207" y="425"/>
                </a:cubicBezTo>
                <a:cubicBezTo>
                  <a:pt x="206" y="425"/>
                  <a:pt x="205" y="424"/>
                  <a:pt x="205" y="423"/>
                </a:cubicBezTo>
                <a:cubicBezTo>
                  <a:pt x="204" y="422"/>
                  <a:pt x="203" y="422"/>
                  <a:pt x="203" y="421"/>
                </a:cubicBezTo>
                <a:cubicBezTo>
                  <a:pt x="203" y="421"/>
                  <a:pt x="203" y="420"/>
                  <a:pt x="202" y="419"/>
                </a:cubicBezTo>
                <a:cubicBezTo>
                  <a:pt x="201" y="417"/>
                  <a:pt x="201" y="417"/>
                  <a:pt x="201" y="417"/>
                </a:cubicBezTo>
                <a:lnTo>
                  <a:pt x="201" y="25"/>
                </a:lnTo>
                <a:lnTo>
                  <a:pt x="11" y="25"/>
                </a:lnTo>
                <a:cubicBezTo>
                  <a:pt x="10" y="25"/>
                  <a:pt x="9" y="25"/>
                  <a:pt x="8" y="24"/>
                </a:cubicBezTo>
                <a:cubicBezTo>
                  <a:pt x="7" y="23"/>
                  <a:pt x="5" y="22"/>
                  <a:pt x="3" y="19"/>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3" name="Freeform 372"/>
          <p:cNvSpPr/>
          <p:nvPr/>
        </p:nvSpPr>
        <p:spPr>
          <a:xfrm>
            <a:off x="7683840" y="2296080"/>
            <a:ext cx="261000" cy="223560"/>
          </a:xfrm>
          <a:custGeom>
            <a:avLst/>
            <a:gdLst/>
            <a:ahLst/>
            <a:cxnLst/>
            <a:rect l="0" t="0" r="r" b="b"/>
            <a:pathLst>
              <a:path w="725" h="621">
                <a:moveTo>
                  <a:pt x="265" y="621"/>
                </a:moveTo>
                <a:cubicBezTo>
                  <a:pt x="252" y="619"/>
                  <a:pt x="206" y="618"/>
                  <a:pt x="127" y="618"/>
                </a:cubicBezTo>
                <a:cubicBezTo>
                  <a:pt x="54" y="618"/>
                  <a:pt x="14" y="619"/>
                  <a:pt x="9" y="621"/>
                </a:cubicBezTo>
                <a:lnTo>
                  <a:pt x="0" y="621"/>
                </a:lnTo>
                <a:lnTo>
                  <a:pt x="0" y="565"/>
                </a:lnTo>
                <a:lnTo>
                  <a:pt x="58" y="565"/>
                </a:lnTo>
                <a:lnTo>
                  <a:pt x="116" y="564"/>
                </a:lnTo>
                <a:lnTo>
                  <a:pt x="295" y="320"/>
                </a:lnTo>
                <a:lnTo>
                  <a:pt x="112" y="56"/>
                </a:lnTo>
                <a:lnTo>
                  <a:pt x="13" y="56"/>
                </a:lnTo>
                <a:lnTo>
                  <a:pt x="13" y="0"/>
                </a:lnTo>
                <a:lnTo>
                  <a:pt x="23" y="0"/>
                </a:lnTo>
                <a:cubicBezTo>
                  <a:pt x="36" y="2"/>
                  <a:pt x="83" y="3"/>
                  <a:pt x="166" y="3"/>
                </a:cubicBezTo>
                <a:cubicBezTo>
                  <a:pt x="257" y="3"/>
                  <a:pt x="310" y="2"/>
                  <a:pt x="326" y="0"/>
                </a:cubicBezTo>
                <a:lnTo>
                  <a:pt x="338" y="0"/>
                </a:lnTo>
                <a:lnTo>
                  <a:pt x="338" y="56"/>
                </a:lnTo>
                <a:lnTo>
                  <a:pt x="272" y="56"/>
                </a:lnTo>
                <a:lnTo>
                  <a:pt x="325" y="133"/>
                </a:lnTo>
                <a:lnTo>
                  <a:pt x="378" y="207"/>
                </a:lnTo>
                <a:lnTo>
                  <a:pt x="487" y="57"/>
                </a:lnTo>
                <a:cubicBezTo>
                  <a:pt x="487" y="57"/>
                  <a:pt x="474" y="56"/>
                  <a:pt x="447" y="56"/>
                </a:cubicBezTo>
                <a:lnTo>
                  <a:pt x="406" y="56"/>
                </a:lnTo>
                <a:lnTo>
                  <a:pt x="406" y="0"/>
                </a:lnTo>
                <a:lnTo>
                  <a:pt x="416" y="0"/>
                </a:lnTo>
                <a:cubicBezTo>
                  <a:pt x="428" y="2"/>
                  <a:pt x="474" y="3"/>
                  <a:pt x="553" y="3"/>
                </a:cubicBezTo>
                <a:cubicBezTo>
                  <a:pt x="627" y="3"/>
                  <a:pt x="667" y="2"/>
                  <a:pt x="672" y="0"/>
                </a:cubicBezTo>
                <a:lnTo>
                  <a:pt x="680" y="0"/>
                </a:lnTo>
                <a:lnTo>
                  <a:pt x="680" y="56"/>
                </a:lnTo>
                <a:lnTo>
                  <a:pt x="564" y="56"/>
                </a:lnTo>
                <a:lnTo>
                  <a:pt x="489" y="159"/>
                </a:lnTo>
                <a:cubicBezTo>
                  <a:pt x="440" y="227"/>
                  <a:pt x="415" y="262"/>
                  <a:pt x="415" y="262"/>
                </a:cubicBezTo>
                <a:lnTo>
                  <a:pt x="428" y="281"/>
                </a:lnTo>
                <a:cubicBezTo>
                  <a:pt x="437" y="293"/>
                  <a:pt x="450" y="313"/>
                  <a:pt x="469" y="339"/>
                </a:cubicBezTo>
                <a:cubicBezTo>
                  <a:pt x="488" y="366"/>
                  <a:pt x="505" y="390"/>
                  <a:pt x="521" y="414"/>
                </a:cubicBezTo>
                <a:lnTo>
                  <a:pt x="626" y="565"/>
                </a:lnTo>
                <a:lnTo>
                  <a:pt x="725" y="565"/>
                </a:lnTo>
                <a:lnTo>
                  <a:pt x="725" y="621"/>
                </a:lnTo>
                <a:lnTo>
                  <a:pt x="715" y="621"/>
                </a:lnTo>
                <a:cubicBezTo>
                  <a:pt x="701" y="619"/>
                  <a:pt x="654" y="618"/>
                  <a:pt x="572" y="618"/>
                </a:cubicBezTo>
                <a:cubicBezTo>
                  <a:pt x="481" y="618"/>
                  <a:pt x="428" y="619"/>
                  <a:pt x="411" y="621"/>
                </a:cubicBezTo>
                <a:lnTo>
                  <a:pt x="400" y="621"/>
                </a:lnTo>
                <a:lnTo>
                  <a:pt x="400" y="565"/>
                </a:lnTo>
                <a:lnTo>
                  <a:pt x="433" y="565"/>
                </a:lnTo>
                <a:lnTo>
                  <a:pt x="466" y="564"/>
                </a:lnTo>
                <a:lnTo>
                  <a:pt x="332" y="373"/>
                </a:lnTo>
                <a:lnTo>
                  <a:pt x="193" y="564"/>
                </a:lnTo>
                <a:cubicBezTo>
                  <a:pt x="193" y="564"/>
                  <a:pt x="206" y="565"/>
                  <a:pt x="234" y="565"/>
                </a:cubicBezTo>
                <a:lnTo>
                  <a:pt x="275" y="565"/>
                </a:lnTo>
                <a:lnTo>
                  <a:pt x="275" y="621"/>
                </a:lnTo>
                <a:lnTo>
                  <a:pt x="265" y="62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4" name="Freeform 373"/>
          <p:cNvSpPr/>
          <p:nvPr/>
        </p:nvSpPr>
        <p:spPr>
          <a:xfrm>
            <a:off x="7978680" y="2247840"/>
            <a:ext cx="154080" cy="153720"/>
          </a:xfrm>
          <a:custGeom>
            <a:avLst/>
            <a:gdLst/>
            <a:ahLst/>
            <a:cxnLst/>
            <a:rect l="0" t="0" r="r" b="b"/>
            <a:pathLst>
              <a:path w="428" h="427">
                <a:moveTo>
                  <a:pt x="0" y="16"/>
                </a:moveTo>
                <a:cubicBezTo>
                  <a:pt x="0" y="16"/>
                  <a:pt x="0" y="15"/>
                  <a:pt x="0" y="12"/>
                </a:cubicBezTo>
                <a:cubicBezTo>
                  <a:pt x="0" y="10"/>
                  <a:pt x="1" y="8"/>
                  <a:pt x="3" y="5"/>
                </a:cubicBezTo>
                <a:cubicBezTo>
                  <a:pt x="5" y="3"/>
                  <a:pt x="6" y="2"/>
                  <a:pt x="7" y="1"/>
                </a:cubicBezTo>
                <a:cubicBezTo>
                  <a:pt x="9" y="0"/>
                  <a:pt x="10" y="0"/>
                  <a:pt x="10" y="0"/>
                </a:cubicBezTo>
                <a:lnTo>
                  <a:pt x="418" y="0"/>
                </a:lnTo>
                <a:cubicBezTo>
                  <a:pt x="424" y="3"/>
                  <a:pt x="428" y="7"/>
                  <a:pt x="428" y="12"/>
                </a:cubicBezTo>
                <a:cubicBezTo>
                  <a:pt x="428" y="18"/>
                  <a:pt x="424" y="22"/>
                  <a:pt x="418" y="25"/>
                </a:cubicBezTo>
                <a:lnTo>
                  <a:pt x="227" y="25"/>
                </a:lnTo>
                <a:lnTo>
                  <a:pt x="227" y="417"/>
                </a:lnTo>
                <a:cubicBezTo>
                  <a:pt x="224" y="423"/>
                  <a:pt x="220" y="426"/>
                  <a:pt x="216" y="427"/>
                </a:cubicBezTo>
                <a:cubicBezTo>
                  <a:pt x="214" y="427"/>
                  <a:pt x="212" y="427"/>
                  <a:pt x="211" y="426"/>
                </a:cubicBezTo>
                <a:cubicBezTo>
                  <a:pt x="210" y="426"/>
                  <a:pt x="209" y="426"/>
                  <a:pt x="208" y="425"/>
                </a:cubicBezTo>
                <a:cubicBezTo>
                  <a:pt x="207" y="425"/>
                  <a:pt x="206" y="424"/>
                  <a:pt x="205" y="423"/>
                </a:cubicBezTo>
                <a:cubicBezTo>
                  <a:pt x="205" y="422"/>
                  <a:pt x="204" y="422"/>
                  <a:pt x="204" y="421"/>
                </a:cubicBezTo>
                <a:cubicBezTo>
                  <a:pt x="204" y="421"/>
                  <a:pt x="204" y="420"/>
                  <a:pt x="203" y="419"/>
                </a:cubicBezTo>
                <a:cubicBezTo>
                  <a:pt x="201" y="417"/>
                  <a:pt x="201" y="417"/>
                  <a:pt x="201" y="417"/>
                </a:cubicBezTo>
                <a:lnTo>
                  <a:pt x="201" y="25"/>
                </a:lnTo>
                <a:lnTo>
                  <a:pt x="10" y="25"/>
                </a:lnTo>
                <a:cubicBezTo>
                  <a:pt x="10" y="25"/>
                  <a:pt x="9" y="25"/>
                  <a:pt x="8" y="24"/>
                </a:cubicBezTo>
                <a:cubicBezTo>
                  <a:pt x="7" y="23"/>
                  <a:pt x="5" y="22"/>
                  <a:pt x="3" y="19"/>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5" name="Freeform 374"/>
          <p:cNvSpPr/>
          <p:nvPr/>
        </p:nvSpPr>
        <p:spPr>
          <a:xfrm>
            <a:off x="7730280" y="2818800"/>
            <a:ext cx="250560" cy="222120"/>
          </a:xfrm>
          <a:custGeom>
            <a:avLst/>
            <a:gdLst/>
            <a:ahLst/>
            <a:cxnLst/>
            <a:rect l="0" t="0" r="r" b="b"/>
            <a:pathLst>
              <a:path w="696" h="617">
                <a:moveTo>
                  <a:pt x="230" y="50"/>
                </a:moveTo>
                <a:cubicBezTo>
                  <a:pt x="230" y="45"/>
                  <a:pt x="212" y="43"/>
                  <a:pt x="178" y="41"/>
                </a:cubicBezTo>
                <a:cubicBezTo>
                  <a:pt x="164" y="41"/>
                  <a:pt x="155" y="41"/>
                  <a:pt x="151" y="41"/>
                </a:cubicBezTo>
                <a:cubicBezTo>
                  <a:pt x="147" y="40"/>
                  <a:pt x="145" y="37"/>
                  <a:pt x="145" y="32"/>
                </a:cubicBezTo>
                <a:cubicBezTo>
                  <a:pt x="145" y="28"/>
                  <a:pt x="146" y="22"/>
                  <a:pt x="148" y="14"/>
                </a:cubicBezTo>
                <a:cubicBezTo>
                  <a:pt x="151" y="7"/>
                  <a:pt x="153" y="3"/>
                  <a:pt x="155" y="1"/>
                </a:cubicBezTo>
                <a:cubicBezTo>
                  <a:pt x="156" y="0"/>
                  <a:pt x="216" y="0"/>
                  <a:pt x="334" y="0"/>
                </a:cubicBezTo>
                <a:cubicBezTo>
                  <a:pt x="436" y="1"/>
                  <a:pt x="492" y="1"/>
                  <a:pt x="504" y="1"/>
                </a:cubicBezTo>
                <a:cubicBezTo>
                  <a:pt x="516" y="1"/>
                  <a:pt x="528" y="3"/>
                  <a:pt x="540" y="6"/>
                </a:cubicBezTo>
                <a:cubicBezTo>
                  <a:pt x="583" y="16"/>
                  <a:pt x="620" y="40"/>
                  <a:pt x="650" y="78"/>
                </a:cubicBezTo>
                <a:cubicBezTo>
                  <a:pt x="680" y="115"/>
                  <a:pt x="696" y="165"/>
                  <a:pt x="696" y="227"/>
                </a:cubicBezTo>
                <a:cubicBezTo>
                  <a:pt x="696" y="321"/>
                  <a:pt x="664" y="406"/>
                  <a:pt x="600" y="480"/>
                </a:cubicBezTo>
                <a:cubicBezTo>
                  <a:pt x="535" y="556"/>
                  <a:pt x="460" y="600"/>
                  <a:pt x="371" y="615"/>
                </a:cubicBezTo>
                <a:lnTo>
                  <a:pt x="359" y="617"/>
                </a:lnTo>
                <a:lnTo>
                  <a:pt x="184" y="617"/>
                </a:lnTo>
                <a:lnTo>
                  <a:pt x="83" y="617"/>
                </a:lnTo>
                <a:lnTo>
                  <a:pt x="35" y="617"/>
                </a:lnTo>
                <a:cubicBezTo>
                  <a:pt x="21" y="617"/>
                  <a:pt x="12" y="617"/>
                  <a:pt x="7" y="616"/>
                </a:cubicBezTo>
                <a:cubicBezTo>
                  <a:pt x="3" y="614"/>
                  <a:pt x="1" y="612"/>
                  <a:pt x="0" y="608"/>
                </a:cubicBezTo>
                <a:cubicBezTo>
                  <a:pt x="0" y="606"/>
                  <a:pt x="1" y="602"/>
                  <a:pt x="3" y="595"/>
                </a:cubicBezTo>
                <a:cubicBezTo>
                  <a:pt x="5" y="585"/>
                  <a:pt x="8" y="580"/>
                  <a:pt x="10" y="579"/>
                </a:cubicBezTo>
                <a:cubicBezTo>
                  <a:pt x="13" y="577"/>
                  <a:pt x="20" y="577"/>
                  <a:pt x="31" y="576"/>
                </a:cubicBezTo>
                <a:cubicBezTo>
                  <a:pt x="47" y="576"/>
                  <a:pt x="65" y="575"/>
                  <a:pt x="85" y="573"/>
                </a:cubicBezTo>
                <a:cubicBezTo>
                  <a:pt x="94" y="571"/>
                  <a:pt x="99" y="568"/>
                  <a:pt x="102" y="562"/>
                </a:cubicBezTo>
                <a:cubicBezTo>
                  <a:pt x="104" y="560"/>
                  <a:pt x="126" y="475"/>
                  <a:pt x="167" y="310"/>
                </a:cubicBezTo>
                <a:cubicBezTo>
                  <a:pt x="209" y="146"/>
                  <a:pt x="230" y="59"/>
                  <a:pt x="230" y="50"/>
                </a:cubicBezTo>
                <a:moveTo>
                  <a:pt x="606" y="193"/>
                </a:moveTo>
                <a:cubicBezTo>
                  <a:pt x="606" y="170"/>
                  <a:pt x="603" y="150"/>
                  <a:pt x="596" y="132"/>
                </a:cubicBezTo>
                <a:cubicBezTo>
                  <a:pt x="589" y="114"/>
                  <a:pt x="582" y="100"/>
                  <a:pt x="573" y="89"/>
                </a:cubicBezTo>
                <a:cubicBezTo>
                  <a:pt x="564" y="79"/>
                  <a:pt x="552" y="70"/>
                  <a:pt x="539" y="63"/>
                </a:cubicBezTo>
                <a:cubicBezTo>
                  <a:pt x="526" y="56"/>
                  <a:pt x="514" y="51"/>
                  <a:pt x="504" y="49"/>
                </a:cubicBezTo>
                <a:cubicBezTo>
                  <a:pt x="494" y="46"/>
                  <a:pt x="483" y="44"/>
                  <a:pt x="472" y="42"/>
                </a:cubicBezTo>
                <a:cubicBezTo>
                  <a:pt x="471" y="42"/>
                  <a:pt x="467" y="42"/>
                  <a:pt x="460" y="42"/>
                </a:cubicBezTo>
                <a:cubicBezTo>
                  <a:pt x="453" y="42"/>
                  <a:pt x="444" y="42"/>
                  <a:pt x="434" y="42"/>
                </a:cubicBezTo>
                <a:cubicBezTo>
                  <a:pt x="423" y="42"/>
                  <a:pt x="412" y="42"/>
                  <a:pt x="403" y="41"/>
                </a:cubicBezTo>
                <a:lnTo>
                  <a:pt x="364" y="41"/>
                </a:lnTo>
                <a:cubicBezTo>
                  <a:pt x="338" y="41"/>
                  <a:pt x="323" y="44"/>
                  <a:pt x="319" y="50"/>
                </a:cubicBezTo>
                <a:cubicBezTo>
                  <a:pt x="318" y="53"/>
                  <a:pt x="296" y="140"/>
                  <a:pt x="253" y="310"/>
                </a:cubicBezTo>
                <a:cubicBezTo>
                  <a:pt x="210" y="481"/>
                  <a:pt x="189" y="569"/>
                  <a:pt x="189" y="571"/>
                </a:cubicBezTo>
                <a:cubicBezTo>
                  <a:pt x="189" y="573"/>
                  <a:pt x="192" y="574"/>
                  <a:pt x="199" y="574"/>
                </a:cubicBezTo>
                <a:cubicBezTo>
                  <a:pt x="205" y="574"/>
                  <a:pt x="229" y="574"/>
                  <a:pt x="268" y="575"/>
                </a:cubicBezTo>
                <a:cubicBezTo>
                  <a:pt x="271" y="575"/>
                  <a:pt x="277" y="575"/>
                  <a:pt x="286" y="575"/>
                </a:cubicBezTo>
                <a:cubicBezTo>
                  <a:pt x="294" y="575"/>
                  <a:pt x="301" y="575"/>
                  <a:pt x="307" y="576"/>
                </a:cubicBezTo>
                <a:cubicBezTo>
                  <a:pt x="383" y="576"/>
                  <a:pt x="447" y="551"/>
                  <a:pt x="496" y="502"/>
                </a:cubicBezTo>
                <a:cubicBezTo>
                  <a:pt x="518" y="479"/>
                  <a:pt x="535" y="454"/>
                  <a:pt x="549" y="425"/>
                </a:cubicBezTo>
                <a:cubicBezTo>
                  <a:pt x="563" y="396"/>
                  <a:pt x="576" y="358"/>
                  <a:pt x="588" y="310"/>
                </a:cubicBezTo>
                <a:cubicBezTo>
                  <a:pt x="600" y="263"/>
                  <a:pt x="606" y="224"/>
                  <a:pt x="606" y="19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6" name="Freeform 375"/>
          <p:cNvSpPr/>
          <p:nvPr/>
        </p:nvSpPr>
        <p:spPr>
          <a:xfrm>
            <a:off x="7465680" y="2745360"/>
            <a:ext cx="254160" cy="325440"/>
          </a:xfrm>
          <a:custGeom>
            <a:avLst/>
            <a:gdLst/>
            <a:ahLst/>
            <a:cxnLst/>
            <a:rect l="0" t="0" r="r" b="b"/>
            <a:pathLst>
              <a:path w="706" h="904">
                <a:moveTo>
                  <a:pt x="21" y="562"/>
                </a:moveTo>
                <a:cubicBezTo>
                  <a:pt x="18" y="562"/>
                  <a:pt x="13" y="560"/>
                  <a:pt x="9" y="555"/>
                </a:cubicBezTo>
                <a:cubicBezTo>
                  <a:pt x="4" y="550"/>
                  <a:pt x="1" y="546"/>
                  <a:pt x="0" y="543"/>
                </a:cubicBezTo>
                <a:cubicBezTo>
                  <a:pt x="0" y="539"/>
                  <a:pt x="9" y="530"/>
                  <a:pt x="28" y="515"/>
                </a:cubicBezTo>
                <a:cubicBezTo>
                  <a:pt x="48" y="501"/>
                  <a:pt x="69" y="486"/>
                  <a:pt x="89" y="470"/>
                </a:cubicBezTo>
                <a:cubicBezTo>
                  <a:pt x="110" y="455"/>
                  <a:pt x="121" y="446"/>
                  <a:pt x="123" y="444"/>
                </a:cubicBezTo>
                <a:cubicBezTo>
                  <a:pt x="125" y="443"/>
                  <a:pt x="126" y="442"/>
                  <a:pt x="128" y="442"/>
                </a:cubicBezTo>
                <a:lnTo>
                  <a:pt x="129" y="442"/>
                </a:lnTo>
                <a:cubicBezTo>
                  <a:pt x="132" y="442"/>
                  <a:pt x="137" y="447"/>
                  <a:pt x="141" y="458"/>
                </a:cubicBezTo>
                <a:cubicBezTo>
                  <a:pt x="146" y="468"/>
                  <a:pt x="162" y="503"/>
                  <a:pt x="190" y="563"/>
                </a:cubicBezTo>
                <a:cubicBezTo>
                  <a:pt x="202" y="589"/>
                  <a:pt x="211" y="610"/>
                  <a:pt x="218" y="626"/>
                </a:cubicBezTo>
                <a:lnTo>
                  <a:pt x="295" y="793"/>
                </a:lnTo>
                <a:cubicBezTo>
                  <a:pt x="295" y="793"/>
                  <a:pt x="327" y="728"/>
                  <a:pt x="389" y="600"/>
                </a:cubicBezTo>
                <a:cubicBezTo>
                  <a:pt x="451" y="472"/>
                  <a:pt x="513" y="343"/>
                  <a:pt x="575" y="213"/>
                </a:cubicBezTo>
                <a:cubicBezTo>
                  <a:pt x="637" y="83"/>
                  <a:pt x="669" y="16"/>
                  <a:pt x="671" y="13"/>
                </a:cubicBezTo>
                <a:cubicBezTo>
                  <a:pt x="675" y="4"/>
                  <a:pt x="681" y="0"/>
                  <a:pt x="689" y="0"/>
                </a:cubicBezTo>
                <a:cubicBezTo>
                  <a:pt x="694" y="0"/>
                  <a:pt x="697" y="2"/>
                  <a:pt x="700" y="5"/>
                </a:cubicBezTo>
                <a:cubicBezTo>
                  <a:pt x="703" y="9"/>
                  <a:pt x="705" y="13"/>
                  <a:pt x="706" y="16"/>
                </a:cubicBezTo>
                <a:lnTo>
                  <a:pt x="706" y="22"/>
                </a:lnTo>
                <a:lnTo>
                  <a:pt x="496" y="459"/>
                </a:lnTo>
                <a:lnTo>
                  <a:pt x="284" y="897"/>
                </a:lnTo>
                <a:cubicBezTo>
                  <a:pt x="282" y="901"/>
                  <a:pt x="276" y="904"/>
                  <a:pt x="267" y="904"/>
                </a:cubicBezTo>
                <a:cubicBezTo>
                  <a:pt x="261" y="904"/>
                  <a:pt x="258" y="903"/>
                  <a:pt x="256" y="901"/>
                </a:cubicBezTo>
                <a:cubicBezTo>
                  <a:pt x="255" y="900"/>
                  <a:pt x="225" y="836"/>
                  <a:pt x="168" y="710"/>
                </a:cubicBezTo>
                <a:lnTo>
                  <a:pt x="81" y="520"/>
                </a:lnTo>
                <a:lnTo>
                  <a:pt x="66" y="530"/>
                </a:lnTo>
                <a:cubicBezTo>
                  <a:pt x="56" y="537"/>
                  <a:pt x="47" y="544"/>
                  <a:pt x="37" y="552"/>
                </a:cubicBezTo>
                <a:cubicBezTo>
                  <a:pt x="28" y="559"/>
                  <a:pt x="22" y="562"/>
                  <a:pt x="21" y="56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7" name="Freeform 376"/>
          <p:cNvSpPr/>
          <p:nvPr/>
        </p:nvSpPr>
        <p:spPr>
          <a:xfrm>
            <a:off x="7719480" y="2745360"/>
            <a:ext cx="269640" cy="19800"/>
          </a:xfrm>
          <a:custGeom>
            <a:avLst/>
            <a:gdLst/>
            <a:ahLst/>
            <a:cxnLst/>
            <a:rect l="0" t="0" r="r" b="b"/>
            <a:pathLst>
              <a:path w="749" h="55">
                <a:moveTo>
                  <a:pt x="0" y="0"/>
                </a:moveTo>
                <a:lnTo>
                  <a:pt x="749" y="0"/>
                </a:lnTo>
                <a:lnTo>
                  <a:pt x="749"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8" name="Freeform 377"/>
          <p:cNvSpPr/>
          <p:nvPr/>
        </p:nvSpPr>
        <p:spPr>
          <a:xfrm>
            <a:off x="7237440" y="2647800"/>
            <a:ext cx="956520" cy="19800"/>
          </a:xfrm>
          <a:custGeom>
            <a:avLst/>
            <a:gdLst/>
            <a:ahLst/>
            <a:cxnLst/>
            <a:rect l="0" t="0" r="r" b="b"/>
            <a:pathLst>
              <a:path w="2657" h="55">
                <a:moveTo>
                  <a:pt x="0" y="0"/>
                </a:moveTo>
                <a:lnTo>
                  <a:pt x="2657" y="0"/>
                </a:lnTo>
                <a:lnTo>
                  <a:pt x="2657"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9" name="Freeform 378"/>
          <p:cNvSpPr/>
          <p:nvPr/>
        </p:nvSpPr>
        <p:spPr>
          <a:xfrm>
            <a:off x="8243640" y="2267640"/>
            <a:ext cx="160200" cy="780120"/>
          </a:xfrm>
          <a:custGeom>
            <a:avLst/>
            <a:gdLst/>
            <a:ahLst/>
            <a:cxnLst/>
            <a:rect l="0" t="0" r="r" b="b"/>
            <a:pathLst>
              <a:path w="445" h="2167">
                <a:moveTo>
                  <a:pt x="0" y="11"/>
                </a:moveTo>
                <a:cubicBezTo>
                  <a:pt x="0" y="6"/>
                  <a:pt x="1" y="3"/>
                  <a:pt x="3" y="2"/>
                </a:cubicBezTo>
                <a:cubicBezTo>
                  <a:pt x="5" y="1"/>
                  <a:pt x="9" y="0"/>
                  <a:pt x="15" y="0"/>
                </a:cubicBezTo>
                <a:lnTo>
                  <a:pt x="20" y="0"/>
                </a:lnTo>
                <a:lnTo>
                  <a:pt x="34" y="0"/>
                </a:lnTo>
                <a:cubicBezTo>
                  <a:pt x="35" y="2"/>
                  <a:pt x="43" y="10"/>
                  <a:pt x="59" y="25"/>
                </a:cubicBezTo>
                <a:cubicBezTo>
                  <a:pt x="75" y="40"/>
                  <a:pt x="88" y="53"/>
                  <a:pt x="99" y="64"/>
                </a:cubicBezTo>
                <a:cubicBezTo>
                  <a:pt x="111" y="74"/>
                  <a:pt x="127" y="93"/>
                  <a:pt x="148" y="119"/>
                </a:cubicBezTo>
                <a:cubicBezTo>
                  <a:pt x="169" y="145"/>
                  <a:pt x="188" y="169"/>
                  <a:pt x="204" y="192"/>
                </a:cubicBezTo>
                <a:cubicBezTo>
                  <a:pt x="220" y="215"/>
                  <a:pt x="239" y="245"/>
                  <a:pt x="261" y="283"/>
                </a:cubicBezTo>
                <a:cubicBezTo>
                  <a:pt x="283" y="321"/>
                  <a:pt x="301" y="358"/>
                  <a:pt x="317" y="395"/>
                </a:cubicBezTo>
                <a:cubicBezTo>
                  <a:pt x="333" y="432"/>
                  <a:pt x="349" y="476"/>
                  <a:pt x="367" y="529"/>
                </a:cubicBezTo>
                <a:cubicBezTo>
                  <a:pt x="384" y="582"/>
                  <a:pt x="398" y="635"/>
                  <a:pt x="407" y="688"/>
                </a:cubicBezTo>
                <a:cubicBezTo>
                  <a:pt x="418" y="741"/>
                  <a:pt x="427" y="802"/>
                  <a:pt x="434" y="872"/>
                </a:cubicBezTo>
                <a:cubicBezTo>
                  <a:pt x="442" y="941"/>
                  <a:pt x="446" y="1011"/>
                  <a:pt x="445" y="1083"/>
                </a:cubicBezTo>
                <a:cubicBezTo>
                  <a:pt x="445" y="1153"/>
                  <a:pt x="443" y="1213"/>
                  <a:pt x="439" y="1261"/>
                </a:cubicBezTo>
                <a:cubicBezTo>
                  <a:pt x="410" y="1607"/>
                  <a:pt x="302" y="1881"/>
                  <a:pt x="116" y="2087"/>
                </a:cubicBezTo>
                <a:cubicBezTo>
                  <a:pt x="102" y="2102"/>
                  <a:pt x="89" y="2115"/>
                  <a:pt x="77" y="2126"/>
                </a:cubicBezTo>
                <a:cubicBezTo>
                  <a:pt x="65" y="2138"/>
                  <a:pt x="55" y="2147"/>
                  <a:pt x="47" y="2155"/>
                </a:cubicBezTo>
                <a:cubicBezTo>
                  <a:pt x="39" y="2163"/>
                  <a:pt x="35" y="2167"/>
                  <a:pt x="34" y="2167"/>
                </a:cubicBezTo>
                <a:lnTo>
                  <a:pt x="20" y="2167"/>
                </a:lnTo>
                <a:cubicBezTo>
                  <a:pt x="12" y="2167"/>
                  <a:pt x="7" y="2166"/>
                  <a:pt x="5" y="2165"/>
                </a:cubicBezTo>
                <a:cubicBezTo>
                  <a:pt x="2" y="2164"/>
                  <a:pt x="1" y="2161"/>
                  <a:pt x="0" y="2156"/>
                </a:cubicBezTo>
                <a:cubicBezTo>
                  <a:pt x="33" y="2124"/>
                  <a:pt x="65" y="2086"/>
                  <a:pt x="96" y="2044"/>
                </a:cubicBezTo>
                <a:cubicBezTo>
                  <a:pt x="269" y="1814"/>
                  <a:pt x="356" y="1494"/>
                  <a:pt x="356" y="1083"/>
                </a:cubicBezTo>
                <a:cubicBezTo>
                  <a:pt x="356" y="961"/>
                  <a:pt x="348" y="848"/>
                  <a:pt x="332" y="742"/>
                </a:cubicBezTo>
                <a:cubicBezTo>
                  <a:pt x="317" y="637"/>
                  <a:pt x="297" y="549"/>
                  <a:pt x="275" y="477"/>
                </a:cubicBezTo>
                <a:cubicBezTo>
                  <a:pt x="252" y="405"/>
                  <a:pt x="224" y="338"/>
                  <a:pt x="191" y="275"/>
                </a:cubicBezTo>
                <a:cubicBezTo>
                  <a:pt x="158" y="212"/>
                  <a:pt x="127" y="163"/>
                  <a:pt x="100" y="128"/>
                </a:cubicBezTo>
                <a:cubicBezTo>
                  <a:pt x="73" y="93"/>
                  <a:pt x="44" y="58"/>
                  <a:pt x="11" y="23"/>
                </a:cubicBezTo>
                <a:cubicBezTo>
                  <a:pt x="10" y="22"/>
                  <a:pt x="9" y="21"/>
                  <a:pt x="7" y="19"/>
                </a:cubicBezTo>
                <a:cubicBezTo>
                  <a:pt x="6" y="18"/>
                  <a:pt x="5" y="17"/>
                  <a:pt x="5" y="16"/>
                </a:cubicBezTo>
                <a:cubicBezTo>
                  <a:pt x="4" y="15"/>
                  <a:pt x="3" y="14"/>
                  <a:pt x="2" y="13"/>
                </a:cubicBezTo>
                <a:lnTo>
                  <a:pt x="0" y="1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0" name="TextBox 379"/>
          <p:cNvSpPr txBox="1"/>
          <p:nvPr/>
        </p:nvSpPr>
        <p:spPr>
          <a:xfrm>
            <a:off x="747720" y="1704960"/>
            <a:ext cx="27590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意の重み）を計算する</a:t>
            </a:r>
            <a:endParaRPr lang="en-US" sz="2170" b="0" u="none" strike="noStrike">
              <a:solidFill>
                <a:srgbClr val="000000"/>
              </a:solidFill>
              <a:effectLst/>
              <a:uFillTx/>
              <a:latin typeface="Times New Roman"/>
            </a:endParaRPr>
          </a:p>
        </p:txBody>
      </p:sp>
      <p:sp>
        <p:nvSpPr>
          <p:cNvPr id="381" name="Freeform 380"/>
          <p:cNvSpPr/>
          <p:nvPr/>
        </p:nvSpPr>
        <p:spPr>
          <a:xfrm>
            <a:off x="1667880" y="3400200"/>
            <a:ext cx="154080" cy="146880"/>
          </a:xfrm>
          <a:custGeom>
            <a:avLst/>
            <a:gdLst/>
            <a:ahLst/>
            <a:cxnLst/>
            <a:rect l="0" t="0" r="r" b="b"/>
            <a:pathLst>
              <a:path w="428" h="408">
                <a:moveTo>
                  <a:pt x="0" y="257"/>
                </a:moveTo>
                <a:cubicBezTo>
                  <a:pt x="0" y="197"/>
                  <a:pt x="23" y="139"/>
                  <a:pt x="69" y="83"/>
                </a:cubicBezTo>
                <a:cubicBezTo>
                  <a:pt x="114" y="28"/>
                  <a:pt x="166" y="1"/>
                  <a:pt x="223" y="0"/>
                </a:cubicBezTo>
                <a:cubicBezTo>
                  <a:pt x="254" y="0"/>
                  <a:pt x="282" y="15"/>
                  <a:pt x="305" y="44"/>
                </a:cubicBezTo>
                <a:cubicBezTo>
                  <a:pt x="315" y="26"/>
                  <a:pt x="329" y="17"/>
                  <a:pt x="347" y="17"/>
                </a:cubicBezTo>
                <a:cubicBezTo>
                  <a:pt x="355" y="17"/>
                  <a:pt x="361" y="20"/>
                  <a:pt x="368" y="24"/>
                </a:cubicBezTo>
                <a:cubicBezTo>
                  <a:pt x="374" y="29"/>
                  <a:pt x="377" y="35"/>
                  <a:pt x="377" y="43"/>
                </a:cubicBezTo>
                <a:cubicBezTo>
                  <a:pt x="377" y="50"/>
                  <a:pt x="365" y="99"/>
                  <a:pt x="343" y="188"/>
                </a:cubicBezTo>
                <a:cubicBezTo>
                  <a:pt x="321" y="276"/>
                  <a:pt x="309" y="326"/>
                  <a:pt x="309" y="338"/>
                </a:cubicBezTo>
                <a:cubicBezTo>
                  <a:pt x="309" y="353"/>
                  <a:pt x="311" y="363"/>
                  <a:pt x="315" y="367"/>
                </a:cubicBezTo>
                <a:cubicBezTo>
                  <a:pt x="319" y="372"/>
                  <a:pt x="326" y="375"/>
                  <a:pt x="334" y="376"/>
                </a:cubicBezTo>
                <a:cubicBezTo>
                  <a:pt x="340" y="375"/>
                  <a:pt x="346" y="372"/>
                  <a:pt x="352" y="367"/>
                </a:cubicBezTo>
                <a:cubicBezTo>
                  <a:pt x="365" y="355"/>
                  <a:pt x="377" y="327"/>
                  <a:pt x="389" y="281"/>
                </a:cubicBezTo>
                <a:cubicBezTo>
                  <a:pt x="393" y="269"/>
                  <a:pt x="396" y="263"/>
                  <a:pt x="398" y="262"/>
                </a:cubicBezTo>
                <a:cubicBezTo>
                  <a:pt x="399" y="261"/>
                  <a:pt x="402" y="261"/>
                  <a:pt x="407" y="261"/>
                </a:cubicBezTo>
                <a:lnTo>
                  <a:pt x="411" y="261"/>
                </a:lnTo>
                <a:cubicBezTo>
                  <a:pt x="422" y="261"/>
                  <a:pt x="428" y="264"/>
                  <a:pt x="428" y="269"/>
                </a:cubicBezTo>
                <a:cubicBezTo>
                  <a:pt x="428" y="273"/>
                  <a:pt x="426" y="281"/>
                  <a:pt x="423" y="293"/>
                </a:cubicBezTo>
                <a:cubicBezTo>
                  <a:pt x="420" y="306"/>
                  <a:pt x="414" y="322"/>
                  <a:pt x="405" y="342"/>
                </a:cubicBezTo>
                <a:cubicBezTo>
                  <a:pt x="396" y="362"/>
                  <a:pt x="387" y="377"/>
                  <a:pt x="377" y="387"/>
                </a:cubicBezTo>
                <a:cubicBezTo>
                  <a:pt x="369" y="395"/>
                  <a:pt x="359" y="401"/>
                  <a:pt x="348" y="406"/>
                </a:cubicBezTo>
                <a:cubicBezTo>
                  <a:pt x="343" y="407"/>
                  <a:pt x="336" y="408"/>
                  <a:pt x="326" y="408"/>
                </a:cubicBezTo>
                <a:cubicBezTo>
                  <a:pt x="306" y="408"/>
                  <a:pt x="288" y="404"/>
                  <a:pt x="275" y="395"/>
                </a:cubicBezTo>
                <a:cubicBezTo>
                  <a:pt x="260" y="386"/>
                  <a:pt x="251" y="376"/>
                  <a:pt x="246" y="367"/>
                </a:cubicBezTo>
                <a:lnTo>
                  <a:pt x="241" y="353"/>
                </a:lnTo>
                <a:cubicBezTo>
                  <a:pt x="240" y="352"/>
                  <a:pt x="239" y="353"/>
                  <a:pt x="237" y="354"/>
                </a:cubicBezTo>
                <a:cubicBezTo>
                  <a:pt x="236" y="355"/>
                  <a:pt x="235" y="356"/>
                  <a:pt x="234" y="358"/>
                </a:cubicBezTo>
                <a:cubicBezTo>
                  <a:pt x="198" y="391"/>
                  <a:pt x="162" y="408"/>
                  <a:pt x="126" y="408"/>
                </a:cubicBezTo>
                <a:cubicBezTo>
                  <a:pt x="92" y="408"/>
                  <a:pt x="63" y="396"/>
                  <a:pt x="38" y="372"/>
                </a:cubicBezTo>
                <a:cubicBezTo>
                  <a:pt x="13" y="348"/>
                  <a:pt x="0" y="310"/>
                  <a:pt x="0" y="257"/>
                </a:cubicBezTo>
                <a:moveTo>
                  <a:pt x="288" y="103"/>
                </a:moveTo>
                <a:cubicBezTo>
                  <a:pt x="288" y="99"/>
                  <a:pt x="287" y="92"/>
                  <a:pt x="284" y="82"/>
                </a:cubicBezTo>
                <a:cubicBezTo>
                  <a:pt x="281" y="73"/>
                  <a:pt x="274" y="62"/>
                  <a:pt x="262" y="51"/>
                </a:cubicBezTo>
                <a:cubicBezTo>
                  <a:pt x="251" y="39"/>
                  <a:pt x="237" y="33"/>
                  <a:pt x="220" y="33"/>
                </a:cubicBezTo>
                <a:cubicBezTo>
                  <a:pt x="199" y="33"/>
                  <a:pt x="179" y="42"/>
                  <a:pt x="160" y="61"/>
                </a:cubicBezTo>
                <a:cubicBezTo>
                  <a:pt x="141" y="79"/>
                  <a:pt x="126" y="105"/>
                  <a:pt x="115" y="135"/>
                </a:cubicBezTo>
                <a:cubicBezTo>
                  <a:pt x="97" y="182"/>
                  <a:pt x="85" y="232"/>
                  <a:pt x="78" y="283"/>
                </a:cubicBezTo>
                <a:cubicBezTo>
                  <a:pt x="78" y="284"/>
                  <a:pt x="78" y="288"/>
                  <a:pt x="78" y="293"/>
                </a:cubicBezTo>
                <a:cubicBezTo>
                  <a:pt x="78" y="297"/>
                  <a:pt x="77" y="301"/>
                  <a:pt x="77" y="303"/>
                </a:cubicBezTo>
                <a:cubicBezTo>
                  <a:pt x="77" y="330"/>
                  <a:pt x="82" y="349"/>
                  <a:pt x="93" y="359"/>
                </a:cubicBezTo>
                <a:cubicBezTo>
                  <a:pt x="104" y="370"/>
                  <a:pt x="117" y="375"/>
                  <a:pt x="132" y="376"/>
                </a:cubicBezTo>
                <a:cubicBezTo>
                  <a:pt x="155" y="376"/>
                  <a:pt x="177" y="366"/>
                  <a:pt x="200" y="346"/>
                </a:cubicBezTo>
                <a:cubicBezTo>
                  <a:pt x="222" y="326"/>
                  <a:pt x="235" y="311"/>
                  <a:pt x="239" y="300"/>
                </a:cubicBezTo>
                <a:cubicBezTo>
                  <a:pt x="240" y="297"/>
                  <a:pt x="249" y="265"/>
                  <a:pt x="264" y="203"/>
                </a:cubicBezTo>
                <a:cubicBezTo>
                  <a:pt x="280" y="141"/>
                  <a:pt x="288" y="108"/>
                  <a:pt x="288" y="10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2" name="Freeform 381"/>
          <p:cNvSpPr/>
          <p:nvPr/>
        </p:nvSpPr>
        <p:spPr>
          <a:xfrm>
            <a:off x="1844640" y="3440520"/>
            <a:ext cx="64800" cy="154440"/>
          </a:xfrm>
          <a:custGeom>
            <a:avLst/>
            <a:gdLst/>
            <a:ahLst/>
            <a:cxnLst/>
            <a:rect l="0" t="0" r="r" b="b"/>
            <a:pathLst>
              <a:path w="180" h="429">
                <a:moveTo>
                  <a:pt x="104" y="39"/>
                </a:moveTo>
                <a:cubicBezTo>
                  <a:pt x="104" y="28"/>
                  <a:pt x="108" y="19"/>
                  <a:pt x="116" y="12"/>
                </a:cubicBezTo>
                <a:cubicBezTo>
                  <a:pt x="124" y="4"/>
                  <a:pt x="133" y="0"/>
                  <a:pt x="144" y="0"/>
                </a:cubicBezTo>
                <a:cubicBezTo>
                  <a:pt x="152" y="0"/>
                  <a:pt x="159" y="2"/>
                  <a:pt x="164" y="7"/>
                </a:cubicBezTo>
                <a:cubicBezTo>
                  <a:pt x="169" y="12"/>
                  <a:pt x="172" y="19"/>
                  <a:pt x="173" y="27"/>
                </a:cubicBezTo>
                <a:cubicBezTo>
                  <a:pt x="173" y="36"/>
                  <a:pt x="168" y="45"/>
                  <a:pt x="160" y="53"/>
                </a:cubicBezTo>
                <a:cubicBezTo>
                  <a:pt x="150" y="61"/>
                  <a:pt x="141" y="66"/>
                  <a:pt x="131" y="66"/>
                </a:cubicBezTo>
                <a:cubicBezTo>
                  <a:pt x="124" y="66"/>
                  <a:pt x="118" y="64"/>
                  <a:pt x="113" y="60"/>
                </a:cubicBezTo>
                <a:cubicBezTo>
                  <a:pt x="107" y="55"/>
                  <a:pt x="104" y="48"/>
                  <a:pt x="104" y="39"/>
                </a:cubicBezTo>
                <a:moveTo>
                  <a:pt x="0" y="239"/>
                </a:moveTo>
                <a:cubicBezTo>
                  <a:pt x="0" y="236"/>
                  <a:pt x="2" y="229"/>
                  <a:pt x="6" y="220"/>
                </a:cubicBezTo>
                <a:cubicBezTo>
                  <a:pt x="9" y="210"/>
                  <a:pt x="15" y="199"/>
                  <a:pt x="21" y="187"/>
                </a:cubicBezTo>
                <a:cubicBezTo>
                  <a:pt x="27" y="175"/>
                  <a:pt x="37" y="164"/>
                  <a:pt x="49" y="154"/>
                </a:cubicBezTo>
                <a:cubicBezTo>
                  <a:pt x="61" y="145"/>
                  <a:pt x="74" y="140"/>
                  <a:pt x="87" y="140"/>
                </a:cubicBezTo>
                <a:cubicBezTo>
                  <a:pt x="104" y="140"/>
                  <a:pt x="118" y="145"/>
                  <a:pt x="129" y="155"/>
                </a:cubicBezTo>
                <a:cubicBezTo>
                  <a:pt x="140" y="165"/>
                  <a:pt x="146" y="178"/>
                  <a:pt x="146" y="195"/>
                </a:cubicBezTo>
                <a:cubicBezTo>
                  <a:pt x="146" y="202"/>
                  <a:pt x="143" y="214"/>
                  <a:pt x="137" y="230"/>
                </a:cubicBezTo>
                <a:cubicBezTo>
                  <a:pt x="131" y="247"/>
                  <a:pt x="123" y="269"/>
                  <a:pt x="112" y="297"/>
                </a:cubicBezTo>
                <a:cubicBezTo>
                  <a:pt x="100" y="325"/>
                  <a:pt x="92" y="349"/>
                  <a:pt x="85" y="369"/>
                </a:cubicBezTo>
                <a:cubicBezTo>
                  <a:pt x="83" y="379"/>
                  <a:pt x="82" y="386"/>
                  <a:pt x="82" y="390"/>
                </a:cubicBezTo>
                <a:cubicBezTo>
                  <a:pt x="82" y="401"/>
                  <a:pt x="85" y="406"/>
                  <a:pt x="92" y="406"/>
                </a:cubicBezTo>
                <a:cubicBezTo>
                  <a:pt x="96" y="406"/>
                  <a:pt x="100" y="405"/>
                  <a:pt x="105" y="404"/>
                </a:cubicBezTo>
                <a:cubicBezTo>
                  <a:pt x="109" y="403"/>
                  <a:pt x="114" y="400"/>
                  <a:pt x="119" y="395"/>
                </a:cubicBezTo>
                <a:cubicBezTo>
                  <a:pt x="125" y="390"/>
                  <a:pt x="130" y="383"/>
                  <a:pt x="136" y="373"/>
                </a:cubicBezTo>
                <a:cubicBezTo>
                  <a:pt x="142" y="362"/>
                  <a:pt x="148" y="350"/>
                  <a:pt x="152" y="335"/>
                </a:cubicBezTo>
                <a:cubicBezTo>
                  <a:pt x="154" y="330"/>
                  <a:pt x="155" y="327"/>
                  <a:pt x="156" y="326"/>
                </a:cubicBezTo>
                <a:cubicBezTo>
                  <a:pt x="156" y="325"/>
                  <a:pt x="161" y="325"/>
                  <a:pt x="167" y="325"/>
                </a:cubicBezTo>
                <a:cubicBezTo>
                  <a:pt x="176" y="325"/>
                  <a:pt x="180" y="327"/>
                  <a:pt x="180" y="331"/>
                </a:cubicBezTo>
                <a:cubicBezTo>
                  <a:pt x="180" y="335"/>
                  <a:pt x="178" y="341"/>
                  <a:pt x="174" y="351"/>
                </a:cubicBezTo>
                <a:cubicBezTo>
                  <a:pt x="171" y="361"/>
                  <a:pt x="165" y="372"/>
                  <a:pt x="158" y="383"/>
                </a:cubicBezTo>
                <a:cubicBezTo>
                  <a:pt x="151" y="395"/>
                  <a:pt x="141" y="406"/>
                  <a:pt x="129" y="415"/>
                </a:cubicBezTo>
                <a:cubicBezTo>
                  <a:pt x="116" y="425"/>
                  <a:pt x="103" y="429"/>
                  <a:pt x="89" y="429"/>
                </a:cubicBezTo>
                <a:cubicBezTo>
                  <a:pt x="76" y="429"/>
                  <a:pt x="63" y="425"/>
                  <a:pt x="52" y="416"/>
                </a:cubicBezTo>
                <a:cubicBezTo>
                  <a:pt x="40" y="407"/>
                  <a:pt x="34" y="393"/>
                  <a:pt x="34" y="375"/>
                </a:cubicBezTo>
                <a:cubicBezTo>
                  <a:pt x="34" y="368"/>
                  <a:pt x="35" y="361"/>
                  <a:pt x="37" y="355"/>
                </a:cubicBezTo>
                <a:cubicBezTo>
                  <a:pt x="39" y="348"/>
                  <a:pt x="48" y="324"/>
                  <a:pt x="64" y="282"/>
                </a:cubicBezTo>
                <a:cubicBezTo>
                  <a:pt x="80" y="239"/>
                  <a:pt x="90" y="213"/>
                  <a:pt x="92" y="205"/>
                </a:cubicBezTo>
                <a:cubicBezTo>
                  <a:pt x="95" y="196"/>
                  <a:pt x="96" y="188"/>
                  <a:pt x="97" y="180"/>
                </a:cubicBezTo>
                <a:cubicBezTo>
                  <a:pt x="97" y="170"/>
                  <a:pt x="93" y="165"/>
                  <a:pt x="86" y="165"/>
                </a:cubicBezTo>
                <a:lnTo>
                  <a:pt x="85" y="165"/>
                </a:lnTo>
                <a:cubicBezTo>
                  <a:pt x="72" y="165"/>
                  <a:pt x="60" y="172"/>
                  <a:pt x="50" y="186"/>
                </a:cubicBezTo>
                <a:cubicBezTo>
                  <a:pt x="39" y="200"/>
                  <a:pt x="31" y="218"/>
                  <a:pt x="25" y="239"/>
                </a:cubicBezTo>
                <a:cubicBezTo>
                  <a:pt x="25" y="240"/>
                  <a:pt x="25" y="240"/>
                  <a:pt x="24" y="241"/>
                </a:cubicBezTo>
                <a:cubicBezTo>
                  <a:pt x="24" y="242"/>
                  <a:pt x="23" y="243"/>
                  <a:pt x="23" y="243"/>
                </a:cubicBezTo>
                <a:cubicBezTo>
                  <a:pt x="23" y="244"/>
                  <a:pt x="23" y="244"/>
                  <a:pt x="22" y="244"/>
                </a:cubicBezTo>
                <a:cubicBezTo>
                  <a:pt x="21" y="245"/>
                  <a:pt x="21" y="245"/>
                  <a:pt x="20" y="245"/>
                </a:cubicBezTo>
                <a:cubicBezTo>
                  <a:pt x="20" y="245"/>
                  <a:pt x="19" y="245"/>
                  <a:pt x="18" y="245"/>
                </a:cubicBezTo>
                <a:cubicBezTo>
                  <a:pt x="16" y="245"/>
                  <a:pt x="15" y="245"/>
                  <a:pt x="13" y="245"/>
                </a:cubicBezTo>
                <a:lnTo>
                  <a:pt x="4" y="245"/>
                </a:lnTo>
                <a:cubicBezTo>
                  <a:pt x="1" y="243"/>
                  <a:pt x="0" y="241"/>
                  <a:pt x="0" y="23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3" name="TextBox 382"/>
          <p:cNvSpPr txBox="1"/>
          <p:nvPr/>
        </p:nvSpPr>
        <p:spPr>
          <a:xfrm>
            <a:off x="747720" y="3247920"/>
            <a:ext cx="9662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ここで </a:t>
            </a:r>
            <a:endParaRPr lang="en-US" sz="2170" b="0" u="none" strike="noStrike">
              <a:solidFill>
                <a:srgbClr val="000000"/>
              </a:solidFill>
              <a:effectLst/>
              <a:uFillTx/>
              <a:latin typeface="Times New Roman"/>
            </a:endParaRPr>
          </a:p>
        </p:txBody>
      </p:sp>
      <p:sp>
        <p:nvSpPr>
          <p:cNvPr id="384" name="TextBox 383"/>
          <p:cNvSpPr txBox="1"/>
          <p:nvPr/>
        </p:nvSpPr>
        <p:spPr>
          <a:xfrm>
            <a:off x="1933920" y="3247920"/>
            <a:ext cx="951732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はどのトークンにどれだけ注目するかを表す重み。この重みを使って、入力</a:t>
            </a:r>
            <a:endParaRPr lang="en-US" sz="2170" b="0" u="none" strike="noStrike">
              <a:solidFill>
                <a:srgbClr val="000000"/>
              </a:solidFill>
              <a:effectLst/>
              <a:uFillTx/>
              <a:latin typeface="Times New Roman"/>
            </a:endParaRPr>
          </a:p>
        </p:txBody>
      </p:sp>
      <p:sp>
        <p:nvSpPr>
          <p:cNvPr id="385" name="Freeform 384"/>
          <p:cNvSpPr/>
          <p:nvPr/>
        </p:nvSpPr>
        <p:spPr>
          <a:xfrm>
            <a:off x="3390840" y="4617360"/>
            <a:ext cx="186120" cy="209520"/>
          </a:xfrm>
          <a:custGeom>
            <a:avLst/>
            <a:gdLst/>
            <a:ahLst/>
            <a:cxnLst/>
            <a:rect l="0" t="0" r="r" b="b"/>
            <a:pathLst>
              <a:path w="517" h="582">
                <a:moveTo>
                  <a:pt x="0" y="207"/>
                </a:moveTo>
                <a:cubicBezTo>
                  <a:pt x="0" y="175"/>
                  <a:pt x="5" y="147"/>
                  <a:pt x="15" y="122"/>
                </a:cubicBezTo>
                <a:cubicBezTo>
                  <a:pt x="24" y="98"/>
                  <a:pt x="37" y="78"/>
                  <a:pt x="52" y="63"/>
                </a:cubicBezTo>
                <a:cubicBezTo>
                  <a:pt x="67" y="48"/>
                  <a:pt x="84" y="35"/>
                  <a:pt x="103" y="26"/>
                </a:cubicBezTo>
                <a:cubicBezTo>
                  <a:pt x="123" y="16"/>
                  <a:pt x="141" y="10"/>
                  <a:pt x="157" y="6"/>
                </a:cubicBezTo>
                <a:cubicBezTo>
                  <a:pt x="174" y="2"/>
                  <a:pt x="189" y="1"/>
                  <a:pt x="205" y="1"/>
                </a:cubicBezTo>
                <a:cubicBezTo>
                  <a:pt x="268" y="1"/>
                  <a:pt x="317" y="20"/>
                  <a:pt x="354" y="57"/>
                </a:cubicBezTo>
                <a:lnTo>
                  <a:pt x="362" y="66"/>
                </a:lnTo>
                <a:lnTo>
                  <a:pt x="404" y="0"/>
                </a:lnTo>
                <a:lnTo>
                  <a:pt x="454" y="0"/>
                </a:lnTo>
                <a:lnTo>
                  <a:pt x="454" y="526"/>
                </a:lnTo>
                <a:lnTo>
                  <a:pt x="517" y="526"/>
                </a:lnTo>
                <a:lnTo>
                  <a:pt x="517" y="582"/>
                </a:lnTo>
                <a:lnTo>
                  <a:pt x="508" y="582"/>
                </a:lnTo>
                <a:cubicBezTo>
                  <a:pt x="498" y="580"/>
                  <a:pt x="460" y="579"/>
                  <a:pt x="396" y="579"/>
                </a:cubicBezTo>
                <a:cubicBezTo>
                  <a:pt x="326" y="579"/>
                  <a:pt x="289" y="580"/>
                  <a:pt x="284" y="582"/>
                </a:cubicBezTo>
                <a:lnTo>
                  <a:pt x="276" y="582"/>
                </a:lnTo>
                <a:lnTo>
                  <a:pt x="276" y="526"/>
                </a:lnTo>
                <a:lnTo>
                  <a:pt x="338" y="526"/>
                </a:lnTo>
                <a:lnTo>
                  <a:pt x="338" y="369"/>
                </a:lnTo>
                <a:cubicBezTo>
                  <a:pt x="337" y="370"/>
                  <a:pt x="333" y="372"/>
                  <a:pt x="327" y="376"/>
                </a:cubicBezTo>
                <a:cubicBezTo>
                  <a:pt x="321" y="380"/>
                  <a:pt x="316" y="383"/>
                  <a:pt x="313" y="384"/>
                </a:cubicBezTo>
                <a:cubicBezTo>
                  <a:pt x="309" y="386"/>
                  <a:pt x="304" y="388"/>
                  <a:pt x="298" y="392"/>
                </a:cubicBezTo>
                <a:cubicBezTo>
                  <a:pt x="292" y="397"/>
                  <a:pt x="286" y="399"/>
                  <a:pt x="280" y="401"/>
                </a:cubicBezTo>
                <a:cubicBezTo>
                  <a:pt x="274" y="402"/>
                  <a:pt x="267" y="404"/>
                  <a:pt x="259" y="406"/>
                </a:cubicBezTo>
                <a:cubicBezTo>
                  <a:pt x="251" y="408"/>
                  <a:pt x="243" y="410"/>
                  <a:pt x="234" y="410"/>
                </a:cubicBezTo>
                <a:cubicBezTo>
                  <a:pt x="225" y="411"/>
                  <a:pt x="215" y="412"/>
                  <a:pt x="205" y="412"/>
                </a:cubicBezTo>
                <a:cubicBezTo>
                  <a:pt x="144" y="412"/>
                  <a:pt x="93" y="394"/>
                  <a:pt x="56" y="356"/>
                </a:cubicBezTo>
                <a:cubicBezTo>
                  <a:pt x="19" y="319"/>
                  <a:pt x="0" y="270"/>
                  <a:pt x="0" y="207"/>
                </a:cubicBezTo>
                <a:moveTo>
                  <a:pt x="226" y="365"/>
                </a:moveTo>
                <a:cubicBezTo>
                  <a:pt x="275" y="365"/>
                  <a:pt x="314" y="341"/>
                  <a:pt x="343" y="292"/>
                </a:cubicBezTo>
                <a:lnTo>
                  <a:pt x="343" y="134"/>
                </a:lnTo>
                <a:lnTo>
                  <a:pt x="339" y="124"/>
                </a:lnTo>
                <a:cubicBezTo>
                  <a:pt x="330" y="103"/>
                  <a:pt x="317" y="85"/>
                  <a:pt x="300" y="71"/>
                </a:cubicBezTo>
                <a:cubicBezTo>
                  <a:pt x="282" y="57"/>
                  <a:pt x="262" y="49"/>
                  <a:pt x="239" y="49"/>
                </a:cubicBezTo>
                <a:cubicBezTo>
                  <a:pt x="227" y="49"/>
                  <a:pt x="216" y="51"/>
                  <a:pt x="204" y="56"/>
                </a:cubicBezTo>
                <a:cubicBezTo>
                  <a:pt x="193" y="60"/>
                  <a:pt x="181" y="68"/>
                  <a:pt x="170" y="79"/>
                </a:cubicBezTo>
                <a:cubicBezTo>
                  <a:pt x="158" y="91"/>
                  <a:pt x="149" y="107"/>
                  <a:pt x="142" y="128"/>
                </a:cubicBezTo>
                <a:cubicBezTo>
                  <a:pt x="135" y="149"/>
                  <a:pt x="131" y="175"/>
                  <a:pt x="131" y="206"/>
                </a:cubicBezTo>
                <a:cubicBezTo>
                  <a:pt x="131" y="265"/>
                  <a:pt x="141" y="305"/>
                  <a:pt x="160" y="329"/>
                </a:cubicBezTo>
                <a:cubicBezTo>
                  <a:pt x="179" y="353"/>
                  <a:pt x="201" y="365"/>
                  <a:pt x="226"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6" name="Freeform 385"/>
          <p:cNvSpPr/>
          <p:nvPr/>
        </p:nvSpPr>
        <p:spPr>
          <a:xfrm>
            <a:off x="3422880" y="4549680"/>
            <a:ext cx="108720" cy="33840"/>
          </a:xfrm>
          <a:custGeom>
            <a:avLst/>
            <a:gdLst/>
            <a:ahLst/>
            <a:cxnLst/>
            <a:rect l="0" t="0" r="r" b="b"/>
            <a:pathLst>
              <a:path w="302" h="94">
                <a:moveTo>
                  <a:pt x="87" y="61"/>
                </a:moveTo>
                <a:cubicBezTo>
                  <a:pt x="78" y="61"/>
                  <a:pt x="69" y="63"/>
                  <a:pt x="61" y="67"/>
                </a:cubicBezTo>
                <a:cubicBezTo>
                  <a:pt x="54" y="70"/>
                  <a:pt x="48" y="74"/>
                  <a:pt x="43" y="77"/>
                </a:cubicBezTo>
                <a:cubicBezTo>
                  <a:pt x="39" y="80"/>
                  <a:pt x="33" y="85"/>
                  <a:pt x="25" y="94"/>
                </a:cubicBezTo>
                <a:lnTo>
                  <a:pt x="13" y="83"/>
                </a:lnTo>
                <a:lnTo>
                  <a:pt x="0" y="73"/>
                </a:lnTo>
                <a:cubicBezTo>
                  <a:pt x="0" y="73"/>
                  <a:pt x="4" y="68"/>
                  <a:pt x="11" y="60"/>
                </a:cubicBezTo>
                <a:cubicBezTo>
                  <a:pt x="18" y="51"/>
                  <a:pt x="26" y="42"/>
                  <a:pt x="34" y="33"/>
                </a:cubicBezTo>
                <a:cubicBezTo>
                  <a:pt x="43" y="23"/>
                  <a:pt x="49" y="17"/>
                  <a:pt x="53" y="14"/>
                </a:cubicBezTo>
                <a:cubicBezTo>
                  <a:pt x="67" y="4"/>
                  <a:pt x="81" y="0"/>
                  <a:pt x="94" y="0"/>
                </a:cubicBezTo>
                <a:cubicBezTo>
                  <a:pt x="107" y="0"/>
                  <a:pt x="127" y="5"/>
                  <a:pt x="153" y="17"/>
                </a:cubicBezTo>
                <a:cubicBezTo>
                  <a:pt x="180" y="28"/>
                  <a:pt x="200" y="33"/>
                  <a:pt x="214" y="33"/>
                </a:cubicBezTo>
                <a:cubicBezTo>
                  <a:pt x="223" y="33"/>
                  <a:pt x="231" y="32"/>
                  <a:pt x="239" y="28"/>
                </a:cubicBezTo>
                <a:cubicBezTo>
                  <a:pt x="248" y="24"/>
                  <a:pt x="254" y="21"/>
                  <a:pt x="258" y="18"/>
                </a:cubicBezTo>
                <a:cubicBezTo>
                  <a:pt x="262" y="15"/>
                  <a:pt x="269" y="8"/>
                  <a:pt x="276" y="0"/>
                </a:cubicBezTo>
                <a:lnTo>
                  <a:pt x="289" y="11"/>
                </a:lnTo>
                <a:lnTo>
                  <a:pt x="302" y="22"/>
                </a:lnTo>
                <a:cubicBezTo>
                  <a:pt x="277" y="57"/>
                  <a:pt x="255" y="79"/>
                  <a:pt x="236" y="88"/>
                </a:cubicBezTo>
                <a:cubicBezTo>
                  <a:pt x="227" y="92"/>
                  <a:pt x="218" y="94"/>
                  <a:pt x="208" y="94"/>
                </a:cubicBezTo>
                <a:cubicBezTo>
                  <a:pt x="195" y="94"/>
                  <a:pt x="175" y="89"/>
                  <a:pt x="149" y="78"/>
                </a:cubicBezTo>
                <a:cubicBezTo>
                  <a:pt x="122" y="67"/>
                  <a:pt x="102" y="61"/>
                  <a:pt x="87" y="6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7" name="Freeform 386"/>
          <p:cNvSpPr/>
          <p:nvPr/>
        </p:nvSpPr>
        <p:spPr>
          <a:xfrm>
            <a:off x="3599280" y="4475880"/>
            <a:ext cx="153720" cy="153720"/>
          </a:xfrm>
          <a:custGeom>
            <a:avLst/>
            <a:gdLst/>
            <a:ahLst/>
            <a:cxnLst/>
            <a:rect l="0" t="0" r="r" b="b"/>
            <a:pathLst>
              <a:path w="427" h="427">
                <a:moveTo>
                  <a:pt x="0" y="16"/>
                </a:moveTo>
                <a:cubicBezTo>
                  <a:pt x="0" y="16"/>
                  <a:pt x="0" y="15"/>
                  <a:pt x="0" y="13"/>
                </a:cubicBezTo>
                <a:cubicBezTo>
                  <a:pt x="0" y="10"/>
                  <a:pt x="0" y="8"/>
                  <a:pt x="2" y="6"/>
                </a:cubicBezTo>
                <a:cubicBezTo>
                  <a:pt x="4" y="3"/>
                  <a:pt x="5" y="2"/>
                  <a:pt x="7" y="1"/>
                </a:cubicBezTo>
                <a:cubicBezTo>
                  <a:pt x="8" y="0"/>
                  <a:pt x="9" y="0"/>
                  <a:pt x="10" y="0"/>
                </a:cubicBezTo>
                <a:lnTo>
                  <a:pt x="417" y="0"/>
                </a:lnTo>
                <a:cubicBezTo>
                  <a:pt x="424" y="3"/>
                  <a:pt x="427" y="7"/>
                  <a:pt x="427" y="13"/>
                </a:cubicBezTo>
                <a:cubicBezTo>
                  <a:pt x="427" y="18"/>
                  <a:pt x="424" y="22"/>
                  <a:pt x="417" y="25"/>
                </a:cubicBezTo>
                <a:lnTo>
                  <a:pt x="227" y="25"/>
                </a:lnTo>
                <a:lnTo>
                  <a:pt x="227" y="418"/>
                </a:lnTo>
                <a:cubicBezTo>
                  <a:pt x="224" y="423"/>
                  <a:pt x="220" y="426"/>
                  <a:pt x="215" y="427"/>
                </a:cubicBezTo>
                <a:cubicBezTo>
                  <a:pt x="213" y="427"/>
                  <a:pt x="212" y="427"/>
                  <a:pt x="211" y="426"/>
                </a:cubicBezTo>
                <a:cubicBezTo>
                  <a:pt x="209" y="426"/>
                  <a:pt x="208" y="426"/>
                  <a:pt x="207" y="425"/>
                </a:cubicBezTo>
                <a:cubicBezTo>
                  <a:pt x="207" y="425"/>
                  <a:pt x="206" y="424"/>
                  <a:pt x="205" y="423"/>
                </a:cubicBezTo>
                <a:cubicBezTo>
                  <a:pt x="204" y="422"/>
                  <a:pt x="204" y="422"/>
                  <a:pt x="204" y="421"/>
                </a:cubicBezTo>
                <a:cubicBezTo>
                  <a:pt x="204" y="421"/>
                  <a:pt x="203" y="420"/>
                  <a:pt x="202" y="419"/>
                </a:cubicBezTo>
                <a:cubicBezTo>
                  <a:pt x="201" y="418"/>
                  <a:pt x="201" y="417"/>
                  <a:pt x="201" y="417"/>
                </a:cubicBezTo>
                <a:lnTo>
                  <a:pt x="201" y="25"/>
                </a:lnTo>
                <a:lnTo>
                  <a:pt x="10" y="25"/>
                </a:lnTo>
                <a:cubicBezTo>
                  <a:pt x="9" y="25"/>
                  <a:pt x="9" y="25"/>
                  <a:pt x="7" y="24"/>
                </a:cubicBezTo>
                <a:cubicBezTo>
                  <a:pt x="6" y="23"/>
                  <a:pt x="4" y="22"/>
                  <a:pt x="2" y="20"/>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8" name="Freeform 387"/>
          <p:cNvSpPr/>
          <p:nvPr/>
        </p:nvSpPr>
        <p:spPr>
          <a:xfrm>
            <a:off x="3889800" y="4644360"/>
            <a:ext cx="217080" cy="76320"/>
          </a:xfrm>
          <a:custGeom>
            <a:avLst/>
            <a:gdLst/>
            <a:ahLst/>
            <a:cxnLst/>
            <a:rect l="0" t="0" r="r" b="b"/>
            <a:pathLst>
              <a:path w="603" h="212">
                <a:moveTo>
                  <a:pt x="0" y="18"/>
                </a:moveTo>
                <a:cubicBezTo>
                  <a:pt x="0" y="10"/>
                  <a:pt x="5" y="4"/>
                  <a:pt x="13" y="0"/>
                </a:cubicBezTo>
                <a:lnTo>
                  <a:pt x="589" y="0"/>
                </a:lnTo>
                <a:cubicBezTo>
                  <a:pt x="598" y="4"/>
                  <a:pt x="603" y="10"/>
                  <a:pt x="603" y="18"/>
                </a:cubicBezTo>
                <a:cubicBezTo>
                  <a:pt x="603" y="24"/>
                  <a:pt x="598" y="30"/>
                  <a:pt x="590" y="35"/>
                </a:cubicBezTo>
                <a:lnTo>
                  <a:pt x="302" y="36"/>
                </a:lnTo>
                <a:lnTo>
                  <a:pt x="15" y="36"/>
                </a:lnTo>
                <a:cubicBezTo>
                  <a:pt x="5" y="33"/>
                  <a:pt x="0" y="27"/>
                  <a:pt x="0" y="18"/>
                </a:cubicBezTo>
                <a:moveTo>
                  <a:pt x="0" y="194"/>
                </a:moveTo>
                <a:cubicBezTo>
                  <a:pt x="0" y="185"/>
                  <a:pt x="5" y="179"/>
                  <a:pt x="15" y="176"/>
                </a:cubicBezTo>
                <a:lnTo>
                  <a:pt x="590" y="176"/>
                </a:lnTo>
                <a:cubicBezTo>
                  <a:pt x="598" y="182"/>
                  <a:pt x="603" y="188"/>
                  <a:pt x="603" y="194"/>
                </a:cubicBezTo>
                <a:cubicBezTo>
                  <a:pt x="603" y="202"/>
                  <a:pt x="598" y="208"/>
                  <a:pt x="589" y="212"/>
                </a:cubicBezTo>
                <a:lnTo>
                  <a:pt x="13" y="212"/>
                </a:lnTo>
                <a:cubicBezTo>
                  <a:pt x="5"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9" name="Freeform 388"/>
          <p:cNvSpPr/>
          <p:nvPr/>
        </p:nvSpPr>
        <p:spPr>
          <a:xfrm>
            <a:off x="4232880" y="4454640"/>
            <a:ext cx="433440" cy="455400"/>
          </a:xfrm>
          <a:custGeom>
            <a:avLst/>
            <a:gdLst/>
            <a:ahLst/>
            <a:cxnLst/>
            <a:rect l="0" t="0" r="r" b="b"/>
            <a:pathLst>
              <a:path w="1204" h="1265">
                <a:moveTo>
                  <a:pt x="4" y="2"/>
                </a:moveTo>
                <a:cubicBezTo>
                  <a:pt x="6" y="1"/>
                  <a:pt x="188" y="0"/>
                  <a:pt x="550" y="0"/>
                </a:cubicBezTo>
                <a:lnTo>
                  <a:pt x="1095" y="0"/>
                </a:lnTo>
                <a:lnTo>
                  <a:pt x="1147" y="122"/>
                </a:lnTo>
                <a:cubicBezTo>
                  <a:pt x="1182" y="205"/>
                  <a:pt x="1201" y="249"/>
                  <a:pt x="1204" y="254"/>
                </a:cubicBezTo>
                <a:lnTo>
                  <a:pt x="1168" y="254"/>
                </a:lnTo>
                <a:lnTo>
                  <a:pt x="1161" y="241"/>
                </a:lnTo>
                <a:cubicBezTo>
                  <a:pt x="1149" y="217"/>
                  <a:pt x="1132" y="193"/>
                  <a:pt x="1111" y="171"/>
                </a:cubicBezTo>
                <a:cubicBezTo>
                  <a:pt x="1081" y="142"/>
                  <a:pt x="1047" y="119"/>
                  <a:pt x="1011" y="101"/>
                </a:cubicBezTo>
                <a:cubicBezTo>
                  <a:pt x="974" y="84"/>
                  <a:pt x="931" y="71"/>
                  <a:pt x="883" y="63"/>
                </a:cubicBezTo>
                <a:cubicBezTo>
                  <a:pt x="834" y="54"/>
                  <a:pt x="789" y="49"/>
                  <a:pt x="746" y="47"/>
                </a:cubicBezTo>
                <a:cubicBezTo>
                  <a:pt x="703" y="46"/>
                  <a:pt x="648" y="44"/>
                  <a:pt x="581" y="44"/>
                </a:cubicBezTo>
                <a:lnTo>
                  <a:pt x="468" y="44"/>
                </a:lnTo>
                <a:lnTo>
                  <a:pt x="440" y="44"/>
                </a:lnTo>
                <a:lnTo>
                  <a:pt x="176" y="44"/>
                </a:lnTo>
                <a:lnTo>
                  <a:pt x="184" y="54"/>
                </a:lnTo>
                <a:cubicBezTo>
                  <a:pt x="462" y="435"/>
                  <a:pt x="602" y="627"/>
                  <a:pt x="603" y="630"/>
                </a:cubicBezTo>
                <a:cubicBezTo>
                  <a:pt x="604" y="632"/>
                  <a:pt x="604" y="633"/>
                  <a:pt x="603" y="636"/>
                </a:cubicBezTo>
                <a:cubicBezTo>
                  <a:pt x="602" y="638"/>
                  <a:pt x="522" y="728"/>
                  <a:pt x="365" y="909"/>
                </a:cubicBezTo>
                <a:lnTo>
                  <a:pt x="127" y="1180"/>
                </a:lnTo>
                <a:cubicBezTo>
                  <a:pt x="127" y="1181"/>
                  <a:pt x="190" y="1181"/>
                  <a:pt x="317" y="1181"/>
                </a:cubicBezTo>
                <a:cubicBezTo>
                  <a:pt x="349" y="1181"/>
                  <a:pt x="391" y="1181"/>
                  <a:pt x="445" y="1181"/>
                </a:cubicBezTo>
                <a:cubicBezTo>
                  <a:pt x="498" y="1181"/>
                  <a:pt x="537" y="1181"/>
                  <a:pt x="560" y="1182"/>
                </a:cubicBezTo>
                <a:cubicBezTo>
                  <a:pt x="642" y="1182"/>
                  <a:pt x="708" y="1181"/>
                  <a:pt x="759" y="1177"/>
                </a:cubicBezTo>
                <a:cubicBezTo>
                  <a:pt x="809" y="1174"/>
                  <a:pt x="859" y="1168"/>
                  <a:pt x="910" y="1159"/>
                </a:cubicBezTo>
                <a:cubicBezTo>
                  <a:pt x="960" y="1149"/>
                  <a:pt x="1003" y="1134"/>
                  <a:pt x="1038" y="1114"/>
                </a:cubicBezTo>
                <a:cubicBezTo>
                  <a:pt x="1073" y="1094"/>
                  <a:pt x="1104" y="1068"/>
                  <a:pt x="1131" y="1036"/>
                </a:cubicBezTo>
                <a:cubicBezTo>
                  <a:pt x="1143" y="1020"/>
                  <a:pt x="1156" y="998"/>
                  <a:pt x="1168" y="971"/>
                </a:cubicBezTo>
                <a:lnTo>
                  <a:pt x="1204" y="971"/>
                </a:lnTo>
                <a:cubicBezTo>
                  <a:pt x="1204" y="971"/>
                  <a:pt x="1202" y="978"/>
                  <a:pt x="1197" y="990"/>
                </a:cubicBezTo>
                <a:cubicBezTo>
                  <a:pt x="1193" y="1002"/>
                  <a:pt x="1186" y="1021"/>
                  <a:pt x="1175" y="1048"/>
                </a:cubicBezTo>
                <a:cubicBezTo>
                  <a:pt x="1164" y="1076"/>
                  <a:pt x="1155" y="1101"/>
                  <a:pt x="1147" y="1124"/>
                </a:cubicBezTo>
                <a:lnTo>
                  <a:pt x="1095" y="1264"/>
                </a:lnTo>
                <a:lnTo>
                  <a:pt x="551" y="1265"/>
                </a:lnTo>
                <a:cubicBezTo>
                  <a:pt x="189" y="1265"/>
                  <a:pt x="7" y="1264"/>
                  <a:pt x="5" y="1263"/>
                </a:cubicBezTo>
                <a:cubicBezTo>
                  <a:pt x="1" y="1262"/>
                  <a:pt x="0" y="1259"/>
                  <a:pt x="0" y="1255"/>
                </a:cubicBezTo>
                <a:cubicBezTo>
                  <a:pt x="0" y="1254"/>
                  <a:pt x="0" y="1252"/>
                  <a:pt x="1" y="1250"/>
                </a:cubicBezTo>
                <a:lnTo>
                  <a:pt x="482" y="698"/>
                </a:lnTo>
                <a:cubicBezTo>
                  <a:pt x="482" y="698"/>
                  <a:pt x="473" y="684"/>
                  <a:pt x="453" y="657"/>
                </a:cubicBezTo>
                <a:cubicBezTo>
                  <a:pt x="433" y="631"/>
                  <a:pt x="401" y="588"/>
                  <a:pt x="358" y="528"/>
                </a:cubicBezTo>
                <a:cubicBezTo>
                  <a:pt x="315" y="467"/>
                  <a:pt x="275" y="414"/>
                  <a:pt x="241" y="367"/>
                </a:cubicBezTo>
                <a:lnTo>
                  <a:pt x="0" y="37"/>
                </a:lnTo>
                <a:lnTo>
                  <a:pt x="0" y="24"/>
                </a:lnTo>
                <a:cubicBezTo>
                  <a:pt x="0" y="11"/>
                  <a:pt x="1" y="4"/>
                  <a:pt x="4" y="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0" name="Freeform 389"/>
          <p:cNvSpPr/>
          <p:nvPr/>
        </p:nvSpPr>
        <p:spPr>
          <a:xfrm>
            <a:off x="4267800" y="4965120"/>
            <a:ext cx="64800" cy="154800"/>
          </a:xfrm>
          <a:custGeom>
            <a:avLst/>
            <a:gdLst/>
            <a:ahLst/>
            <a:cxnLst/>
            <a:rect l="0" t="0" r="r" b="b"/>
            <a:pathLst>
              <a:path w="180" h="430">
                <a:moveTo>
                  <a:pt x="105" y="39"/>
                </a:moveTo>
                <a:cubicBezTo>
                  <a:pt x="105" y="29"/>
                  <a:pt x="109" y="20"/>
                  <a:pt x="117" y="12"/>
                </a:cubicBezTo>
                <a:cubicBezTo>
                  <a:pt x="125" y="4"/>
                  <a:pt x="135" y="0"/>
                  <a:pt x="145" y="0"/>
                </a:cubicBezTo>
                <a:cubicBezTo>
                  <a:pt x="153" y="0"/>
                  <a:pt x="159" y="3"/>
                  <a:pt x="164" y="8"/>
                </a:cubicBezTo>
                <a:cubicBezTo>
                  <a:pt x="170" y="13"/>
                  <a:pt x="172" y="19"/>
                  <a:pt x="173" y="27"/>
                </a:cubicBezTo>
                <a:cubicBezTo>
                  <a:pt x="173" y="37"/>
                  <a:pt x="168" y="46"/>
                  <a:pt x="160" y="54"/>
                </a:cubicBezTo>
                <a:cubicBezTo>
                  <a:pt x="151" y="62"/>
                  <a:pt x="142" y="66"/>
                  <a:pt x="132" y="66"/>
                </a:cubicBezTo>
                <a:cubicBezTo>
                  <a:pt x="126" y="66"/>
                  <a:pt x="120" y="64"/>
                  <a:pt x="114" y="60"/>
                </a:cubicBezTo>
                <a:cubicBezTo>
                  <a:pt x="108" y="56"/>
                  <a:pt x="106" y="49"/>
                  <a:pt x="105" y="39"/>
                </a:cubicBezTo>
                <a:moveTo>
                  <a:pt x="0" y="240"/>
                </a:moveTo>
                <a:cubicBezTo>
                  <a:pt x="0" y="236"/>
                  <a:pt x="2" y="230"/>
                  <a:pt x="6" y="220"/>
                </a:cubicBezTo>
                <a:cubicBezTo>
                  <a:pt x="10" y="210"/>
                  <a:pt x="15" y="199"/>
                  <a:pt x="21" y="187"/>
                </a:cubicBezTo>
                <a:cubicBezTo>
                  <a:pt x="28" y="175"/>
                  <a:pt x="37" y="165"/>
                  <a:pt x="50" y="155"/>
                </a:cubicBezTo>
                <a:cubicBezTo>
                  <a:pt x="63" y="145"/>
                  <a:pt x="75" y="140"/>
                  <a:pt x="89" y="141"/>
                </a:cubicBezTo>
                <a:cubicBezTo>
                  <a:pt x="105" y="141"/>
                  <a:pt x="119" y="146"/>
                  <a:pt x="130" y="155"/>
                </a:cubicBezTo>
                <a:cubicBezTo>
                  <a:pt x="141" y="165"/>
                  <a:pt x="147" y="178"/>
                  <a:pt x="147" y="195"/>
                </a:cubicBezTo>
                <a:cubicBezTo>
                  <a:pt x="147" y="202"/>
                  <a:pt x="144" y="214"/>
                  <a:pt x="138" y="231"/>
                </a:cubicBezTo>
                <a:cubicBezTo>
                  <a:pt x="132" y="247"/>
                  <a:pt x="124" y="270"/>
                  <a:pt x="113" y="298"/>
                </a:cubicBezTo>
                <a:cubicBezTo>
                  <a:pt x="102" y="326"/>
                  <a:pt x="93" y="350"/>
                  <a:pt x="86" y="370"/>
                </a:cubicBezTo>
                <a:cubicBezTo>
                  <a:pt x="84" y="379"/>
                  <a:pt x="83" y="386"/>
                  <a:pt x="83" y="390"/>
                </a:cubicBezTo>
                <a:cubicBezTo>
                  <a:pt x="83" y="401"/>
                  <a:pt x="86" y="406"/>
                  <a:pt x="94" y="406"/>
                </a:cubicBezTo>
                <a:cubicBezTo>
                  <a:pt x="97" y="406"/>
                  <a:pt x="101" y="406"/>
                  <a:pt x="106" y="404"/>
                </a:cubicBezTo>
                <a:cubicBezTo>
                  <a:pt x="110" y="403"/>
                  <a:pt x="115" y="400"/>
                  <a:pt x="120" y="395"/>
                </a:cubicBezTo>
                <a:cubicBezTo>
                  <a:pt x="126" y="391"/>
                  <a:pt x="132" y="383"/>
                  <a:pt x="138" y="373"/>
                </a:cubicBezTo>
                <a:cubicBezTo>
                  <a:pt x="144" y="363"/>
                  <a:pt x="149" y="350"/>
                  <a:pt x="154" y="335"/>
                </a:cubicBezTo>
                <a:cubicBezTo>
                  <a:pt x="155" y="330"/>
                  <a:pt x="156" y="327"/>
                  <a:pt x="157" y="326"/>
                </a:cubicBezTo>
                <a:cubicBezTo>
                  <a:pt x="158" y="326"/>
                  <a:pt x="161" y="325"/>
                  <a:pt x="168" y="325"/>
                </a:cubicBezTo>
                <a:cubicBezTo>
                  <a:pt x="176" y="325"/>
                  <a:pt x="180" y="327"/>
                  <a:pt x="180" y="332"/>
                </a:cubicBezTo>
                <a:cubicBezTo>
                  <a:pt x="180" y="335"/>
                  <a:pt x="178" y="342"/>
                  <a:pt x="175" y="351"/>
                </a:cubicBezTo>
                <a:cubicBezTo>
                  <a:pt x="171" y="361"/>
                  <a:pt x="166" y="372"/>
                  <a:pt x="159" y="384"/>
                </a:cubicBezTo>
                <a:cubicBezTo>
                  <a:pt x="152" y="396"/>
                  <a:pt x="142" y="406"/>
                  <a:pt x="130" y="416"/>
                </a:cubicBezTo>
                <a:cubicBezTo>
                  <a:pt x="118" y="425"/>
                  <a:pt x="104" y="430"/>
                  <a:pt x="90" y="430"/>
                </a:cubicBezTo>
                <a:cubicBezTo>
                  <a:pt x="77" y="430"/>
                  <a:pt x="64" y="425"/>
                  <a:pt x="53" y="416"/>
                </a:cubicBezTo>
                <a:cubicBezTo>
                  <a:pt x="40" y="408"/>
                  <a:pt x="34" y="394"/>
                  <a:pt x="34" y="376"/>
                </a:cubicBezTo>
                <a:cubicBezTo>
                  <a:pt x="34" y="368"/>
                  <a:pt x="35" y="362"/>
                  <a:pt x="37" y="355"/>
                </a:cubicBezTo>
                <a:cubicBezTo>
                  <a:pt x="39" y="349"/>
                  <a:pt x="48" y="325"/>
                  <a:pt x="66" y="282"/>
                </a:cubicBezTo>
                <a:cubicBezTo>
                  <a:pt x="82" y="239"/>
                  <a:pt x="91" y="214"/>
                  <a:pt x="94" y="205"/>
                </a:cubicBezTo>
                <a:cubicBezTo>
                  <a:pt x="96" y="197"/>
                  <a:pt x="98" y="188"/>
                  <a:pt x="98" y="180"/>
                </a:cubicBezTo>
                <a:cubicBezTo>
                  <a:pt x="98" y="170"/>
                  <a:pt x="94" y="165"/>
                  <a:pt x="87" y="165"/>
                </a:cubicBezTo>
                <a:lnTo>
                  <a:pt x="86" y="165"/>
                </a:lnTo>
                <a:cubicBezTo>
                  <a:pt x="73" y="165"/>
                  <a:pt x="61" y="172"/>
                  <a:pt x="51" y="186"/>
                </a:cubicBezTo>
                <a:cubicBezTo>
                  <a:pt x="39" y="200"/>
                  <a:pt x="31" y="218"/>
                  <a:pt x="26" y="240"/>
                </a:cubicBezTo>
                <a:cubicBezTo>
                  <a:pt x="25" y="240"/>
                  <a:pt x="25" y="241"/>
                  <a:pt x="24" y="242"/>
                </a:cubicBezTo>
                <a:cubicBezTo>
                  <a:pt x="24" y="242"/>
                  <a:pt x="24" y="243"/>
                  <a:pt x="24" y="244"/>
                </a:cubicBezTo>
                <a:cubicBezTo>
                  <a:pt x="24" y="244"/>
                  <a:pt x="23" y="244"/>
                  <a:pt x="22" y="245"/>
                </a:cubicBezTo>
                <a:cubicBezTo>
                  <a:pt x="22" y="245"/>
                  <a:pt x="21" y="245"/>
                  <a:pt x="20" y="245"/>
                </a:cubicBezTo>
                <a:cubicBezTo>
                  <a:pt x="20" y="245"/>
                  <a:pt x="19" y="245"/>
                  <a:pt x="18" y="245"/>
                </a:cubicBezTo>
                <a:cubicBezTo>
                  <a:pt x="17" y="245"/>
                  <a:pt x="15" y="245"/>
                  <a:pt x="13" y="245"/>
                </a:cubicBezTo>
                <a:lnTo>
                  <a:pt x="4" y="245"/>
                </a:lnTo>
                <a:cubicBezTo>
                  <a:pt x="1" y="243"/>
                  <a:pt x="0" y="241"/>
                  <a:pt x="0" y="2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1" name="Freeform 390"/>
          <p:cNvSpPr/>
          <p:nvPr/>
        </p:nvSpPr>
        <p:spPr>
          <a:xfrm>
            <a:off x="4355280" y="5032800"/>
            <a:ext cx="153360" cy="54000"/>
          </a:xfrm>
          <a:custGeom>
            <a:avLst/>
            <a:gdLst/>
            <a:ahLst/>
            <a:cxnLst/>
            <a:rect l="0" t="0" r="r" b="b"/>
            <a:pathLst>
              <a:path w="426" h="150">
                <a:moveTo>
                  <a:pt x="0" y="12"/>
                </a:moveTo>
                <a:cubicBezTo>
                  <a:pt x="0" y="7"/>
                  <a:pt x="3" y="3"/>
                  <a:pt x="9" y="0"/>
                </a:cubicBezTo>
                <a:lnTo>
                  <a:pt x="416" y="0"/>
                </a:lnTo>
                <a:cubicBezTo>
                  <a:pt x="422" y="3"/>
                  <a:pt x="426" y="7"/>
                  <a:pt x="426" y="12"/>
                </a:cubicBezTo>
                <a:cubicBezTo>
                  <a:pt x="426" y="17"/>
                  <a:pt x="423" y="21"/>
                  <a:pt x="417" y="25"/>
                </a:cubicBezTo>
                <a:lnTo>
                  <a:pt x="214" y="25"/>
                </a:lnTo>
                <a:lnTo>
                  <a:pt x="10" y="25"/>
                </a:lnTo>
                <a:cubicBezTo>
                  <a:pt x="3" y="23"/>
                  <a:pt x="0" y="19"/>
                  <a:pt x="0" y="12"/>
                </a:cubicBezTo>
                <a:moveTo>
                  <a:pt x="0" y="137"/>
                </a:moveTo>
                <a:cubicBezTo>
                  <a:pt x="0" y="131"/>
                  <a:pt x="3" y="127"/>
                  <a:pt x="10" y="124"/>
                </a:cubicBezTo>
                <a:lnTo>
                  <a:pt x="417" y="124"/>
                </a:lnTo>
                <a:cubicBezTo>
                  <a:pt x="423" y="129"/>
                  <a:pt x="426" y="133"/>
                  <a:pt x="426" y="137"/>
                </a:cubicBezTo>
                <a:cubicBezTo>
                  <a:pt x="426" y="143"/>
                  <a:pt x="422" y="147"/>
                  <a:pt x="416" y="150"/>
                </a:cubicBezTo>
                <a:lnTo>
                  <a:pt x="9" y="150"/>
                </a:lnTo>
                <a:cubicBezTo>
                  <a:pt x="3" y="147"/>
                  <a:pt x="0" y="143"/>
                  <a:pt x="0" y="13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2" name="Freeform 391"/>
          <p:cNvSpPr/>
          <p:nvPr/>
        </p:nvSpPr>
        <p:spPr>
          <a:xfrm>
            <a:off x="4539960" y="4964040"/>
            <a:ext cx="79560" cy="153360"/>
          </a:xfrm>
          <a:custGeom>
            <a:avLst/>
            <a:gdLst/>
            <a:ahLst/>
            <a:cxnLst/>
            <a:rect l="0" t="0" r="r" b="b"/>
            <a:pathLst>
              <a:path w="221" h="426">
                <a:moveTo>
                  <a:pt x="83" y="57"/>
                </a:moveTo>
                <a:lnTo>
                  <a:pt x="75" y="60"/>
                </a:lnTo>
                <a:cubicBezTo>
                  <a:pt x="69" y="62"/>
                  <a:pt x="60" y="64"/>
                  <a:pt x="49" y="67"/>
                </a:cubicBezTo>
                <a:cubicBezTo>
                  <a:pt x="38" y="69"/>
                  <a:pt x="26" y="70"/>
                  <a:pt x="12" y="71"/>
                </a:cubicBezTo>
                <a:lnTo>
                  <a:pt x="0" y="71"/>
                </a:lnTo>
                <a:lnTo>
                  <a:pt x="0" y="42"/>
                </a:lnTo>
                <a:lnTo>
                  <a:pt x="12" y="42"/>
                </a:lnTo>
                <a:cubicBezTo>
                  <a:pt x="32" y="41"/>
                  <a:pt x="51" y="38"/>
                  <a:pt x="68" y="32"/>
                </a:cubicBezTo>
                <a:cubicBezTo>
                  <a:pt x="85" y="27"/>
                  <a:pt x="97" y="20"/>
                  <a:pt x="104" y="16"/>
                </a:cubicBezTo>
                <a:cubicBezTo>
                  <a:pt x="110" y="11"/>
                  <a:pt x="116" y="6"/>
                  <a:pt x="122" y="2"/>
                </a:cubicBezTo>
                <a:cubicBezTo>
                  <a:pt x="122" y="0"/>
                  <a:pt x="125" y="0"/>
                  <a:pt x="129" y="0"/>
                </a:cubicBezTo>
                <a:cubicBezTo>
                  <a:pt x="133" y="0"/>
                  <a:pt x="137" y="1"/>
                  <a:pt x="140" y="4"/>
                </a:cubicBezTo>
                <a:lnTo>
                  <a:pt x="140" y="195"/>
                </a:lnTo>
                <a:lnTo>
                  <a:pt x="141" y="387"/>
                </a:lnTo>
                <a:cubicBezTo>
                  <a:pt x="144" y="390"/>
                  <a:pt x="146" y="392"/>
                  <a:pt x="148" y="393"/>
                </a:cubicBezTo>
                <a:cubicBezTo>
                  <a:pt x="150" y="394"/>
                  <a:pt x="156" y="394"/>
                  <a:pt x="164" y="395"/>
                </a:cubicBezTo>
                <a:cubicBezTo>
                  <a:pt x="172" y="396"/>
                  <a:pt x="185" y="396"/>
                  <a:pt x="204" y="396"/>
                </a:cubicBezTo>
                <a:lnTo>
                  <a:pt x="221" y="396"/>
                </a:lnTo>
                <a:lnTo>
                  <a:pt x="221" y="426"/>
                </a:lnTo>
                <a:lnTo>
                  <a:pt x="214" y="426"/>
                </a:lnTo>
                <a:cubicBezTo>
                  <a:pt x="205" y="425"/>
                  <a:pt x="170" y="424"/>
                  <a:pt x="111" y="424"/>
                </a:cubicBezTo>
                <a:cubicBezTo>
                  <a:pt x="53" y="424"/>
                  <a:pt x="20" y="425"/>
                  <a:pt x="11" y="426"/>
                </a:cubicBezTo>
                <a:lnTo>
                  <a:pt x="3" y="426"/>
                </a:lnTo>
                <a:lnTo>
                  <a:pt x="3" y="396"/>
                </a:lnTo>
                <a:lnTo>
                  <a:pt x="20" y="396"/>
                </a:lnTo>
                <a:cubicBezTo>
                  <a:pt x="29" y="396"/>
                  <a:pt x="38" y="396"/>
                  <a:pt x="44" y="396"/>
                </a:cubicBezTo>
                <a:cubicBezTo>
                  <a:pt x="51" y="396"/>
                  <a:pt x="56" y="396"/>
                  <a:pt x="60" y="396"/>
                </a:cubicBezTo>
                <a:cubicBezTo>
                  <a:pt x="64" y="395"/>
                  <a:pt x="68" y="395"/>
                  <a:pt x="70" y="394"/>
                </a:cubicBezTo>
                <a:cubicBezTo>
                  <a:pt x="73" y="393"/>
                  <a:pt x="75" y="393"/>
                  <a:pt x="76" y="393"/>
                </a:cubicBezTo>
                <a:cubicBezTo>
                  <a:pt x="76" y="393"/>
                  <a:pt x="77" y="392"/>
                  <a:pt x="79" y="389"/>
                </a:cubicBezTo>
                <a:cubicBezTo>
                  <a:pt x="82" y="387"/>
                  <a:pt x="83" y="386"/>
                  <a:pt x="83" y="387"/>
                </a:cubicBezTo>
                <a:lnTo>
                  <a:pt x="83" y="5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3" name="Freeform 392"/>
          <p:cNvSpPr/>
          <p:nvPr/>
        </p:nvSpPr>
        <p:spPr>
          <a:xfrm>
            <a:off x="4354560" y="4232880"/>
            <a:ext cx="197280" cy="157320"/>
          </a:xfrm>
          <a:custGeom>
            <a:avLst/>
            <a:gdLst/>
            <a:ahLst/>
            <a:cxnLst/>
            <a:rect l="0" t="0" r="r" b="b"/>
            <a:pathLst>
              <a:path w="548" h="437">
                <a:moveTo>
                  <a:pt x="130" y="29"/>
                </a:moveTo>
                <a:cubicBezTo>
                  <a:pt x="128" y="29"/>
                  <a:pt x="127" y="29"/>
                  <a:pt x="124" y="29"/>
                </a:cubicBezTo>
                <a:cubicBezTo>
                  <a:pt x="114" y="29"/>
                  <a:pt x="107" y="29"/>
                  <a:pt x="105" y="29"/>
                </a:cubicBezTo>
                <a:cubicBezTo>
                  <a:pt x="103" y="28"/>
                  <a:pt x="102" y="26"/>
                  <a:pt x="102" y="22"/>
                </a:cubicBezTo>
                <a:cubicBezTo>
                  <a:pt x="102" y="10"/>
                  <a:pt x="104" y="3"/>
                  <a:pt x="109" y="1"/>
                </a:cubicBezTo>
                <a:cubicBezTo>
                  <a:pt x="110" y="0"/>
                  <a:pt x="131" y="0"/>
                  <a:pt x="171" y="0"/>
                </a:cubicBezTo>
                <a:cubicBezTo>
                  <a:pt x="205" y="0"/>
                  <a:pt x="223" y="0"/>
                  <a:pt x="228" y="0"/>
                </a:cubicBezTo>
                <a:cubicBezTo>
                  <a:pt x="233" y="0"/>
                  <a:pt x="236" y="1"/>
                  <a:pt x="237" y="4"/>
                </a:cubicBezTo>
                <a:cubicBezTo>
                  <a:pt x="327" y="216"/>
                  <a:pt x="373" y="324"/>
                  <a:pt x="374" y="330"/>
                </a:cubicBezTo>
                <a:lnTo>
                  <a:pt x="409" y="193"/>
                </a:lnTo>
                <a:cubicBezTo>
                  <a:pt x="431" y="103"/>
                  <a:pt x="443" y="55"/>
                  <a:pt x="443" y="49"/>
                </a:cubicBezTo>
                <a:cubicBezTo>
                  <a:pt x="443" y="38"/>
                  <a:pt x="429" y="31"/>
                  <a:pt x="402" y="29"/>
                </a:cubicBezTo>
                <a:cubicBezTo>
                  <a:pt x="392" y="29"/>
                  <a:pt x="386" y="27"/>
                  <a:pt x="386" y="22"/>
                </a:cubicBezTo>
                <a:cubicBezTo>
                  <a:pt x="386" y="21"/>
                  <a:pt x="387" y="19"/>
                  <a:pt x="388" y="15"/>
                </a:cubicBezTo>
                <a:cubicBezTo>
                  <a:pt x="389" y="8"/>
                  <a:pt x="391" y="4"/>
                  <a:pt x="392" y="3"/>
                </a:cubicBezTo>
                <a:cubicBezTo>
                  <a:pt x="392" y="1"/>
                  <a:pt x="394" y="0"/>
                  <a:pt x="398" y="0"/>
                </a:cubicBezTo>
                <a:cubicBezTo>
                  <a:pt x="399" y="0"/>
                  <a:pt x="406" y="0"/>
                  <a:pt x="418" y="1"/>
                </a:cubicBezTo>
                <a:cubicBezTo>
                  <a:pt x="430" y="1"/>
                  <a:pt x="447" y="1"/>
                  <a:pt x="471" y="2"/>
                </a:cubicBezTo>
                <a:cubicBezTo>
                  <a:pt x="492" y="2"/>
                  <a:pt x="508" y="2"/>
                  <a:pt x="519" y="1"/>
                </a:cubicBezTo>
                <a:cubicBezTo>
                  <a:pt x="530" y="1"/>
                  <a:pt x="537" y="1"/>
                  <a:pt x="538" y="1"/>
                </a:cubicBezTo>
                <a:cubicBezTo>
                  <a:pt x="545" y="1"/>
                  <a:pt x="548" y="3"/>
                  <a:pt x="548" y="7"/>
                </a:cubicBezTo>
                <a:cubicBezTo>
                  <a:pt x="548" y="16"/>
                  <a:pt x="546" y="23"/>
                  <a:pt x="543" y="26"/>
                </a:cubicBezTo>
                <a:cubicBezTo>
                  <a:pt x="542" y="28"/>
                  <a:pt x="537" y="29"/>
                  <a:pt x="529" y="29"/>
                </a:cubicBezTo>
                <a:cubicBezTo>
                  <a:pt x="499" y="31"/>
                  <a:pt x="480" y="40"/>
                  <a:pt x="472" y="55"/>
                </a:cubicBezTo>
                <a:lnTo>
                  <a:pt x="377" y="432"/>
                </a:lnTo>
                <a:cubicBezTo>
                  <a:pt x="376" y="435"/>
                  <a:pt x="372" y="437"/>
                  <a:pt x="363" y="437"/>
                </a:cubicBezTo>
                <a:cubicBezTo>
                  <a:pt x="357" y="437"/>
                  <a:pt x="354" y="436"/>
                  <a:pt x="353" y="436"/>
                </a:cubicBezTo>
                <a:cubicBezTo>
                  <a:pt x="351" y="434"/>
                  <a:pt x="324" y="370"/>
                  <a:pt x="270" y="242"/>
                </a:cubicBezTo>
                <a:lnTo>
                  <a:pt x="188" y="50"/>
                </a:lnTo>
                <a:lnTo>
                  <a:pt x="147" y="217"/>
                </a:lnTo>
                <a:cubicBezTo>
                  <a:pt x="119" y="326"/>
                  <a:pt x="105" y="383"/>
                  <a:pt x="105" y="386"/>
                </a:cubicBezTo>
                <a:cubicBezTo>
                  <a:pt x="107" y="400"/>
                  <a:pt x="123" y="407"/>
                  <a:pt x="151" y="407"/>
                </a:cubicBezTo>
                <a:lnTo>
                  <a:pt x="158" y="407"/>
                </a:lnTo>
                <a:cubicBezTo>
                  <a:pt x="160" y="410"/>
                  <a:pt x="161" y="411"/>
                  <a:pt x="161" y="413"/>
                </a:cubicBezTo>
                <a:cubicBezTo>
                  <a:pt x="161" y="414"/>
                  <a:pt x="161" y="418"/>
                  <a:pt x="160" y="425"/>
                </a:cubicBezTo>
                <a:cubicBezTo>
                  <a:pt x="158" y="430"/>
                  <a:pt x="156" y="434"/>
                  <a:pt x="154" y="437"/>
                </a:cubicBezTo>
                <a:lnTo>
                  <a:pt x="145" y="437"/>
                </a:lnTo>
                <a:cubicBezTo>
                  <a:pt x="132" y="436"/>
                  <a:pt x="109" y="436"/>
                  <a:pt x="77" y="436"/>
                </a:cubicBezTo>
                <a:cubicBezTo>
                  <a:pt x="65" y="436"/>
                  <a:pt x="54" y="436"/>
                  <a:pt x="44" y="436"/>
                </a:cubicBezTo>
                <a:cubicBezTo>
                  <a:pt x="34" y="436"/>
                  <a:pt x="26" y="436"/>
                  <a:pt x="20" y="436"/>
                </a:cubicBezTo>
                <a:cubicBezTo>
                  <a:pt x="14" y="436"/>
                  <a:pt x="11" y="436"/>
                  <a:pt x="10" y="436"/>
                </a:cubicBezTo>
                <a:cubicBezTo>
                  <a:pt x="3" y="436"/>
                  <a:pt x="0" y="434"/>
                  <a:pt x="0" y="430"/>
                </a:cubicBezTo>
                <a:cubicBezTo>
                  <a:pt x="0" y="429"/>
                  <a:pt x="1" y="425"/>
                  <a:pt x="2" y="420"/>
                </a:cubicBezTo>
                <a:cubicBezTo>
                  <a:pt x="3" y="415"/>
                  <a:pt x="4" y="412"/>
                  <a:pt x="5" y="411"/>
                </a:cubicBezTo>
                <a:cubicBezTo>
                  <a:pt x="6" y="409"/>
                  <a:pt x="11" y="407"/>
                  <a:pt x="20" y="407"/>
                </a:cubicBezTo>
                <a:cubicBezTo>
                  <a:pt x="49" y="406"/>
                  <a:pt x="67" y="398"/>
                  <a:pt x="76" y="383"/>
                </a:cubicBezTo>
                <a:cubicBezTo>
                  <a:pt x="78" y="380"/>
                  <a:pt x="93" y="321"/>
                  <a:pt x="121" y="206"/>
                </a:cubicBezTo>
                <a:lnTo>
                  <a:pt x="165" y="31"/>
                </a:lnTo>
                <a:cubicBezTo>
                  <a:pt x="164" y="31"/>
                  <a:pt x="152" y="30"/>
                  <a:pt x="130" y="2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4" name="Freeform 393"/>
          <p:cNvSpPr/>
          <p:nvPr/>
        </p:nvSpPr>
        <p:spPr>
          <a:xfrm>
            <a:off x="4749120" y="4620240"/>
            <a:ext cx="153720" cy="146880"/>
          </a:xfrm>
          <a:custGeom>
            <a:avLst/>
            <a:gdLst/>
            <a:ahLst/>
            <a:cxnLst/>
            <a:rect l="0" t="0" r="r" b="b"/>
            <a:pathLst>
              <a:path w="427" h="408">
                <a:moveTo>
                  <a:pt x="0" y="256"/>
                </a:moveTo>
                <a:cubicBezTo>
                  <a:pt x="0" y="195"/>
                  <a:pt x="22" y="138"/>
                  <a:pt x="68" y="83"/>
                </a:cubicBezTo>
                <a:cubicBezTo>
                  <a:pt x="114" y="28"/>
                  <a:pt x="165" y="0"/>
                  <a:pt x="222" y="0"/>
                </a:cubicBezTo>
                <a:cubicBezTo>
                  <a:pt x="254" y="0"/>
                  <a:pt x="281" y="15"/>
                  <a:pt x="305" y="44"/>
                </a:cubicBezTo>
                <a:cubicBezTo>
                  <a:pt x="314" y="26"/>
                  <a:pt x="328" y="17"/>
                  <a:pt x="346" y="17"/>
                </a:cubicBezTo>
                <a:cubicBezTo>
                  <a:pt x="354" y="17"/>
                  <a:pt x="361" y="19"/>
                  <a:pt x="367" y="24"/>
                </a:cubicBezTo>
                <a:cubicBezTo>
                  <a:pt x="373" y="29"/>
                  <a:pt x="376" y="35"/>
                  <a:pt x="376" y="42"/>
                </a:cubicBezTo>
                <a:cubicBezTo>
                  <a:pt x="376" y="50"/>
                  <a:pt x="365" y="98"/>
                  <a:pt x="343" y="187"/>
                </a:cubicBezTo>
                <a:cubicBezTo>
                  <a:pt x="320" y="275"/>
                  <a:pt x="309" y="325"/>
                  <a:pt x="308" y="336"/>
                </a:cubicBezTo>
                <a:cubicBezTo>
                  <a:pt x="308" y="352"/>
                  <a:pt x="310" y="361"/>
                  <a:pt x="315" y="366"/>
                </a:cubicBezTo>
                <a:cubicBezTo>
                  <a:pt x="319" y="371"/>
                  <a:pt x="325" y="374"/>
                  <a:pt x="334" y="374"/>
                </a:cubicBezTo>
                <a:cubicBezTo>
                  <a:pt x="339" y="374"/>
                  <a:pt x="345" y="371"/>
                  <a:pt x="352" y="366"/>
                </a:cubicBezTo>
                <a:cubicBezTo>
                  <a:pt x="364" y="354"/>
                  <a:pt x="377" y="325"/>
                  <a:pt x="389" y="280"/>
                </a:cubicBezTo>
                <a:cubicBezTo>
                  <a:pt x="392" y="268"/>
                  <a:pt x="395" y="261"/>
                  <a:pt x="398" y="261"/>
                </a:cubicBezTo>
                <a:cubicBezTo>
                  <a:pt x="399" y="260"/>
                  <a:pt x="402" y="260"/>
                  <a:pt x="407" y="260"/>
                </a:cubicBezTo>
                <a:lnTo>
                  <a:pt x="410" y="260"/>
                </a:lnTo>
                <a:cubicBezTo>
                  <a:pt x="422" y="260"/>
                  <a:pt x="427" y="262"/>
                  <a:pt x="427" y="268"/>
                </a:cubicBezTo>
                <a:cubicBezTo>
                  <a:pt x="427" y="272"/>
                  <a:pt x="426" y="280"/>
                  <a:pt x="423" y="292"/>
                </a:cubicBezTo>
                <a:cubicBezTo>
                  <a:pt x="420" y="305"/>
                  <a:pt x="414" y="321"/>
                  <a:pt x="405" y="341"/>
                </a:cubicBezTo>
                <a:cubicBezTo>
                  <a:pt x="396" y="361"/>
                  <a:pt x="386" y="376"/>
                  <a:pt x="376" y="386"/>
                </a:cubicBezTo>
                <a:cubicBezTo>
                  <a:pt x="368" y="395"/>
                  <a:pt x="359" y="401"/>
                  <a:pt x="347" y="406"/>
                </a:cubicBezTo>
                <a:cubicBezTo>
                  <a:pt x="342" y="407"/>
                  <a:pt x="335" y="408"/>
                  <a:pt x="325" y="408"/>
                </a:cubicBezTo>
                <a:cubicBezTo>
                  <a:pt x="305" y="408"/>
                  <a:pt x="288" y="403"/>
                  <a:pt x="274" y="393"/>
                </a:cubicBezTo>
                <a:cubicBezTo>
                  <a:pt x="260" y="384"/>
                  <a:pt x="251" y="375"/>
                  <a:pt x="247" y="365"/>
                </a:cubicBezTo>
                <a:lnTo>
                  <a:pt x="242" y="352"/>
                </a:lnTo>
                <a:cubicBezTo>
                  <a:pt x="241" y="351"/>
                  <a:pt x="240" y="352"/>
                  <a:pt x="238" y="353"/>
                </a:cubicBezTo>
                <a:cubicBezTo>
                  <a:pt x="237" y="354"/>
                  <a:pt x="236" y="355"/>
                  <a:pt x="234" y="356"/>
                </a:cubicBezTo>
                <a:cubicBezTo>
                  <a:pt x="198" y="390"/>
                  <a:pt x="162" y="408"/>
                  <a:pt x="125" y="408"/>
                </a:cubicBezTo>
                <a:cubicBezTo>
                  <a:pt x="92" y="408"/>
                  <a:pt x="63" y="396"/>
                  <a:pt x="37" y="371"/>
                </a:cubicBezTo>
                <a:cubicBezTo>
                  <a:pt x="12" y="347"/>
                  <a:pt x="0" y="309"/>
                  <a:pt x="0" y="256"/>
                </a:cubicBezTo>
                <a:moveTo>
                  <a:pt x="288" y="102"/>
                </a:moveTo>
                <a:cubicBezTo>
                  <a:pt x="288" y="98"/>
                  <a:pt x="286" y="92"/>
                  <a:pt x="283" y="82"/>
                </a:cubicBezTo>
                <a:cubicBezTo>
                  <a:pt x="280" y="72"/>
                  <a:pt x="273" y="62"/>
                  <a:pt x="262" y="50"/>
                </a:cubicBezTo>
                <a:cubicBezTo>
                  <a:pt x="251" y="39"/>
                  <a:pt x="238" y="33"/>
                  <a:pt x="220" y="32"/>
                </a:cubicBezTo>
                <a:cubicBezTo>
                  <a:pt x="199" y="32"/>
                  <a:pt x="179" y="42"/>
                  <a:pt x="159" y="60"/>
                </a:cubicBezTo>
                <a:cubicBezTo>
                  <a:pt x="140" y="79"/>
                  <a:pt x="125" y="103"/>
                  <a:pt x="114" y="133"/>
                </a:cubicBezTo>
                <a:cubicBezTo>
                  <a:pt x="97" y="181"/>
                  <a:pt x="84" y="230"/>
                  <a:pt x="77" y="281"/>
                </a:cubicBezTo>
                <a:cubicBezTo>
                  <a:pt x="77" y="283"/>
                  <a:pt x="77" y="287"/>
                  <a:pt x="77" y="291"/>
                </a:cubicBezTo>
                <a:cubicBezTo>
                  <a:pt x="77" y="296"/>
                  <a:pt x="77" y="300"/>
                  <a:pt x="76" y="302"/>
                </a:cubicBezTo>
                <a:cubicBezTo>
                  <a:pt x="76" y="329"/>
                  <a:pt x="82" y="348"/>
                  <a:pt x="93" y="358"/>
                </a:cubicBezTo>
                <a:cubicBezTo>
                  <a:pt x="103" y="368"/>
                  <a:pt x="116" y="374"/>
                  <a:pt x="131" y="374"/>
                </a:cubicBezTo>
                <a:cubicBezTo>
                  <a:pt x="154" y="374"/>
                  <a:pt x="177" y="364"/>
                  <a:pt x="199" y="345"/>
                </a:cubicBezTo>
                <a:cubicBezTo>
                  <a:pt x="221" y="325"/>
                  <a:pt x="236" y="309"/>
                  <a:pt x="240" y="299"/>
                </a:cubicBezTo>
                <a:cubicBezTo>
                  <a:pt x="241" y="296"/>
                  <a:pt x="249" y="264"/>
                  <a:pt x="264" y="202"/>
                </a:cubicBezTo>
                <a:cubicBezTo>
                  <a:pt x="279" y="140"/>
                  <a:pt x="287" y="107"/>
                  <a:pt x="288" y="10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5" name="Freeform 394"/>
          <p:cNvSpPr/>
          <p:nvPr/>
        </p:nvSpPr>
        <p:spPr>
          <a:xfrm>
            <a:off x="4925520" y="4660200"/>
            <a:ext cx="65160" cy="154800"/>
          </a:xfrm>
          <a:custGeom>
            <a:avLst/>
            <a:gdLst/>
            <a:ahLst/>
            <a:cxnLst/>
            <a:rect l="0" t="0" r="r" b="b"/>
            <a:pathLst>
              <a:path w="181" h="430">
                <a:moveTo>
                  <a:pt x="105" y="39"/>
                </a:moveTo>
                <a:cubicBezTo>
                  <a:pt x="105" y="29"/>
                  <a:pt x="110" y="20"/>
                  <a:pt x="118" y="13"/>
                </a:cubicBezTo>
                <a:cubicBezTo>
                  <a:pt x="126" y="5"/>
                  <a:pt x="135" y="1"/>
                  <a:pt x="146" y="0"/>
                </a:cubicBezTo>
                <a:cubicBezTo>
                  <a:pt x="153" y="0"/>
                  <a:pt x="160" y="3"/>
                  <a:pt x="165" y="8"/>
                </a:cubicBezTo>
                <a:cubicBezTo>
                  <a:pt x="170" y="13"/>
                  <a:pt x="173" y="20"/>
                  <a:pt x="173" y="27"/>
                </a:cubicBezTo>
                <a:cubicBezTo>
                  <a:pt x="173" y="37"/>
                  <a:pt x="169" y="46"/>
                  <a:pt x="160" y="54"/>
                </a:cubicBezTo>
                <a:cubicBezTo>
                  <a:pt x="152" y="62"/>
                  <a:pt x="142" y="66"/>
                  <a:pt x="132" y="67"/>
                </a:cubicBezTo>
                <a:cubicBezTo>
                  <a:pt x="126" y="67"/>
                  <a:pt x="120" y="65"/>
                  <a:pt x="114" y="60"/>
                </a:cubicBezTo>
                <a:cubicBezTo>
                  <a:pt x="109" y="56"/>
                  <a:pt x="106" y="49"/>
                  <a:pt x="105" y="39"/>
                </a:cubicBezTo>
                <a:moveTo>
                  <a:pt x="0" y="240"/>
                </a:moveTo>
                <a:cubicBezTo>
                  <a:pt x="0" y="237"/>
                  <a:pt x="2" y="230"/>
                  <a:pt x="6" y="220"/>
                </a:cubicBezTo>
                <a:cubicBezTo>
                  <a:pt x="10" y="211"/>
                  <a:pt x="16" y="200"/>
                  <a:pt x="22" y="188"/>
                </a:cubicBezTo>
                <a:cubicBezTo>
                  <a:pt x="29" y="176"/>
                  <a:pt x="38" y="165"/>
                  <a:pt x="51" y="155"/>
                </a:cubicBezTo>
                <a:cubicBezTo>
                  <a:pt x="63" y="145"/>
                  <a:pt x="76" y="141"/>
                  <a:pt x="89" y="141"/>
                </a:cubicBezTo>
                <a:cubicBezTo>
                  <a:pt x="105" y="141"/>
                  <a:pt x="119" y="146"/>
                  <a:pt x="130" y="156"/>
                </a:cubicBezTo>
                <a:cubicBezTo>
                  <a:pt x="141" y="166"/>
                  <a:pt x="147" y="179"/>
                  <a:pt x="148" y="195"/>
                </a:cubicBezTo>
                <a:cubicBezTo>
                  <a:pt x="148" y="203"/>
                  <a:pt x="145" y="215"/>
                  <a:pt x="139" y="231"/>
                </a:cubicBezTo>
                <a:cubicBezTo>
                  <a:pt x="133" y="248"/>
                  <a:pt x="124" y="270"/>
                  <a:pt x="113" y="298"/>
                </a:cubicBezTo>
                <a:cubicBezTo>
                  <a:pt x="102" y="326"/>
                  <a:pt x="93" y="350"/>
                  <a:pt x="86" y="370"/>
                </a:cubicBezTo>
                <a:cubicBezTo>
                  <a:pt x="84" y="380"/>
                  <a:pt x="83" y="386"/>
                  <a:pt x="83" y="391"/>
                </a:cubicBezTo>
                <a:cubicBezTo>
                  <a:pt x="83" y="401"/>
                  <a:pt x="87" y="407"/>
                  <a:pt x="94" y="407"/>
                </a:cubicBezTo>
                <a:cubicBezTo>
                  <a:pt x="98" y="407"/>
                  <a:pt x="102" y="406"/>
                  <a:pt x="106" y="405"/>
                </a:cubicBezTo>
                <a:cubicBezTo>
                  <a:pt x="110" y="403"/>
                  <a:pt x="115" y="401"/>
                  <a:pt x="121" y="396"/>
                </a:cubicBezTo>
                <a:cubicBezTo>
                  <a:pt x="126" y="391"/>
                  <a:pt x="132" y="384"/>
                  <a:pt x="138" y="373"/>
                </a:cubicBezTo>
                <a:cubicBezTo>
                  <a:pt x="144" y="363"/>
                  <a:pt x="149" y="351"/>
                  <a:pt x="154" y="336"/>
                </a:cubicBezTo>
                <a:cubicBezTo>
                  <a:pt x="155" y="331"/>
                  <a:pt x="156" y="328"/>
                  <a:pt x="157" y="327"/>
                </a:cubicBezTo>
                <a:cubicBezTo>
                  <a:pt x="158" y="326"/>
                  <a:pt x="162" y="326"/>
                  <a:pt x="168" y="326"/>
                </a:cubicBezTo>
                <a:cubicBezTo>
                  <a:pt x="177" y="326"/>
                  <a:pt x="181" y="328"/>
                  <a:pt x="181" y="332"/>
                </a:cubicBezTo>
                <a:cubicBezTo>
                  <a:pt x="181" y="335"/>
                  <a:pt x="179" y="342"/>
                  <a:pt x="175" y="352"/>
                </a:cubicBezTo>
                <a:cubicBezTo>
                  <a:pt x="171" y="362"/>
                  <a:pt x="166" y="372"/>
                  <a:pt x="159" y="384"/>
                </a:cubicBezTo>
                <a:cubicBezTo>
                  <a:pt x="152" y="396"/>
                  <a:pt x="143" y="407"/>
                  <a:pt x="130" y="416"/>
                </a:cubicBezTo>
                <a:cubicBezTo>
                  <a:pt x="118" y="426"/>
                  <a:pt x="105" y="430"/>
                  <a:pt x="91" y="430"/>
                </a:cubicBezTo>
                <a:cubicBezTo>
                  <a:pt x="77" y="430"/>
                  <a:pt x="65" y="426"/>
                  <a:pt x="53" y="417"/>
                </a:cubicBezTo>
                <a:cubicBezTo>
                  <a:pt x="42" y="408"/>
                  <a:pt x="36" y="394"/>
                  <a:pt x="35" y="376"/>
                </a:cubicBezTo>
                <a:cubicBezTo>
                  <a:pt x="35" y="369"/>
                  <a:pt x="36" y="362"/>
                  <a:pt x="38" y="356"/>
                </a:cubicBezTo>
                <a:cubicBezTo>
                  <a:pt x="41" y="349"/>
                  <a:pt x="50" y="325"/>
                  <a:pt x="66" y="283"/>
                </a:cubicBezTo>
                <a:cubicBezTo>
                  <a:pt x="82" y="240"/>
                  <a:pt x="91" y="214"/>
                  <a:pt x="94" y="206"/>
                </a:cubicBezTo>
                <a:cubicBezTo>
                  <a:pt x="97" y="197"/>
                  <a:pt x="98" y="189"/>
                  <a:pt x="98" y="181"/>
                </a:cubicBezTo>
                <a:cubicBezTo>
                  <a:pt x="98" y="171"/>
                  <a:pt x="95" y="165"/>
                  <a:pt x="88" y="165"/>
                </a:cubicBezTo>
                <a:lnTo>
                  <a:pt x="86" y="165"/>
                </a:lnTo>
                <a:cubicBezTo>
                  <a:pt x="74" y="165"/>
                  <a:pt x="62" y="172"/>
                  <a:pt x="51" y="187"/>
                </a:cubicBezTo>
                <a:cubicBezTo>
                  <a:pt x="41" y="201"/>
                  <a:pt x="32" y="218"/>
                  <a:pt x="27" y="240"/>
                </a:cubicBezTo>
                <a:cubicBezTo>
                  <a:pt x="27" y="241"/>
                  <a:pt x="26" y="241"/>
                  <a:pt x="26" y="242"/>
                </a:cubicBezTo>
                <a:cubicBezTo>
                  <a:pt x="25" y="243"/>
                  <a:pt x="25" y="244"/>
                  <a:pt x="25" y="244"/>
                </a:cubicBezTo>
                <a:cubicBezTo>
                  <a:pt x="25" y="244"/>
                  <a:pt x="25" y="245"/>
                  <a:pt x="24" y="245"/>
                </a:cubicBezTo>
                <a:cubicBezTo>
                  <a:pt x="23" y="246"/>
                  <a:pt x="22" y="246"/>
                  <a:pt x="22" y="246"/>
                </a:cubicBezTo>
                <a:cubicBezTo>
                  <a:pt x="21" y="246"/>
                  <a:pt x="21" y="246"/>
                  <a:pt x="19" y="246"/>
                </a:cubicBezTo>
                <a:cubicBezTo>
                  <a:pt x="18" y="246"/>
                  <a:pt x="16" y="246"/>
                  <a:pt x="14" y="246"/>
                </a:cubicBezTo>
                <a:lnTo>
                  <a:pt x="4" y="246"/>
                </a:lnTo>
                <a:cubicBezTo>
                  <a:pt x="2" y="243"/>
                  <a:pt x="0" y="241"/>
                  <a:pt x="0" y="2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6" name="Freeform 395"/>
          <p:cNvSpPr/>
          <p:nvPr/>
        </p:nvSpPr>
        <p:spPr>
          <a:xfrm>
            <a:off x="5023080" y="4619160"/>
            <a:ext cx="183960" cy="144720"/>
          </a:xfrm>
          <a:custGeom>
            <a:avLst/>
            <a:gdLst/>
            <a:ahLst/>
            <a:cxnLst/>
            <a:rect l="0" t="0" r="r" b="b"/>
            <a:pathLst>
              <a:path w="511" h="402">
                <a:moveTo>
                  <a:pt x="187" y="402"/>
                </a:moveTo>
                <a:cubicBezTo>
                  <a:pt x="178" y="400"/>
                  <a:pt x="146" y="399"/>
                  <a:pt x="92" y="399"/>
                </a:cubicBezTo>
                <a:cubicBezTo>
                  <a:pt x="42" y="399"/>
                  <a:pt x="14" y="400"/>
                  <a:pt x="7" y="402"/>
                </a:cubicBezTo>
                <a:lnTo>
                  <a:pt x="0" y="402"/>
                </a:lnTo>
                <a:lnTo>
                  <a:pt x="0" y="346"/>
                </a:lnTo>
                <a:lnTo>
                  <a:pt x="88" y="346"/>
                </a:lnTo>
                <a:lnTo>
                  <a:pt x="203" y="210"/>
                </a:lnTo>
                <a:lnTo>
                  <a:pt x="81" y="56"/>
                </a:lnTo>
                <a:lnTo>
                  <a:pt x="5" y="56"/>
                </a:lnTo>
                <a:lnTo>
                  <a:pt x="5" y="0"/>
                </a:lnTo>
                <a:lnTo>
                  <a:pt x="12" y="0"/>
                </a:lnTo>
                <a:cubicBezTo>
                  <a:pt x="21" y="2"/>
                  <a:pt x="55" y="3"/>
                  <a:pt x="111" y="3"/>
                </a:cubicBezTo>
                <a:cubicBezTo>
                  <a:pt x="174" y="3"/>
                  <a:pt x="211" y="2"/>
                  <a:pt x="222" y="0"/>
                </a:cubicBezTo>
                <a:lnTo>
                  <a:pt x="230" y="0"/>
                </a:lnTo>
                <a:lnTo>
                  <a:pt x="230" y="56"/>
                </a:lnTo>
                <a:lnTo>
                  <a:pt x="204" y="56"/>
                </a:lnTo>
                <a:lnTo>
                  <a:pt x="236" y="95"/>
                </a:lnTo>
                <a:cubicBezTo>
                  <a:pt x="256" y="120"/>
                  <a:pt x="267" y="133"/>
                  <a:pt x="268" y="133"/>
                </a:cubicBezTo>
                <a:cubicBezTo>
                  <a:pt x="270" y="133"/>
                  <a:pt x="281" y="120"/>
                  <a:pt x="302" y="93"/>
                </a:cubicBezTo>
                <a:lnTo>
                  <a:pt x="333" y="56"/>
                </a:lnTo>
                <a:lnTo>
                  <a:pt x="300" y="56"/>
                </a:lnTo>
                <a:lnTo>
                  <a:pt x="300" y="0"/>
                </a:lnTo>
                <a:lnTo>
                  <a:pt x="307" y="0"/>
                </a:lnTo>
                <a:cubicBezTo>
                  <a:pt x="316" y="2"/>
                  <a:pt x="348" y="3"/>
                  <a:pt x="403" y="3"/>
                </a:cubicBezTo>
                <a:cubicBezTo>
                  <a:pt x="452" y="3"/>
                  <a:pt x="480" y="2"/>
                  <a:pt x="487" y="0"/>
                </a:cubicBezTo>
                <a:lnTo>
                  <a:pt x="493" y="0"/>
                </a:lnTo>
                <a:lnTo>
                  <a:pt x="493" y="56"/>
                </a:lnTo>
                <a:lnTo>
                  <a:pt x="407" y="56"/>
                </a:lnTo>
                <a:lnTo>
                  <a:pt x="303" y="180"/>
                </a:lnTo>
                <a:lnTo>
                  <a:pt x="437" y="345"/>
                </a:lnTo>
                <a:lnTo>
                  <a:pt x="474" y="346"/>
                </a:lnTo>
                <a:lnTo>
                  <a:pt x="511" y="346"/>
                </a:lnTo>
                <a:lnTo>
                  <a:pt x="511" y="402"/>
                </a:lnTo>
                <a:lnTo>
                  <a:pt x="504" y="402"/>
                </a:lnTo>
                <a:cubicBezTo>
                  <a:pt x="495" y="400"/>
                  <a:pt x="462" y="399"/>
                  <a:pt x="406" y="399"/>
                </a:cubicBezTo>
                <a:cubicBezTo>
                  <a:pt x="343" y="399"/>
                  <a:pt x="306" y="400"/>
                  <a:pt x="296" y="402"/>
                </a:cubicBezTo>
                <a:lnTo>
                  <a:pt x="287" y="402"/>
                </a:lnTo>
                <a:lnTo>
                  <a:pt x="287" y="346"/>
                </a:lnTo>
                <a:lnTo>
                  <a:pt x="313" y="346"/>
                </a:lnTo>
                <a:cubicBezTo>
                  <a:pt x="313" y="345"/>
                  <a:pt x="301" y="330"/>
                  <a:pt x="277" y="301"/>
                </a:cubicBezTo>
                <a:cubicBezTo>
                  <a:pt x="253" y="271"/>
                  <a:pt x="240" y="256"/>
                  <a:pt x="240" y="255"/>
                </a:cubicBezTo>
                <a:lnTo>
                  <a:pt x="161" y="345"/>
                </a:lnTo>
                <a:lnTo>
                  <a:pt x="178" y="346"/>
                </a:lnTo>
                <a:lnTo>
                  <a:pt x="194" y="346"/>
                </a:lnTo>
                <a:lnTo>
                  <a:pt x="194" y="402"/>
                </a:lnTo>
                <a:lnTo>
                  <a:pt x="187" y="402"/>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7" name="Freeform 396"/>
          <p:cNvSpPr/>
          <p:nvPr/>
        </p:nvSpPr>
        <p:spPr>
          <a:xfrm>
            <a:off x="5236920" y="4475880"/>
            <a:ext cx="153720" cy="153720"/>
          </a:xfrm>
          <a:custGeom>
            <a:avLst/>
            <a:gdLst/>
            <a:ahLst/>
            <a:cxnLst/>
            <a:rect l="0" t="0" r="r" b="b"/>
            <a:pathLst>
              <a:path w="427" h="427">
                <a:moveTo>
                  <a:pt x="0" y="16"/>
                </a:moveTo>
                <a:cubicBezTo>
                  <a:pt x="0" y="16"/>
                  <a:pt x="0" y="15"/>
                  <a:pt x="0" y="13"/>
                </a:cubicBezTo>
                <a:cubicBezTo>
                  <a:pt x="0" y="10"/>
                  <a:pt x="1" y="8"/>
                  <a:pt x="3" y="6"/>
                </a:cubicBezTo>
                <a:cubicBezTo>
                  <a:pt x="4" y="3"/>
                  <a:pt x="6" y="2"/>
                  <a:pt x="7" y="1"/>
                </a:cubicBezTo>
                <a:cubicBezTo>
                  <a:pt x="8" y="0"/>
                  <a:pt x="9" y="0"/>
                  <a:pt x="10" y="0"/>
                </a:cubicBezTo>
                <a:lnTo>
                  <a:pt x="418" y="0"/>
                </a:lnTo>
                <a:cubicBezTo>
                  <a:pt x="424" y="3"/>
                  <a:pt x="427" y="7"/>
                  <a:pt x="427" y="13"/>
                </a:cubicBezTo>
                <a:cubicBezTo>
                  <a:pt x="427" y="18"/>
                  <a:pt x="424" y="22"/>
                  <a:pt x="418" y="25"/>
                </a:cubicBezTo>
                <a:lnTo>
                  <a:pt x="227" y="25"/>
                </a:lnTo>
                <a:lnTo>
                  <a:pt x="227" y="418"/>
                </a:lnTo>
                <a:cubicBezTo>
                  <a:pt x="224" y="423"/>
                  <a:pt x="220" y="426"/>
                  <a:pt x="216" y="427"/>
                </a:cubicBezTo>
                <a:cubicBezTo>
                  <a:pt x="214" y="427"/>
                  <a:pt x="212" y="427"/>
                  <a:pt x="211" y="426"/>
                </a:cubicBezTo>
                <a:cubicBezTo>
                  <a:pt x="210" y="426"/>
                  <a:pt x="209" y="426"/>
                  <a:pt x="208" y="425"/>
                </a:cubicBezTo>
                <a:cubicBezTo>
                  <a:pt x="207" y="425"/>
                  <a:pt x="206" y="424"/>
                  <a:pt x="205" y="423"/>
                </a:cubicBezTo>
                <a:cubicBezTo>
                  <a:pt x="204" y="422"/>
                  <a:pt x="204" y="422"/>
                  <a:pt x="204" y="421"/>
                </a:cubicBezTo>
                <a:cubicBezTo>
                  <a:pt x="204" y="421"/>
                  <a:pt x="204" y="420"/>
                  <a:pt x="203" y="419"/>
                </a:cubicBezTo>
                <a:cubicBezTo>
                  <a:pt x="202" y="418"/>
                  <a:pt x="201" y="417"/>
                  <a:pt x="201" y="417"/>
                </a:cubicBezTo>
                <a:lnTo>
                  <a:pt x="201" y="25"/>
                </a:lnTo>
                <a:lnTo>
                  <a:pt x="10" y="25"/>
                </a:lnTo>
                <a:cubicBezTo>
                  <a:pt x="10" y="25"/>
                  <a:pt x="9" y="25"/>
                  <a:pt x="8" y="24"/>
                </a:cubicBezTo>
                <a:cubicBezTo>
                  <a:pt x="6" y="23"/>
                  <a:pt x="5" y="22"/>
                  <a:pt x="3" y="20"/>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8" name="Freeform 397"/>
          <p:cNvSpPr/>
          <p:nvPr/>
        </p:nvSpPr>
        <p:spPr>
          <a:xfrm>
            <a:off x="5229000" y="4691880"/>
            <a:ext cx="65160" cy="154800"/>
          </a:xfrm>
          <a:custGeom>
            <a:avLst/>
            <a:gdLst/>
            <a:ahLst/>
            <a:cxnLst/>
            <a:rect l="0" t="0" r="r" b="b"/>
            <a:pathLst>
              <a:path w="181" h="430">
                <a:moveTo>
                  <a:pt x="105" y="40"/>
                </a:moveTo>
                <a:cubicBezTo>
                  <a:pt x="105" y="30"/>
                  <a:pt x="109" y="20"/>
                  <a:pt x="118" y="12"/>
                </a:cubicBezTo>
                <a:cubicBezTo>
                  <a:pt x="126" y="4"/>
                  <a:pt x="135" y="0"/>
                  <a:pt x="146" y="0"/>
                </a:cubicBezTo>
                <a:cubicBezTo>
                  <a:pt x="153" y="0"/>
                  <a:pt x="160" y="3"/>
                  <a:pt x="165" y="8"/>
                </a:cubicBezTo>
                <a:cubicBezTo>
                  <a:pt x="170" y="13"/>
                  <a:pt x="173" y="19"/>
                  <a:pt x="173" y="28"/>
                </a:cubicBezTo>
                <a:cubicBezTo>
                  <a:pt x="173" y="38"/>
                  <a:pt x="169" y="47"/>
                  <a:pt x="160" y="55"/>
                </a:cubicBezTo>
                <a:cubicBezTo>
                  <a:pt x="152" y="63"/>
                  <a:pt x="142" y="67"/>
                  <a:pt x="132" y="67"/>
                </a:cubicBezTo>
                <a:cubicBezTo>
                  <a:pt x="126" y="67"/>
                  <a:pt x="120" y="65"/>
                  <a:pt x="114" y="61"/>
                </a:cubicBezTo>
                <a:cubicBezTo>
                  <a:pt x="109" y="57"/>
                  <a:pt x="106" y="50"/>
                  <a:pt x="105" y="40"/>
                </a:cubicBezTo>
                <a:moveTo>
                  <a:pt x="0" y="240"/>
                </a:moveTo>
                <a:cubicBezTo>
                  <a:pt x="0" y="236"/>
                  <a:pt x="2" y="230"/>
                  <a:pt x="6" y="220"/>
                </a:cubicBezTo>
                <a:cubicBezTo>
                  <a:pt x="10" y="210"/>
                  <a:pt x="15" y="199"/>
                  <a:pt x="21" y="187"/>
                </a:cubicBezTo>
                <a:cubicBezTo>
                  <a:pt x="28" y="175"/>
                  <a:pt x="37" y="165"/>
                  <a:pt x="50" y="155"/>
                </a:cubicBezTo>
                <a:cubicBezTo>
                  <a:pt x="62" y="145"/>
                  <a:pt x="76" y="140"/>
                  <a:pt x="89" y="141"/>
                </a:cubicBezTo>
                <a:cubicBezTo>
                  <a:pt x="105" y="141"/>
                  <a:pt x="119" y="146"/>
                  <a:pt x="130" y="155"/>
                </a:cubicBezTo>
                <a:cubicBezTo>
                  <a:pt x="141" y="165"/>
                  <a:pt x="147" y="178"/>
                  <a:pt x="148" y="195"/>
                </a:cubicBezTo>
                <a:cubicBezTo>
                  <a:pt x="148" y="202"/>
                  <a:pt x="145" y="214"/>
                  <a:pt x="139" y="231"/>
                </a:cubicBezTo>
                <a:cubicBezTo>
                  <a:pt x="133" y="247"/>
                  <a:pt x="124" y="270"/>
                  <a:pt x="113" y="298"/>
                </a:cubicBezTo>
                <a:cubicBezTo>
                  <a:pt x="102" y="326"/>
                  <a:pt x="93" y="350"/>
                  <a:pt x="86" y="370"/>
                </a:cubicBezTo>
                <a:cubicBezTo>
                  <a:pt x="84" y="379"/>
                  <a:pt x="83" y="386"/>
                  <a:pt x="83" y="390"/>
                </a:cubicBezTo>
                <a:cubicBezTo>
                  <a:pt x="83" y="401"/>
                  <a:pt x="87" y="406"/>
                  <a:pt x="94" y="406"/>
                </a:cubicBezTo>
                <a:cubicBezTo>
                  <a:pt x="98" y="406"/>
                  <a:pt x="102" y="406"/>
                  <a:pt x="106" y="404"/>
                </a:cubicBezTo>
                <a:cubicBezTo>
                  <a:pt x="110" y="403"/>
                  <a:pt x="115" y="400"/>
                  <a:pt x="121" y="395"/>
                </a:cubicBezTo>
                <a:cubicBezTo>
                  <a:pt x="126" y="391"/>
                  <a:pt x="132" y="383"/>
                  <a:pt x="138" y="373"/>
                </a:cubicBezTo>
                <a:cubicBezTo>
                  <a:pt x="144" y="363"/>
                  <a:pt x="149" y="350"/>
                  <a:pt x="154" y="335"/>
                </a:cubicBezTo>
                <a:cubicBezTo>
                  <a:pt x="155" y="330"/>
                  <a:pt x="156" y="327"/>
                  <a:pt x="157" y="326"/>
                </a:cubicBezTo>
                <a:cubicBezTo>
                  <a:pt x="158" y="326"/>
                  <a:pt x="162" y="325"/>
                  <a:pt x="168" y="325"/>
                </a:cubicBezTo>
                <a:cubicBezTo>
                  <a:pt x="176" y="325"/>
                  <a:pt x="181" y="327"/>
                  <a:pt x="181" y="332"/>
                </a:cubicBezTo>
                <a:cubicBezTo>
                  <a:pt x="181" y="335"/>
                  <a:pt x="179" y="342"/>
                  <a:pt x="175" y="351"/>
                </a:cubicBezTo>
                <a:cubicBezTo>
                  <a:pt x="171" y="361"/>
                  <a:pt x="166" y="372"/>
                  <a:pt x="159" y="384"/>
                </a:cubicBezTo>
                <a:cubicBezTo>
                  <a:pt x="152" y="396"/>
                  <a:pt x="143" y="406"/>
                  <a:pt x="130" y="416"/>
                </a:cubicBezTo>
                <a:cubicBezTo>
                  <a:pt x="118" y="425"/>
                  <a:pt x="105" y="430"/>
                  <a:pt x="91" y="430"/>
                </a:cubicBezTo>
                <a:cubicBezTo>
                  <a:pt x="77" y="430"/>
                  <a:pt x="65" y="425"/>
                  <a:pt x="52" y="416"/>
                </a:cubicBezTo>
                <a:cubicBezTo>
                  <a:pt x="41" y="408"/>
                  <a:pt x="35" y="394"/>
                  <a:pt x="34" y="376"/>
                </a:cubicBezTo>
                <a:cubicBezTo>
                  <a:pt x="34" y="368"/>
                  <a:pt x="35" y="362"/>
                  <a:pt x="37" y="355"/>
                </a:cubicBezTo>
                <a:cubicBezTo>
                  <a:pt x="40" y="349"/>
                  <a:pt x="49" y="325"/>
                  <a:pt x="66" y="282"/>
                </a:cubicBezTo>
                <a:cubicBezTo>
                  <a:pt x="82" y="239"/>
                  <a:pt x="91" y="214"/>
                  <a:pt x="94" y="205"/>
                </a:cubicBezTo>
                <a:cubicBezTo>
                  <a:pt x="96" y="197"/>
                  <a:pt x="98" y="188"/>
                  <a:pt x="98" y="180"/>
                </a:cubicBezTo>
                <a:cubicBezTo>
                  <a:pt x="98" y="170"/>
                  <a:pt x="95" y="165"/>
                  <a:pt x="88" y="165"/>
                </a:cubicBezTo>
                <a:lnTo>
                  <a:pt x="86" y="165"/>
                </a:lnTo>
                <a:cubicBezTo>
                  <a:pt x="74" y="165"/>
                  <a:pt x="61" y="172"/>
                  <a:pt x="50" y="186"/>
                </a:cubicBezTo>
                <a:cubicBezTo>
                  <a:pt x="40" y="200"/>
                  <a:pt x="31" y="218"/>
                  <a:pt x="26" y="240"/>
                </a:cubicBezTo>
                <a:cubicBezTo>
                  <a:pt x="26" y="240"/>
                  <a:pt x="25" y="241"/>
                  <a:pt x="25" y="242"/>
                </a:cubicBezTo>
                <a:cubicBezTo>
                  <a:pt x="24" y="242"/>
                  <a:pt x="24" y="243"/>
                  <a:pt x="24" y="243"/>
                </a:cubicBezTo>
                <a:cubicBezTo>
                  <a:pt x="24" y="244"/>
                  <a:pt x="24" y="244"/>
                  <a:pt x="23" y="245"/>
                </a:cubicBezTo>
                <a:cubicBezTo>
                  <a:pt x="22" y="245"/>
                  <a:pt x="21" y="245"/>
                  <a:pt x="21" y="245"/>
                </a:cubicBezTo>
                <a:cubicBezTo>
                  <a:pt x="20" y="245"/>
                  <a:pt x="20" y="245"/>
                  <a:pt x="18" y="245"/>
                </a:cubicBezTo>
                <a:cubicBezTo>
                  <a:pt x="17" y="245"/>
                  <a:pt x="15" y="245"/>
                  <a:pt x="13" y="245"/>
                </a:cubicBezTo>
                <a:lnTo>
                  <a:pt x="4" y="245"/>
                </a:lnTo>
                <a:cubicBezTo>
                  <a:pt x="2" y="243"/>
                  <a:pt x="0" y="241"/>
                  <a:pt x="0" y="2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9" name="Freeform 398"/>
          <p:cNvSpPr/>
          <p:nvPr/>
        </p:nvSpPr>
        <p:spPr>
          <a:xfrm>
            <a:off x="5527800" y="4644360"/>
            <a:ext cx="216720" cy="76320"/>
          </a:xfrm>
          <a:custGeom>
            <a:avLst/>
            <a:gdLst/>
            <a:ahLst/>
            <a:cxnLst/>
            <a:rect l="0" t="0" r="r" b="b"/>
            <a:pathLst>
              <a:path w="602" h="212">
                <a:moveTo>
                  <a:pt x="0" y="18"/>
                </a:moveTo>
                <a:cubicBezTo>
                  <a:pt x="0" y="10"/>
                  <a:pt x="4" y="4"/>
                  <a:pt x="13" y="0"/>
                </a:cubicBezTo>
                <a:lnTo>
                  <a:pt x="589" y="0"/>
                </a:lnTo>
                <a:cubicBezTo>
                  <a:pt x="598" y="4"/>
                  <a:pt x="602" y="10"/>
                  <a:pt x="602" y="18"/>
                </a:cubicBezTo>
                <a:cubicBezTo>
                  <a:pt x="602" y="24"/>
                  <a:pt x="598" y="30"/>
                  <a:pt x="589" y="35"/>
                </a:cubicBezTo>
                <a:lnTo>
                  <a:pt x="301" y="36"/>
                </a:lnTo>
                <a:lnTo>
                  <a:pt x="14" y="36"/>
                </a:lnTo>
                <a:cubicBezTo>
                  <a:pt x="5" y="33"/>
                  <a:pt x="0" y="27"/>
                  <a:pt x="0" y="18"/>
                </a:cubicBezTo>
                <a:moveTo>
                  <a:pt x="0" y="194"/>
                </a:moveTo>
                <a:cubicBezTo>
                  <a:pt x="0" y="185"/>
                  <a:pt x="5" y="179"/>
                  <a:pt x="14" y="176"/>
                </a:cubicBezTo>
                <a:lnTo>
                  <a:pt x="589" y="176"/>
                </a:lnTo>
                <a:cubicBezTo>
                  <a:pt x="598" y="182"/>
                  <a:pt x="602" y="188"/>
                  <a:pt x="602" y="194"/>
                </a:cubicBezTo>
                <a:cubicBezTo>
                  <a:pt x="602" y="202"/>
                  <a:pt x="598" y="208"/>
                  <a:pt x="589" y="212"/>
                </a:cubicBezTo>
                <a:lnTo>
                  <a:pt x="13" y="212"/>
                </a:lnTo>
                <a:cubicBezTo>
                  <a:pt x="4"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0" name="Freeform 399"/>
          <p:cNvSpPr/>
          <p:nvPr/>
        </p:nvSpPr>
        <p:spPr>
          <a:xfrm>
            <a:off x="5863320" y="4617720"/>
            <a:ext cx="106200" cy="149760"/>
          </a:xfrm>
          <a:custGeom>
            <a:avLst/>
            <a:gdLst/>
            <a:ahLst/>
            <a:cxnLst/>
            <a:rect l="0" t="0" r="r" b="b"/>
            <a:pathLst>
              <a:path w="295" h="416">
                <a:moveTo>
                  <a:pt x="238" y="120"/>
                </a:moveTo>
                <a:cubicBezTo>
                  <a:pt x="238" y="96"/>
                  <a:pt x="230" y="75"/>
                  <a:pt x="213" y="57"/>
                </a:cubicBezTo>
                <a:cubicBezTo>
                  <a:pt x="197" y="40"/>
                  <a:pt x="174" y="31"/>
                  <a:pt x="143" y="31"/>
                </a:cubicBezTo>
                <a:cubicBezTo>
                  <a:pt x="121" y="31"/>
                  <a:pt x="103" y="35"/>
                  <a:pt x="87" y="43"/>
                </a:cubicBezTo>
                <a:cubicBezTo>
                  <a:pt x="69" y="54"/>
                  <a:pt x="60" y="70"/>
                  <a:pt x="60" y="90"/>
                </a:cubicBezTo>
                <a:cubicBezTo>
                  <a:pt x="59" y="93"/>
                  <a:pt x="59" y="97"/>
                  <a:pt x="60" y="102"/>
                </a:cubicBezTo>
                <a:cubicBezTo>
                  <a:pt x="60" y="106"/>
                  <a:pt x="65" y="114"/>
                  <a:pt x="74" y="123"/>
                </a:cubicBezTo>
                <a:cubicBezTo>
                  <a:pt x="83" y="133"/>
                  <a:pt x="96" y="140"/>
                  <a:pt x="113" y="146"/>
                </a:cubicBezTo>
                <a:cubicBezTo>
                  <a:pt x="124" y="149"/>
                  <a:pt x="137" y="152"/>
                  <a:pt x="153" y="154"/>
                </a:cubicBezTo>
                <a:cubicBezTo>
                  <a:pt x="168" y="156"/>
                  <a:pt x="182" y="159"/>
                  <a:pt x="193" y="162"/>
                </a:cubicBezTo>
                <a:cubicBezTo>
                  <a:pt x="203" y="165"/>
                  <a:pt x="213" y="169"/>
                  <a:pt x="221" y="174"/>
                </a:cubicBezTo>
                <a:cubicBezTo>
                  <a:pt x="232" y="179"/>
                  <a:pt x="242" y="185"/>
                  <a:pt x="251" y="192"/>
                </a:cubicBezTo>
                <a:cubicBezTo>
                  <a:pt x="261" y="199"/>
                  <a:pt x="270" y="211"/>
                  <a:pt x="280" y="230"/>
                </a:cubicBezTo>
                <a:cubicBezTo>
                  <a:pt x="290" y="247"/>
                  <a:pt x="295" y="266"/>
                  <a:pt x="295" y="286"/>
                </a:cubicBezTo>
                <a:cubicBezTo>
                  <a:pt x="295" y="323"/>
                  <a:pt x="284" y="354"/>
                  <a:pt x="261" y="378"/>
                </a:cubicBezTo>
                <a:cubicBezTo>
                  <a:pt x="238" y="402"/>
                  <a:pt x="201" y="414"/>
                  <a:pt x="150" y="415"/>
                </a:cubicBezTo>
                <a:lnTo>
                  <a:pt x="143" y="415"/>
                </a:lnTo>
                <a:cubicBezTo>
                  <a:pt x="112" y="415"/>
                  <a:pt x="83" y="404"/>
                  <a:pt x="56" y="382"/>
                </a:cubicBezTo>
                <a:lnTo>
                  <a:pt x="49" y="389"/>
                </a:lnTo>
                <a:lnTo>
                  <a:pt x="41" y="397"/>
                </a:lnTo>
                <a:cubicBezTo>
                  <a:pt x="37" y="400"/>
                  <a:pt x="34" y="404"/>
                  <a:pt x="29" y="407"/>
                </a:cubicBezTo>
                <a:lnTo>
                  <a:pt x="19" y="416"/>
                </a:lnTo>
                <a:lnTo>
                  <a:pt x="12" y="416"/>
                </a:lnTo>
                <a:lnTo>
                  <a:pt x="8" y="416"/>
                </a:lnTo>
                <a:cubicBezTo>
                  <a:pt x="7" y="416"/>
                  <a:pt x="4" y="414"/>
                  <a:pt x="0" y="410"/>
                </a:cubicBezTo>
                <a:lnTo>
                  <a:pt x="0" y="339"/>
                </a:lnTo>
                <a:lnTo>
                  <a:pt x="0" y="287"/>
                </a:lnTo>
                <a:cubicBezTo>
                  <a:pt x="0" y="274"/>
                  <a:pt x="1" y="267"/>
                  <a:pt x="2" y="264"/>
                </a:cubicBezTo>
                <a:cubicBezTo>
                  <a:pt x="3" y="262"/>
                  <a:pt x="6" y="260"/>
                  <a:pt x="11" y="260"/>
                </a:cubicBezTo>
                <a:lnTo>
                  <a:pt x="19" y="260"/>
                </a:lnTo>
                <a:cubicBezTo>
                  <a:pt x="26" y="260"/>
                  <a:pt x="32" y="261"/>
                  <a:pt x="35" y="263"/>
                </a:cubicBezTo>
                <a:cubicBezTo>
                  <a:pt x="37" y="266"/>
                  <a:pt x="38" y="269"/>
                  <a:pt x="39" y="274"/>
                </a:cubicBezTo>
                <a:cubicBezTo>
                  <a:pt x="40" y="279"/>
                  <a:pt x="42" y="287"/>
                  <a:pt x="45" y="298"/>
                </a:cubicBezTo>
                <a:cubicBezTo>
                  <a:pt x="49" y="310"/>
                  <a:pt x="55" y="323"/>
                  <a:pt x="63" y="336"/>
                </a:cubicBezTo>
                <a:cubicBezTo>
                  <a:pt x="84" y="367"/>
                  <a:pt x="113" y="382"/>
                  <a:pt x="150" y="382"/>
                </a:cubicBezTo>
                <a:cubicBezTo>
                  <a:pt x="208" y="382"/>
                  <a:pt x="238" y="359"/>
                  <a:pt x="238" y="312"/>
                </a:cubicBezTo>
                <a:cubicBezTo>
                  <a:pt x="238" y="295"/>
                  <a:pt x="232" y="280"/>
                  <a:pt x="221" y="270"/>
                </a:cubicBezTo>
                <a:cubicBezTo>
                  <a:pt x="209" y="255"/>
                  <a:pt x="184" y="244"/>
                  <a:pt x="147" y="237"/>
                </a:cubicBezTo>
                <a:cubicBezTo>
                  <a:pt x="109" y="230"/>
                  <a:pt x="84" y="223"/>
                  <a:pt x="72" y="216"/>
                </a:cubicBezTo>
                <a:cubicBezTo>
                  <a:pt x="50" y="205"/>
                  <a:pt x="33" y="191"/>
                  <a:pt x="19" y="174"/>
                </a:cubicBezTo>
                <a:cubicBezTo>
                  <a:pt x="7" y="156"/>
                  <a:pt x="0" y="138"/>
                  <a:pt x="0" y="118"/>
                </a:cubicBezTo>
                <a:cubicBezTo>
                  <a:pt x="0" y="94"/>
                  <a:pt x="5" y="75"/>
                  <a:pt x="16" y="58"/>
                </a:cubicBezTo>
                <a:cubicBezTo>
                  <a:pt x="26" y="42"/>
                  <a:pt x="40" y="30"/>
                  <a:pt x="55" y="22"/>
                </a:cubicBezTo>
                <a:cubicBezTo>
                  <a:pt x="71" y="14"/>
                  <a:pt x="86" y="9"/>
                  <a:pt x="100" y="6"/>
                </a:cubicBezTo>
                <a:cubicBezTo>
                  <a:pt x="115" y="3"/>
                  <a:pt x="128" y="1"/>
                  <a:pt x="140" y="1"/>
                </a:cubicBezTo>
                <a:lnTo>
                  <a:pt x="150" y="1"/>
                </a:lnTo>
                <a:cubicBezTo>
                  <a:pt x="174" y="1"/>
                  <a:pt x="195" y="6"/>
                  <a:pt x="213" y="15"/>
                </a:cubicBezTo>
                <a:lnTo>
                  <a:pt x="227" y="22"/>
                </a:lnTo>
                <a:lnTo>
                  <a:pt x="235" y="16"/>
                </a:lnTo>
                <a:cubicBezTo>
                  <a:pt x="241" y="10"/>
                  <a:pt x="248" y="5"/>
                  <a:pt x="255" y="0"/>
                </a:cubicBezTo>
                <a:lnTo>
                  <a:pt x="262" y="0"/>
                </a:lnTo>
                <a:lnTo>
                  <a:pt x="266" y="0"/>
                </a:lnTo>
                <a:cubicBezTo>
                  <a:pt x="267" y="0"/>
                  <a:pt x="270" y="2"/>
                  <a:pt x="274" y="6"/>
                </a:cubicBezTo>
                <a:lnTo>
                  <a:pt x="274" y="125"/>
                </a:lnTo>
                <a:lnTo>
                  <a:pt x="268" y="130"/>
                </a:lnTo>
                <a:lnTo>
                  <a:pt x="243" y="130"/>
                </a:lnTo>
                <a:cubicBezTo>
                  <a:pt x="239" y="127"/>
                  <a:pt x="238" y="123"/>
                  <a:pt x="238" y="12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1" name="Freeform 400"/>
          <p:cNvSpPr/>
          <p:nvPr/>
        </p:nvSpPr>
        <p:spPr>
          <a:xfrm>
            <a:off x="5989680" y="4617720"/>
            <a:ext cx="144360" cy="149400"/>
          </a:xfrm>
          <a:custGeom>
            <a:avLst/>
            <a:gdLst/>
            <a:ahLst/>
            <a:cxnLst/>
            <a:rect l="0" t="0" r="r" b="b"/>
            <a:pathLst>
              <a:path w="401" h="415">
                <a:moveTo>
                  <a:pt x="0" y="213"/>
                </a:moveTo>
                <a:cubicBezTo>
                  <a:pt x="0" y="155"/>
                  <a:pt x="20" y="105"/>
                  <a:pt x="59" y="64"/>
                </a:cubicBezTo>
                <a:cubicBezTo>
                  <a:pt x="98" y="22"/>
                  <a:pt x="145" y="1"/>
                  <a:pt x="201" y="0"/>
                </a:cubicBezTo>
                <a:cubicBezTo>
                  <a:pt x="255" y="0"/>
                  <a:pt x="301" y="21"/>
                  <a:pt x="342" y="62"/>
                </a:cubicBezTo>
                <a:cubicBezTo>
                  <a:pt x="381" y="103"/>
                  <a:pt x="401" y="152"/>
                  <a:pt x="401" y="212"/>
                </a:cubicBezTo>
                <a:cubicBezTo>
                  <a:pt x="401" y="269"/>
                  <a:pt x="382" y="317"/>
                  <a:pt x="343" y="356"/>
                </a:cubicBezTo>
                <a:cubicBezTo>
                  <a:pt x="304" y="395"/>
                  <a:pt x="257" y="415"/>
                  <a:pt x="201" y="415"/>
                </a:cubicBezTo>
                <a:cubicBezTo>
                  <a:pt x="142" y="415"/>
                  <a:pt x="94" y="395"/>
                  <a:pt x="57" y="354"/>
                </a:cubicBezTo>
                <a:cubicBezTo>
                  <a:pt x="20" y="314"/>
                  <a:pt x="1" y="267"/>
                  <a:pt x="0" y="213"/>
                </a:cubicBezTo>
                <a:moveTo>
                  <a:pt x="201" y="379"/>
                </a:moveTo>
                <a:cubicBezTo>
                  <a:pt x="274" y="379"/>
                  <a:pt x="311" y="330"/>
                  <a:pt x="311" y="232"/>
                </a:cubicBezTo>
                <a:lnTo>
                  <a:pt x="311" y="203"/>
                </a:lnTo>
                <a:lnTo>
                  <a:pt x="311" y="179"/>
                </a:lnTo>
                <a:cubicBezTo>
                  <a:pt x="311" y="166"/>
                  <a:pt x="311" y="155"/>
                  <a:pt x="310" y="145"/>
                </a:cubicBezTo>
                <a:cubicBezTo>
                  <a:pt x="309" y="135"/>
                  <a:pt x="307" y="124"/>
                  <a:pt x="304" y="111"/>
                </a:cubicBezTo>
                <a:cubicBezTo>
                  <a:pt x="300" y="97"/>
                  <a:pt x="295" y="87"/>
                  <a:pt x="289" y="78"/>
                </a:cubicBezTo>
                <a:cubicBezTo>
                  <a:pt x="283" y="70"/>
                  <a:pt x="274" y="61"/>
                  <a:pt x="261" y="53"/>
                </a:cubicBezTo>
                <a:cubicBezTo>
                  <a:pt x="249" y="44"/>
                  <a:pt x="234" y="38"/>
                  <a:pt x="217" y="35"/>
                </a:cubicBezTo>
                <a:cubicBezTo>
                  <a:pt x="214" y="34"/>
                  <a:pt x="209" y="34"/>
                  <a:pt x="202" y="34"/>
                </a:cubicBezTo>
                <a:cubicBezTo>
                  <a:pt x="184" y="34"/>
                  <a:pt x="167" y="38"/>
                  <a:pt x="151" y="45"/>
                </a:cubicBezTo>
                <a:cubicBezTo>
                  <a:pt x="125" y="58"/>
                  <a:pt x="108" y="76"/>
                  <a:pt x="101" y="100"/>
                </a:cubicBezTo>
                <a:cubicBezTo>
                  <a:pt x="93" y="123"/>
                  <a:pt x="89" y="151"/>
                  <a:pt x="89" y="184"/>
                </a:cubicBezTo>
                <a:lnTo>
                  <a:pt x="89" y="202"/>
                </a:lnTo>
                <a:cubicBezTo>
                  <a:pt x="89" y="260"/>
                  <a:pt x="94" y="300"/>
                  <a:pt x="106" y="324"/>
                </a:cubicBezTo>
                <a:cubicBezTo>
                  <a:pt x="125" y="360"/>
                  <a:pt x="157" y="379"/>
                  <a:pt x="201" y="37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2" name="Freeform 401"/>
          <p:cNvSpPr/>
          <p:nvPr/>
        </p:nvSpPr>
        <p:spPr>
          <a:xfrm>
            <a:off x="6151680" y="4534560"/>
            <a:ext cx="112680" cy="229320"/>
          </a:xfrm>
          <a:custGeom>
            <a:avLst/>
            <a:gdLst/>
            <a:ahLst/>
            <a:cxnLst/>
            <a:rect l="0" t="0" r="r" b="b"/>
            <a:pathLst>
              <a:path w="313" h="637">
                <a:moveTo>
                  <a:pt x="223" y="637"/>
                </a:moveTo>
                <a:cubicBezTo>
                  <a:pt x="212" y="635"/>
                  <a:pt x="174" y="634"/>
                  <a:pt x="108" y="634"/>
                </a:cubicBezTo>
                <a:cubicBezTo>
                  <a:pt x="46" y="634"/>
                  <a:pt x="12" y="635"/>
                  <a:pt x="7" y="637"/>
                </a:cubicBezTo>
                <a:lnTo>
                  <a:pt x="0" y="637"/>
                </a:lnTo>
                <a:lnTo>
                  <a:pt x="0" y="595"/>
                </a:lnTo>
                <a:lnTo>
                  <a:pt x="14" y="595"/>
                </a:lnTo>
                <a:cubicBezTo>
                  <a:pt x="31" y="595"/>
                  <a:pt x="46" y="594"/>
                  <a:pt x="58" y="593"/>
                </a:cubicBezTo>
                <a:cubicBezTo>
                  <a:pt x="63" y="591"/>
                  <a:pt x="67" y="588"/>
                  <a:pt x="69" y="583"/>
                </a:cubicBezTo>
                <a:cubicBezTo>
                  <a:pt x="70" y="582"/>
                  <a:pt x="70" y="532"/>
                  <a:pt x="70" y="434"/>
                </a:cubicBezTo>
                <a:lnTo>
                  <a:pt x="70" y="288"/>
                </a:lnTo>
                <a:lnTo>
                  <a:pt x="6" y="288"/>
                </a:lnTo>
                <a:lnTo>
                  <a:pt x="6" y="247"/>
                </a:lnTo>
                <a:lnTo>
                  <a:pt x="70" y="247"/>
                </a:lnTo>
                <a:lnTo>
                  <a:pt x="70" y="187"/>
                </a:lnTo>
                <a:lnTo>
                  <a:pt x="71" y="127"/>
                </a:lnTo>
                <a:lnTo>
                  <a:pt x="73" y="118"/>
                </a:lnTo>
                <a:cubicBezTo>
                  <a:pt x="84" y="79"/>
                  <a:pt x="104" y="50"/>
                  <a:pt x="131" y="33"/>
                </a:cubicBezTo>
                <a:cubicBezTo>
                  <a:pt x="158" y="15"/>
                  <a:pt x="186" y="5"/>
                  <a:pt x="216" y="0"/>
                </a:cubicBezTo>
                <a:cubicBezTo>
                  <a:pt x="217" y="0"/>
                  <a:pt x="220" y="0"/>
                  <a:pt x="225" y="0"/>
                </a:cubicBezTo>
                <a:cubicBezTo>
                  <a:pt x="230" y="0"/>
                  <a:pt x="235" y="0"/>
                  <a:pt x="238" y="0"/>
                </a:cubicBezTo>
                <a:cubicBezTo>
                  <a:pt x="263" y="1"/>
                  <a:pt x="282" y="9"/>
                  <a:pt x="294" y="23"/>
                </a:cubicBezTo>
                <a:cubicBezTo>
                  <a:pt x="307" y="37"/>
                  <a:pt x="313" y="52"/>
                  <a:pt x="313" y="70"/>
                </a:cubicBezTo>
                <a:cubicBezTo>
                  <a:pt x="313" y="84"/>
                  <a:pt x="309" y="95"/>
                  <a:pt x="300" y="103"/>
                </a:cubicBezTo>
                <a:cubicBezTo>
                  <a:pt x="292" y="112"/>
                  <a:pt x="281" y="116"/>
                  <a:pt x="267" y="116"/>
                </a:cubicBezTo>
                <a:cubicBezTo>
                  <a:pt x="253" y="116"/>
                  <a:pt x="242" y="112"/>
                  <a:pt x="234" y="103"/>
                </a:cubicBezTo>
                <a:cubicBezTo>
                  <a:pt x="224" y="95"/>
                  <a:pt x="220" y="84"/>
                  <a:pt x="220" y="70"/>
                </a:cubicBezTo>
                <a:cubicBezTo>
                  <a:pt x="220" y="58"/>
                  <a:pt x="225" y="46"/>
                  <a:pt x="237" y="34"/>
                </a:cubicBezTo>
                <a:lnTo>
                  <a:pt x="234" y="34"/>
                </a:lnTo>
                <a:cubicBezTo>
                  <a:pt x="231" y="33"/>
                  <a:pt x="227" y="33"/>
                  <a:pt x="223" y="33"/>
                </a:cubicBezTo>
                <a:cubicBezTo>
                  <a:pt x="206" y="33"/>
                  <a:pt x="191" y="39"/>
                  <a:pt x="178" y="52"/>
                </a:cubicBezTo>
                <a:cubicBezTo>
                  <a:pt x="164" y="65"/>
                  <a:pt x="154" y="81"/>
                  <a:pt x="147" y="102"/>
                </a:cubicBezTo>
                <a:cubicBezTo>
                  <a:pt x="143" y="114"/>
                  <a:pt x="141" y="142"/>
                  <a:pt x="141" y="187"/>
                </a:cubicBezTo>
                <a:lnTo>
                  <a:pt x="141" y="247"/>
                </a:lnTo>
                <a:lnTo>
                  <a:pt x="242" y="247"/>
                </a:lnTo>
                <a:lnTo>
                  <a:pt x="242" y="288"/>
                </a:lnTo>
                <a:lnTo>
                  <a:pt x="143" y="288"/>
                </a:lnTo>
                <a:lnTo>
                  <a:pt x="143" y="433"/>
                </a:lnTo>
                <a:cubicBezTo>
                  <a:pt x="143" y="531"/>
                  <a:pt x="144" y="581"/>
                  <a:pt x="144" y="582"/>
                </a:cubicBezTo>
                <a:cubicBezTo>
                  <a:pt x="145" y="583"/>
                  <a:pt x="146" y="584"/>
                  <a:pt x="147" y="585"/>
                </a:cubicBezTo>
                <a:cubicBezTo>
                  <a:pt x="148" y="587"/>
                  <a:pt x="150" y="588"/>
                  <a:pt x="151" y="588"/>
                </a:cubicBezTo>
                <a:cubicBezTo>
                  <a:pt x="153" y="589"/>
                  <a:pt x="155" y="590"/>
                  <a:pt x="156" y="591"/>
                </a:cubicBezTo>
                <a:cubicBezTo>
                  <a:pt x="157" y="592"/>
                  <a:pt x="159" y="593"/>
                  <a:pt x="162" y="593"/>
                </a:cubicBezTo>
                <a:cubicBezTo>
                  <a:pt x="165" y="593"/>
                  <a:pt x="167" y="593"/>
                  <a:pt x="169" y="594"/>
                </a:cubicBezTo>
                <a:cubicBezTo>
                  <a:pt x="170" y="594"/>
                  <a:pt x="173" y="594"/>
                  <a:pt x="177" y="594"/>
                </a:cubicBezTo>
                <a:cubicBezTo>
                  <a:pt x="181" y="594"/>
                  <a:pt x="184" y="594"/>
                  <a:pt x="185" y="594"/>
                </a:cubicBezTo>
                <a:cubicBezTo>
                  <a:pt x="186" y="594"/>
                  <a:pt x="189" y="595"/>
                  <a:pt x="194" y="595"/>
                </a:cubicBezTo>
                <a:cubicBezTo>
                  <a:pt x="199" y="596"/>
                  <a:pt x="202" y="596"/>
                  <a:pt x="203" y="595"/>
                </a:cubicBezTo>
                <a:lnTo>
                  <a:pt x="232" y="595"/>
                </a:lnTo>
                <a:lnTo>
                  <a:pt x="232" y="637"/>
                </a:lnTo>
                <a:lnTo>
                  <a:pt x="223" y="63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3" name="Freeform 402"/>
          <p:cNvSpPr/>
          <p:nvPr/>
        </p:nvSpPr>
        <p:spPr>
          <a:xfrm>
            <a:off x="6248520" y="4563720"/>
            <a:ext cx="102600" cy="203400"/>
          </a:xfrm>
          <a:custGeom>
            <a:avLst/>
            <a:gdLst/>
            <a:ahLst/>
            <a:cxnLst/>
            <a:rect l="0" t="0" r="r" b="b"/>
            <a:pathLst>
              <a:path w="285" h="565">
                <a:moveTo>
                  <a:pt x="8" y="175"/>
                </a:moveTo>
                <a:cubicBezTo>
                  <a:pt x="40" y="173"/>
                  <a:pt x="64" y="156"/>
                  <a:pt x="82" y="124"/>
                </a:cubicBezTo>
                <a:cubicBezTo>
                  <a:pt x="99" y="93"/>
                  <a:pt x="110" y="56"/>
                  <a:pt x="112" y="14"/>
                </a:cubicBezTo>
                <a:lnTo>
                  <a:pt x="112" y="0"/>
                </a:lnTo>
                <a:lnTo>
                  <a:pt x="148" y="0"/>
                </a:lnTo>
                <a:lnTo>
                  <a:pt x="148" y="167"/>
                </a:lnTo>
                <a:lnTo>
                  <a:pt x="270" y="167"/>
                </a:lnTo>
                <a:lnTo>
                  <a:pt x="270" y="208"/>
                </a:lnTo>
                <a:lnTo>
                  <a:pt x="148" y="208"/>
                </a:lnTo>
                <a:lnTo>
                  <a:pt x="148" y="338"/>
                </a:lnTo>
                <a:cubicBezTo>
                  <a:pt x="149" y="414"/>
                  <a:pt x="149" y="456"/>
                  <a:pt x="149" y="466"/>
                </a:cubicBezTo>
                <a:cubicBezTo>
                  <a:pt x="149" y="475"/>
                  <a:pt x="151" y="485"/>
                  <a:pt x="155" y="494"/>
                </a:cubicBezTo>
                <a:cubicBezTo>
                  <a:pt x="164" y="518"/>
                  <a:pt x="178" y="530"/>
                  <a:pt x="199" y="530"/>
                </a:cubicBezTo>
                <a:cubicBezTo>
                  <a:pt x="226" y="530"/>
                  <a:pt x="242" y="508"/>
                  <a:pt x="248" y="466"/>
                </a:cubicBezTo>
                <a:cubicBezTo>
                  <a:pt x="249" y="461"/>
                  <a:pt x="249" y="447"/>
                  <a:pt x="249" y="424"/>
                </a:cubicBezTo>
                <a:lnTo>
                  <a:pt x="249" y="392"/>
                </a:lnTo>
                <a:lnTo>
                  <a:pt x="285" y="392"/>
                </a:lnTo>
                <a:lnTo>
                  <a:pt x="285" y="424"/>
                </a:lnTo>
                <a:lnTo>
                  <a:pt x="285" y="435"/>
                </a:lnTo>
                <a:cubicBezTo>
                  <a:pt x="285" y="481"/>
                  <a:pt x="272" y="516"/>
                  <a:pt x="247" y="541"/>
                </a:cubicBezTo>
                <a:cubicBezTo>
                  <a:pt x="231" y="557"/>
                  <a:pt x="210" y="565"/>
                  <a:pt x="184" y="565"/>
                </a:cubicBezTo>
                <a:cubicBezTo>
                  <a:pt x="164" y="565"/>
                  <a:pt x="146" y="561"/>
                  <a:pt x="131" y="554"/>
                </a:cubicBezTo>
                <a:cubicBezTo>
                  <a:pt x="116" y="547"/>
                  <a:pt x="103" y="538"/>
                  <a:pt x="95" y="526"/>
                </a:cubicBezTo>
                <a:cubicBezTo>
                  <a:pt x="88" y="515"/>
                  <a:pt x="82" y="504"/>
                  <a:pt x="78" y="494"/>
                </a:cubicBezTo>
                <a:cubicBezTo>
                  <a:pt x="75" y="485"/>
                  <a:pt x="73" y="475"/>
                  <a:pt x="72" y="466"/>
                </a:cubicBezTo>
                <a:cubicBezTo>
                  <a:pt x="71" y="461"/>
                  <a:pt x="71" y="417"/>
                  <a:pt x="71" y="332"/>
                </a:cubicBezTo>
                <a:lnTo>
                  <a:pt x="71" y="208"/>
                </a:lnTo>
                <a:lnTo>
                  <a:pt x="0" y="208"/>
                </a:lnTo>
                <a:lnTo>
                  <a:pt x="0" y="175"/>
                </a:lnTo>
                <a:lnTo>
                  <a:pt x="8" y="17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4" name="Freeform 403"/>
          <p:cNvSpPr/>
          <p:nvPr/>
        </p:nvSpPr>
        <p:spPr>
          <a:xfrm>
            <a:off x="6377040" y="4619880"/>
            <a:ext cx="258480" cy="144000"/>
          </a:xfrm>
          <a:custGeom>
            <a:avLst/>
            <a:gdLst/>
            <a:ahLst/>
            <a:cxnLst/>
            <a:rect l="0" t="0" r="r" b="b"/>
            <a:pathLst>
              <a:path w="718" h="400">
                <a:moveTo>
                  <a:pt x="15" y="358"/>
                </a:moveTo>
                <a:lnTo>
                  <a:pt x="27" y="358"/>
                </a:lnTo>
                <a:cubicBezTo>
                  <a:pt x="51" y="358"/>
                  <a:pt x="65" y="354"/>
                  <a:pt x="70" y="346"/>
                </a:cubicBezTo>
                <a:lnTo>
                  <a:pt x="70" y="338"/>
                </a:lnTo>
                <a:cubicBezTo>
                  <a:pt x="70" y="333"/>
                  <a:pt x="70" y="326"/>
                  <a:pt x="70" y="318"/>
                </a:cubicBezTo>
                <a:cubicBezTo>
                  <a:pt x="70" y="309"/>
                  <a:pt x="70" y="300"/>
                  <a:pt x="70" y="290"/>
                </a:cubicBezTo>
                <a:cubicBezTo>
                  <a:pt x="70" y="280"/>
                  <a:pt x="70" y="268"/>
                  <a:pt x="71" y="255"/>
                </a:cubicBezTo>
                <a:cubicBezTo>
                  <a:pt x="71" y="241"/>
                  <a:pt x="71" y="229"/>
                  <a:pt x="71" y="217"/>
                </a:cubicBezTo>
                <a:cubicBezTo>
                  <a:pt x="71" y="198"/>
                  <a:pt x="71" y="178"/>
                  <a:pt x="71" y="157"/>
                </a:cubicBezTo>
                <a:cubicBezTo>
                  <a:pt x="71" y="136"/>
                  <a:pt x="70" y="117"/>
                  <a:pt x="70" y="103"/>
                </a:cubicBezTo>
                <a:lnTo>
                  <a:pt x="70" y="82"/>
                </a:lnTo>
                <a:cubicBezTo>
                  <a:pt x="68" y="71"/>
                  <a:pt x="64" y="63"/>
                  <a:pt x="57" y="59"/>
                </a:cubicBezTo>
                <a:cubicBezTo>
                  <a:pt x="50" y="56"/>
                  <a:pt x="37" y="53"/>
                  <a:pt x="16" y="51"/>
                </a:cubicBezTo>
                <a:lnTo>
                  <a:pt x="0" y="51"/>
                </a:lnTo>
                <a:lnTo>
                  <a:pt x="0" y="31"/>
                </a:lnTo>
                <a:cubicBezTo>
                  <a:pt x="0" y="17"/>
                  <a:pt x="1" y="10"/>
                  <a:pt x="2" y="10"/>
                </a:cubicBezTo>
                <a:lnTo>
                  <a:pt x="11" y="9"/>
                </a:lnTo>
                <a:cubicBezTo>
                  <a:pt x="17" y="8"/>
                  <a:pt x="26" y="8"/>
                  <a:pt x="36" y="7"/>
                </a:cubicBezTo>
                <a:cubicBezTo>
                  <a:pt x="47" y="7"/>
                  <a:pt x="58" y="6"/>
                  <a:pt x="70" y="5"/>
                </a:cubicBezTo>
                <a:cubicBezTo>
                  <a:pt x="80" y="5"/>
                  <a:pt x="91" y="4"/>
                  <a:pt x="102" y="4"/>
                </a:cubicBezTo>
                <a:cubicBezTo>
                  <a:pt x="114" y="3"/>
                  <a:pt x="122" y="2"/>
                  <a:pt x="128" y="1"/>
                </a:cubicBezTo>
                <a:cubicBezTo>
                  <a:pt x="134" y="0"/>
                  <a:pt x="138" y="-1"/>
                  <a:pt x="138" y="0"/>
                </a:cubicBezTo>
                <a:lnTo>
                  <a:pt x="141" y="0"/>
                </a:lnTo>
                <a:lnTo>
                  <a:pt x="141" y="36"/>
                </a:lnTo>
                <a:cubicBezTo>
                  <a:pt x="141" y="59"/>
                  <a:pt x="141" y="70"/>
                  <a:pt x="142" y="70"/>
                </a:cubicBezTo>
                <a:cubicBezTo>
                  <a:pt x="143" y="70"/>
                  <a:pt x="144" y="69"/>
                  <a:pt x="146" y="66"/>
                </a:cubicBezTo>
                <a:cubicBezTo>
                  <a:pt x="149" y="63"/>
                  <a:pt x="152" y="58"/>
                  <a:pt x="157" y="52"/>
                </a:cubicBezTo>
                <a:cubicBezTo>
                  <a:pt x="162" y="46"/>
                  <a:pt x="168" y="41"/>
                  <a:pt x="174" y="36"/>
                </a:cubicBezTo>
                <a:cubicBezTo>
                  <a:pt x="181" y="31"/>
                  <a:pt x="190" y="25"/>
                  <a:pt x="201" y="19"/>
                </a:cubicBezTo>
                <a:cubicBezTo>
                  <a:pt x="211" y="12"/>
                  <a:pt x="223" y="7"/>
                  <a:pt x="235" y="4"/>
                </a:cubicBezTo>
                <a:cubicBezTo>
                  <a:pt x="247" y="1"/>
                  <a:pt x="262" y="0"/>
                  <a:pt x="281" y="0"/>
                </a:cubicBezTo>
                <a:cubicBezTo>
                  <a:pt x="290" y="0"/>
                  <a:pt x="298" y="1"/>
                  <a:pt x="306" y="2"/>
                </a:cubicBezTo>
                <a:cubicBezTo>
                  <a:pt x="314" y="3"/>
                  <a:pt x="321" y="5"/>
                  <a:pt x="327" y="7"/>
                </a:cubicBezTo>
                <a:cubicBezTo>
                  <a:pt x="333" y="10"/>
                  <a:pt x="339" y="12"/>
                  <a:pt x="344" y="14"/>
                </a:cubicBezTo>
                <a:cubicBezTo>
                  <a:pt x="350" y="17"/>
                  <a:pt x="354" y="19"/>
                  <a:pt x="358" y="22"/>
                </a:cubicBezTo>
                <a:cubicBezTo>
                  <a:pt x="361" y="25"/>
                  <a:pt x="365" y="29"/>
                  <a:pt x="368" y="32"/>
                </a:cubicBezTo>
                <a:cubicBezTo>
                  <a:pt x="371" y="36"/>
                  <a:pt x="373" y="39"/>
                  <a:pt x="376" y="42"/>
                </a:cubicBezTo>
                <a:cubicBezTo>
                  <a:pt x="378" y="45"/>
                  <a:pt x="380" y="49"/>
                  <a:pt x="382" y="52"/>
                </a:cubicBezTo>
                <a:cubicBezTo>
                  <a:pt x="384" y="56"/>
                  <a:pt x="385" y="59"/>
                  <a:pt x="386" y="61"/>
                </a:cubicBezTo>
                <a:cubicBezTo>
                  <a:pt x="386" y="64"/>
                  <a:pt x="387" y="66"/>
                  <a:pt x="388" y="69"/>
                </a:cubicBezTo>
                <a:lnTo>
                  <a:pt x="390" y="73"/>
                </a:lnTo>
                <a:lnTo>
                  <a:pt x="393" y="69"/>
                </a:lnTo>
                <a:cubicBezTo>
                  <a:pt x="395" y="67"/>
                  <a:pt x="396" y="65"/>
                  <a:pt x="398" y="62"/>
                </a:cubicBezTo>
                <a:cubicBezTo>
                  <a:pt x="400" y="60"/>
                  <a:pt x="403" y="56"/>
                  <a:pt x="406" y="52"/>
                </a:cubicBezTo>
                <a:cubicBezTo>
                  <a:pt x="410" y="48"/>
                  <a:pt x="414" y="44"/>
                  <a:pt x="418" y="41"/>
                </a:cubicBezTo>
                <a:cubicBezTo>
                  <a:pt x="422" y="37"/>
                  <a:pt x="427" y="33"/>
                  <a:pt x="432" y="29"/>
                </a:cubicBezTo>
                <a:cubicBezTo>
                  <a:pt x="437" y="25"/>
                  <a:pt x="443" y="21"/>
                  <a:pt x="450" y="18"/>
                </a:cubicBezTo>
                <a:cubicBezTo>
                  <a:pt x="457" y="15"/>
                  <a:pt x="464" y="12"/>
                  <a:pt x="471" y="9"/>
                </a:cubicBezTo>
                <a:cubicBezTo>
                  <a:pt x="477" y="6"/>
                  <a:pt x="485" y="4"/>
                  <a:pt x="494" y="3"/>
                </a:cubicBezTo>
                <a:cubicBezTo>
                  <a:pt x="503" y="1"/>
                  <a:pt x="512" y="1"/>
                  <a:pt x="522" y="0"/>
                </a:cubicBezTo>
                <a:cubicBezTo>
                  <a:pt x="599" y="0"/>
                  <a:pt x="640" y="34"/>
                  <a:pt x="647" y="102"/>
                </a:cubicBezTo>
                <a:cubicBezTo>
                  <a:pt x="647" y="106"/>
                  <a:pt x="648" y="149"/>
                  <a:pt x="648" y="228"/>
                </a:cubicBezTo>
                <a:lnTo>
                  <a:pt x="648" y="306"/>
                </a:lnTo>
                <a:cubicBezTo>
                  <a:pt x="648" y="329"/>
                  <a:pt x="648" y="342"/>
                  <a:pt x="649" y="347"/>
                </a:cubicBezTo>
                <a:cubicBezTo>
                  <a:pt x="651" y="351"/>
                  <a:pt x="654" y="354"/>
                  <a:pt x="659" y="356"/>
                </a:cubicBezTo>
                <a:cubicBezTo>
                  <a:pt x="672" y="357"/>
                  <a:pt x="687" y="358"/>
                  <a:pt x="703" y="358"/>
                </a:cubicBezTo>
                <a:lnTo>
                  <a:pt x="718" y="358"/>
                </a:lnTo>
                <a:lnTo>
                  <a:pt x="718" y="400"/>
                </a:lnTo>
                <a:lnTo>
                  <a:pt x="711" y="400"/>
                </a:lnTo>
                <a:lnTo>
                  <a:pt x="690" y="399"/>
                </a:lnTo>
                <a:cubicBezTo>
                  <a:pt x="676" y="398"/>
                  <a:pt x="660" y="398"/>
                  <a:pt x="644" y="398"/>
                </a:cubicBezTo>
                <a:cubicBezTo>
                  <a:pt x="628" y="398"/>
                  <a:pt x="616" y="398"/>
                  <a:pt x="610" y="397"/>
                </a:cubicBezTo>
                <a:cubicBezTo>
                  <a:pt x="548" y="397"/>
                  <a:pt x="513" y="398"/>
                  <a:pt x="508" y="400"/>
                </a:cubicBezTo>
                <a:lnTo>
                  <a:pt x="500" y="400"/>
                </a:lnTo>
                <a:lnTo>
                  <a:pt x="500" y="358"/>
                </a:lnTo>
                <a:lnTo>
                  <a:pt x="515" y="358"/>
                </a:lnTo>
                <a:cubicBezTo>
                  <a:pt x="552" y="358"/>
                  <a:pt x="571" y="354"/>
                  <a:pt x="571" y="344"/>
                </a:cubicBezTo>
                <a:cubicBezTo>
                  <a:pt x="571" y="343"/>
                  <a:pt x="572" y="301"/>
                  <a:pt x="572" y="219"/>
                </a:cubicBezTo>
                <a:cubicBezTo>
                  <a:pt x="571" y="138"/>
                  <a:pt x="570" y="94"/>
                  <a:pt x="570" y="89"/>
                </a:cubicBezTo>
                <a:cubicBezTo>
                  <a:pt x="566" y="72"/>
                  <a:pt x="560" y="60"/>
                  <a:pt x="552" y="51"/>
                </a:cubicBezTo>
                <a:cubicBezTo>
                  <a:pt x="542" y="43"/>
                  <a:pt x="535" y="38"/>
                  <a:pt x="529" y="36"/>
                </a:cubicBezTo>
                <a:cubicBezTo>
                  <a:pt x="523" y="34"/>
                  <a:pt x="515" y="34"/>
                  <a:pt x="506" y="34"/>
                </a:cubicBezTo>
                <a:cubicBezTo>
                  <a:pt x="479" y="34"/>
                  <a:pt x="455" y="44"/>
                  <a:pt x="434" y="65"/>
                </a:cubicBezTo>
                <a:cubicBezTo>
                  <a:pt x="418" y="81"/>
                  <a:pt x="408" y="98"/>
                  <a:pt x="404" y="115"/>
                </a:cubicBezTo>
                <a:cubicBezTo>
                  <a:pt x="400" y="131"/>
                  <a:pt x="397" y="157"/>
                  <a:pt x="396" y="190"/>
                </a:cubicBezTo>
                <a:lnTo>
                  <a:pt x="396" y="248"/>
                </a:lnTo>
                <a:lnTo>
                  <a:pt x="396" y="302"/>
                </a:lnTo>
                <a:cubicBezTo>
                  <a:pt x="396" y="320"/>
                  <a:pt x="397" y="332"/>
                  <a:pt x="397" y="338"/>
                </a:cubicBezTo>
                <a:cubicBezTo>
                  <a:pt x="398" y="345"/>
                  <a:pt x="399" y="348"/>
                  <a:pt x="400" y="350"/>
                </a:cubicBezTo>
                <a:cubicBezTo>
                  <a:pt x="401" y="352"/>
                  <a:pt x="404" y="354"/>
                  <a:pt x="408" y="356"/>
                </a:cubicBezTo>
                <a:cubicBezTo>
                  <a:pt x="421" y="357"/>
                  <a:pt x="436" y="358"/>
                  <a:pt x="452" y="358"/>
                </a:cubicBezTo>
                <a:lnTo>
                  <a:pt x="467" y="358"/>
                </a:lnTo>
                <a:lnTo>
                  <a:pt x="467" y="400"/>
                </a:lnTo>
                <a:lnTo>
                  <a:pt x="460" y="400"/>
                </a:lnTo>
                <a:lnTo>
                  <a:pt x="438" y="399"/>
                </a:lnTo>
                <a:cubicBezTo>
                  <a:pt x="424" y="398"/>
                  <a:pt x="409" y="398"/>
                  <a:pt x="393" y="398"/>
                </a:cubicBezTo>
                <a:cubicBezTo>
                  <a:pt x="377" y="398"/>
                  <a:pt x="365" y="398"/>
                  <a:pt x="359" y="397"/>
                </a:cubicBezTo>
                <a:cubicBezTo>
                  <a:pt x="297" y="397"/>
                  <a:pt x="263" y="398"/>
                  <a:pt x="257" y="400"/>
                </a:cubicBezTo>
                <a:lnTo>
                  <a:pt x="250" y="400"/>
                </a:lnTo>
                <a:lnTo>
                  <a:pt x="250" y="358"/>
                </a:lnTo>
                <a:lnTo>
                  <a:pt x="265" y="358"/>
                </a:lnTo>
                <a:cubicBezTo>
                  <a:pt x="301" y="358"/>
                  <a:pt x="320" y="354"/>
                  <a:pt x="320" y="344"/>
                </a:cubicBezTo>
                <a:cubicBezTo>
                  <a:pt x="320" y="343"/>
                  <a:pt x="321" y="301"/>
                  <a:pt x="321" y="219"/>
                </a:cubicBezTo>
                <a:cubicBezTo>
                  <a:pt x="320" y="138"/>
                  <a:pt x="319" y="94"/>
                  <a:pt x="319" y="89"/>
                </a:cubicBezTo>
                <a:cubicBezTo>
                  <a:pt x="315" y="72"/>
                  <a:pt x="309" y="60"/>
                  <a:pt x="301" y="51"/>
                </a:cubicBezTo>
                <a:cubicBezTo>
                  <a:pt x="292" y="43"/>
                  <a:pt x="285" y="38"/>
                  <a:pt x="279" y="36"/>
                </a:cubicBezTo>
                <a:cubicBezTo>
                  <a:pt x="273" y="34"/>
                  <a:pt x="265" y="34"/>
                  <a:pt x="256" y="34"/>
                </a:cubicBezTo>
                <a:cubicBezTo>
                  <a:pt x="229" y="34"/>
                  <a:pt x="205" y="44"/>
                  <a:pt x="184" y="65"/>
                </a:cubicBezTo>
                <a:cubicBezTo>
                  <a:pt x="168" y="81"/>
                  <a:pt x="158" y="98"/>
                  <a:pt x="154" y="115"/>
                </a:cubicBezTo>
                <a:cubicBezTo>
                  <a:pt x="149" y="131"/>
                  <a:pt x="147" y="157"/>
                  <a:pt x="146" y="190"/>
                </a:cubicBezTo>
                <a:lnTo>
                  <a:pt x="146" y="248"/>
                </a:lnTo>
                <a:lnTo>
                  <a:pt x="146" y="302"/>
                </a:lnTo>
                <a:cubicBezTo>
                  <a:pt x="146" y="320"/>
                  <a:pt x="147" y="332"/>
                  <a:pt x="147" y="338"/>
                </a:cubicBezTo>
                <a:cubicBezTo>
                  <a:pt x="148" y="345"/>
                  <a:pt x="149" y="348"/>
                  <a:pt x="150" y="350"/>
                </a:cubicBezTo>
                <a:cubicBezTo>
                  <a:pt x="151" y="352"/>
                  <a:pt x="154" y="354"/>
                  <a:pt x="158" y="356"/>
                </a:cubicBezTo>
                <a:cubicBezTo>
                  <a:pt x="171" y="357"/>
                  <a:pt x="186" y="358"/>
                  <a:pt x="202" y="358"/>
                </a:cubicBezTo>
                <a:lnTo>
                  <a:pt x="217" y="358"/>
                </a:lnTo>
                <a:lnTo>
                  <a:pt x="217" y="400"/>
                </a:lnTo>
                <a:lnTo>
                  <a:pt x="210" y="400"/>
                </a:lnTo>
                <a:lnTo>
                  <a:pt x="189" y="399"/>
                </a:lnTo>
                <a:cubicBezTo>
                  <a:pt x="174" y="398"/>
                  <a:pt x="159" y="398"/>
                  <a:pt x="143" y="398"/>
                </a:cubicBezTo>
                <a:cubicBezTo>
                  <a:pt x="127" y="398"/>
                  <a:pt x="115" y="398"/>
                  <a:pt x="109" y="397"/>
                </a:cubicBezTo>
                <a:cubicBezTo>
                  <a:pt x="47" y="397"/>
                  <a:pt x="13" y="398"/>
                  <a:pt x="7" y="400"/>
                </a:cubicBezTo>
                <a:lnTo>
                  <a:pt x="0" y="400"/>
                </a:lnTo>
                <a:lnTo>
                  <a:pt x="0" y="358"/>
                </a:lnTo>
                <a:lnTo>
                  <a:pt x="15" y="35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5" name="Freeform 404"/>
          <p:cNvSpPr/>
          <p:nvPr/>
        </p:nvSpPr>
        <p:spPr>
          <a:xfrm>
            <a:off x="6650640" y="4617720"/>
            <a:ext cx="149760" cy="149760"/>
          </a:xfrm>
          <a:custGeom>
            <a:avLst/>
            <a:gdLst/>
            <a:ahLst/>
            <a:cxnLst/>
            <a:rect l="0" t="0" r="r" b="b"/>
            <a:pathLst>
              <a:path w="416" h="416">
                <a:moveTo>
                  <a:pt x="93" y="130"/>
                </a:moveTo>
                <a:cubicBezTo>
                  <a:pt x="93" y="130"/>
                  <a:pt x="87" y="130"/>
                  <a:pt x="73" y="130"/>
                </a:cubicBezTo>
                <a:cubicBezTo>
                  <a:pt x="60" y="130"/>
                  <a:pt x="49" y="125"/>
                  <a:pt x="40" y="116"/>
                </a:cubicBezTo>
                <a:cubicBezTo>
                  <a:pt x="31" y="107"/>
                  <a:pt x="26" y="95"/>
                  <a:pt x="26" y="81"/>
                </a:cubicBezTo>
                <a:cubicBezTo>
                  <a:pt x="26" y="60"/>
                  <a:pt x="37" y="41"/>
                  <a:pt x="57" y="25"/>
                </a:cubicBezTo>
                <a:cubicBezTo>
                  <a:pt x="78" y="9"/>
                  <a:pt x="114" y="0"/>
                  <a:pt x="166" y="0"/>
                </a:cubicBezTo>
                <a:cubicBezTo>
                  <a:pt x="210" y="0"/>
                  <a:pt x="246" y="10"/>
                  <a:pt x="273" y="29"/>
                </a:cubicBezTo>
                <a:cubicBezTo>
                  <a:pt x="300" y="49"/>
                  <a:pt x="318" y="72"/>
                  <a:pt x="327" y="98"/>
                </a:cubicBezTo>
                <a:cubicBezTo>
                  <a:pt x="330" y="106"/>
                  <a:pt x="332" y="116"/>
                  <a:pt x="332" y="126"/>
                </a:cubicBezTo>
                <a:cubicBezTo>
                  <a:pt x="332" y="136"/>
                  <a:pt x="332" y="171"/>
                  <a:pt x="332" y="231"/>
                </a:cubicBezTo>
                <a:lnTo>
                  <a:pt x="332" y="294"/>
                </a:lnTo>
                <a:cubicBezTo>
                  <a:pt x="332" y="323"/>
                  <a:pt x="334" y="343"/>
                  <a:pt x="337" y="354"/>
                </a:cubicBezTo>
                <a:cubicBezTo>
                  <a:pt x="340" y="364"/>
                  <a:pt x="346" y="370"/>
                  <a:pt x="356" y="370"/>
                </a:cubicBezTo>
                <a:cubicBezTo>
                  <a:pt x="366" y="370"/>
                  <a:pt x="372" y="365"/>
                  <a:pt x="375" y="355"/>
                </a:cubicBezTo>
                <a:cubicBezTo>
                  <a:pt x="378" y="346"/>
                  <a:pt x="379" y="330"/>
                  <a:pt x="379" y="307"/>
                </a:cubicBezTo>
                <a:lnTo>
                  <a:pt x="379" y="275"/>
                </a:lnTo>
                <a:lnTo>
                  <a:pt x="416" y="275"/>
                </a:lnTo>
                <a:lnTo>
                  <a:pt x="416" y="310"/>
                </a:lnTo>
                <a:cubicBezTo>
                  <a:pt x="415" y="334"/>
                  <a:pt x="414" y="348"/>
                  <a:pt x="413" y="353"/>
                </a:cubicBezTo>
                <a:cubicBezTo>
                  <a:pt x="407" y="371"/>
                  <a:pt x="397" y="385"/>
                  <a:pt x="381" y="395"/>
                </a:cubicBezTo>
                <a:cubicBezTo>
                  <a:pt x="366" y="405"/>
                  <a:pt x="348" y="411"/>
                  <a:pt x="331" y="411"/>
                </a:cubicBezTo>
                <a:cubicBezTo>
                  <a:pt x="313" y="412"/>
                  <a:pt x="299" y="406"/>
                  <a:pt x="288" y="395"/>
                </a:cubicBezTo>
                <a:cubicBezTo>
                  <a:pt x="277" y="384"/>
                  <a:pt x="270" y="371"/>
                  <a:pt x="267" y="357"/>
                </a:cubicBezTo>
                <a:lnTo>
                  <a:pt x="267" y="354"/>
                </a:lnTo>
                <a:lnTo>
                  <a:pt x="265" y="356"/>
                </a:lnTo>
                <a:cubicBezTo>
                  <a:pt x="264" y="358"/>
                  <a:pt x="262" y="360"/>
                  <a:pt x="260" y="362"/>
                </a:cubicBezTo>
                <a:cubicBezTo>
                  <a:pt x="258" y="363"/>
                  <a:pt x="256" y="366"/>
                  <a:pt x="253" y="370"/>
                </a:cubicBezTo>
                <a:cubicBezTo>
                  <a:pt x="250" y="373"/>
                  <a:pt x="246" y="377"/>
                  <a:pt x="242" y="380"/>
                </a:cubicBezTo>
                <a:cubicBezTo>
                  <a:pt x="238" y="383"/>
                  <a:pt x="233" y="386"/>
                  <a:pt x="229" y="391"/>
                </a:cubicBezTo>
                <a:cubicBezTo>
                  <a:pt x="224" y="395"/>
                  <a:pt x="218" y="398"/>
                  <a:pt x="212" y="400"/>
                </a:cubicBezTo>
                <a:cubicBezTo>
                  <a:pt x="206" y="403"/>
                  <a:pt x="200" y="405"/>
                  <a:pt x="193" y="408"/>
                </a:cubicBezTo>
                <a:cubicBezTo>
                  <a:pt x="185" y="410"/>
                  <a:pt x="177" y="412"/>
                  <a:pt x="169" y="413"/>
                </a:cubicBezTo>
                <a:cubicBezTo>
                  <a:pt x="161" y="414"/>
                  <a:pt x="151" y="415"/>
                  <a:pt x="141" y="416"/>
                </a:cubicBezTo>
                <a:cubicBezTo>
                  <a:pt x="105" y="416"/>
                  <a:pt x="72" y="406"/>
                  <a:pt x="44" y="388"/>
                </a:cubicBezTo>
                <a:cubicBezTo>
                  <a:pt x="15" y="369"/>
                  <a:pt x="0" y="343"/>
                  <a:pt x="0" y="309"/>
                </a:cubicBezTo>
                <a:cubicBezTo>
                  <a:pt x="0" y="297"/>
                  <a:pt x="2" y="285"/>
                  <a:pt x="7" y="273"/>
                </a:cubicBezTo>
                <a:cubicBezTo>
                  <a:pt x="11" y="262"/>
                  <a:pt x="19" y="249"/>
                  <a:pt x="31" y="236"/>
                </a:cubicBezTo>
                <a:cubicBezTo>
                  <a:pt x="43" y="223"/>
                  <a:pt x="57" y="211"/>
                  <a:pt x="74" y="202"/>
                </a:cubicBezTo>
                <a:cubicBezTo>
                  <a:pt x="91" y="193"/>
                  <a:pt x="115" y="184"/>
                  <a:pt x="145" y="177"/>
                </a:cubicBezTo>
                <a:cubicBezTo>
                  <a:pt x="175" y="169"/>
                  <a:pt x="208" y="164"/>
                  <a:pt x="244" y="163"/>
                </a:cubicBezTo>
                <a:lnTo>
                  <a:pt x="257" y="163"/>
                </a:lnTo>
                <a:lnTo>
                  <a:pt x="257" y="143"/>
                </a:lnTo>
                <a:cubicBezTo>
                  <a:pt x="257" y="123"/>
                  <a:pt x="255" y="108"/>
                  <a:pt x="251" y="98"/>
                </a:cubicBezTo>
                <a:cubicBezTo>
                  <a:pt x="238" y="55"/>
                  <a:pt x="209" y="34"/>
                  <a:pt x="164" y="34"/>
                </a:cubicBezTo>
                <a:cubicBezTo>
                  <a:pt x="153" y="34"/>
                  <a:pt x="143" y="34"/>
                  <a:pt x="133" y="35"/>
                </a:cubicBezTo>
                <a:cubicBezTo>
                  <a:pt x="123" y="35"/>
                  <a:pt x="116" y="37"/>
                  <a:pt x="110" y="38"/>
                </a:cubicBezTo>
                <a:cubicBezTo>
                  <a:pt x="105" y="40"/>
                  <a:pt x="103" y="41"/>
                  <a:pt x="103" y="41"/>
                </a:cubicBezTo>
                <a:cubicBezTo>
                  <a:pt x="116" y="50"/>
                  <a:pt x="123" y="63"/>
                  <a:pt x="123" y="81"/>
                </a:cubicBezTo>
                <a:cubicBezTo>
                  <a:pt x="123" y="96"/>
                  <a:pt x="118" y="108"/>
                  <a:pt x="109" y="116"/>
                </a:cubicBezTo>
                <a:lnTo>
                  <a:pt x="93" y="130"/>
                </a:lnTo>
                <a:moveTo>
                  <a:pt x="83" y="310"/>
                </a:moveTo>
                <a:cubicBezTo>
                  <a:pt x="83" y="329"/>
                  <a:pt x="91" y="345"/>
                  <a:pt x="105" y="360"/>
                </a:cubicBezTo>
                <a:cubicBezTo>
                  <a:pt x="119" y="374"/>
                  <a:pt x="137" y="382"/>
                  <a:pt x="158" y="382"/>
                </a:cubicBezTo>
                <a:cubicBezTo>
                  <a:pt x="181" y="382"/>
                  <a:pt x="201" y="375"/>
                  <a:pt x="219" y="362"/>
                </a:cubicBezTo>
                <a:cubicBezTo>
                  <a:pt x="236" y="348"/>
                  <a:pt x="248" y="330"/>
                  <a:pt x="254" y="307"/>
                </a:cubicBezTo>
                <a:cubicBezTo>
                  <a:pt x="255" y="303"/>
                  <a:pt x="256" y="283"/>
                  <a:pt x="257" y="248"/>
                </a:cubicBezTo>
                <a:cubicBezTo>
                  <a:pt x="257" y="212"/>
                  <a:pt x="256" y="195"/>
                  <a:pt x="256" y="195"/>
                </a:cubicBezTo>
                <a:cubicBezTo>
                  <a:pt x="251" y="195"/>
                  <a:pt x="245" y="195"/>
                  <a:pt x="237" y="195"/>
                </a:cubicBezTo>
                <a:cubicBezTo>
                  <a:pt x="229" y="196"/>
                  <a:pt x="215" y="199"/>
                  <a:pt x="196" y="204"/>
                </a:cubicBezTo>
                <a:cubicBezTo>
                  <a:pt x="177" y="208"/>
                  <a:pt x="159" y="215"/>
                  <a:pt x="144" y="223"/>
                </a:cubicBezTo>
                <a:cubicBezTo>
                  <a:pt x="128" y="230"/>
                  <a:pt x="114" y="241"/>
                  <a:pt x="102" y="256"/>
                </a:cubicBezTo>
                <a:cubicBezTo>
                  <a:pt x="90" y="271"/>
                  <a:pt x="84" y="289"/>
                  <a:pt x="83" y="31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6" name="Freeform 405"/>
          <p:cNvSpPr/>
          <p:nvPr/>
        </p:nvSpPr>
        <p:spPr>
          <a:xfrm>
            <a:off x="6805800" y="4623480"/>
            <a:ext cx="164520" cy="140400"/>
          </a:xfrm>
          <a:custGeom>
            <a:avLst/>
            <a:gdLst/>
            <a:ahLst/>
            <a:cxnLst/>
            <a:rect l="0" t="0" r="r" b="b"/>
            <a:pathLst>
              <a:path w="457" h="390">
                <a:moveTo>
                  <a:pt x="171" y="390"/>
                </a:moveTo>
                <a:cubicBezTo>
                  <a:pt x="164" y="388"/>
                  <a:pt x="134" y="387"/>
                  <a:pt x="82" y="387"/>
                </a:cubicBezTo>
                <a:cubicBezTo>
                  <a:pt x="36" y="387"/>
                  <a:pt x="11" y="388"/>
                  <a:pt x="5" y="390"/>
                </a:cubicBezTo>
                <a:lnTo>
                  <a:pt x="0" y="390"/>
                </a:lnTo>
                <a:lnTo>
                  <a:pt x="0" y="348"/>
                </a:lnTo>
                <a:lnTo>
                  <a:pt x="12" y="348"/>
                </a:lnTo>
                <a:cubicBezTo>
                  <a:pt x="26" y="348"/>
                  <a:pt x="39" y="346"/>
                  <a:pt x="50" y="343"/>
                </a:cubicBezTo>
                <a:cubicBezTo>
                  <a:pt x="62" y="340"/>
                  <a:pt x="71" y="337"/>
                  <a:pt x="77" y="335"/>
                </a:cubicBezTo>
                <a:cubicBezTo>
                  <a:pt x="83" y="332"/>
                  <a:pt x="90" y="327"/>
                  <a:pt x="99" y="319"/>
                </a:cubicBezTo>
                <a:cubicBezTo>
                  <a:pt x="108" y="312"/>
                  <a:pt x="114" y="306"/>
                  <a:pt x="115" y="303"/>
                </a:cubicBezTo>
                <a:cubicBezTo>
                  <a:pt x="117" y="300"/>
                  <a:pt x="123" y="292"/>
                  <a:pt x="134" y="280"/>
                </a:cubicBezTo>
                <a:cubicBezTo>
                  <a:pt x="145" y="267"/>
                  <a:pt x="151" y="259"/>
                  <a:pt x="152" y="254"/>
                </a:cubicBezTo>
                <a:lnTo>
                  <a:pt x="194" y="200"/>
                </a:lnTo>
                <a:lnTo>
                  <a:pt x="142" y="129"/>
                </a:lnTo>
                <a:cubicBezTo>
                  <a:pt x="136" y="121"/>
                  <a:pt x="130" y="113"/>
                  <a:pt x="124" y="105"/>
                </a:cubicBezTo>
                <a:cubicBezTo>
                  <a:pt x="118" y="96"/>
                  <a:pt x="114" y="90"/>
                  <a:pt x="110" y="86"/>
                </a:cubicBezTo>
                <a:cubicBezTo>
                  <a:pt x="106" y="81"/>
                  <a:pt x="103" y="77"/>
                  <a:pt x="100" y="72"/>
                </a:cubicBezTo>
                <a:cubicBezTo>
                  <a:pt x="97" y="67"/>
                  <a:pt x="94" y="64"/>
                  <a:pt x="92" y="61"/>
                </a:cubicBezTo>
                <a:cubicBezTo>
                  <a:pt x="89" y="59"/>
                  <a:pt x="88" y="57"/>
                  <a:pt x="86" y="55"/>
                </a:cubicBezTo>
                <a:cubicBezTo>
                  <a:pt x="85" y="53"/>
                  <a:pt x="83" y="51"/>
                  <a:pt x="80" y="49"/>
                </a:cubicBezTo>
                <a:cubicBezTo>
                  <a:pt x="77" y="48"/>
                  <a:pt x="75" y="47"/>
                  <a:pt x="75" y="47"/>
                </a:cubicBezTo>
                <a:cubicBezTo>
                  <a:pt x="74" y="47"/>
                  <a:pt x="72" y="46"/>
                  <a:pt x="69" y="45"/>
                </a:cubicBezTo>
                <a:cubicBezTo>
                  <a:pt x="66" y="44"/>
                  <a:pt x="64" y="43"/>
                  <a:pt x="62" y="43"/>
                </a:cubicBezTo>
                <a:cubicBezTo>
                  <a:pt x="58" y="43"/>
                  <a:pt x="48" y="43"/>
                  <a:pt x="30" y="41"/>
                </a:cubicBezTo>
                <a:lnTo>
                  <a:pt x="4" y="41"/>
                </a:lnTo>
                <a:lnTo>
                  <a:pt x="4" y="0"/>
                </a:lnTo>
                <a:lnTo>
                  <a:pt x="11" y="0"/>
                </a:lnTo>
                <a:cubicBezTo>
                  <a:pt x="32" y="1"/>
                  <a:pt x="63" y="2"/>
                  <a:pt x="104" y="2"/>
                </a:cubicBezTo>
                <a:cubicBezTo>
                  <a:pt x="160" y="2"/>
                  <a:pt x="191" y="1"/>
                  <a:pt x="197" y="0"/>
                </a:cubicBezTo>
                <a:lnTo>
                  <a:pt x="204" y="0"/>
                </a:lnTo>
                <a:lnTo>
                  <a:pt x="204" y="41"/>
                </a:lnTo>
                <a:cubicBezTo>
                  <a:pt x="182" y="44"/>
                  <a:pt x="171" y="49"/>
                  <a:pt x="171" y="56"/>
                </a:cubicBezTo>
                <a:cubicBezTo>
                  <a:pt x="171" y="57"/>
                  <a:pt x="174" y="62"/>
                  <a:pt x="180" y="70"/>
                </a:cubicBezTo>
                <a:cubicBezTo>
                  <a:pt x="186" y="79"/>
                  <a:pt x="195" y="90"/>
                  <a:pt x="206" y="105"/>
                </a:cubicBezTo>
                <a:cubicBezTo>
                  <a:pt x="216" y="119"/>
                  <a:pt x="225" y="131"/>
                  <a:pt x="232" y="142"/>
                </a:cubicBezTo>
                <a:lnTo>
                  <a:pt x="235" y="145"/>
                </a:lnTo>
                <a:lnTo>
                  <a:pt x="258" y="114"/>
                </a:lnTo>
                <a:cubicBezTo>
                  <a:pt x="277" y="90"/>
                  <a:pt x="287" y="74"/>
                  <a:pt x="287" y="66"/>
                </a:cubicBezTo>
                <a:cubicBezTo>
                  <a:pt x="287" y="62"/>
                  <a:pt x="286" y="59"/>
                  <a:pt x="285" y="56"/>
                </a:cubicBezTo>
                <a:cubicBezTo>
                  <a:pt x="284" y="53"/>
                  <a:pt x="282" y="51"/>
                  <a:pt x="281" y="49"/>
                </a:cubicBezTo>
                <a:cubicBezTo>
                  <a:pt x="279" y="48"/>
                  <a:pt x="277" y="47"/>
                  <a:pt x="276" y="46"/>
                </a:cubicBezTo>
                <a:cubicBezTo>
                  <a:pt x="275" y="45"/>
                  <a:pt x="273" y="43"/>
                  <a:pt x="270" y="42"/>
                </a:cubicBezTo>
                <a:lnTo>
                  <a:pt x="267" y="41"/>
                </a:lnTo>
                <a:lnTo>
                  <a:pt x="262" y="41"/>
                </a:lnTo>
                <a:lnTo>
                  <a:pt x="262" y="0"/>
                </a:lnTo>
                <a:lnTo>
                  <a:pt x="269" y="0"/>
                </a:lnTo>
                <a:cubicBezTo>
                  <a:pt x="278" y="2"/>
                  <a:pt x="308" y="3"/>
                  <a:pt x="358" y="3"/>
                </a:cubicBezTo>
                <a:cubicBezTo>
                  <a:pt x="406" y="3"/>
                  <a:pt x="431" y="2"/>
                  <a:pt x="436" y="0"/>
                </a:cubicBezTo>
                <a:lnTo>
                  <a:pt x="441" y="0"/>
                </a:lnTo>
                <a:lnTo>
                  <a:pt x="441" y="41"/>
                </a:lnTo>
                <a:lnTo>
                  <a:pt x="435" y="41"/>
                </a:lnTo>
                <a:cubicBezTo>
                  <a:pt x="404" y="41"/>
                  <a:pt x="380" y="46"/>
                  <a:pt x="361" y="57"/>
                </a:cubicBezTo>
                <a:cubicBezTo>
                  <a:pt x="351" y="62"/>
                  <a:pt x="340" y="70"/>
                  <a:pt x="330" y="81"/>
                </a:cubicBezTo>
                <a:cubicBezTo>
                  <a:pt x="320" y="93"/>
                  <a:pt x="300" y="118"/>
                  <a:pt x="271" y="157"/>
                </a:cubicBezTo>
                <a:lnTo>
                  <a:pt x="257" y="176"/>
                </a:lnTo>
                <a:lnTo>
                  <a:pt x="313" y="254"/>
                </a:lnTo>
                <a:cubicBezTo>
                  <a:pt x="353" y="308"/>
                  <a:pt x="374" y="336"/>
                  <a:pt x="377" y="338"/>
                </a:cubicBezTo>
                <a:cubicBezTo>
                  <a:pt x="380" y="341"/>
                  <a:pt x="385" y="343"/>
                  <a:pt x="392" y="345"/>
                </a:cubicBezTo>
                <a:cubicBezTo>
                  <a:pt x="403" y="347"/>
                  <a:pt x="419" y="348"/>
                  <a:pt x="441" y="348"/>
                </a:cubicBezTo>
                <a:lnTo>
                  <a:pt x="457" y="348"/>
                </a:lnTo>
                <a:lnTo>
                  <a:pt x="457" y="390"/>
                </a:lnTo>
                <a:lnTo>
                  <a:pt x="451" y="390"/>
                </a:lnTo>
                <a:lnTo>
                  <a:pt x="444" y="390"/>
                </a:lnTo>
                <a:cubicBezTo>
                  <a:pt x="439" y="389"/>
                  <a:pt x="432" y="389"/>
                  <a:pt x="425" y="389"/>
                </a:cubicBezTo>
                <a:cubicBezTo>
                  <a:pt x="418" y="389"/>
                  <a:pt x="410" y="389"/>
                  <a:pt x="402" y="388"/>
                </a:cubicBezTo>
                <a:cubicBezTo>
                  <a:pt x="395" y="387"/>
                  <a:pt x="387" y="387"/>
                  <a:pt x="380" y="388"/>
                </a:cubicBezTo>
                <a:cubicBezTo>
                  <a:pt x="373" y="389"/>
                  <a:pt x="367" y="388"/>
                  <a:pt x="364" y="387"/>
                </a:cubicBezTo>
                <a:cubicBezTo>
                  <a:pt x="357" y="387"/>
                  <a:pt x="346" y="387"/>
                  <a:pt x="330" y="387"/>
                </a:cubicBezTo>
                <a:cubicBezTo>
                  <a:pt x="315" y="387"/>
                  <a:pt x="299" y="388"/>
                  <a:pt x="285" y="389"/>
                </a:cubicBezTo>
                <a:lnTo>
                  <a:pt x="264" y="390"/>
                </a:lnTo>
                <a:lnTo>
                  <a:pt x="256" y="390"/>
                </a:lnTo>
                <a:lnTo>
                  <a:pt x="256" y="348"/>
                </a:lnTo>
                <a:lnTo>
                  <a:pt x="259" y="348"/>
                </a:lnTo>
                <a:cubicBezTo>
                  <a:pt x="265" y="348"/>
                  <a:pt x="272" y="347"/>
                  <a:pt x="279" y="344"/>
                </a:cubicBezTo>
                <a:cubicBezTo>
                  <a:pt x="285" y="341"/>
                  <a:pt x="289" y="337"/>
                  <a:pt x="289" y="333"/>
                </a:cubicBezTo>
                <a:cubicBezTo>
                  <a:pt x="289" y="332"/>
                  <a:pt x="277" y="315"/>
                  <a:pt x="253" y="282"/>
                </a:cubicBezTo>
                <a:lnTo>
                  <a:pt x="216" y="232"/>
                </a:lnTo>
                <a:cubicBezTo>
                  <a:pt x="215" y="233"/>
                  <a:pt x="206" y="245"/>
                  <a:pt x="188" y="270"/>
                </a:cubicBezTo>
                <a:cubicBezTo>
                  <a:pt x="169" y="294"/>
                  <a:pt x="159" y="308"/>
                  <a:pt x="157" y="310"/>
                </a:cubicBezTo>
                <a:cubicBezTo>
                  <a:pt x="154" y="313"/>
                  <a:pt x="153" y="318"/>
                  <a:pt x="153" y="323"/>
                </a:cubicBezTo>
                <a:cubicBezTo>
                  <a:pt x="153" y="330"/>
                  <a:pt x="155" y="335"/>
                  <a:pt x="160" y="340"/>
                </a:cubicBezTo>
                <a:cubicBezTo>
                  <a:pt x="164" y="345"/>
                  <a:pt x="169" y="348"/>
                  <a:pt x="176" y="348"/>
                </a:cubicBezTo>
                <a:cubicBezTo>
                  <a:pt x="177" y="348"/>
                  <a:pt x="178" y="355"/>
                  <a:pt x="178" y="369"/>
                </a:cubicBezTo>
                <a:lnTo>
                  <a:pt x="178" y="390"/>
                </a:lnTo>
                <a:lnTo>
                  <a:pt x="171" y="39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7" name="Freeform 406"/>
          <p:cNvSpPr/>
          <p:nvPr/>
        </p:nvSpPr>
        <p:spPr>
          <a:xfrm>
            <a:off x="7095960" y="4292640"/>
            <a:ext cx="160200" cy="779760"/>
          </a:xfrm>
          <a:custGeom>
            <a:avLst/>
            <a:gdLst/>
            <a:ahLst/>
            <a:cxnLst/>
            <a:rect l="0" t="0" r="r" b="b"/>
            <a:pathLst>
              <a:path w="445" h="2166">
                <a:moveTo>
                  <a:pt x="445" y="2158"/>
                </a:moveTo>
                <a:cubicBezTo>
                  <a:pt x="445" y="2160"/>
                  <a:pt x="443" y="2162"/>
                  <a:pt x="439" y="2166"/>
                </a:cubicBezTo>
                <a:lnTo>
                  <a:pt x="411" y="2166"/>
                </a:lnTo>
                <a:cubicBezTo>
                  <a:pt x="410" y="2165"/>
                  <a:pt x="402" y="2157"/>
                  <a:pt x="386" y="2141"/>
                </a:cubicBezTo>
                <a:cubicBezTo>
                  <a:pt x="370" y="2125"/>
                  <a:pt x="357" y="2113"/>
                  <a:pt x="345" y="2102"/>
                </a:cubicBezTo>
                <a:cubicBezTo>
                  <a:pt x="334" y="2091"/>
                  <a:pt x="318" y="2073"/>
                  <a:pt x="297" y="2047"/>
                </a:cubicBezTo>
                <a:cubicBezTo>
                  <a:pt x="276" y="2021"/>
                  <a:pt x="257" y="1996"/>
                  <a:pt x="241" y="1974"/>
                </a:cubicBezTo>
                <a:cubicBezTo>
                  <a:pt x="224" y="1951"/>
                  <a:pt x="205" y="1920"/>
                  <a:pt x="184" y="1882"/>
                </a:cubicBezTo>
                <a:cubicBezTo>
                  <a:pt x="162" y="1844"/>
                  <a:pt x="143" y="1807"/>
                  <a:pt x="128" y="1770"/>
                </a:cubicBezTo>
                <a:cubicBezTo>
                  <a:pt x="112" y="1732"/>
                  <a:pt x="96" y="1687"/>
                  <a:pt x="78" y="1635"/>
                </a:cubicBezTo>
                <a:cubicBezTo>
                  <a:pt x="61" y="1583"/>
                  <a:pt x="46" y="1530"/>
                  <a:pt x="37" y="1476"/>
                </a:cubicBezTo>
                <a:cubicBezTo>
                  <a:pt x="27" y="1423"/>
                  <a:pt x="18" y="1362"/>
                  <a:pt x="10" y="1293"/>
                </a:cubicBezTo>
                <a:cubicBezTo>
                  <a:pt x="3" y="1224"/>
                  <a:pt x="-1" y="1154"/>
                  <a:pt x="0" y="1082"/>
                </a:cubicBezTo>
                <a:cubicBezTo>
                  <a:pt x="0" y="654"/>
                  <a:pt x="110" y="320"/>
                  <a:pt x="329" y="80"/>
                </a:cubicBezTo>
                <a:cubicBezTo>
                  <a:pt x="343" y="65"/>
                  <a:pt x="356" y="52"/>
                  <a:pt x="368" y="40"/>
                </a:cubicBezTo>
                <a:cubicBezTo>
                  <a:pt x="380" y="29"/>
                  <a:pt x="390" y="19"/>
                  <a:pt x="398" y="11"/>
                </a:cubicBezTo>
                <a:cubicBezTo>
                  <a:pt x="406" y="3"/>
                  <a:pt x="410" y="0"/>
                  <a:pt x="411" y="0"/>
                </a:cubicBezTo>
                <a:lnTo>
                  <a:pt x="439" y="0"/>
                </a:lnTo>
                <a:cubicBezTo>
                  <a:pt x="443" y="3"/>
                  <a:pt x="445" y="6"/>
                  <a:pt x="445" y="8"/>
                </a:cubicBezTo>
                <a:cubicBezTo>
                  <a:pt x="445" y="11"/>
                  <a:pt x="439" y="18"/>
                  <a:pt x="427" y="31"/>
                </a:cubicBezTo>
                <a:cubicBezTo>
                  <a:pt x="415" y="44"/>
                  <a:pt x="399" y="61"/>
                  <a:pt x="380" y="84"/>
                </a:cubicBezTo>
                <a:cubicBezTo>
                  <a:pt x="360" y="107"/>
                  <a:pt x="339" y="136"/>
                  <a:pt x="315" y="170"/>
                </a:cubicBezTo>
                <a:cubicBezTo>
                  <a:pt x="291" y="204"/>
                  <a:pt x="266" y="247"/>
                  <a:pt x="242" y="299"/>
                </a:cubicBezTo>
                <a:cubicBezTo>
                  <a:pt x="217" y="351"/>
                  <a:pt x="194" y="408"/>
                  <a:pt x="173" y="472"/>
                </a:cubicBezTo>
                <a:cubicBezTo>
                  <a:pt x="152" y="535"/>
                  <a:pt x="134" y="611"/>
                  <a:pt x="119" y="699"/>
                </a:cubicBezTo>
                <a:cubicBezTo>
                  <a:pt x="104" y="788"/>
                  <a:pt x="94" y="883"/>
                  <a:pt x="90" y="984"/>
                </a:cubicBezTo>
                <a:cubicBezTo>
                  <a:pt x="89" y="1007"/>
                  <a:pt x="88" y="1040"/>
                  <a:pt x="88" y="1083"/>
                </a:cubicBezTo>
                <a:cubicBezTo>
                  <a:pt x="88" y="1317"/>
                  <a:pt x="116" y="1521"/>
                  <a:pt x="173" y="1696"/>
                </a:cubicBezTo>
                <a:cubicBezTo>
                  <a:pt x="230" y="1872"/>
                  <a:pt x="317" y="2020"/>
                  <a:pt x="435" y="2142"/>
                </a:cubicBezTo>
                <a:cubicBezTo>
                  <a:pt x="441" y="2151"/>
                  <a:pt x="445" y="2155"/>
                  <a:pt x="445" y="215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8" name="Freeform 407"/>
          <p:cNvSpPr/>
          <p:nvPr/>
        </p:nvSpPr>
        <p:spPr>
          <a:xfrm>
            <a:off x="7350840" y="4397760"/>
            <a:ext cx="186120" cy="209520"/>
          </a:xfrm>
          <a:custGeom>
            <a:avLst/>
            <a:gdLst/>
            <a:ahLst/>
            <a:cxnLst/>
            <a:rect l="0" t="0" r="r" b="b"/>
            <a:pathLst>
              <a:path w="517" h="582">
                <a:moveTo>
                  <a:pt x="0" y="207"/>
                </a:moveTo>
                <a:cubicBezTo>
                  <a:pt x="0" y="175"/>
                  <a:pt x="5" y="147"/>
                  <a:pt x="15" y="122"/>
                </a:cubicBezTo>
                <a:cubicBezTo>
                  <a:pt x="24" y="98"/>
                  <a:pt x="37" y="78"/>
                  <a:pt x="52" y="63"/>
                </a:cubicBezTo>
                <a:cubicBezTo>
                  <a:pt x="67" y="48"/>
                  <a:pt x="84" y="35"/>
                  <a:pt x="103" y="26"/>
                </a:cubicBezTo>
                <a:cubicBezTo>
                  <a:pt x="122" y="16"/>
                  <a:pt x="140" y="9"/>
                  <a:pt x="156" y="6"/>
                </a:cubicBezTo>
                <a:cubicBezTo>
                  <a:pt x="173" y="2"/>
                  <a:pt x="188" y="0"/>
                  <a:pt x="204" y="0"/>
                </a:cubicBezTo>
                <a:cubicBezTo>
                  <a:pt x="267" y="0"/>
                  <a:pt x="316" y="19"/>
                  <a:pt x="353" y="57"/>
                </a:cubicBezTo>
                <a:lnTo>
                  <a:pt x="361" y="65"/>
                </a:lnTo>
                <a:lnTo>
                  <a:pt x="403" y="0"/>
                </a:lnTo>
                <a:lnTo>
                  <a:pt x="454" y="0"/>
                </a:lnTo>
                <a:lnTo>
                  <a:pt x="454" y="526"/>
                </a:lnTo>
                <a:lnTo>
                  <a:pt x="517" y="526"/>
                </a:lnTo>
                <a:lnTo>
                  <a:pt x="517" y="582"/>
                </a:lnTo>
                <a:lnTo>
                  <a:pt x="508" y="582"/>
                </a:lnTo>
                <a:cubicBezTo>
                  <a:pt x="498" y="580"/>
                  <a:pt x="460" y="579"/>
                  <a:pt x="395" y="579"/>
                </a:cubicBezTo>
                <a:cubicBezTo>
                  <a:pt x="325" y="579"/>
                  <a:pt x="288" y="580"/>
                  <a:pt x="283" y="582"/>
                </a:cubicBezTo>
                <a:lnTo>
                  <a:pt x="275" y="582"/>
                </a:lnTo>
                <a:lnTo>
                  <a:pt x="275" y="526"/>
                </a:lnTo>
                <a:lnTo>
                  <a:pt x="337" y="526"/>
                </a:lnTo>
                <a:lnTo>
                  <a:pt x="337" y="369"/>
                </a:lnTo>
                <a:cubicBezTo>
                  <a:pt x="336" y="369"/>
                  <a:pt x="332" y="372"/>
                  <a:pt x="326" y="376"/>
                </a:cubicBezTo>
                <a:cubicBezTo>
                  <a:pt x="320" y="380"/>
                  <a:pt x="315" y="383"/>
                  <a:pt x="312" y="384"/>
                </a:cubicBezTo>
                <a:cubicBezTo>
                  <a:pt x="308" y="385"/>
                  <a:pt x="303" y="388"/>
                  <a:pt x="297" y="392"/>
                </a:cubicBezTo>
                <a:cubicBezTo>
                  <a:pt x="291" y="396"/>
                  <a:pt x="285" y="399"/>
                  <a:pt x="279" y="400"/>
                </a:cubicBezTo>
                <a:cubicBezTo>
                  <a:pt x="273" y="402"/>
                  <a:pt x="266" y="403"/>
                  <a:pt x="258" y="406"/>
                </a:cubicBezTo>
                <a:cubicBezTo>
                  <a:pt x="250" y="408"/>
                  <a:pt x="242" y="410"/>
                  <a:pt x="233" y="410"/>
                </a:cubicBezTo>
                <a:cubicBezTo>
                  <a:pt x="224" y="411"/>
                  <a:pt x="214" y="412"/>
                  <a:pt x="204" y="412"/>
                </a:cubicBezTo>
                <a:cubicBezTo>
                  <a:pt x="143" y="412"/>
                  <a:pt x="93" y="393"/>
                  <a:pt x="56" y="356"/>
                </a:cubicBezTo>
                <a:cubicBezTo>
                  <a:pt x="19" y="319"/>
                  <a:pt x="0" y="268"/>
                  <a:pt x="0" y="207"/>
                </a:cubicBezTo>
                <a:moveTo>
                  <a:pt x="225" y="365"/>
                </a:moveTo>
                <a:cubicBezTo>
                  <a:pt x="274" y="365"/>
                  <a:pt x="313" y="341"/>
                  <a:pt x="342" y="292"/>
                </a:cubicBezTo>
                <a:lnTo>
                  <a:pt x="342" y="134"/>
                </a:lnTo>
                <a:lnTo>
                  <a:pt x="338" y="124"/>
                </a:lnTo>
                <a:cubicBezTo>
                  <a:pt x="329" y="103"/>
                  <a:pt x="316" y="85"/>
                  <a:pt x="299" y="71"/>
                </a:cubicBezTo>
                <a:cubicBezTo>
                  <a:pt x="281" y="56"/>
                  <a:pt x="261" y="49"/>
                  <a:pt x="238" y="49"/>
                </a:cubicBezTo>
                <a:cubicBezTo>
                  <a:pt x="226" y="49"/>
                  <a:pt x="215" y="51"/>
                  <a:pt x="203" y="55"/>
                </a:cubicBezTo>
                <a:cubicBezTo>
                  <a:pt x="192" y="60"/>
                  <a:pt x="180" y="68"/>
                  <a:pt x="169" y="79"/>
                </a:cubicBezTo>
                <a:cubicBezTo>
                  <a:pt x="157" y="90"/>
                  <a:pt x="148" y="107"/>
                  <a:pt x="141" y="128"/>
                </a:cubicBezTo>
                <a:cubicBezTo>
                  <a:pt x="134" y="149"/>
                  <a:pt x="130" y="175"/>
                  <a:pt x="130" y="206"/>
                </a:cubicBezTo>
                <a:cubicBezTo>
                  <a:pt x="130" y="263"/>
                  <a:pt x="140" y="305"/>
                  <a:pt x="159" y="329"/>
                </a:cubicBezTo>
                <a:cubicBezTo>
                  <a:pt x="178" y="353"/>
                  <a:pt x="200" y="365"/>
                  <a:pt x="225"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9" name="Freeform 408"/>
          <p:cNvSpPr/>
          <p:nvPr/>
        </p:nvSpPr>
        <p:spPr>
          <a:xfrm>
            <a:off x="7559280" y="4272480"/>
            <a:ext cx="153720" cy="153720"/>
          </a:xfrm>
          <a:custGeom>
            <a:avLst/>
            <a:gdLst/>
            <a:ahLst/>
            <a:cxnLst/>
            <a:rect l="0" t="0" r="r" b="b"/>
            <a:pathLst>
              <a:path w="427" h="427">
                <a:moveTo>
                  <a:pt x="0" y="16"/>
                </a:moveTo>
                <a:cubicBezTo>
                  <a:pt x="0" y="16"/>
                  <a:pt x="0" y="15"/>
                  <a:pt x="0" y="13"/>
                </a:cubicBezTo>
                <a:cubicBezTo>
                  <a:pt x="0" y="10"/>
                  <a:pt x="0" y="8"/>
                  <a:pt x="2" y="6"/>
                </a:cubicBezTo>
                <a:cubicBezTo>
                  <a:pt x="4" y="3"/>
                  <a:pt x="5" y="2"/>
                  <a:pt x="7" y="1"/>
                </a:cubicBezTo>
                <a:cubicBezTo>
                  <a:pt x="8" y="0"/>
                  <a:pt x="9" y="0"/>
                  <a:pt x="10" y="0"/>
                </a:cubicBezTo>
                <a:lnTo>
                  <a:pt x="417" y="0"/>
                </a:lnTo>
                <a:cubicBezTo>
                  <a:pt x="424" y="3"/>
                  <a:pt x="427" y="7"/>
                  <a:pt x="427" y="13"/>
                </a:cubicBezTo>
                <a:cubicBezTo>
                  <a:pt x="427" y="18"/>
                  <a:pt x="424" y="22"/>
                  <a:pt x="417" y="25"/>
                </a:cubicBezTo>
                <a:lnTo>
                  <a:pt x="227" y="25"/>
                </a:lnTo>
                <a:lnTo>
                  <a:pt x="227" y="417"/>
                </a:lnTo>
                <a:cubicBezTo>
                  <a:pt x="224" y="423"/>
                  <a:pt x="220" y="426"/>
                  <a:pt x="215" y="427"/>
                </a:cubicBezTo>
                <a:cubicBezTo>
                  <a:pt x="213" y="427"/>
                  <a:pt x="212" y="427"/>
                  <a:pt x="211" y="426"/>
                </a:cubicBezTo>
                <a:cubicBezTo>
                  <a:pt x="209" y="426"/>
                  <a:pt x="208" y="426"/>
                  <a:pt x="207" y="425"/>
                </a:cubicBezTo>
                <a:cubicBezTo>
                  <a:pt x="207" y="425"/>
                  <a:pt x="206" y="424"/>
                  <a:pt x="205" y="423"/>
                </a:cubicBezTo>
                <a:cubicBezTo>
                  <a:pt x="204" y="422"/>
                  <a:pt x="204" y="422"/>
                  <a:pt x="204" y="421"/>
                </a:cubicBezTo>
                <a:cubicBezTo>
                  <a:pt x="204" y="421"/>
                  <a:pt x="203" y="420"/>
                  <a:pt x="202" y="419"/>
                </a:cubicBezTo>
                <a:cubicBezTo>
                  <a:pt x="201" y="417"/>
                  <a:pt x="201" y="417"/>
                  <a:pt x="201" y="417"/>
                </a:cubicBezTo>
                <a:lnTo>
                  <a:pt x="201" y="25"/>
                </a:lnTo>
                <a:lnTo>
                  <a:pt x="10" y="25"/>
                </a:lnTo>
                <a:cubicBezTo>
                  <a:pt x="9" y="25"/>
                  <a:pt x="9" y="25"/>
                  <a:pt x="7" y="24"/>
                </a:cubicBezTo>
                <a:cubicBezTo>
                  <a:pt x="6" y="23"/>
                  <a:pt x="4" y="22"/>
                  <a:pt x="2" y="20"/>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0" name="Freeform 409"/>
          <p:cNvSpPr/>
          <p:nvPr/>
        </p:nvSpPr>
        <p:spPr>
          <a:xfrm>
            <a:off x="7752240" y="4320720"/>
            <a:ext cx="261000" cy="223560"/>
          </a:xfrm>
          <a:custGeom>
            <a:avLst/>
            <a:gdLst/>
            <a:ahLst/>
            <a:cxnLst/>
            <a:rect l="0" t="0" r="r" b="b"/>
            <a:pathLst>
              <a:path w="725" h="621">
                <a:moveTo>
                  <a:pt x="265" y="621"/>
                </a:moveTo>
                <a:cubicBezTo>
                  <a:pt x="253" y="619"/>
                  <a:pt x="207" y="618"/>
                  <a:pt x="127" y="618"/>
                </a:cubicBezTo>
                <a:cubicBezTo>
                  <a:pt x="54" y="618"/>
                  <a:pt x="14" y="619"/>
                  <a:pt x="9" y="621"/>
                </a:cubicBezTo>
                <a:lnTo>
                  <a:pt x="0" y="621"/>
                </a:lnTo>
                <a:lnTo>
                  <a:pt x="0" y="565"/>
                </a:lnTo>
                <a:lnTo>
                  <a:pt x="59" y="565"/>
                </a:lnTo>
                <a:lnTo>
                  <a:pt x="116" y="564"/>
                </a:lnTo>
                <a:lnTo>
                  <a:pt x="295" y="320"/>
                </a:lnTo>
                <a:lnTo>
                  <a:pt x="112" y="56"/>
                </a:lnTo>
                <a:lnTo>
                  <a:pt x="14" y="56"/>
                </a:lnTo>
                <a:lnTo>
                  <a:pt x="14" y="0"/>
                </a:lnTo>
                <a:lnTo>
                  <a:pt x="23" y="0"/>
                </a:lnTo>
                <a:cubicBezTo>
                  <a:pt x="36" y="2"/>
                  <a:pt x="84" y="3"/>
                  <a:pt x="166" y="3"/>
                </a:cubicBezTo>
                <a:cubicBezTo>
                  <a:pt x="257" y="3"/>
                  <a:pt x="310" y="2"/>
                  <a:pt x="327" y="0"/>
                </a:cubicBezTo>
                <a:lnTo>
                  <a:pt x="338" y="0"/>
                </a:lnTo>
                <a:lnTo>
                  <a:pt x="338" y="56"/>
                </a:lnTo>
                <a:lnTo>
                  <a:pt x="273" y="56"/>
                </a:lnTo>
                <a:lnTo>
                  <a:pt x="325" y="133"/>
                </a:lnTo>
                <a:lnTo>
                  <a:pt x="378" y="207"/>
                </a:lnTo>
                <a:lnTo>
                  <a:pt x="487" y="57"/>
                </a:lnTo>
                <a:cubicBezTo>
                  <a:pt x="487" y="57"/>
                  <a:pt x="474" y="56"/>
                  <a:pt x="447" y="56"/>
                </a:cubicBezTo>
                <a:lnTo>
                  <a:pt x="406" y="56"/>
                </a:lnTo>
                <a:lnTo>
                  <a:pt x="406" y="0"/>
                </a:lnTo>
                <a:lnTo>
                  <a:pt x="416" y="0"/>
                </a:lnTo>
                <a:cubicBezTo>
                  <a:pt x="429" y="2"/>
                  <a:pt x="474" y="3"/>
                  <a:pt x="554" y="3"/>
                </a:cubicBezTo>
                <a:cubicBezTo>
                  <a:pt x="628" y="3"/>
                  <a:pt x="668" y="2"/>
                  <a:pt x="673" y="0"/>
                </a:cubicBezTo>
                <a:lnTo>
                  <a:pt x="682" y="0"/>
                </a:lnTo>
                <a:lnTo>
                  <a:pt x="682" y="56"/>
                </a:lnTo>
                <a:lnTo>
                  <a:pt x="565" y="56"/>
                </a:lnTo>
                <a:lnTo>
                  <a:pt x="489" y="159"/>
                </a:lnTo>
                <a:cubicBezTo>
                  <a:pt x="440" y="227"/>
                  <a:pt x="415" y="262"/>
                  <a:pt x="415" y="262"/>
                </a:cubicBezTo>
                <a:lnTo>
                  <a:pt x="429" y="281"/>
                </a:lnTo>
                <a:cubicBezTo>
                  <a:pt x="437" y="293"/>
                  <a:pt x="451" y="313"/>
                  <a:pt x="469" y="339"/>
                </a:cubicBezTo>
                <a:cubicBezTo>
                  <a:pt x="488" y="366"/>
                  <a:pt x="505" y="391"/>
                  <a:pt x="523" y="414"/>
                </a:cubicBezTo>
                <a:lnTo>
                  <a:pt x="627" y="565"/>
                </a:lnTo>
                <a:lnTo>
                  <a:pt x="725" y="565"/>
                </a:lnTo>
                <a:lnTo>
                  <a:pt x="725" y="621"/>
                </a:lnTo>
                <a:lnTo>
                  <a:pt x="715" y="621"/>
                </a:lnTo>
                <a:cubicBezTo>
                  <a:pt x="702" y="619"/>
                  <a:pt x="655" y="618"/>
                  <a:pt x="573" y="618"/>
                </a:cubicBezTo>
                <a:cubicBezTo>
                  <a:pt x="481" y="618"/>
                  <a:pt x="428" y="619"/>
                  <a:pt x="412" y="621"/>
                </a:cubicBezTo>
                <a:lnTo>
                  <a:pt x="400" y="621"/>
                </a:lnTo>
                <a:lnTo>
                  <a:pt x="400" y="565"/>
                </a:lnTo>
                <a:lnTo>
                  <a:pt x="433" y="565"/>
                </a:lnTo>
                <a:lnTo>
                  <a:pt x="466" y="564"/>
                </a:lnTo>
                <a:lnTo>
                  <a:pt x="332" y="373"/>
                </a:lnTo>
                <a:lnTo>
                  <a:pt x="193" y="564"/>
                </a:lnTo>
                <a:cubicBezTo>
                  <a:pt x="193" y="564"/>
                  <a:pt x="207" y="565"/>
                  <a:pt x="234" y="565"/>
                </a:cubicBezTo>
                <a:lnTo>
                  <a:pt x="275" y="565"/>
                </a:lnTo>
                <a:lnTo>
                  <a:pt x="275" y="621"/>
                </a:lnTo>
                <a:lnTo>
                  <a:pt x="265" y="62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1" name="Freeform 410"/>
          <p:cNvSpPr/>
          <p:nvPr/>
        </p:nvSpPr>
        <p:spPr>
          <a:xfrm>
            <a:off x="8047080" y="4272480"/>
            <a:ext cx="154080" cy="153720"/>
          </a:xfrm>
          <a:custGeom>
            <a:avLst/>
            <a:gdLst/>
            <a:ahLst/>
            <a:cxnLst/>
            <a:rect l="0" t="0" r="r" b="b"/>
            <a:pathLst>
              <a:path w="428" h="427">
                <a:moveTo>
                  <a:pt x="0" y="16"/>
                </a:moveTo>
                <a:cubicBezTo>
                  <a:pt x="0" y="16"/>
                  <a:pt x="0" y="15"/>
                  <a:pt x="0" y="13"/>
                </a:cubicBezTo>
                <a:cubicBezTo>
                  <a:pt x="0" y="10"/>
                  <a:pt x="1" y="8"/>
                  <a:pt x="3" y="6"/>
                </a:cubicBezTo>
                <a:cubicBezTo>
                  <a:pt x="5" y="3"/>
                  <a:pt x="6" y="2"/>
                  <a:pt x="7" y="1"/>
                </a:cubicBezTo>
                <a:cubicBezTo>
                  <a:pt x="9" y="0"/>
                  <a:pt x="10" y="0"/>
                  <a:pt x="11" y="0"/>
                </a:cubicBezTo>
                <a:lnTo>
                  <a:pt x="418" y="0"/>
                </a:lnTo>
                <a:cubicBezTo>
                  <a:pt x="425" y="3"/>
                  <a:pt x="428" y="7"/>
                  <a:pt x="428" y="13"/>
                </a:cubicBezTo>
                <a:cubicBezTo>
                  <a:pt x="428" y="18"/>
                  <a:pt x="425" y="22"/>
                  <a:pt x="418" y="25"/>
                </a:cubicBezTo>
                <a:lnTo>
                  <a:pt x="227" y="25"/>
                </a:lnTo>
                <a:lnTo>
                  <a:pt x="227" y="417"/>
                </a:lnTo>
                <a:cubicBezTo>
                  <a:pt x="224" y="423"/>
                  <a:pt x="221" y="426"/>
                  <a:pt x="216" y="427"/>
                </a:cubicBezTo>
                <a:cubicBezTo>
                  <a:pt x="214" y="427"/>
                  <a:pt x="213" y="427"/>
                  <a:pt x="211" y="426"/>
                </a:cubicBezTo>
                <a:cubicBezTo>
                  <a:pt x="210" y="426"/>
                  <a:pt x="209" y="426"/>
                  <a:pt x="208" y="425"/>
                </a:cubicBezTo>
                <a:cubicBezTo>
                  <a:pt x="207" y="425"/>
                  <a:pt x="207" y="424"/>
                  <a:pt x="206" y="423"/>
                </a:cubicBezTo>
                <a:cubicBezTo>
                  <a:pt x="205" y="422"/>
                  <a:pt x="204" y="422"/>
                  <a:pt x="204" y="421"/>
                </a:cubicBezTo>
                <a:cubicBezTo>
                  <a:pt x="204" y="421"/>
                  <a:pt x="204" y="420"/>
                  <a:pt x="203" y="419"/>
                </a:cubicBezTo>
                <a:cubicBezTo>
                  <a:pt x="202" y="417"/>
                  <a:pt x="202" y="417"/>
                  <a:pt x="202" y="417"/>
                </a:cubicBezTo>
                <a:lnTo>
                  <a:pt x="202" y="25"/>
                </a:lnTo>
                <a:lnTo>
                  <a:pt x="11" y="25"/>
                </a:lnTo>
                <a:cubicBezTo>
                  <a:pt x="10" y="25"/>
                  <a:pt x="9" y="25"/>
                  <a:pt x="8" y="24"/>
                </a:cubicBezTo>
                <a:cubicBezTo>
                  <a:pt x="7" y="23"/>
                  <a:pt x="5" y="22"/>
                  <a:pt x="3" y="20"/>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2" name="Freeform 411"/>
          <p:cNvSpPr/>
          <p:nvPr/>
        </p:nvSpPr>
        <p:spPr>
          <a:xfrm>
            <a:off x="7798680" y="4843440"/>
            <a:ext cx="250920" cy="222120"/>
          </a:xfrm>
          <a:custGeom>
            <a:avLst/>
            <a:gdLst/>
            <a:ahLst/>
            <a:cxnLst/>
            <a:rect l="0" t="0" r="r" b="b"/>
            <a:pathLst>
              <a:path w="697" h="617">
                <a:moveTo>
                  <a:pt x="231" y="50"/>
                </a:moveTo>
                <a:cubicBezTo>
                  <a:pt x="231" y="45"/>
                  <a:pt x="213" y="43"/>
                  <a:pt x="178" y="41"/>
                </a:cubicBezTo>
                <a:cubicBezTo>
                  <a:pt x="164" y="41"/>
                  <a:pt x="155" y="41"/>
                  <a:pt x="151" y="41"/>
                </a:cubicBezTo>
                <a:cubicBezTo>
                  <a:pt x="147" y="40"/>
                  <a:pt x="145" y="37"/>
                  <a:pt x="145" y="32"/>
                </a:cubicBezTo>
                <a:cubicBezTo>
                  <a:pt x="145" y="28"/>
                  <a:pt x="146" y="22"/>
                  <a:pt x="149" y="14"/>
                </a:cubicBezTo>
                <a:cubicBezTo>
                  <a:pt x="151" y="7"/>
                  <a:pt x="153" y="3"/>
                  <a:pt x="155" y="1"/>
                </a:cubicBezTo>
                <a:cubicBezTo>
                  <a:pt x="156" y="0"/>
                  <a:pt x="216" y="0"/>
                  <a:pt x="335" y="0"/>
                </a:cubicBezTo>
                <a:cubicBezTo>
                  <a:pt x="436" y="1"/>
                  <a:pt x="492" y="1"/>
                  <a:pt x="504" y="1"/>
                </a:cubicBezTo>
                <a:cubicBezTo>
                  <a:pt x="516" y="1"/>
                  <a:pt x="528" y="3"/>
                  <a:pt x="540" y="6"/>
                </a:cubicBezTo>
                <a:cubicBezTo>
                  <a:pt x="584" y="16"/>
                  <a:pt x="620" y="40"/>
                  <a:pt x="650" y="78"/>
                </a:cubicBezTo>
                <a:cubicBezTo>
                  <a:pt x="681" y="115"/>
                  <a:pt x="696" y="165"/>
                  <a:pt x="697" y="227"/>
                </a:cubicBezTo>
                <a:cubicBezTo>
                  <a:pt x="697" y="321"/>
                  <a:pt x="664" y="405"/>
                  <a:pt x="600" y="481"/>
                </a:cubicBezTo>
                <a:cubicBezTo>
                  <a:pt x="536" y="556"/>
                  <a:pt x="460" y="600"/>
                  <a:pt x="372" y="615"/>
                </a:cubicBezTo>
                <a:lnTo>
                  <a:pt x="360" y="617"/>
                </a:lnTo>
                <a:lnTo>
                  <a:pt x="184" y="617"/>
                </a:lnTo>
                <a:lnTo>
                  <a:pt x="84" y="617"/>
                </a:lnTo>
                <a:lnTo>
                  <a:pt x="36" y="617"/>
                </a:lnTo>
                <a:cubicBezTo>
                  <a:pt x="21" y="617"/>
                  <a:pt x="12" y="617"/>
                  <a:pt x="8" y="616"/>
                </a:cubicBezTo>
                <a:cubicBezTo>
                  <a:pt x="4" y="614"/>
                  <a:pt x="1" y="612"/>
                  <a:pt x="0" y="607"/>
                </a:cubicBezTo>
                <a:cubicBezTo>
                  <a:pt x="0" y="606"/>
                  <a:pt x="1" y="602"/>
                  <a:pt x="3" y="595"/>
                </a:cubicBezTo>
                <a:cubicBezTo>
                  <a:pt x="6" y="585"/>
                  <a:pt x="8" y="580"/>
                  <a:pt x="10" y="579"/>
                </a:cubicBezTo>
                <a:cubicBezTo>
                  <a:pt x="13" y="577"/>
                  <a:pt x="20" y="576"/>
                  <a:pt x="31" y="576"/>
                </a:cubicBezTo>
                <a:cubicBezTo>
                  <a:pt x="47" y="576"/>
                  <a:pt x="65" y="575"/>
                  <a:pt x="85" y="573"/>
                </a:cubicBezTo>
                <a:cubicBezTo>
                  <a:pt x="94" y="571"/>
                  <a:pt x="99" y="568"/>
                  <a:pt x="102" y="562"/>
                </a:cubicBezTo>
                <a:cubicBezTo>
                  <a:pt x="104" y="560"/>
                  <a:pt x="126" y="476"/>
                  <a:pt x="167" y="310"/>
                </a:cubicBezTo>
                <a:cubicBezTo>
                  <a:pt x="209" y="146"/>
                  <a:pt x="231" y="59"/>
                  <a:pt x="231" y="50"/>
                </a:cubicBezTo>
                <a:moveTo>
                  <a:pt x="606" y="193"/>
                </a:moveTo>
                <a:cubicBezTo>
                  <a:pt x="606" y="170"/>
                  <a:pt x="603" y="150"/>
                  <a:pt x="596" y="132"/>
                </a:cubicBezTo>
                <a:cubicBezTo>
                  <a:pt x="590" y="114"/>
                  <a:pt x="582" y="100"/>
                  <a:pt x="573" y="89"/>
                </a:cubicBezTo>
                <a:cubicBezTo>
                  <a:pt x="564" y="79"/>
                  <a:pt x="553" y="70"/>
                  <a:pt x="539" y="63"/>
                </a:cubicBezTo>
                <a:cubicBezTo>
                  <a:pt x="526" y="56"/>
                  <a:pt x="514" y="51"/>
                  <a:pt x="504" y="49"/>
                </a:cubicBezTo>
                <a:cubicBezTo>
                  <a:pt x="494" y="46"/>
                  <a:pt x="483" y="44"/>
                  <a:pt x="473" y="42"/>
                </a:cubicBezTo>
                <a:cubicBezTo>
                  <a:pt x="471" y="42"/>
                  <a:pt x="467" y="42"/>
                  <a:pt x="460" y="42"/>
                </a:cubicBezTo>
                <a:cubicBezTo>
                  <a:pt x="453" y="42"/>
                  <a:pt x="444" y="42"/>
                  <a:pt x="434" y="42"/>
                </a:cubicBezTo>
                <a:cubicBezTo>
                  <a:pt x="424" y="42"/>
                  <a:pt x="414" y="42"/>
                  <a:pt x="404" y="41"/>
                </a:cubicBezTo>
                <a:lnTo>
                  <a:pt x="365" y="41"/>
                </a:lnTo>
                <a:cubicBezTo>
                  <a:pt x="339" y="41"/>
                  <a:pt x="324" y="44"/>
                  <a:pt x="320" y="50"/>
                </a:cubicBezTo>
                <a:cubicBezTo>
                  <a:pt x="319" y="53"/>
                  <a:pt x="297" y="140"/>
                  <a:pt x="254" y="310"/>
                </a:cubicBezTo>
                <a:cubicBezTo>
                  <a:pt x="211" y="482"/>
                  <a:pt x="189" y="569"/>
                  <a:pt x="189" y="570"/>
                </a:cubicBezTo>
                <a:cubicBezTo>
                  <a:pt x="189" y="573"/>
                  <a:pt x="192" y="574"/>
                  <a:pt x="199" y="574"/>
                </a:cubicBezTo>
                <a:cubicBezTo>
                  <a:pt x="206" y="574"/>
                  <a:pt x="229" y="574"/>
                  <a:pt x="270" y="575"/>
                </a:cubicBezTo>
                <a:cubicBezTo>
                  <a:pt x="273" y="575"/>
                  <a:pt x="278" y="575"/>
                  <a:pt x="287" y="575"/>
                </a:cubicBezTo>
                <a:cubicBezTo>
                  <a:pt x="295" y="575"/>
                  <a:pt x="302" y="575"/>
                  <a:pt x="308" y="576"/>
                </a:cubicBezTo>
                <a:cubicBezTo>
                  <a:pt x="384" y="576"/>
                  <a:pt x="447" y="551"/>
                  <a:pt x="496" y="502"/>
                </a:cubicBezTo>
                <a:cubicBezTo>
                  <a:pt x="518" y="480"/>
                  <a:pt x="536" y="455"/>
                  <a:pt x="549" y="426"/>
                </a:cubicBezTo>
                <a:cubicBezTo>
                  <a:pt x="563" y="396"/>
                  <a:pt x="576" y="358"/>
                  <a:pt x="588" y="310"/>
                </a:cubicBezTo>
                <a:cubicBezTo>
                  <a:pt x="600" y="263"/>
                  <a:pt x="606" y="224"/>
                  <a:pt x="606" y="19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3" name="Freeform 412"/>
          <p:cNvSpPr/>
          <p:nvPr/>
        </p:nvSpPr>
        <p:spPr>
          <a:xfrm>
            <a:off x="7534440" y="4770000"/>
            <a:ext cx="254160" cy="325440"/>
          </a:xfrm>
          <a:custGeom>
            <a:avLst/>
            <a:gdLst/>
            <a:ahLst/>
            <a:cxnLst/>
            <a:rect l="0" t="0" r="r" b="b"/>
            <a:pathLst>
              <a:path w="706" h="904">
                <a:moveTo>
                  <a:pt x="21" y="561"/>
                </a:moveTo>
                <a:cubicBezTo>
                  <a:pt x="17" y="561"/>
                  <a:pt x="13" y="559"/>
                  <a:pt x="8" y="554"/>
                </a:cubicBezTo>
                <a:cubicBezTo>
                  <a:pt x="3" y="549"/>
                  <a:pt x="0" y="545"/>
                  <a:pt x="0" y="542"/>
                </a:cubicBezTo>
                <a:cubicBezTo>
                  <a:pt x="-1" y="538"/>
                  <a:pt x="8" y="529"/>
                  <a:pt x="28" y="514"/>
                </a:cubicBezTo>
                <a:cubicBezTo>
                  <a:pt x="47" y="500"/>
                  <a:pt x="67" y="485"/>
                  <a:pt x="87" y="469"/>
                </a:cubicBezTo>
                <a:cubicBezTo>
                  <a:pt x="108" y="454"/>
                  <a:pt x="119" y="445"/>
                  <a:pt x="122" y="443"/>
                </a:cubicBezTo>
                <a:cubicBezTo>
                  <a:pt x="123" y="442"/>
                  <a:pt x="124" y="441"/>
                  <a:pt x="126" y="441"/>
                </a:cubicBezTo>
                <a:lnTo>
                  <a:pt x="127" y="441"/>
                </a:lnTo>
                <a:cubicBezTo>
                  <a:pt x="131" y="441"/>
                  <a:pt x="135" y="446"/>
                  <a:pt x="140" y="457"/>
                </a:cubicBezTo>
                <a:cubicBezTo>
                  <a:pt x="144" y="467"/>
                  <a:pt x="161" y="502"/>
                  <a:pt x="188" y="562"/>
                </a:cubicBezTo>
                <a:cubicBezTo>
                  <a:pt x="200" y="588"/>
                  <a:pt x="209" y="609"/>
                  <a:pt x="216" y="625"/>
                </a:cubicBezTo>
                <a:lnTo>
                  <a:pt x="293" y="793"/>
                </a:lnTo>
                <a:cubicBezTo>
                  <a:pt x="294" y="793"/>
                  <a:pt x="325" y="727"/>
                  <a:pt x="387" y="599"/>
                </a:cubicBezTo>
                <a:cubicBezTo>
                  <a:pt x="449" y="471"/>
                  <a:pt x="511" y="342"/>
                  <a:pt x="574" y="212"/>
                </a:cubicBezTo>
                <a:cubicBezTo>
                  <a:pt x="636" y="82"/>
                  <a:pt x="668" y="16"/>
                  <a:pt x="671" y="13"/>
                </a:cubicBezTo>
                <a:cubicBezTo>
                  <a:pt x="674" y="4"/>
                  <a:pt x="680" y="0"/>
                  <a:pt x="689" y="0"/>
                </a:cubicBezTo>
                <a:cubicBezTo>
                  <a:pt x="693" y="0"/>
                  <a:pt x="696" y="2"/>
                  <a:pt x="699" y="5"/>
                </a:cubicBezTo>
                <a:cubicBezTo>
                  <a:pt x="702" y="9"/>
                  <a:pt x="705" y="13"/>
                  <a:pt x="706" y="16"/>
                </a:cubicBezTo>
                <a:lnTo>
                  <a:pt x="706" y="22"/>
                </a:lnTo>
                <a:lnTo>
                  <a:pt x="494" y="458"/>
                </a:lnTo>
                <a:lnTo>
                  <a:pt x="282" y="897"/>
                </a:lnTo>
                <a:cubicBezTo>
                  <a:pt x="280" y="901"/>
                  <a:pt x="274" y="904"/>
                  <a:pt x="265" y="904"/>
                </a:cubicBezTo>
                <a:cubicBezTo>
                  <a:pt x="260" y="904"/>
                  <a:pt x="256" y="903"/>
                  <a:pt x="254" y="901"/>
                </a:cubicBezTo>
                <a:cubicBezTo>
                  <a:pt x="253" y="900"/>
                  <a:pt x="224" y="836"/>
                  <a:pt x="166" y="708"/>
                </a:cubicBezTo>
                <a:lnTo>
                  <a:pt x="79" y="519"/>
                </a:lnTo>
                <a:lnTo>
                  <a:pt x="65" y="529"/>
                </a:lnTo>
                <a:cubicBezTo>
                  <a:pt x="56" y="536"/>
                  <a:pt x="46" y="543"/>
                  <a:pt x="37" y="551"/>
                </a:cubicBezTo>
                <a:cubicBezTo>
                  <a:pt x="27" y="558"/>
                  <a:pt x="22" y="561"/>
                  <a:pt x="21" y="56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4" name="Freeform 413"/>
          <p:cNvSpPr/>
          <p:nvPr/>
        </p:nvSpPr>
        <p:spPr>
          <a:xfrm>
            <a:off x="7788240" y="4770000"/>
            <a:ext cx="269280" cy="19800"/>
          </a:xfrm>
          <a:custGeom>
            <a:avLst/>
            <a:gdLst/>
            <a:ahLst/>
            <a:cxnLst/>
            <a:rect l="0" t="0" r="r" b="b"/>
            <a:pathLst>
              <a:path w="748" h="55">
                <a:moveTo>
                  <a:pt x="0" y="0"/>
                </a:moveTo>
                <a:lnTo>
                  <a:pt x="748" y="0"/>
                </a:lnTo>
                <a:lnTo>
                  <a:pt x="748"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5" name="Freeform 414"/>
          <p:cNvSpPr/>
          <p:nvPr/>
        </p:nvSpPr>
        <p:spPr>
          <a:xfrm>
            <a:off x="7306200" y="4672440"/>
            <a:ext cx="956160" cy="19800"/>
          </a:xfrm>
          <a:custGeom>
            <a:avLst/>
            <a:gdLst/>
            <a:ahLst/>
            <a:cxnLst/>
            <a:rect l="0" t="0" r="r" b="b"/>
            <a:pathLst>
              <a:path w="2656" h="55">
                <a:moveTo>
                  <a:pt x="0" y="0"/>
                </a:moveTo>
                <a:lnTo>
                  <a:pt x="2656" y="0"/>
                </a:lnTo>
                <a:lnTo>
                  <a:pt x="2656"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6" name="Freeform 415"/>
          <p:cNvSpPr/>
          <p:nvPr/>
        </p:nvSpPr>
        <p:spPr>
          <a:xfrm>
            <a:off x="8312040" y="4292640"/>
            <a:ext cx="160200" cy="779760"/>
          </a:xfrm>
          <a:custGeom>
            <a:avLst/>
            <a:gdLst/>
            <a:ahLst/>
            <a:cxnLst/>
            <a:rect l="0" t="0" r="r" b="b"/>
            <a:pathLst>
              <a:path w="445" h="2166">
                <a:moveTo>
                  <a:pt x="0" y="10"/>
                </a:moveTo>
                <a:cubicBezTo>
                  <a:pt x="0" y="6"/>
                  <a:pt x="1" y="3"/>
                  <a:pt x="3" y="1"/>
                </a:cubicBezTo>
                <a:cubicBezTo>
                  <a:pt x="5" y="0"/>
                  <a:pt x="9" y="0"/>
                  <a:pt x="15" y="0"/>
                </a:cubicBezTo>
                <a:lnTo>
                  <a:pt x="20" y="0"/>
                </a:lnTo>
                <a:lnTo>
                  <a:pt x="34" y="0"/>
                </a:lnTo>
                <a:cubicBezTo>
                  <a:pt x="35" y="1"/>
                  <a:pt x="43" y="9"/>
                  <a:pt x="59" y="24"/>
                </a:cubicBezTo>
                <a:cubicBezTo>
                  <a:pt x="75" y="39"/>
                  <a:pt x="88" y="52"/>
                  <a:pt x="100" y="63"/>
                </a:cubicBezTo>
                <a:cubicBezTo>
                  <a:pt x="111" y="74"/>
                  <a:pt x="127" y="92"/>
                  <a:pt x="148" y="118"/>
                </a:cubicBezTo>
                <a:cubicBezTo>
                  <a:pt x="169" y="144"/>
                  <a:pt x="188" y="168"/>
                  <a:pt x="204" y="191"/>
                </a:cubicBezTo>
                <a:cubicBezTo>
                  <a:pt x="222" y="214"/>
                  <a:pt x="241" y="244"/>
                  <a:pt x="262" y="282"/>
                </a:cubicBezTo>
                <a:cubicBezTo>
                  <a:pt x="284" y="320"/>
                  <a:pt x="303" y="357"/>
                  <a:pt x="318" y="394"/>
                </a:cubicBezTo>
                <a:cubicBezTo>
                  <a:pt x="334" y="431"/>
                  <a:pt x="350" y="476"/>
                  <a:pt x="368" y="528"/>
                </a:cubicBezTo>
                <a:cubicBezTo>
                  <a:pt x="385" y="581"/>
                  <a:pt x="399" y="634"/>
                  <a:pt x="408" y="687"/>
                </a:cubicBezTo>
                <a:cubicBezTo>
                  <a:pt x="418" y="740"/>
                  <a:pt x="427" y="801"/>
                  <a:pt x="435" y="871"/>
                </a:cubicBezTo>
                <a:cubicBezTo>
                  <a:pt x="442" y="940"/>
                  <a:pt x="446" y="1010"/>
                  <a:pt x="445" y="1082"/>
                </a:cubicBezTo>
                <a:cubicBezTo>
                  <a:pt x="445" y="1152"/>
                  <a:pt x="443" y="1212"/>
                  <a:pt x="439" y="1260"/>
                </a:cubicBezTo>
                <a:cubicBezTo>
                  <a:pt x="411" y="1605"/>
                  <a:pt x="303" y="1879"/>
                  <a:pt x="116" y="2085"/>
                </a:cubicBezTo>
                <a:cubicBezTo>
                  <a:pt x="102" y="2100"/>
                  <a:pt x="89" y="2113"/>
                  <a:pt x="77" y="2124"/>
                </a:cubicBezTo>
                <a:cubicBezTo>
                  <a:pt x="65" y="2136"/>
                  <a:pt x="55" y="2145"/>
                  <a:pt x="47" y="2154"/>
                </a:cubicBezTo>
                <a:cubicBezTo>
                  <a:pt x="39" y="2162"/>
                  <a:pt x="35" y="2166"/>
                  <a:pt x="34" y="2166"/>
                </a:cubicBezTo>
                <a:lnTo>
                  <a:pt x="20" y="2166"/>
                </a:lnTo>
                <a:cubicBezTo>
                  <a:pt x="12" y="2166"/>
                  <a:pt x="7" y="2165"/>
                  <a:pt x="5" y="2164"/>
                </a:cubicBezTo>
                <a:cubicBezTo>
                  <a:pt x="2" y="2163"/>
                  <a:pt x="1" y="2160"/>
                  <a:pt x="0" y="2155"/>
                </a:cubicBezTo>
                <a:cubicBezTo>
                  <a:pt x="33" y="2122"/>
                  <a:pt x="65" y="2084"/>
                  <a:pt x="96" y="2042"/>
                </a:cubicBezTo>
                <a:cubicBezTo>
                  <a:pt x="270" y="1812"/>
                  <a:pt x="357" y="1492"/>
                  <a:pt x="357" y="1082"/>
                </a:cubicBezTo>
                <a:cubicBezTo>
                  <a:pt x="357" y="960"/>
                  <a:pt x="349" y="847"/>
                  <a:pt x="334" y="741"/>
                </a:cubicBezTo>
                <a:cubicBezTo>
                  <a:pt x="318" y="636"/>
                  <a:pt x="299" y="548"/>
                  <a:pt x="276" y="476"/>
                </a:cubicBezTo>
                <a:cubicBezTo>
                  <a:pt x="253" y="404"/>
                  <a:pt x="225" y="337"/>
                  <a:pt x="191" y="274"/>
                </a:cubicBezTo>
                <a:cubicBezTo>
                  <a:pt x="158" y="211"/>
                  <a:pt x="128" y="162"/>
                  <a:pt x="101" y="127"/>
                </a:cubicBezTo>
                <a:cubicBezTo>
                  <a:pt x="73" y="92"/>
                  <a:pt x="44" y="57"/>
                  <a:pt x="11" y="22"/>
                </a:cubicBezTo>
                <a:cubicBezTo>
                  <a:pt x="10" y="21"/>
                  <a:pt x="9" y="20"/>
                  <a:pt x="8" y="18"/>
                </a:cubicBezTo>
                <a:cubicBezTo>
                  <a:pt x="6" y="17"/>
                  <a:pt x="5" y="16"/>
                  <a:pt x="5" y="15"/>
                </a:cubicBezTo>
                <a:cubicBezTo>
                  <a:pt x="4" y="14"/>
                  <a:pt x="3" y="13"/>
                  <a:pt x="2" y="12"/>
                </a:cubicBezTo>
                <a:lnTo>
                  <a:pt x="0" y="1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7" name="Freeform 416"/>
          <p:cNvSpPr/>
          <p:nvPr/>
        </p:nvSpPr>
        <p:spPr>
          <a:xfrm>
            <a:off x="8551080" y="4540680"/>
            <a:ext cx="261000" cy="223200"/>
          </a:xfrm>
          <a:custGeom>
            <a:avLst/>
            <a:gdLst/>
            <a:ahLst/>
            <a:cxnLst/>
            <a:rect l="0" t="0" r="r" b="b"/>
            <a:pathLst>
              <a:path w="725" h="620">
                <a:moveTo>
                  <a:pt x="265" y="620"/>
                </a:moveTo>
                <a:cubicBezTo>
                  <a:pt x="252" y="618"/>
                  <a:pt x="206" y="617"/>
                  <a:pt x="127" y="617"/>
                </a:cubicBezTo>
                <a:cubicBezTo>
                  <a:pt x="54" y="617"/>
                  <a:pt x="14" y="618"/>
                  <a:pt x="9" y="620"/>
                </a:cubicBezTo>
                <a:lnTo>
                  <a:pt x="0" y="620"/>
                </a:lnTo>
                <a:lnTo>
                  <a:pt x="0" y="564"/>
                </a:lnTo>
                <a:lnTo>
                  <a:pt x="58" y="564"/>
                </a:lnTo>
                <a:lnTo>
                  <a:pt x="116" y="563"/>
                </a:lnTo>
                <a:lnTo>
                  <a:pt x="295" y="319"/>
                </a:lnTo>
                <a:lnTo>
                  <a:pt x="112" y="56"/>
                </a:lnTo>
                <a:lnTo>
                  <a:pt x="13" y="56"/>
                </a:lnTo>
                <a:lnTo>
                  <a:pt x="13" y="0"/>
                </a:lnTo>
                <a:lnTo>
                  <a:pt x="23" y="0"/>
                </a:lnTo>
                <a:cubicBezTo>
                  <a:pt x="36" y="1"/>
                  <a:pt x="83" y="2"/>
                  <a:pt x="166" y="2"/>
                </a:cubicBezTo>
                <a:cubicBezTo>
                  <a:pt x="257" y="2"/>
                  <a:pt x="310" y="1"/>
                  <a:pt x="326" y="0"/>
                </a:cubicBezTo>
                <a:lnTo>
                  <a:pt x="338" y="0"/>
                </a:lnTo>
                <a:lnTo>
                  <a:pt x="338" y="56"/>
                </a:lnTo>
                <a:lnTo>
                  <a:pt x="272" y="56"/>
                </a:lnTo>
                <a:lnTo>
                  <a:pt x="325" y="132"/>
                </a:lnTo>
                <a:lnTo>
                  <a:pt x="378" y="206"/>
                </a:lnTo>
                <a:lnTo>
                  <a:pt x="488" y="57"/>
                </a:lnTo>
                <a:cubicBezTo>
                  <a:pt x="488" y="56"/>
                  <a:pt x="475" y="56"/>
                  <a:pt x="447" y="56"/>
                </a:cubicBezTo>
                <a:lnTo>
                  <a:pt x="406" y="56"/>
                </a:lnTo>
                <a:lnTo>
                  <a:pt x="406" y="0"/>
                </a:lnTo>
                <a:lnTo>
                  <a:pt x="416" y="0"/>
                </a:lnTo>
                <a:cubicBezTo>
                  <a:pt x="428" y="1"/>
                  <a:pt x="475" y="2"/>
                  <a:pt x="554" y="2"/>
                </a:cubicBezTo>
                <a:cubicBezTo>
                  <a:pt x="628" y="2"/>
                  <a:pt x="668" y="1"/>
                  <a:pt x="673" y="0"/>
                </a:cubicBezTo>
                <a:lnTo>
                  <a:pt x="681" y="0"/>
                </a:lnTo>
                <a:lnTo>
                  <a:pt x="681" y="56"/>
                </a:lnTo>
                <a:lnTo>
                  <a:pt x="565" y="56"/>
                </a:lnTo>
                <a:lnTo>
                  <a:pt x="490" y="159"/>
                </a:lnTo>
                <a:cubicBezTo>
                  <a:pt x="440" y="227"/>
                  <a:pt x="415" y="261"/>
                  <a:pt x="415" y="262"/>
                </a:cubicBezTo>
                <a:lnTo>
                  <a:pt x="428" y="280"/>
                </a:lnTo>
                <a:cubicBezTo>
                  <a:pt x="437" y="293"/>
                  <a:pt x="450" y="312"/>
                  <a:pt x="470" y="338"/>
                </a:cubicBezTo>
                <a:cubicBezTo>
                  <a:pt x="489" y="365"/>
                  <a:pt x="506" y="390"/>
                  <a:pt x="522" y="413"/>
                </a:cubicBezTo>
                <a:lnTo>
                  <a:pt x="627" y="564"/>
                </a:lnTo>
                <a:lnTo>
                  <a:pt x="725" y="564"/>
                </a:lnTo>
                <a:lnTo>
                  <a:pt x="725" y="620"/>
                </a:lnTo>
                <a:lnTo>
                  <a:pt x="715" y="620"/>
                </a:lnTo>
                <a:cubicBezTo>
                  <a:pt x="702" y="618"/>
                  <a:pt x="655" y="617"/>
                  <a:pt x="573" y="617"/>
                </a:cubicBezTo>
                <a:cubicBezTo>
                  <a:pt x="482" y="617"/>
                  <a:pt x="428" y="618"/>
                  <a:pt x="411" y="620"/>
                </a:cubicBezTo>
                <a:lnTo>
                  <a:pt x="400" y="620"/>
                </a:lnTo>
                <a:lnTo>
                  <a:pt x="400" y="564"/>
                </a:lnTo>
                <a:lnTo>
                  <a:pt x="433" y="564"/>
                </a:lnTo>
                <a:lnTo>
                  <a:pt x="465" y="563"/>
                </a:lnTo>
                <a:lnTo>
                  <a:pt x="332" y="373"/>
                </a:lnTo>
                <a:lnTo>
                  <a:pt x="193" y="563"/>
                </a:lnTo>
                <a:cubicBezTo>
                  <a:pt x="193" y="564"/>
                  <a:pt x="206" y="564"/>
                  <a:pt x="233" y="564"/>
                </a:cubicBezTo>
                <a:lnTo>
                  <a:pt x="275" y="564"/>
                </a:lnTo>
                <a:lnTo>
                  <a:pt x="275" y="620"/>
                </a:lnTo>
                <a:lnTo>
                  <a:pt x="265" y="6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8" name="TextBox 417"/>
          <p:cNvSpPr txBox="1"/>
          <p:nvPr/>
        </p:nvSpPr>
        <p:spPr>
          <a:xfrm>
            <a:off x="747720" y="3657600"/>
            <a:ext cx="220752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の情報を集約する</a:t>
            </a:r>
            <a:endParaRPr lang="en-US" sz="2170" b="0" u="none" strike="noStrike">
              <a:solidFill>
                <a:srgbClr val="000000"/>
              </a:solidFill>
              <a:effectLst/>
              <a:uFillTx/>
              <a:latin typeface="Times New Roman"/>
            </a:endParaRPr>
          </a:p>
        </p:txBody>
      </p:sp>
      <p:sp>
        <p:nvSpPr>
          <p:cNvPr id="419" name="Freeform 418"/>
          <p:cNvSpPr/>
          <p:nvPr/>
        </p:nvSpPr>
        <p:spPr>
          <a:xfrm>
            <a:off x="4340520" y="6151320"/>
            <a:ext cx="240840" cy="289080"/>
          </a:xfrm>
          <a:custGeom>
            <a:avLst/>
            <a:gdLst/>
            <a:ahLst/>
            <a:cxnLst/>
            <a:rect l="0" t="0" r="r" b="b"/>
            <a:pathLst>
              <a:path w="669" h="803">
                <a:moveTo>
                  <a:pt x="0" y="323"/>
                </a:moveTo>
                <a:cubicBezTo>
                  <a:pt x="0" y="268"/>
                  <a:pt x="9" y="219"/>
                  <a:pt x="28" y="176"/>
                </a:cubicBezTo>
                <a:cubicBezTo>
                  <a:pt x="48" y="132"/>
                  <a:pt x="74" y="98"/>
                  <a:pt x="106" y="74"/>
                </a:cubicBezTo>
                <a:cubicBezTo>
                  <a:pt x="139" y="49"/>
                  <a:pt x="173" y="31"/>
                  <a:pt x="208" y="19"/>
                </a:cubicBezTo>
                <a:cubicBezTo>
                  <a:pt x="244" y="7"/>
                  <a:pt x="281" y="0"/>
                  <a:pt x="322" y="0"/>
                </a:cubicBezTo>
                <a:cubicBezTo>
                  <a:pt x="351" y="0"/>
                  <a:pt x="370" y="0"/>
                  <a:pt x="377" y="1"/>
                </a:cubicBezTo>
                <a:cubicBezTo>
                  <a:pt x="461" y="10"/>
                  <a:pt x="529" y="42"/>
                  <a:pt x="583" y="96"/>
                </a:cubicBezTo>
                <a:cubicBezTo>
                  <a:pt x="636" y="151"/>
                  <a:pt x="663" y="227"/>
                  <a:pt x="663" y="323"/>
                </a:cubicBezTo>
                <a:cubicBezTo>
                  <a:pt x="663" y="373"/>
                  <a:pt x="654" y="420"/>
                  <a:pt x="636" y="463"/>
                </a:cubicBezTo>
                <a:cubicBezTo>
                  <a:pt x="607" y="527"/>
                  <a:pt x="560" y="575"/>
                  <a:pt x="494" y="605"/>
                </a:cubicBezTo>
                <a:lnTo>
                  <a:pt x="484" y="610"/>
                </a:lnTo>
                <a:cubicBezTo>
                  <a:pt x="505" y="638"/>
                  <a:pt x="530" y="652"/>
                  <a:pt x="558" y="652"/>
                </a:cubicBezTo>
                <a:lnTo>
                  <a:pt x="571" y="652"/>
                </a:lnTo>
                <a:cubicBezTo>
                  <a:pt x="615" y="652"/>
                  <a:pt x="637" y="645"/>
                  <a:pt x="637" y="629"/>
                </a:cubicBezTo>
                <a:cubicBezTo>
                  <a:pt x="637" y="625"/>
                  <a:pt x="638" y="621"/>
                  <a:pt x="641" y="618"/>
                </a:cubicBezTo>
                <a:cubicBezTo>
                  <a:pt x="644" y="615"/>
                  <a:pt x="648" y="613"/>
                  <a:pt x="653" y="613"/>
                </a:cubicBezTo>
                <a:cubicBezTo>
                  <a:pt x="664" y="613"/>
                  <a:pt x="669" y="620"/>
                  <a:pt x="669" y="635"/>
                </a:cubicBezTo>
                <a:lnTo>
                  <a:pt x="669" y="641"/>
                </a:lnTo>
                <a:cubicBezTo>
                  <a:pt x="668" y="671"/>
                  <a:pt x="662" y="699"/>
                  <a:pt x="651" y="725"/>
                </a:cubicBezTo>
                <a:cubicBezTo>
                  <a:pt x="641" y="750"/>
                  <a:pt x="626" y="769"/>
                  <a:pt x="608" y="783"/>
                </a:cubicBezTo>
                <a:cubicBezTo>
                  <a:pt x="598" y="791"/>
                  <a:pt x="586" y="797"/>
                  <a:pt x="572" y="801"/>
                </a:cubicBezTo>
                <a:cubicBezTo>
                  <a:pt x="566" y="803"/>
                  <a:pt x="557" y="803"/>
                  <a:pt x="546" y="803"/>
                </a:cubicBezTo>
                <a:cubicBezTo>
                  <a:pt x="527" y="803"/>
                  <a:pt x="510" y="800"/>
                  <a:pt x="496" y="793"/>
                </a:cubicBezTo>
                <a:cubicBezTo>
                  <a:pt x="482" y="787"/>
                  <a:pt x="471" y="775"/>
                  <a:pt x="462" y="759"/>
                </a:cubicBezTo>
                <a:cubicBezTo>
                  <a:pt x="453" y="743"/>
                  <a:pt x="446" y="728"/>
                  <a:pt x="441" y="714"/>
                </a:cubicBezTo>
                <a:cubicBezTo>
                  <a:pt x="436" y="700"/>
                  <a:pt x="430" y="680"/>
                  <a:pt x="423" y="653"/>
                </a:cubicBezTo>
                <a:cubicBezTo>
                  <a:pt x="422" y="651"/>
                  <a:pt x="422" y="648"/>
                  <a:pt x="421" y="643"/>
                </a:cubicBezTo>
                <a:cubicBezTo>
                  <a:pt x="421" y="639"/>
                  <a:pt x="420" y="636"/>
                  <a:pt x="419" y="634"/>
                </a:cubicBezTo>
                <a:cubicBezTo>
                  <a:pt x="419" y="633"/>
                  <a:pt x="418" y="632"/>
                  <a:pt x="418" y="632"/>
                </a:cubicBezTo>
                <a:lnTo>
                  <a:pt x="405" y="633"/>
                </a:lnTo>
                <a:cubicBezTo>
                  <a:pt x="397" y="635"/>
                  <a:pt x="387" y="636"/>
                  <a:pt x="373" y="636"/>
                </a:cubicBezTo>
                <a:cubicBezTo>
                  <a:pt x="360" y="637"/>
                  <a:pt x="346" y="637"/>
                  <a:pt x="332" y="638"/>
                </a:cubicBezTo>
                <a:cubicBezTo>
                  <a:pt x="309" y="638"/>
                  <a:pt x="293" y="638"/>
                  <a:pt x="287" y="637"/>
                </a:cubicBezTo>
                <a:cubicBezTo>
                  <a:pt x="200" y="627"/>
                  <a:pt x="130" y="595"/>
                  <a:pt x="78" y="541"/>
                </a:cubicBezTo>
                <a:cubicBezTo>
                  <a:pt x="26" y="488"/>
                  <a:pt x="0" y="415"/>
                  <a:pt x="0" y="323"/>
                </a:cubicBezTo>
                <a:moveTo>
                  <a:pt x="236" y="557"/>
                </a:moveTo>
                <a:cubicBezTo>
                  <a:pt x="236" y="537"/>
                  <a:pt x="245" y="519"/>
                  <a:pt x="263" y="504"/>
                </a:cubicBezTo>
                <a:cubicBezTo>
                  <a:pt x="281" y="489"/>
                  <a:pt x="304" y="482"/>
                  <a:pt x="331" y="482"/>
                </a:cubicBezTo>
                <a:cubicBezTo>
                  <a:pt x="368" y="482"/>
                  <a:pt x="402" y="501"/>
                  <a:pt x="432" y="539"/>
                </a:cubicBezTo>
                <a:lnTo>
                  <a:pt x="442" y="551"/>
                </a:lnTo>
                <a:cubicBezTo>
                  <a:pt x="443" y="552"/>
                  <a:pt x="445" y="550"/>
                  <a:pt x="449" y="547"/>
                </a:cubicBezTo>
                <a:cubicBezTo>
                  <a:pt x="453" y="543"/>
                  <a:pt x="459" y="538"/>
                  <a:pt x="465" y="531"/>
                </a:cubicBezTo>
                <a:cubicBezTo>
                  <a:pt x="500" y="489"/>
                  <a:pt x="518" y="422"/>
                  <a:pt x="518" y="331"/>
                </a:cubicBezTo>
                <a:cubicBezTo>
                  <a:pt x="518" y="271"/>
                  <a:pt x="512" y="220"/>
                  <a:pt x="502" y="179"/>
                </a:cubicBezTo>
                <a:cubicBezTo>
                  <a:pt x="491" y="138"/>
                  <a:pt x="469" y="106"/>
                  <a:pt x="437" y="83"/>
                </a:cubicBezTo>
                <a:cubicBezTo>
                  <a:pt x="409" y="60"/>
                  <a:pt x="372" y="49"/>
                  <a:pt x="326" y="49"/>
                </a:cubicBezTo>
                <a:cubicBezTo>
                  <a:pt x="316" y="49"/>
                  <a:pt x="306" y="51"/>
                  <a:pt x="294" y="53"/>
                </a:cubicBezTo>
                <a:cubicBezTo>
                  <a:pt x="283" y="55"/>
                  <a:pt x="270" y="60"/>
                  <a:pt x="255" y="66"/>
                </a:cubicBezTo>
                <a:cubicBezTo>
                  <a:pt x="240" y="72"/>
                  <a:pt x="226" y="82"/>
                  <a:pt x="212" y="95"/>
                </a:cubicBezTo>
                <a:cubicBezTo>
                  <a:pt x="198" y="109"/>
                  <a:pt x="186" y="126"/>
                  <a:pt x="176" y="145"/>
                </a:cubicBezTo>
                <a:cubicBezTo>
                  <a:pt x="156" y="186"/>
                  <a:pt x="146" y="245"/>
                  <a:pt x="146" y="324"/>
                </a:cubicBezTo>
                <a:cubicBezTo>
                  <a:pt x="146" y="380"/>
                  <a:pt x="152" y="428"/>
                  <a:pt x="164" y="466"/>
                </a:cubicBezTo>
                <a:cubicBezTo>
                  <a:pt x="176" y="505"/>
                  <a:pt x="198" y="535"/>
                  <a:pt x="229" y="558"/>
                </a:cubicBezTo>
                <a:lnTo>
                  <a:pt x="235" y="562"/>
                </a:lnTo>
                <a:cubicBezTo>
                  <a:pt x="236" y="562"/>
                  <a:pt x="236" y="560"/>
                  <a:pt x="236" y="557"/>
                </a:cubicBezTo>
                <a:moveTo>
                  <a:pt x="400" y="577"/>
                </a:moveTo>
                <a:cubicBezTo>
                  <a:pt x="384" y="544"/>
                  <a:pt x="362" y="528"/>
                  <a:pt x="334" y="528"/>
                </a:cubicBezTo>
                <a:cubicBezTo>
                  <a:pt x="321" y="528"/>
                  <a:pt x="310" y="530"/>
                  <a:pt x="298" y="535"/>
                </a:cubicBezTo>
                <a:cubicBezTo>
                  <a:pt x="288" y="540"/>
                  <a:pt x="283" y="548"/>
                  <a:pt x="283" y="559"/>
                </a:cubicBezTo>
                <a:cubicBezTo>
                  <a:pt x="283" y="579"/>
                  <a:pt x="299" y="589"/>
                  <a:pt x="332" y="589"/>
                </a:cubicBezTo>
                <a:cubicBezTo>
                  <a:pt x="361" y="589"/>
                  <a:pt x="384" y="585"/>
                  <a:pt x="400" y="57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0" name="Freeform 419"/>
          <p:cNvSpPr/>
          <p:nvPr/>
        </p:nvSpPr>
        <p:spPr>
          <a:xfrm>
            <a:off x="4405680" y="6083640"/>
            <a:ext cx="108720" cy="33840"/>
          </a:xfrm>
          <a:custGeom>
            <a:avLst/>
            <a:gdLst/>
            <a:ahLst/>
            <a:cxnLst/>
            <a:rect l="0" t="0" r="r" b="b"/>
            <a:pathLst>
              <a:path w="302" h="94">
                <a:moveTo>
                  <a:pt x="87" y="60"/>
                </a:moveTo>
                <a:cubicBezTo>
                  <a:pt x="78" y="60"/>
                  <a:pt x="69" y="62"/>
                  <a:pt x="61" y="66"/>
                </a:cubicBezTo>
                <a:cubicBezTo>
                  <a:pt x="54" y="69"/>
                  <a:pt x="48" y="73"/>
                  <a:pt x="43" y="77"/>
                </a:cubicBezTo>
                <a:cubicBezTo>
                  <a:pt x="39" y="80"/>
                  <a:pt x="33" y="85"/>
                  <a:pt x="25" y="94"/>
                </a:cubicBezTo>
                <a:lnTo>
                  <a:pt x="13" y="83"/>
                </a:lnTo>
                <a:lnTo>
                  <a:pt x="0" y="72"/>
                </a:lnTo>
                <a:cubicBezTo>
                  <a:pt x="0" y="72"/>
                  <a:pt x="4" y="67"/>
                  <a:pt x="11" y="59"/>
                </a:cubicBezTo>
                <a:cubicBezTo>
                  <a:pt x="18" y="50"/>
                  <a:pt x="26" y="41"/>
                  <a:pt x="34" y="32"/>
                </a:cubicBezTo>
                <a:cubicBezTo>
                  <a:pt x="43" y="22"/>
                  <a:pt x="49" y="16"/>
                  <a:pt x="53" y="13"/>
                </a:cubicBezTo>
                <a:cubicBezTo>
                  <a:pt x="67" y="4"/>
                  <a:pt x="81" y="0"/>
                  <a:pt x="94" y="0"/>
                </a:cubicBezTo>
                <a:cubicBezTo>
                  <a:pt x="107" y="0"/>
                  <a:pt x="127" y="5"/>
                  <a:pt x="153" y="16"/>
                </a:cubicBezTo>
                <a:cubicBezTo>
                  <a:pt x="180" y="27"/>
                  <a:pt x="200" y="32"/>
                  <a:pt x="215" y="32"/>
                </a:cubicBezTo>
                <a:cubicBezTo>
                  <a:pt x="224" y="32"/>
                  <a:pt x="232" y="31"/>
                  <a:pt x="240" y="27"/>
                </a:cubicBezTo>
                <a:cubicBezTo>
                  <a:pt x="248" y="23"/>
                  <a:pt x="254" y="20"/>
                  <a:pt x="258" y="17"/>
                </a:cubicBezTo>
                <a:cubicBezTo>
                  <a:pt x="262" y="14"/>
                  <a:pt x="269" y="8"/>
                  <a:pt x="276" y="0"/>
                </a:cubicBezTo>
                <a:lnTo>
                  <a:pt x="289" y="11"/>
                </a:lnTo>
                <a:lnTo>
                  <a:pt x="302" y="21"/>
                </a:lnTo>
                <a:cubicBezTo>
                  <a:pt x="277" y="56"/>
                  <a:pt x="255" y="79"/>
                  <a:pt x="237" y="88"/>
                </a:cubicBezTo>
                <a:cubicBezTo>
                  <a:pt x="228" y="92"/>
                  <a:pt x="219" y="94"/>
                  <a:pt x="208" y="94"/>
                </a:cubicBezTo>
                <a:cubicBezTo>
                  <a:pt x="195" y="94"/>
                  <a:pt x="175" y="88"/>
                  <a:pt x="149" y="78"/>
                </a:cubicBezTo>
                <a:cubicBezTo>
                  <a:pt x="122" y="66"/>
                  <a:pt x="102" y="60"/>
                  <a:pt x="87" y="6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1" name="Freeform 420"/>
          <p:cNvSpPr/>
          <p:nvPr/>
        </p:nvSpPr>
        <p:spPr>
          <a:xfrm>
            <a:off x="4708800" y="6258240"/>
            <a:ext cx="216720" cy="76320"/>
          </a:xfrm>
          <a:custGeom>
            <a:avLst/>
            <a:gdLst/>
            <a:ahLst/>
            <a:cxnLst/>
            <a:rect l="0" t="0" r="r" b="b"/>
            <a:pathLst>
              <a:path w="602" h="212">
                <a:moveTo>
                  <a:pt x="0" y="18"/>
                </a:moveTo>
                <a:cubicBezTo>
                  <a:pt x="0" y="10"/>
                  <a:pt x="4" y="4"/>
                  <a:pt x="13" y="0"/>
                </a:cubicBezTo>
                <a:lnTo>
                  <a:pt x="589" y="0"/>
                </a:lnTo>
                <a:cubicBezTo>
                  <a:pt x="598" y="4"/>
                  <a:pt x="602" y="11"/>
                  <a:pt x="602" y="18"/>
                </a:cubicBezTo>
                <a:cubicBezTo>
                  <a:pt x="602" y="25"/>
                  <a:pt x="598" y="31"/>
                  <a:pt x="590" y="36"/>
                </a:cubicBezTo>
                <a:lnTo>
                  <a:pt x="302" y="37"/>
                </a:lnTo>
                <a:lnTo>
                  <a:pt x="14" y="37"/>
                </a:lnTo>
                <a:cubicBezTo>
                  <a:pt x="5" y="34"/>
                  <a:pt x="0" y="28"/>
                  <a:pt x="0" y="18"/>
                </a:cubicBezTo>
                <a:moveTo>
                  <a:pt x="0" y="194"/>
                </a:moveTo>
                <a:cubicBezTo>
                  <a:pt x="0" y="185"/>
                  <a:pt x="5" y="179"/>
                  <a:pt x="14" y="176"/>
                </a:cubicBezTo>
                <a:lnTo>
                  <a:pt x="590" y="176"/>
                </a:lnTo>
                <a:cubicBezTo>
                  <a:pt x="598" y="182"/>
                  <a:pt x="602" y="188"/>
                  <a:pt x="602" y="194"/>
                </a:cubicBezTo>
                <a:cubicBezTo>
                  <a:pt x="602" y="202"/>
                  <a:pt x="598" y="208"/>
                  <a:pt x="589" y="212"/>
                </a:cubicBezTo>
                <a:lnTo>
                  <a:pt x="13" y="212"/>
                </a:lnTo>
                <a:cubicBezTo>
                  <a:pt x="4"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2" name="Freeform 421"/>
          <p:cNvSpPr/>
          <p:nvPr/>
        </p:nvSpPr>
        <p:spPr>
          <a:xfrm>
            <a:off x="5044320" y="6231960"/>
            <a:ext cx="106560" cy="149400"/>
          </a:xfrm>
          <a:custGeom>
            <a:avLst/>
            <a:gdLst/>
            <a:ahLst/>
            <a:cxnLst/>
            <a:rect l="0" t="0" r="r" b="b"/>
            <a:pathLst>
              <a:path w="296" h="415">
                <a:moveTo>
                  <a:pt x="237" y="119"/>
                </a:moveTo>
                <a:cubicBezTo>
                  <a:pt x="237" y="95"/>
                  <a:pt x="229" y="74"/>
                  <a:pt x="212" y="56"/>
                </a:cubicBezTo>
                <a:cubicBezTo>
                  <a:pt x="196" y="39"/>
                  <a:pt x="173" y="30"/>
                  <a:pt x="142" y="30"/>
                </a:cubicBezTo>
                <a:cubicBezTo>
                  <a:pt x="120" y="30"/>
                  <a:pt x="102" y="34"/>
                  <a:pt x="86" y="42"/>
                </a:cubicBezTo>
                <a:cubicBezTo>
                  <a:pt x="68" y="53"/>
                  <a:pt x="59" y="69"/>
                  <a:pt x="59" y="89"/>
                </a:cubicBezTo>
                <a:cubicBezTo>
                  <a:pt x="58" y="92"/>
                  <a:pt x="58" y="96"/>
                  <a:pt x="59" y="101"/>
                </a:cubicBezTo>
                <a:cubicBezTo>
                  <a:pt x="60" y="105"/>
                  <a:pt x="64" y="113"/>
                  <a:pt x="73" y="122"/>
                </a:cubicBezTo>
                <a:cubicBezTo>
                  <a:pt x="82" y="132"/>
                  <a:pt x="95" y="139"/>
                  <a:pt x="112" y="145"/>
                </a:cubicBezTo>
                <a:cubicBezTo>
                  <a:pt x="123" y="148"/>
                  <a:pt x="136" y="151"/>
                  <a:pt x="152" y="153"/>
                </a:cubicBezTo>
                <a:cubicBezTo>
                  <a:pt x="168" y="155"/>
                  <a:pt x="181" y="158"/>
                  <a:pt x="192" y="161"/>
                </a:cubicBezTo>
                <a:cubicBezTo>
                  <a:pt x="202" y="164"/>
                  <a:pt x="212" y="168"/>
                  <a:pt x="221" y="173"/>
                </a:cubicBezTo>
                <a:cubicBezTo>
                  <a:pt x="231" y="178"/>
                  <a:pt x="241" y="184"/>
                  <a:pt x="251" y="191"/>
                </a:cubicBezTo>
                <a:cubicBezTo>
                  <a:pt x="261" y="198"/>
                  <a:pt x="271" y="210"/>
                  <a:pt x="280" y="228"/>
                </a:cubicBezTo>
                <a:cubicBezTo>
                  <a:pt x="290" y="245"/>
                  <a:pt x="295" y="264"/>
                  <a:pt x="296" y="285"/>
                </a:cubicBezTo>
                <a:cubicBezTo>
                  <a:pt x="296" y="322"/>
                  <a:pt x="284" y="353"/>
                  <a:pt x="261" y="377"/>
                </a:cubicBezTo>
                <a:cubicBezTo>
                  <a:pt x="237" y="401"/>
                  <a:pt x="200" y="413"/>
                  <a:pt x="149" y="414"/>
                </a:cubicBezTo>
                <a:lnTo>
                  <a:pt x="142" y="414"/>
                </a:lnTo>
                <a:cubicBezTo>
                  <a:pt x="111" y="414"/>
                  <a:pt x="82" y="403"/>
                  <a:pt x="55" y="381"/>
                </a:cubicBezTo>
                <a:lnTo>
                  <a:pt x="48" y="388"/>
                </a:lnTo>
                <a:lnTo>
                  <a:pt x="40" y="396"/>
                </a:lnTo>
                <a:cubicBezTo>
                  <a:pt x="36" y="400"/>
                  <a:pt x="33" y="403"/>
                  <a:pt x="29" y="406"/>
                </a:cubicBezTo>
                <a:lnTo>
                  <a:pt x="19" y="415"/>
                </a:lnTo>
                <a:lnTo>
                  <a:pt x="12" y="415"/>
                </a:lnTo>
                <a:lnTo>
                  <a:pt x="8" y="415"/>
                </a:lnTo>
                <a:cubicBezTo>
                  <a:pt x="7" y="415"/>
                  <a:pt x="4" y="413"/>
                  <a:pt x="0" y="409"/>
                </a:cubicBezTo>
                <a:lnTo>
                  <a:pt x="0" y="338"/>
                </a:lnTo>
                <a:lnTo>
                  <a:pt x="0" y="286"/>
                </a:lnTo>
                <a:cubicBezTo>
                  <a:pt x="0" y="272"/>
                  <a:pt x="1" y="265"/>
                  <a:pt x="2" y="262"/>
                </a:cubicBezTo>
                <a:cubicBezTo>
                  <a:pt x="3" y="260"/>
                  <a:pt x="6" y="258"/>
                  <a:pt x="11" y="258"/>
                </a:cubicBezTo>
                <a:lnTo>
                  <a:pt x="19" y="258"/>
                </a:lnTo>
                <a:cubicBezTo>
                  <a:pt x="26" y="258"/>
                  <a:pt x="31" y="259"/>
                  <a:pt x="34" y="261"/>
                </a:cubicBezTo>
                <a:cubicBezTo>
                  <a:pt x="36" y="264"/>
                  <a:pt x="38" y="267"/>
                  <a:pt x="38" y="272"/>
                </a:cubicBezTo>
                <a:cubicBezTo>
                  <a:pt x="39" y="277"/>
                  <a:pt x="41" y="286"/>
                  <a:pt x="45" y="298"/>
                </a:cubicBezTo>
                <a:cubicBezTo>
                  <a:pt x="48" y="309"/>
                  <a:pt x="54" y="322"/>
                  <a:pt x="62" y="335"/>
                </a:cubicBezTo>
                <a:cubicBezTo>
                  <a:pt x="83" y="366"/>
                  <a:pt x="112" y="381"/>
                  <a:pt x="149" y="381"/>
                </a:cubicBezTo>
                <a:cubicBezTo>
                  <a:pt x="208" y="381"/>
                  <a:pt x="237" y="358"/>
                  <a:pt x="237" y="311"/>
                </a:cubicBezTo>
                <a:cubicBezTo>
                  <a:pt x="237" y="294"/>
                  <a:pt x="231" y="278"/>
                  <a:pt x="221" y="268"/>
                </a:cubicBezTo>
                <a:cubicBezTo>
                  <a:pt x="209" y="253"/>
                  <a:pt x="184" y="242"/>
                  <a:pt x="146" y="235"/>
                </a:cubicBezTo>
                <a:cubicBezTo>
                  <a:pt x="108" y="228"/>
                  <a:pt x="83" y="221"/>
                  <a:pt x="71" y="214"/>
                </a:cubicBezTo>
                <a:cubicBezTo>
                  <a:pt x="49" y="204"/>
                  <a:pt x="32" y="190"/>
                  <a:pt x="19" y="173"/>
                </a:cubicBezTo>
                <a:cubicBezTo>
                  <a:pt x="7" y="155"/>
                  <a:pt x="0" y="137"/>
                  <a:pt x="0" y="117"/>
                </a:cubicBezTo>
                <a:cubicBezTo>
                  <a:pt x="0" y="93"/>
                  <a:pt x="5" y="74"/>
                  <a:pt x="16" y="57"/>
                </a:cubicBezTo>
                <a:cubicBezTo>
                  <a:pt x="26" y="41"/>
                  <a:pt x="39" y="29"/>
                  <a:pt x="54" y="21"/>
                </a:cubicBezTo>
                <a:cubicBezTo>
                  <a:pt x="70" y="13"/>
                  <a:pt x="85" y="8"/>
                  <a:pt x="100" y="5"/>
                </a:cubicBezTo>
                <a:cubicBezTo>
                  <a:pt x="114" y="2"/>
                  <a:pt x="127" y="0"/>
                  <a:pt x="139" y="0"/>
                </a:cubicBezTo>
                <a:lnTo>
                  <a:pt x="149" y="0"/>
                </a:lnTo>
                <a:cubicBezTo>
                  <a:pt x="173" y="0"/>
                  <a:pt x="194" y="5"/>
                  <a:pt x="212" y="14"/>
                </a:cubicBezTo>
                <a:lnTo>
                  <a:pt x="226" y="21"/>
                </a:lnTo>
                <a:lnTo>
                  <a:pt x="234" y="15"/>
                </a:lnTo>
                <a:cubicBezTo>
                  <a:pt x="240" y="9"/>
                  <a:pt x="247" y="4"/>
                  <a:pt x="255" y="0"/>
                </a:cubicBezTo>
                <a:lnTo>
                  <a:pt x="262" y="0"/>
                </a:lnTo>
                <a:lnTo>
                  <a:pt x="266" y="0"/>
                </a:lnTo>
                <a:cubicBezTo>
                  <a:pt x="268" y="0"/>
                  <a:pt x="270" y="1"/>
                  <a:pt x="274" y="5"/>
                </a:cubicBezTo>
                <a:lnTo>
                  <a:pt x="274" y="124"/>
                </a:lnTo>
                <a:lnTo>
                  <a:pt x="268" y="130"/>
                </a:lnTo>
                <a:lnTo>
                  <a:pt x="242" y="130"/>
                </a:lnTo>
                <a:cubicBezTo>
                  <a:pt x="239" y="126"/>
                  <a:pt x="237" y="122"/>
                  <a:pt x="237" y="11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3" name="Freeform 422"/>
          <p:cNvSpPr/>
          <p:nvPr/>
        </p:nvSpPr>
        <p:spPr>
          <a:xfrm>
            <a:off x="5170680" y="6231960"/>
            <a:ext cx="144360" cy="149040"/>
          </a:xfrm>
          <a:custGeom>
            <a:avLst/>
            <a:gdLst/>
            <a:ahLst/>
            <a:cxnLst/>
            <a:rect l="0" t="0" r="r" b="b"/>
            <a:pathLst>
              <a:path w="401" h="414">
                <a:moveTo>
                  <a:pt x="0" y="211"/>
                </a:moveTo>
                <a:cubicBezTo>
                  <a:pt x="0" y="154"/>
                  <a:pt x="20" y="104"/>
                  <a:pt x="59" y="63"/>
                </a:cubicBezTo>
                <a:cubicBezTo>
                  <a:pt x="98" y="21"/>
                  <a:pt x="145" y="0"/>
                  <a:pt x="202" y="0"/>
                </a:cubicBezTo>
                <a:cubicBezTo>
                  <a:pt x="256" y="0"/>
                  <a:pt x="303" y="20"/>
                  <a:pt x="342" y="61"/>
                </a:cubicBezTo>
                <a:cubicBezTo>
                  <a:pt x="381" y="102"/>
                  <a:pt x="401" y="152"/>
                  <a:pt x="401" y="210"/>
                </a:cubicBezTo>
                <a:cubicBezTo>
                  <a:pt x="401" y="268"/>
                  <a:pt x="382" y="316"/>
                  <a:pt x="344" y="355"/>
                </a:cubicBezTo>
                <a:cubicBezTo>
                  <a:pt x="305" y="394"/>
                  <a:pt x="258" y="414"/>
                  <a:pt x="202" y="414"/>
                </a:cubicBezTo>
                <a:cubicBezTo>
                  <a:pt x="142" y="414"/>
                  <a:pt x="95" y="394"/>
                  <a:pt x="57" y="353"/>
                </a:cubicBezTo>
                <a:cubicBezTo>
                  <a:pt x="20" y="313"/>
                  <a:pt x="1" y="266"/>
                  <a:pt x="0" y="211"/>
                </a:cubicBezTo>
                <a:moveTo>
                  <a:pt x="202" y="378"/>
                </a:moveTo>
                <a:cubicBezTo>
                  <a:pt x="275" y="378"/>
                  <a:pt x="312" y="329"/>
                  <a:pt x="312" y="230"/>
                </a:cubicBezTo>
                <a:lnTo>
                  <a:pt x="312" y="201"/>
                </a:lnTo>
                <a:lnTo>
                  <a:pt x="312" y="178"/>
                </a:lnTo>
                <a:cubicBezTo>
                  <a:pt x="312" y="165"/>
                  <a:pt x="312" y="154"/>
                  <a:pt x="311" y="144"/>
                </a:cubicBezTo>
                <a:cubicBezTo>
                  <a:pt x="310" y="134"/>
                  <a:pt x="308" y="123"/>
                  <a:pt x="305" y="110"/>
                </a:cubicBezTo>
                <a:cubicBezTo>
                  <a:pt x="301" y="96"/>
                  <a:pt x="296" y="86"/>
                  <a:pt x="290" y="77"/>
                </a:cubicBezTo>
                <a:cubicBezTo>
                  <a:pt x="284" y="69"/>
                  <a:pt x="275" y="60"/>
                  <a:pt x="262" y="52"/>
                </a:cubicBezTo>
                <a:cubicBezTo>
                  <a:pt x="250" y="43"/>
                  <a:pt x="235" y="37"/>
                  <a:pt x="218" y="34"/>
                </a:cubicBezTo>
                <a:cubicBezTo>
                  <a:pt x="215" y="33"/>
                  <a:pt x="210" y="33"/>
                  <a:pt x="204" y="33"/>
                </a:cubicBezTo>
                <a:cubicBezTo>
                  <a:pt x="185" y="33"/>
                  <a:pt x="167" y="37"/>
                  <a:pt x="151" y="44"/>
                </a:cubicBezTo>
                <a:cubicBezTo>
                  <a:pt x="125" y="57"/>
                  <a:pt x="108" y="75"/>
                  <a:pt x="101" y="99"/>
                </a:cubicBezTo>
                <a:cubicBezTo>
                  <a:pt x="93" y="122"/>
                  <a:pt x="89" y="150"/>
                  <a:pt x="89" y="182"/>
                </a:cubicBezTo>
                <a:lnTo>
                  <a:pt x="89" y="200"/>
                </a:lnTo>
                <a:cubicBezTo>
                  <a:pt x="89" y="259"/>
                  <a:pt x="95" y="299"/>
                  <a:pt x="106" y="323"/>
                </a:cubicBezTo>
                <a:cubicBezTo>
                  <a:pt x="125" y="360"/>
                  <a:pt x="157" y="378"/>
                  <a:pt x="202" y="37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4" name="Freeform 423"/>
          <p:cNvSpPr/>
          <p:nvPr/>
        </p:nvSpPr>
        <p:spPr>
          <a:xfrm>
            <a:off x="5332680" y="6148440"/>
            <a:ext cx="112680" cy="229320"/>
          </a:xfrm>
          <a:custGeom>
            <a:avLst/>
            <a:gdLst/>
            <a:ahLst/>
            <a:cxnLst/>
            <a:rect l="0" t="0" r="r" b="b"/>
            <a:pathLst>
              <a:path w="313" h="637">
                <a:moveTo>
                  <a:pt x="224" y="637"/>
                </a:moveTo>
                <a:cubicBezTo>
                  <a:pt x="213" y="635"/>
                  <a:pt x="175" y="634"/>
                  <a:pt x="109" y="634"/>
                </a:cubicBezTo>
                <a:cubicBezTo>
                  <a:pt x="47" y="634"/>
                  <a:pt x="14" y="635"/>
                  <a:pt x="8" y="637"/>
                </a:cubicBezTo>
                <a:lnTo>
                  <a:pt x="0" y="637"/>
                </a:lnTo>
                <a:lnTo>
                  <a:pt x="0" y="595"/>
                </a:lnTo>
                <a:lnTo>
                  <a:pt x="15" y="595"/>
                </a:lnTo>
                <a:cubicBezTo>
                  <a:pt x="32" y="595"/>
                  <a:pt x="47" y="595"/>
                  <a:pt x="60" y="593"/>
                </a:cubicBezTo>
                <a:cubicBezTo>
                  <a:pt x="64" y="591"/>
                  <a:pt x="68" y="588"/>
                  <a:pt x="70" y="583"/>
                </a:cubicBezTo>
                <a:cubicBezTo>
                  <a:pt x="71" y="582"/>
                  <a:pt x="71" y="532"/>
                  <a:pt x="71" y="435"/>
                </a:cubicBezTo>
                <a:lnTo>
                  <a:pt x="71" y="288"/>
                </a:lnTo>
                <a:lnTo>
                  <a:pt x="6" y="288"/>
                </a:lnTo>
                <a:lnTo>
                  <a:pt x="6" y="247"/>
                </a:lnTo>
                <a:lnTo>
                  <a:pt x="71" y="247"/>
                </a:lnTo>
                <a:lnTo>
                  <a:pt x="71" y="187"/>
                </a:lnTo>
                <a:lnTo>
                  <a:pt x="72" y="127"/>
                </a:lnTo>
                <a:lnTo>
                  <a:pt x="74" y="118"/>
                </a:lnTo>
                <a:cubicBezTo>
                  <a:pt x="86" y="79"/>
                  <a:pt x="105" y="50"/>
                  <a:pt x="132" y="33"/>
                </a:cubicBezTo>
                <a:cubicBezTo>
                  <a:pt x="159" y="16"/>
                  <a:pt x="188" y="5"/>
                  <a:pt x="218" y="0"/>
                </a:cubicBezTo>
                <a:cubicBezTo>
                  <a:pt x="218" y="0"/>
                  <a:pt x="221" y="0"/>
                  <a:pt x="226" y="0"/>
                </a:cubicBezTo>
                <a:cubicBezTo>
                  <a:pt x="231" y="0"/>
                  <a:pt x="235" y="0"/>
                  <a:pt x="238" y="0"/>
                </a:cubicBezTo>
                <a:cubicBezTo>
                  <a:pt x="263" y="1"/>
                  <a:pt x="282" y="9"/>
                  <a:pt x="294" y="23"/>
                </a:cubicBezTo>
                <a:cubicBezTo>
                  <a:pt x="307" y="37"/>
                  <a:pt x="313" y="53"/>
                  <a:pt x="313" y="70"/>
                </a:cubicBezTo>
                <a:cubicBezTo>
                  <a:pt x="313" y="84"/>
                  <a:pt x="309" y="95"/>
                  <a:pt x="301" y="103"/>
                </a:cubicBezTo>
                <a:cubicBezTo>
                  <a:pt x="292" y="112"/>
                  <a:pt x="281" y="116"/>
                  <a:pt x="267" y="116"/>
                </a:cubicBezTo>
                <a:cubicBezTo>
                  <a:pt x="253" y="116"/>
                  <a:pt x="242" y="112"/>
                  <a:pt x="234" y="103"/>
                </a:cubicBezTo>
                <a:cubicBezTo>
                  <a:pt x="225" y="95"/>
                  <a:pt x="221" y="84"/>
                  <a:pt x="221" y="70"/>
                </a:cubicBezTo>
                <a:cubicBezTo>
                  <a:pt x="221" y="58"/>
                  <a:pt x="227" y="46"/>
                  <a:pt x="237" y="34"/>
                </a:cubicBezTo>
                <a:lnTo>
                  <a:pt x="234" y="34"/>
                </a:lnTo>
                <a:cubicBezTo>
                  <a:pt x="231" y="33"/>
                  <a:pt x="228" y="33"/>
                  <a:pt x="224" y="33"/>
                </a:cubicBezTo>
                <a:cubicBezTo>
                  <a:pt x="207" y="33"/>
                  <a:pt x="192" y="39"/>
                  <a:pt x="179" y="52"/>
                </a:cubicBezTo>
                <a:cubicBezTo>
                  <a:pt x="166" y="65"/>
                  <a:pt x="155" y="81"/>
                  <a:pt x="148" y="102"/>
                </a:cubicBezTo>
                <a:cubicBezTo>
                  <a:pt x="144" y="114"/>
                  <a:pt x="142" y="142"/>
                  <a:pt x="142" y="187"/>
                </a:cubicBezTo>
                <a:lnTo>
                  <a:pt x="142" y="247"/>
                </a:lnTo>
                <a:lnTo>
                  <a:pt x="242" y="247"/>
                </a:lnTo>
                <a:lnTo>
                  <a:pt x="242" y="288"/>
                </a:lnTo>
                <a:lnTo>
                  <a:pt x="144" y="288"/>
                </a:lnTo>
                <a:lnTo>
                  <a:pt x="144" y="434"/>
                </a:lnTo>
                <a:cubicBezTo>
                  <a:pt x="144" y="531"/>
                  <a:pt x="145" y="581"/>
                  <a:pt x="145" y="582"/>
                </a:cubicBezTo>
                <a:cubicBezTo>
                  <a:pt x="146" y="583"/>
                  <a:pt x="147" y="584"/>
                  <a:pt x="148" y="585"/>
                </a:cubicBezTo>
                <a:cubicBezTo>
                  <a:pt x="149" y="587"/>
                  <a:pt x="151" y="588"/>
                  <a:pt x="153" y="588"/>
                </a:cubicBezTo>
                <a:cubicBezTo>
                  <a:pt x="154" y="589"/>
                  <a:pt x="156" y="590"/>
                  <a:pt x="157" y="591"/>
                </a:cubicBezTo>
                <a:cubicBezTo>
                  <a:pt x="158" y="592"/>
                  <a:pt x="160" y="593"/>
                  <a:pt x="163" y="593"/>
                </a:cubicBezTo>
                <a:cubicBezTo>
                  <a:pt x="166" y="593"/>
                  <a:pt x="169" y="593"/>
                  <a:pt x="170" y="594"/>
                </a:cubicBezTo>
                <a:cubicBezTo>
                  <a:pt x="171" y="594"/>
                  <a:pt x="174" y="595"/>
                  <a:pt x="178" y="595"/>
                </a:cubicBezTo>
                <a:cubicBezTo>
                  <a:pt x="182" y="595"/>
                  <a:pt x="185" y="595"/>
                  <a:pt x="186" y="595"/>
                </a:cubicBezTo>
                <a:cubicBezTo>
                  <a:pt x="187" y="595"/>
                  <a:pt x="190" y="595"/>
                  <a:pt x="195" y="595"/>
                </a:cubicBezTo>
                <a:cubicBezTo>
                  <a:pt x="200" y="596"/>
                  <a:pt x="203" y="596"/>
                  <a:pt x="204" y="595"/>
                </a:cubicBezTo>
                <a:lnTo>
                  <a:pt x="232" y="595"/>
                </a:lnTo>
                <a:lnTo>
                  <a:pt x="232" y="637"/>
                </a:lnTo>
                <a:lnTo>
                  <a:pt x="224" y="63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5" name="Freeform 424"/>
          <p:cNvSpPr/>
          <p:nvPr/>
        </p:nvSpPr>
        <p:spPr>
          <a:xfrm>
            <a:off x="5429520" y="6177600"/>
            <a:ext cx="102600" cy="203400"/>
          </a:xfrm>
          <a:custGeom>
            <a:avLst/>
            <a:gdLst/>
            <a:ahLst/>
            <a:cxnLst/>
            <a:rect l="0" t="0" r="r" b="b"/>
            <a:pathLst>
              <a:path w="285" h="565">
                <a:moveTo>
                  <a:pt x="8" y="175"/>
                </a:moveTo>
                <a:cubicBezTo>
                  <a:pt x="40" y="173"/>
                  <a:pt x="65" y="156"/>
                  <a:pt x="82" y="124"/>
                </a:cubicBezTo>
                <a:cubicBezTo>
                  <a:pt x="100" y="93"/>
                  <a:pt x="109" y="56"/>
                  <a:pt x="111" y="13"/>
                </a:cubicBezTo>
                <a:lnTo>
                  <a:pt x="111" y="0"/>
                </a:lnTo>
                <a:lnTo>
                  <a:pt x="148" y="0"/>
                </a:lnTo>
                <a:lnTo>
                  <a:pt x="148" y="167"/>
                </a:lnTo>
                <a:lnTo>
                  <a:pt x="270" y="167"/>
                </a:lnTo>
                <a:lnTo>
                  <a:pt x="270" y="208"/>
                </a:lnTo>
                <a:lnTo>
                  <a:pt x="148" y="208"/>
                </a:lnTo>
                <a:lnTo>
                  <a:pt x="148" y="338"/>
                </a:lnTo>
                <a:cubicBezTo>
                  <a:pt x="149" y="414"/>
                  <a:pt x="149" y="456"/>
                  <a:pt x="149" y="466"/>
                </a:cubicBezTo>
                <a:cubicBezTo>
                  <a:pt x="149" y="475"/>
                  <a:pt x="151" y="485"/>
                  <a:pt x="155" y="495"/>
                </a:cubicBezTo>
                <a:cubicBezTo>
                  <a:pt x="164" y="518"/>
                  <a:pt x="178" y="530"/>
                  <a:pt x="200" y="530"/>
                </a:cubicBezTo>
                <a:cubicBezTo>
                  <a:pt x="226" y="530"/>
                  <a:pt x="242" y="508"/>
                  <a:pt x="248" y="466"/>
                </a:cubicBezTo>
                <a:cubicBezTo>
                  <a:pt x="249" y="461"/>
                  <a:pt x="249" y="447"/>
                  <a:pt x="249" y="424"/>
                </a:cubicBezTo>
                <a:lnTo>
                  <a:pt x="249" y="393"/>
                </a:lnTo>
                <a:lnTo>
                  <a:pt x="285" y="393"/>
                </a:lnTo>
                <a:lnTo>
                  <a:pt x="285" y="424"/>
                </a:lnTo>
                <a:lnTo>
                  <a:pt x="285" y="435"/>
                </a:lnTo>
                <a:cubicBezTo>
                  <a:pt x="285" y="481"/>
                  <a:pt x="273" y="517"/>
                  <a:pt x="247" y="541"/>
                </a:cubicBezTo>
                <a:cubicBezTo>
                  <a:pt x="231" y="557"/>
                  <a:pt x="210" y="565"/>
                  <a:pt x="184" y="565"/>
                </a:cubicBezTo>
                <a:cubicBezTo>
                  <a:pt x="164" y="565"/>
                  <a:pt x="146" y="561"/>
                  <a:pt x="131" y="554"/>
                </a:cubicBezTo>
                <a:cubicBezTo>
                  <a:pt x="116" y="547"/>
                  <a:pt x="103" y="538"/>
                  <a:pt x="96" y="526"/>
                </a:cubicBezTo>
                <a:cubicBezTo>
                  <a:pt x="88" y="515"/>
                  <a:pt x="82" y="504"/>
                  <a:pt x="78" y="495"/>
                </a:cubicBezTo>
                <a:cubicBezTo>
                  <a:pt x="75" y="485"/>
                  <a:pt x="73" y="475"/>
                  <a:pt x="72" y="466"/>
                </a:cubicBezTo>
                <a:cubicBezTo>
                  <a:pt x="72" y="461"/>
                  <a:pt x="71" y="417"/>
                  <a:pt x="71" y="332"/>
                </a:cubicBezTo>
                <a:lnTo>
                  <a:pt x="71" y="208"/>
                </a:lnTo>
                <a:lnTo>
                  <a:pt x="0" y="208"/>
                </a:lnTo>
                <a:lnTo>
                  <a:pt x="0" y="175"/>
                </a:lnTo>
                <a:lnTo>
                  <a:pt x="8" y="17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6" name="Freeform 425"/>
          <p:cNvSpPr/>
          <p:nvPr/>
        </p:nvSpPr>
        <p:spPr>
          <a:xfrm>
            <a:off x="5558040" y="6233760"/>
            <a:ext cx="258480" cy="144000"/>
          </a:xfrm>
          <a:custGeom>
            <a:avLst/>
            <a:gdLst/>
            <a:ahLst/>
            <a:cxnLst/>
            <a:rect l="0" t="0" r="r" b="b"/>
            <a:pathLst>
              <a:path w="718" h="400">
                <a:moveTo>
                  <a:pt x="15" y="358"/>
                </a:moveTo>
                <a:lnTo>
                  <a:pt x="27" y="358"/>
                </a:lnTo>
                <a:cubicBezTo>
                  <a:pt x="51" y="358"/>
                  <a:pt x="65" y="354"/>
                  <a:pt x="70" y="346"/>
                </a:cubicBezTo>
                <a:lnTo>
                  <a:pt x="70" y="339"/>
                </a:lnTo>
                <a:cubicBezTo>
                  <a:pt x="70" y="333"/>
                  <a:pt x="70" y="326"/>
                  <a:pt x="70" y="318"/>
                </a:cubicBezTo>
                <a:cubicBezTo>
                  <a:pt x="70" y="309"/>
                  <a:pt x="70" y="300"/>
                  <a:pt x="70" y="290"/>
                </a:cubicBezTo>
                <a:cubicBezTo>
                  <a:pt x="70" y="280"/>
                  <a:pt x="70" y="268"/>
                  <a:pt x="71" y="255"/>
                </a:cubicBezTo>
                <a:cubicBezTo>
                  <a:pt x="71" y="241"/>
                  <a:pt x="71" y="229"/>
                  <a:pt x="71" y="217"/>
                </a:cubicBezTo>
                <a:cubicBezTo>
                  <a:pt x="71" y="198"/>
                  <a:pt x="71" y="178"/>
                  <a:pt x="71" y="157"/>
                </a:cubicBezTo>
                <a:cubicBezTo>
                  <a:pt x="71" y="136"/>
                  <a:pt x="71" y="118"/>
                  <a:pt x="70" y="104"/>
                </a:cubicBezTo>
                <a:lnTo>
                  <a:pt x="70" y="83"/>
                </a:lnTo>
                <a:cubicBezTo>
                  <a:pt x="68" y="72"/>
                  <a:pt x="64" y="64"/>
                  <a:pt x="57" y="61"/>
                </a:cubicBezTo>
                <a:cubicBezTo>
                  <a:pt x="51" y="57"/>
                  <a:pt x="37" y="54"/>
                  <a:pt x="17" y="52"/>
                </a:cubicBezTo>
                <a:lnTo>
                  <a:pt x="0" y="52"/>
                </a:lnTo>
                <a:lnTo>
                  <a:pt x="0" y="31"/>
                </a:lnTo>
                <a:cubicBezTo>
                  <a:pt x="0" y="17"/>
                  <a:pt x="1" y="10"/>
                  <a:pt x="2" y="10"/>
                </a:cubicBezTo>
                <a:lnTo>
                  <a:pt x="11" y="9"/>
                </a:lnTo>
                <a:cubicBezTo>
                  <a:pt x="17" y="8"/>
                  <a:pt x="26" y="8"/>
                  <a:pt x="37" y="7"/>
                </a:cubicBezTo>
                <a:cubicBezTo>
                  <a:pt x="47" y="7"/>
                  <a:pt x="58" y="6"/>
                  <a:pt x="70" y="5"/>
                </a:cubicBezTo>
                <a:cubicBezTo>
                  <a:pt x="80" y="5"/>
                  <a:pt x="91" y="4"/>
                  <a:pt x="102" y="4"/>
                </a:cubicBezTo>
                <a:cubicBezTo>
                  <a:pt x="114" y="3"/>
                  <a:pt x="123" y="2"/>
                  <a:pt x="129" y="1"/>
                </a:cubicBezTo>
                <a:cubicBezTo>
                  <a:pt x="135" y="0"/>
                  <a:pt x="138" y="-1"/>
                  <a:pt x="139" y="0"/>
                </a:cubicBezTo>
                <a:lnTo>
                  <a:pt x="141" y="0"/>
                </a:lnTo>
                <a:lnTo>
                  <a:pt x="141" y="36"/>
                </a:lnTo>
                <a:cubicBezTo>
                  <a:pt x="141" y="60"/>
                  <a:pt x="142" y="71"/>
                  <a:pt x="142" y="71"/>
                </a:cubicBezTo>
                <a:cubicBezTo>
                  <a:pt x="143" y="71"/>
                  <a:pt x="144" y="70"/>
                  <a:pt x="147" y="67"/>
                </a:cubicBezTo>
                <a:cubicBezTo>
                  <a:pt x="149" y="64"/>
                  <a:pt x="153" y="59"/>
                  <a:pt x="157" y="53"/>
                </a:cubicBezTo>
                <a:cubicBezTo>
                  <a:pt x="162" y="47"/>
                  <a:pt x="168" y="42"/>
                  <a:pt x="175" y="36"/>
                </a:cubicBezTo>
                <a:cubicBezTo>
                  <a:pt x="181" y="31"/>
                  <a:pt x="190" y="26"/>
                  <a:pt x="201" y="19"/>
                </a:cubicBezTo>
                <a:cubicBezTo>
                  <a:pt x="212" y="12"/>
                  <a:pt x="223" y="7"/>
                  <a:pt x="235" y="4"/>
                </a:cubicBezTo>
                <a:cubicBezTo>
                  <a:pt x="247" y="1"/>
                  <a:pt x="262" y="0"/>
                  <a:pt x="281" y="0"/>
                </a:cubicBezTo>
                <a:cubicBezTo>
                  <a:pt x="290" y="0"/>
                  <a:pt x="299" y="1"/>
                  <a:pt x="306" y="2"/>
                </a:cubicBezTo>
                <a:cubicBezTo>
                  <a:pt x="314" y="3"/>
                  <a:pt x="321" y="5"/>
                  <a:pt x="327" y="7"/>
                </a:cubicBezTo>
                <a:cubicBezTo>
                  <a:pt x="333" y="10"/>
                  <a:pt x="339" y="12"/>
                  <a:pt x="344" y="14"/>
                </a:cubicBezTo>
                <a:cubicBezTo>
                  <a:pt x="350" y="17"/>
                  <a:pt x="354" y="20"/>
                  <a:pt x="358" y="23"/>
                </a:cubicBezTo>
                <a:cubicBezTo>
                  <a:pt x="361" y="26"/>
                  <a:pt x="365" y="29"/>
                  <a:pt x="368" y="32"/>
                </a:cubicBezTo>
                <a:cubicBezTo>
                  <a:pt x="371" y="36"/>
                  <a:pt x="374" y="39"/>
                  <a:pt x="376" y="43"/>
                </a:cubicBezTo>
                <a:cubicBezTo>
                  <a:pt x="378" y="46"/>
                  <a:pt x="380" y="50"/>
                  <a:pt x="382" y="53"/>
                </a:cubicBezTo>
                <a:cubicBezTo>
                  <a:pt x="384" y="57"/>
                  <a:pt x="385" y="60"/>
                  <a:pt x="386" y="62"/>
                </a:cubicBezTo>
                <a:cubicBezTo>
                  <a:pt x="386" y="65"/>
                  <a:pt x="387" y="67"/>
                  <a:pt x="389" y="70"/>
                </a:cubicBezTo>
                <a:lnTo>
                  <a:pt x="390" y="74"/>
                </a:lnTo>
                <a:lnTo>
                  <a:pt x="393" y="70"/>
                </a:lnTo>
                <a:cubicBezTo>
                  <a:pt x="395" y="68"/>
                  <a:pt x="397" y="66"/>
                  <a:pt x="398" y="63"/>
                </a:cubicBezTo>
                <a:cubicBezTo>
                  <a:pt x="400" y="61"/>
                  <a:pt x="403" y="58"/>
                  <a:pt x="407" y="53"/>
                </a:cubicBezTo>
                <a:cubicBezTo>
                  <a:pt x="410" y="49"/>
                  <a:pt x="414" y="45"/>
                  <a:pt x="418" y="42"/>
                </a:cubicBezTo>
                <a:cubicBezTo>
                  <a:pt x="423" y="37"/>
                  <a:pt x="427" y="33"/>
                  <a:pt x="432" y="29"/>
                </a:cubicBezTo>
                <a:cubicBezTo>
                  <a:pt x="437" y="25"/>
                  <a:pt x="443" y="21"/>
                  <a:pt x="450" y="18"/>
                </a:cubicBezTo>
                <a:cubicBezTo>
                  <a:pt x="457" y="15"/>
                  <a:pt x="464" y="12"/>
                  <a:pt x="471" y="9"/>
                </a:cubicBezTo>
                <a:cubicBezTo>
                  <a:pt x="477" y="6"/>
                  <a:pt x="485" y="4"/>
                  <a:pt x="494" y="3"/>
                </a:cubicBezTo>
                <a:cubicBezTo>
                  <a:pt x="503" y="1"/>
                  <a:pt x="513" y="1"/>
                  <a:pt x="522" y="0"/>
                </a:cubicBezTo>
                <a:cubicBezTo>
                  <a:pt x="598" y="0"/>
                  <a:pt x="639" y="34"/>
                  <a:pt x="646" y="103"/>
                </a:cubicBezTo>
                <a:cubicBezTo>
                  <a:pt x="646" y="107"/>
                  <a:pt x="647" y="149"/>
                  <a:pt x="647" y="228"/>
                </a:cubicBezTo>
                <a:lnTo>
                  <a:pt x="647" y="306"/>
                </a:lnTo>
                <a:cubicBezTo>
                  <a:pt x="647" y="329"/>
                  <a:pt x="647" y="342"/>
                  <a:pt x="649" y="347"/>
                </a:cubicBezTo>
                <a:cubicBezTo>
                  <a:pt x="650" y="351"/>
                  <a:pt x="653" y="354"/>
                  <a:pt x="658" y="356"/>
                </a:cubicBezTo>
                <a:cubicBezTo>
                  <a:pt x="672" y="358"/>
                  <a:pt x="687" y="358"/>
                  <a:pt x="704" y="358"/>
                </a:cubicBezTo>
                <a:lnTo>
                  <a:pt x="718" y="358"/>
                </a:lnTo>
                <a:lnTo>
                  <a:pt x="718" y="400"/>
                </a:lnTo>
                <a:lnTo>
                  <a:pt x="711" y="400"/>
                </a:lnTo>
                <a:lnTo>
                  <a:pt x="690" y="399"/>
                </a:lnTo>
                <a:cubicBezTo>
                  <a:pt x="676" y="398"/>
                  <a:pt x="659" y="398"/>
                  <a:pt x="643" y="398"/>
                </a:cubicBezTo>
                <a:cubicBezTo>
                  <a:pt x="627" y="398"/>
                  <a:pt x="615" y="398"/>
                  <a:pt x="609" y="397"/>
                </a:cubicBezTo>
                <a:cubicBezTo>
                  <a:pt x="547" y="397"/>
                  <a:pt x="513" y="398"/>
                  <a:pt x="508" y="400"/>
                </a:cubicBezTo>
                <a:lnTo>
                  <a:pt x="500" y="400"/>
                </a:lnTo>
                <a:lnTo>
                  <a:pt x="500" y="358"/>
                </a:lnTo>
                <a:lnTo>
                  <a:pt x="515" y="358"/>
                </a:lnTo>
                <a:cubicBezTo>
                  <a:pt x="552" y="358"/>
                  <a:pt x="570" y="354"/>
                  <a:pt x="570" y="344"/>
                </a:cubicBezTo>
                <a:cubicBezTo>
                  <a:pt x="571" y="343"/>
                  <a:pt x="571" y="301"/>
                  <a:pt x="571" y="219"/>
                </a:cubicBezTo>
                <a:cubicBezTo>
                  <a:pt x="570" y="138"/>
                  <a:pt x="570" y="95"/>
                  <a:pt x="569" y="90"/>
                </a:cubicBezTo>
                <a:cubicBezTo>
                  <a:pt x="565" y="73"/>
                  <a:pt x="559" y="61"/>
                  <a:pt x="551" y="52"/>
                </a:cubicBezTo>
                <a:cubicBezTo>
                  <a:pt x="543" y="44"/>
                  <a:pt x="535" y="38"/>
                  <a:pt x="529" y="36"/>
                </a:cubicBezTo>
                <a:cubicBezTo>
                  <a:pt x="523" y="34"/>
                  <a:pt x="516" y="34"/>
                  <a:pt x="506" y="34"/>
                </a:cubicBezTo>
                <a:cubicBezTo>
                  <a:pt x="479" y="34"/>
                  <a:pt x="455" y="46"/>
                  <a:pt x="435" y="66"/>
                </a:cubicBezTo>
                <a:cubicBezTo>
                  <a:pt x="418" y="82"/>
                  <a:pt x="408" y="99"/>
                  <a:pt x="404" y="116"/>
                </a:cubicBezTo>
                <a:cubicBezTo>
                  <a:pt x="400" y="132"/>
                  <a:pt x="397" y="157"/>
                  <a:pt x="397" y="191"/>
                </a:cubicBezTo>
                <a:lnTo>
                  <a:pt x="397" y="248"/>
                </a:lnTo>
                <a:lnTo>
                  <a:pt x="397" y="302"/>
                </a:lnTo>
                <a:cubicBezTo>
                  <a:pt x="397" y="321"/>
                  <a:pt x="397" y="333"/>
                  <a:pt x="398" y="339"/>
                </a:cubicBezTo>
                <a:cubicBezTo>
                  <a:pt x="398" y="345"/>
                  <a:pt x="399" y="348"/>
                  <a:pt x="400" y="350"/>
                </a:cubicBezTo>
                <a:cubicBezTo>
                  <a:pt x="402" y="352"/>
                  <a:pt x="404" y="354"/>
                  <a:pt x="408" y="356"/>
                </a:cubicBezTo>
                <a:cubicBezTo>
                  <a:pt x="421" y="358"/>
                  <a:pt x="436" y="358"/>
                  <a:pt x="453" y="358"/>
                </a:cubicBezTo>
                <a:lnTo>
                  <a:pt x="467" y="358"/>
                </a:lnTo>
                <a:lnTo>
                  <a:pt x="467" y="400"/>
                </a:lnTo>
                <a:lnTo>
                  <a:pt x="460" y="400"/>
                </a:lnTo>
                <a:lnTo>
                  <a:pt x="438" y="399"/>
                </a:lnTo>
                <a:cubicBezTo>
                  <a:pt x="424" y="398"/>
                  <a:pt x="409" y="398"/>
                  <a:pt x="393" y="398"/>
                </a:cubicBezTo>
                <a:cubicBezTo>
                  <a:pt x="377" y="398"/>
                  <a:pt x="365" y="398"/>
                  <a:pt x="359" y="397"/>
                </a:cubicBezTo>
                <a:cubicBezTo>
                  <a:pt x="297" y="397"/>
                  <a:pt x="263" y="398"/>
                  <a:pt x="258" y="400"/>
                </a:cubicBezTo>
                <a:lnTo>
                  <a:pt x="250" y="400"/>
                </a:lnTo>
                <a:lnTo>
                  <a:pt x="250" y="358"/>
                </a:lnTo>
                <a:lnTo>
                  <a:pt x="265" y="358"/>
                </a:lnTo>
                <a:cubicBezTo>
                  <a:pt x="302" y="358"/>
                  <a:pt x="320" y="354"/>
                  <a:pt x="320" y="344"/>
                </a:cubicBezTo>
                <a:cubicBezTo>
                  <a:pt x="321" y="343"/>
                  <a:pt x="321" y="301"/>
                  <a:pt x="321" y="219"/>
                </a:cubicBezTo>
                <a:cubicBezTo>
                  <a:pt x="320" y="138"/>
                  <a:pt x="320" y="95"/>
                  <a:pt x="319" y="90"/>
                </a:cubicBezTo>
                <a:cubicBezTo>
                  <a:pt x="315" y="73"/>
                  <a:pt x="309" y="61"/>
                  <a:pt x="301" y="52"/>
                </a:cubicBezTo>
                <a:cubicBezTo>
                  <a:pt x="293" y="44"/>
                  <a:pt x="285" y="38"/>
                  <a:pt x="279" y="36"/>
                </a:cubicBezTo>
                <a:cubicBezTo>
                  <a:pt x="273" y="34"/>
                  <a:pt x="266" y="34"/>
                  <a:pt x="256" y="34"/>
                </a:cubicBezTo>
                <a:cubicBezTo>
                  <a:pt x="229" y="34"/>
                  <a:pt x="205" y="46"/>
                  <a:pt x="185" y="66"/>
                </a:cubicBezTo>
                <a:cubicBezTo>
                  <a:pt x="168" y="82"/>
                  <a:pt x="158" y="99"/>
                  <a:pt x="154" y="116"/>
                </a:cubicBezTo>
                <a:cubicBezTo>
                  <a:pt x="150" y="132"/>
                  <a:pt x="147" y="157"/>
                  <a:pt x="147" y="191"/>
                </a:cubicBezTo>
                <a:lnTo>
                  <a:pt x="147" y="248"/>
                </a:lnTo>
                <a:lnTo>
                  <a:pt x="147" y="302"/>
                </a:lnTo>
                <a:cubicBezTo>
                  <a:pt x="147" y="321"/>
                  <a:pt x="147" y="333"/>
                  <a:pt x="148" y="339"/>
                </a:cubicBezTo>
                <a:cubicBezTo>
                  <a:pt x="148" y="345"/>
                  <a:pt x="149" y="348"/>
                  <a:pt x="150" y="350"/>
                </a:cubicBezTo>
                <a:cubicBezTo>
                  <a:pt x="151" y="352"/>
                  <a:pt x="154" y="354"/>
                  <a:pt x="158" y="356"/>
                </a:cubicBezTo>
                <a:cubicBezTo>
                  <a:pt x="171" y="358"/>
                  <a:pt x="186" y="358"/>
                  <a:pt x="203" y="358"/>
                </a:cubicBezTo>
                <a:lnTo>
                  <a:pt x="217" y="358"/>
                </a:lnTo>
                <a:lnTo>
                  <a:pt x="217" y="400"/>
                </a:lnTo>
                <a:lnTo>
                  <a:pt x="210" y="400"/>
                </a:lnTo>
                <a:lnTo>
                  <a:pt x="189" y="399"/>
                </a:lnTo>
                <a:cubicBezTo>
                  <a:pt x="175" y="398"/>
                  <a:pt x="159" y="398"/>
                  <a:pt x="143" y="398"/>
                </a:cubicBezTo>
                <a:cubicBezTo>
                  <a:pt x="127" y="398"/>
                  <a:pt x="115" y="398"/>
                  <a:pt x="109" y="397"/>
                </a:cubicBezTo>
                <a:cubicBezTo>
                  <a:pt x="47" y="397"/>
                  <a:pt x="13" y="398"/>
                  <a:pt x="8" y="400"/>
                </a:cubicBezTo>
                <a:lnTo>
                  <a:pt x="0" y="400"/>
                </a:lnTo>
                <a:lnTo>
                  <a:pt x="0" y="358"/>
                </a:lnTo>
                <a:lnTo>
                  <a:pt x="15" y="35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7" name="Freeform 426"/>
          <p:cNvSpPr/>
          <p:nvPr/>
        </p:nvSpPr>
        <p:spPr>
          <a:xfrm>
            <a:off x="5831640" y="6231960"/>
            <a:ext cx="149760" cy="149400"/>
          </a:xfrm>
          <a:custGeom>
            <a:avLst/>
            <a:gdLst/>
            <a:ahLst/>
            <a:cxnLst/>
            <a:rect l="0" t="0" r="r" b="b"/>
            <a:pathLst>
              <a:path w="416" h="415">
                <a:moveTo>
                  <a:pt x="93" y="129"/>
                </a:moveTo>
                <a:cubicBezTo>
                  <a:pt x="93" y="129"/>
                  <a:pt x="87" y="129"/>
                  <a:pt x="74" y="129"/>
                </a:cubicBezTo>
                <a:cubicBezTo>
                  <a:pt x="60" y="129"/>
                  <a:pt x="49" y="124"/>
                  <a:pt x="40" y="115"/>
                </a:cubicBezTo>
                <a:cubicBezTo>
                  <a:pt x="31" y="106"/>
                  <a:pt x="27" y="94"/>
                  <a:pt x="27" y="80"/>
                </a:cubicBezTo>
                <a:cubicBezTo>
                  <a:pt x="27" y="59"/>
                  <a:pt x="37" y="40"/>
                  <a:pt x="57" y="24"/>
                </a:cubicBezTo>
                <a:cubicBezTo>
                  <a:pt x="78" y="8"/>
                  <a:pt x="114" y="0"/>
                  <a:pt x="168" y="0"/>
                </a:cubicBezTo>
                <a:cubicBezTo>
                  <a:pt x="211" y="0"/>
                  <a:pt x="247" y="9"/>
                  <a:pt x="274" y="28"/>
                </a:cubicBezTo>
                <a:cubicBezTo>
                  <a:pt x="301" y="48"/>
                  <a:pt x="319" y="71"/>
                  <a:pt x="328" y="97"/>
                </a:cubicBezTo>
                <a:cubicBezTo>
                  <a:pt x="331" y="105"/>
                  <a:pt x="333" y="115"/>
                  <a:pt x="333" y="125"/>
                </a:cubicBezTo>
                <a:cubicBezTo>
                  <a:pt x="333" y="135"/>
                  <a:pt x="333" y="170"/>
                  <a:pt x="334" y="229"/>
                </a:cubicBezTo>
                <a:lnTo>
                  <a:pt x="334" y="293"/>
                </a:lnTo>
                <a:cubicBezTo>
                  <a:pt x="334" y="322"/>
                  <a:pt x="335" y="342"/>
                  <a:pt x="338" y="353"/>
                </a:cubicBezTo>
                <a:cubicBezTo>
                  <a:pt x="341" y="363"/>
                  <a:pt x="347" y="369"/>
                  <a:pt x="357" y="369"/>
                </a:cubicBezTo>
                <a:cubicBezTo>
                  <a:pt x="366" y="369"/>
                  <a:pt x="372" y="364"/>
                  <a:pt x="375" y="354"/>
                </a:cubicBezTo>
                <a:cubicBezTo>
                  <a:pt x="378" y="345"/>
                  <a:pt x="380" y="329"/>
                  <a:pt x="380" y="307"/>
                </a:cubicBezTo>
                <a:lnTo>
                  <a:pt x="380" y="273"/>
                </a:lnTo>
                <a:lnTo>
                  <a:pt x="416" y="273"/>
                </a:lnTo>
                <a:lnTo>
                  <a:pt x="416" y="309"/>
                </a:lnTo>
                <a:cubicBezTo>
                  <a:pt x="415" y="333"/>
                  <a:pt x="414" y="347"/>
                  <a:pt x="413" y="352"/>
                </a:cubicBezTo>
                <a:cubicBezTo>
                  <a:pt x="408" y="370"/>
                  <a:pt x="397" y="384"/>
                  <a:pt x="381" y="394"/>
                </a:cubicBezTo>
                <a:cubicBezTo>
                  <a:pt x="366" y="404"/>
                  <a:pt x="349" y="410"/>
                  <a:pt x="332" y="410"/>
                </a:cubicBezTo>
                <a:cubicBezTo>
                  <a:pt x="314" y="411"/>
                  <a:pt x="300" y="406"/>
                  <a:pt x="289" y="394"/>
                </a:cubicBezTo>
                <a:cubicBezTo>
                  <a:pt x="279" y="383"/>
                  <a:pt x="271" y="370"/>
                  <a:pt x="268" y="356"/>
                </a:cubicBezTo>
                <a:lnTo>
                  <a:pt x="268" y="353"/>
                </a:lnTo>
                <a:lnTo>
                  <a:pt x="266" y="355"/>
                </a:lnTo>
                <a:cubicBezTo>
                  <a:pt x="265" y="357"/>
                  <a:pt x="263" y="359"/>
                  <a:pt x="261" y="361"/>
                </a:cubicBezTo>
                <a:cubicBezTo>
                  <a:pt x="260" y="363"/>
                  <a:pt x="257" y="365"/>
                  <a:pt x="254" y="369"/>
                </a:cubicBezTo>
                <a:cubicBezTo>
                  <a:pt x="251" y="372"/>
                  <a:pt x="248" y="376"/>
                  <a:pt x="243" y="379"/>
                </a:cubicBezTo>
                <a:cubicBezTo>
                  <a:pt x="239" y="382"/>
                  <a:pt x="235" y="385"/>
                  <a:pt x="230" y="390"/>
                </a:cubicBezTo>
                <a:cubicBezTo>
                  <a:pt x="225" y="394"/>
                  <a:pt x="220" y="397"/>
                  <a:pt x="214" y="400"/>
                </a:cubicBezTo>
                <a:cubicBezTo>
                  <a:pt x="208" y="402"/>
                  <a:pt x="201" y="404"/>
                  <a:pt x="194" y="407"/>
                </a:cubicBezTo>
                <a:cubicBezTo>
                  <a:pt x="187" y="409"/>
                  <a:pt x="179" y="411"/>
                  <a:pt x="170" y="412"/>
                </a:cubicBezTo>
                <a:cubicBezTo>
                  <a:pt x="162" y="413"/>
                  <a:pt x="152" y="414"/>
                  <a:pt x="141" y="415"/>
                </a:cubicBezTo>
                <a:cubicBezTo>
                  <a:pt x="105" y="415"/>
                  <a:pt x="73" y="406"/>
                  <a:pt x="44" y="387"/>
                </a:cubicBezTo>
                <a:cubicBezTo>
                  <a:pt x="15" y="368"/>
                  <a:pt x="0" y="342"/>
                  <a:pt x="0" y="308"/>
                </a:cubicBezTo>
                <a:cubicBezTo>
                  <a:pt x="0" y="296"/>
                  <a:pt x="3" y="283"/>
                  <a:pt x="7" y="271"/>
                </a:cubicBezTo>
                <a:cubicBezTo>
                  <a:pt x="11" y="260"/>
                  <a:pt x="19" y="247"/>
                  <a:pt x="31" y="234"/>
                </a:cubicBezTo>
                <a:cubicBezTo>
                  <a:pt x="43" y="221"/>
                  <a:pt x="58" y="210"/>
                  <a:pt x="74" y="201"/>
                </a:cubicBezTo>
                <a:cubicBezTo>
                  <a:pt x="91" y="192"/>
                  <a:pt x="115" y="183"/>
                  <a:pt x="145" y="176"/>
                </a:cubicBezTo>
                <a:cubicBezTo>
                  <a:pt x="176" y="168"/>
                  <a:pt x="209" y="163"/>
                  <a:pt x="245" y="162"/>
                </a:cubicBezTo>
                <a:lnTo>
                  <a:pt x="258" y="162"/>
                </a:lnTo>
                <a:lnTo>
                  <a:pt x="258" y="142"/>
                </a:lnTo>
                <a:cubicBezTo>
                  <a:pt x="258" y="122"/>
                  <a:pt x="256" y="107"/>
                  <a:pt x="252" y="97"/>
                </a:cubicBezTo>
                <a:cubicBezTo>
                  <a:pt x="239" y="54"/>
                  <a:pt x="210" y="33"/>
                  <a:pt x="165" y="33"/>
                </a:cubicBezTo>
                <a:cubicBezTo>
                  <a:pt x="153" y="33"/>
                  <a:pt x="143" y="33"/>
                  <a:pt x="133" y="34"/>
                </a:cubicBezTo>
                <a:cubicBezTo>
                  <a:pt x="124" y="34"/>
                  <a:pt x="116" y="36"/>
                  <a:pt x="111" y="37"/>
                </a:cubicBezTo>
                <a:cubicBezTo>
                  <a:pt x="105" y="39"/>
                  <a:pt x="103" y="40"/>
                  <a:pt x="103" y="40"/>
                </a:cubicBezTo>
                <a:cubicBezTo>
                  <a:pt x="117" y="49"/>
                  <a:pt x="123" y="62"/>
                  <a:pt x="123" y="80"/>
                </a:cubicBezTo>
                <a:cubicBezTo>
                  <a:pt x="123" y="95"/>
                  <a:pt x="118" y="107"/>
                  <a:pt x="109" y="115"/>
                </a:cubicBezTo>
                <a:lnTo>
                  <a:pt x="93" y="129"/>
                </a:lnTo>
                <a:moveTo>
                  <a:pt x="84" y="309"/>
                </a:moveTo>
                <a:cubicBezTo>
                  <a:pt x="84" y="328"/>
                  <a:pt x="91" y="344"/>
                  <a:pt x="105" y="359"/>
                </a:cubicBezTo>
                <a:cubicBezTo>
                  <a:pt x="120" y="373"/>
                  <a:pt x="137" y="381"/>
                  <a:pt x="159" y="381"/>
                </a:cubicBezTo>
                <a:cubicBezTo>
                  <a:pt x="182" y="381"/>
                  <a:pt x="202" y="375"/>
                  <a:pt x="220" y="361"/>
                </a:cubicBezTo>
                <a:cubicBezTo>
                  <a:pt x="237" y="347"/>
                  <a:pt x="249" y="329"/>
                  <a:pt x="255" y="307"/>
                </a:cubicBezTo>
                <a:cubicBezTo>
                  <a:pt x="256" y="302"/>
                  <a:pt x="257" y="281"/>
                  <a:pt x="258" y="246"/>
                </a:cubicBezTo>
                <a:cubicBezTo>
                  <a:pt x="258" y="211"/>
                  <a:pt x="258" y="194"/>
                  <a:pt x="257" y="194"/>
                </a:cubicBezTo>
                <a:cubicBezTo>
                  <a:pt x="252" y="194"/>
                  <a:pt x="246" y="194"/>
                  <a:pt x="238" y="195"/>
                </a:cubicBezTo>
                <a:cubicBezTo>
                  <a:pt x="230" y="195"/>
                  <a:pt x="217" y="198"/>
                  <a:pt x="197" y="203"/>
                </a:cubicBezTo>
                <a:cubicBezTo>
                  <a:pt x="178" y="207"/>
                  <a:pt x="161" y="213"/>
                  <a:pt x="144" y="221"/>
                </a:cubicBezTo>
                <a:cubicBezTo>
                  <a:pt x="128" y="228"/>
                  <a:pt x="115" y="239"/>
                  <a:pt x="102" y="254"/>
                </a:cubicBezTo>
                <a:cubicBezTo>
                  <a:pt x="90" y="269"/>
                  <a:pt x="84" y="288"/>
                  <a:pt x="84" y="30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8" name="Freeform 427"/>
          <p:cNvSpPr/>
          <p:nvPr/>
        </p:nvSpPr>
        <p:spPr>
          <a:xfrm>
            <a:off x="5986800" y="6237360"/>
            <a:ext cx="164520" cy="140400"/>
          </a:xfrm>
          <a:custGeom>
            <a:avLst/>
            <a:gdLst/>
            <a:ahLst/>
            <a:cxnLst/>
            <a:rect l="0" t="0" r="r" b="b"/>
            <a:pathLst>
              <a:path w="457" h="390">
                <a:moveTo>
                  <a:pt x="172" y="390"/>
                </a:moveTo>
                <a:cubicBezTo>
                  <a:pt x="164" y="388"/>
                  <a:pt x="135" y="387"/>
                  <a:pt x="82" y="387"/>
                </a:cubicBezTo>
                <a:cubicBezTo>
                  <a:pt x="36" y="387"/>
                  <a:pt x="11" y="388"/>
                  <a:pt x="5" y="390"/>
                </a:cubicBezTo>
                <a:lnTo>
                  <a:pt x="0" y="390"/>
                </a:lnTo>
                <a:lnTo>
                  <a:pt x="0" y="347"/>
                </a:lnTo>
                <a:lnTo>
                  <a:pt x="13" y="347"/>
                </a:lnTo>
                <a:cubicBezTo>
                  <a:pt x="27" y="347"/>
                  <a:pt x="39" y="345"/>
                  <a:pt x="51" y="342"/>
                </a:cubicBezTo>
                <a:cubicBezTo>
                  <a:pt x="62" y="339"/>
                  <a:pt x="71" y="336"/>
                  <a:pt x="77" y="334"/>
                </a:cubicBezTo>
                <a:cubicBezTo>
                  <a:pt x="83" y="331"/>
                  <a:pt x="90" y="326"/>
                  <a:pt x="99" y="319"/>
                </a:cubicBezTo>
                <a:cubicBezTo>
                  <a:pt x="108" y="311"/>
                  <a:pt x="114" y="305"/>
                  <a:pt x="116" y="302"/>
                </a:cubicBezTo>
                <a:cubicBezTo>
                  <a:pt x="117" y="299"/>
                  <a:pt x="124" y="291"/>
                  <a:pt x="135" y="279"/>
                </a:cubicBezTo>
                <a:cubicBezTo>
                  <a:pt x="145" y="266"/>
                  <a:pt x="151" y="258"/>
                  <a:pt x="153" y="254"/>
                </a:cubicBezTo>
                <a:lnTo>
                  <a:pt x="194" y="199"/>
                </a:lnTo>
                <a:lnTo>
                  <a:pt x="142" y="129"/>
                </a:lnTo>
                <a:cubicBezTo>
                  <a:pt x="136" y="121"/>
                  <a:pt x="131" y="113"/>
                  <a:pt x="125" y="105"/>
                </a:cubicBezTo>
                <a:cubicBezTo>
                  <a:pt x="119" y="96"/>
                  <a:pt x="114" y="90"/>
                  <a:pt x="110" y="86"/>
                </a:cubicBezTo>
                <a:cubicBezTo>
                  <a:pt x="107" y="81"/>
                  <a:pt x="103" y="77"/>
                  <a:pt x="100" y="72"/>
                </a:cubicBezTo>
                <a:cubicBezTo>
                  <a:pt x="97" y="67"/>
                  <a:pt x="95" y="64"/>
                  <a:pt x="92" y="61"/>
                </a:cubicBezTo>
                <a:cubicBezTo>
                  <a:pt x="90" y="59"/>
                  <a:pt x="88" y="57"/>
                  <a:pt x="87" y="55"/>
                </a:cubicBezTo>
                <a:cubicBezTo>
                  <a:pt x="85" y="53"/>
                  <a:pt x="83" y="51"/>
                  <a:pt x="80" y="50"/>
                </a:cubicBezTo>
                <a:cubicBezTo>
                  <a:pt x="77" y="48"/>
                  <a:pt x="76" y="47"/>
                  <a:pt x="75" y="47"/>
                </a:cubicBezTo>
                <a:cubicBezTo>
                  <a:pt x="74" y="47"/>
                  <a:pt x="73" y="46"/>
                  <a:pt x="70" y="45"/>
                </a:cubicBezTo>
                <a:cubicBezTo>
                  <a:pt x="67" y="44"/>
                  <a:pt x="64" y="43"/>
                  <a:pt x="62" y="43"/>
                </a:cubicBezTo>
                <a:cubicBezTo>
                  <a:pt x="59" y="43"/>
                  <a:pt x="48" y="43"/>
                  <a:pt x="30" y="41"/>
                </a:cubicBezTo>
                <a:lnTo>
                  <a:pt x="5" y="41"/>
                </a:lnTo>
                <a:lnTo>
                  <a:pt x="5" y="0"/>
                </a:lnTo>
                <a:lnTo>
                  <a:pt x="11" y="0"/>
                </a:lnTo>
                <a:cubicBezTo>
                  <a:pt x="33" y="1"/>
                  <a:pt x="64" y="2"/>
                  <a:pt x="104" y="2"/>
                </a:cubicBezTo>
                <a:cubicBezTo>
                  <a:pt x="160" y="2"/>
                  <a:pt x="191" y="1"/>
                  <a:pt x="197" y="0"/>
                </a:cubicBezTo>
                <a:lnTo>
                  <a:pt x="204" y="0"/>
                </a:lnTo>
                <a:lnTo>
                  <a:pt x="204" y="41"/>
                </a:lnTo>
                <a:cubicBezTo>
                  <a:pt x="182" y="44"/>
                  <a:pt x="172" y="49"/>
                  <a:pt x="172" y="56"/>
                </a:cubicBezTo>
                <a:cubicBezTo>
                  <a:pt x="172" y="57"/>
                  <a:pt x="175" y="62"/>
                  <a:pt x="181" y="70"/>
                </a:cubicBezTo>
                <a:cubicBezTo>
                  <a:pt x="187" y="79"/>
                  <a:pt x="195" y="90"/>
                  <a:pt x="206" y="105"/>
                </a:cubicBezTo>
                <a:cubicBezTo>
                  <a:pt x="217" y="119"/>
                  <a:pt x="225" y="131"/>
                  <a:pt x="232" y="142"/>
                </a:cubicBezTo>
                <a:lnTo>
                  <a:pt x="236" y="145"/>
                </a:lnTo>
                <a:lnTo>
                  <a:pt x="258" y="115"/>
                </a:lnTo>
                <a:cubicBezTo>
                  <a:pt x="277" y="90"/>
                  <a:pt x="287" y="74"/>
                  <a:pt x="287" y="66"/>
                </a:cubicBezTo>
                <a:cubicBezTo>
                  <a:pt x="287" y="62"/>
                  <a:pt x="286" y="59"/>
                  <a:pt x="285" y="56"/>
                </a:cubicBezTo>
                <a:cubicBezTo>
                  <a:pt x="284" y="53"/>
                  <a:pt x="283" y="51"/>
                  <a:pt x="281" y="50"/>
                </a:cubicBezTo>
                <a:cubicBezTo>
                  <a:pt x="279" y="48"/>
                  <a:pt x="277" y="47"/>
                  <a:pt x="276" y="46"/>
                </a:cubicBezTo>
                <a:cubicBezTo>
                  <a:pt x="275" y="45"/>
                  <a:pt x="273" y="44"/>
                  <a:pt x="270" y="42"/>
                </a:cubicBezTo>
                <a:lnTo>
                  <a:pt x="267" y="41"/>
                </a:lnTo>
                <a:lnTo>
                  <a:pt x="263" y="41"/>
                </a:lnTo>
                <a:lnTo>
                  <a:pt x="263" y="0"/>
                </a:lnTo>
                <a:lnTo>
                  <a:pt x="269" y="0"/>
                </a:lnTo>
                <a:cubicBezTo>
                  <a:pt x="278" y="2"/>
                  <a:pt x="308" y="3"/>
                  <a:pt x="358" y="3"/>
                </a:cubicBezTo>
                <a:cubicBezTo>
                  <a:pt x="406" y="3"/>
                  <a:pt x="432" y="2"/>
                  <a:pt x="436" y="0"/>
                </a:cubicBezTo>
                <a:lnTo>
                  <a:pt x="442" y="0"/>
                </a:lnTo>
                <a:lnTo>
                  <a:pt x="442" y="41"/>
                </a:lnTo>
                <a:lnTo>
                  <a:pt x="435" y="41"/>
                </a:lnTo>
                <a:cubicBezTo>
                  <a:pt x="405" y="41"/>
                  <a:pt x="380" y="47"/>
                  <a:pt x="361" y="57"/>
                </a:cubicBezTo>
                <a:cubicBezTo>
                  <a:pt x="351" y="62"/>
                  <a:pt x="341" y="70"/>
                  <a:pt x="330" y="81"/>
                </a:cubicBezTo>
                <a:cubicBezTo>
                  <a:pt x="320" y="93"/>
                  <a:pt x="301" y="118"/>
                  <a:pt x="272" y="157"/>
                </a:cubicBezTo>
                <a:lnTo>
                  <a:pt x="257" y="176"/>
                </a:lnTo>
                <a:lnTo>
                  <a:pt x="313" y="253"/>
                </a:lnTo>
                <a:cubicBezTo>
                  <a:pt x="353" y="307"/>
                  <a:pt x="374" y="335"/>
                  <a:pt x="377" y="337"/>
                </a:cubicBezTo>
                <a:cubicBezTo>
                  <a:pt x="380" y="340"/>
                  <a:pt x="385" y="342"/>
                  <a:pt x="393" y="344"/>
                </a:cubicBezTo>
                <a:cubicBezTo>
                  <a:pt x="404" y="346"/>
                  <a:pt x="419" y="347"/>
                  <a:pt x="442" y="347"/>
                </a:cubicBezTo>
                <a:lnTo>
                  <a:pt x="457" y="347"/>
                </a:lnTo>
                <a:lnTo>
                  <a:pt x="457" y="390"/>
                </a:lnTo>
                <a:lnTo>
                  <a:pt x="451" y="390"/>
                </a:lnTo>
                <a:lnTo>
                  <a:pt x="444" y="390"/>
                </a:lnTo>
                <a:cubicBezTo>
                  <a:pt x="439" y="389"/>
                  <a:pt x="432" y="389"/>
                  <a:pt x="425" y="389"/>
                </a:cubicBezTo>
                <a:cubicBezTo>
                  <a:pt x="418" y="389"/>
                  <a:pt x="410" y="389"/>
                  <a:pt x="403" y="388"/>
                </a:cubicBezTo>
                <a:cubicBezTo>
                  <a:pt x="395" y="388"/>
                  <a:pt x="387" y="388"/>
                  <a:pt x="380" y="388"/>
                </a:cubicBezTo>
                <a:cubicBezTo>
                  <a:pt x="373" y="389"/>
                  <a:pt x="367" y="388"/>
                  <a:pt x="364" y="387"/>
                </a:cubicBezTo>
                <a:cubicBezTo>
                  <a:pt x="357" y="387"/>
                  <a:pt x="346" y="387"/>
                  <a:pt x="330" y="387"/>
                </a:cubicBezTo>
                <a:cubicBezTo>
                  <a:pt x="315" y="387"/>
                  <a:pt x="300" y="388"/>
                  <a:pt x="285" y="389"/>
                </a:cubicBezTo>
                <a:lnTo>
                  <a:pt x="265" y="390"/>
                </a:lnTo>
                <a:lnTo>
                  <a:pt x="256" y="390"/>
                </a:lnTo>
                <a:lnTo>
                  <a:pt x="256" y="347"/>
                </a:lnTo>
                <a:lnTo>
                  <a:pt x="259" y="347"/>
                </a:lnTo>
                <a:cubicBezTo>
                  <a:pt x="266" y="347"/>
                  <a:pt x="272" y="346"/>
                  <a:pt x="279" y="343"/>
                </a:cubicBezTo>
                <a:cubicBezTo>
                  <a:pt x="286" y="340"/>
                  <a:pt x="289" y="336"/>
                  <a:pt x="289" y="332"/>
                </a:cubicBezTo>
                <a:cubicBezTo>
                  <a:pt x="289" y="331"/>
                  <a:pt x="277" y="314"/>
                  <a:pt x="253" y="281"/>
                </a:cubicBezTo>
                <a:lnTo>
                  <a:pt x="216" y="231"/>
                </a:lnTo>
                <a:cubicBezTo>
                  <a:pt x="215" y="232"/>
                  <a:pt x="206" y="244"/>
                  <a:pt x="188" y="269"/>
                </a:cubicBezTo>
                <a:cubicBezTo>
                  <a:pt x="170" y="294"/>
                  <a:pt x="160" y="307"/>
                  <a:pt x="157" y="310"/>
                </a:cubicBezTo>
                <a:cubicBezTo>
                  <a:pt x="155" y="313"/>
                  <a:pt x="153" y="317"/>
                  <a:pt x="153" y="322"/>
                </a:cubicBezTo>
                <a:cubicBezTo>
                  <a:pt x="153" y="329"/>
                  <a:pt x="156" y="334"/>
                  <a:pt x="160" y="339"/>
                </a:cubicBezTo>
                <a:cubicBezTo>
                  <a:pt x="164" y="344"/>
                  <a:pt x="169" y="347"/>
                  <a:pt x="176" y="347"/>
                </a:cubicBezTo>
                <a:cubicBezTo>
                  <a:pt x="177" y="347"/>
                  <a:pt x="178" y="354"/>
                  <a:pt x="178" y="368"/>
                </a:cubicBezTo>
                <a:lnTo>
                  <a:pt x="178" y="390"/>
                </a:lnTo>
                <a:lnTo>
                  <a:pt x="172" y="39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9" name="Freeform 428"/>
          <p:cNvSpPr/>
          <p:nvPr/>
        </p:nvSpPr>
        <p:spPr>
          <a:xfrm>
            <a:off x="6276960" y="5906520"/>
            <a:ext cx="160200" cy="779760"/>
          </a:xfrm>
          <a:custGeom>
            <a:avLst/>
            <a:gdLst/>
            <a:ahLst/>
            <a:cxnLst/>
            <a:rect l="0" t="0" r="r" b="b"/>
            <a:pathLst>
              <a:path w="445" h="2166">
                <a:moveTo>
                  <a:pt x="445" y="2158"/>
                </a:moveTo>
                <a:cubicBezTo>
                  <a:pt x="445" y="2160"/>
                  <a:pt x="443" y="2162"/>
                  <a:pt x="439" y="2166"/>
                </a:cubicBezTo>
                <a:lnTo>
                  <a:pt x="411" y="2166"/>
                </a:lnTo>
                <a:cubicBezTo>
                  <a:pt x="410" y="2165"/>
                  <a:pt x="402" y="2157"/>
                  <a:pt x="386" y="2142"/>
                </a:cubicBezTo>
                <a:cubicBezTo>
                  <a:pt x="371" y="2127"/>
                  <a:pt x="357" y="2114"/>
                  <a:pt x="346" y="2103"/>
                </a:cubicBezTo>
                <a:cubicBezTo>
                  <a:pt x="334" y="2092"/>
                  <a:pt x="318" y="2074"/>
                  <a:pt x="297" y="2048"/>
                </a:cubicBezTo>
                <a:cubicBezTo>
                  <a:pt x="276" y="2022"/>
                  <a:pt x="257" y="1998"/>
                  <a:pt x="241" y="1974"/>
                </a:cubicBezTo>
                <a:cubicBezTo>
                  <a:pt x="225" y="1951"/>
                  <a:pt x="206" y="1920"/>
                  <a:pt x="184" y="1883"/>
                </a:cubicBezTo>
                <a:cubicBezTo>
                  <a:pt x="162" y="1845"/>
                  <a:pt x="144" y="1807"/>
                  <a:pt x="128" y="1770"/>
                </a:cubicBezTo>
                <a:cubicBezTo>
                  <a:pt x="112" y="1732"/>
                  <a:pt x="95" y="1688"/>
                  <a:pt x="77" y="1635"/>
                </a:cubicBezTo>
                <a:cubicBezTo>
                  <a:pt x="60" y="1583"/>
                  <a:pt x="46" y="1530"/>
                  <a:pt x="37" y="1476"/>
                </a:cubicBezTo>
                <a:cubicBezTo>
                  <a:pt x="27" y="1423"/>
                  <a:pt x="18" y="1362"/>
                  <a:pt x="11" y="1293"/>
                </a:cubicBezTo>
                <a:cubicBezTo>
                  <a:pt x="3" y="1224"/>
                  <a:pt x="-1" y="1154"/>
                  <a:pt x="0" y="1082"/>
                </a:cubicBezTo>
                <a:cubicBezTo>
                  <a:pt x="0" y="654"/>
                  <a:pt x="110" y="320"/>
                  <a:pt x="329" y="80"/>
                </a:cubicBezTo>
                <a:cubicBezTo>
                  <a:pt x="343" y="65"/>
                  <a:pt x="356" y="52"/>
                  <a:pt x="368" y="40"/>
                </a:cubicBezTo>
                <a:cubicBezTo>
                  <a:pt x="380" y="29"/>
                  <a:pt x="390" y="19"/>
                  <a:pt x="398" y="11"/>
                </a:cubicBezTo>
                <a:cubicBezTo>
                  <a:pt x="406" y="3"/>
                  <a:pt x="410" y="0"/>
                  <a:pt x="411" y="0"/>
                </a:cubicBezTo>
                <a:lnTo>
                  <a:pt x="439" y="0"/>
                </a:lnTo>
                <a:cubicBezTo>
                  <a:pt x="443" y="3"/>
                  <a:pt x="445" y="6"/>
                  <a:pt x="445" y="8"/>
                </a:cubicBezTo>
                <a:cubicBezTo>
                  <a:pt x="445" y="11"/>
                  <a:pt x="439" y="18"/>
                  <a:pt x="427" y="31"/>
                </a:cubicBezTo>
                <a:cubicBezTo>
                  <a:pt x="415" y="44"/>
                  <a:pt x="399" y="62"/>
                  <a:pt x="380" y="84"/>
                </a:cubicBezTo>
                <a:cubicBezTo>
                  <a:pt x="361" y="107"/>
                  <a:pt x="339" y="136"/>
                  <a:pt x="315" y="170"/>
                </a:cubicBezTo>
                <a:cubicBezTo>
                  <a:pt x="291" y="204"/>
                  <a:pt x="266" y="247"/>
                  <a:pt x="242" y="299"/>
                </a:cubicBezTo>
                <a:cubicBezTo>
                  <a:pt x="217" y="351"/>
                  <a:pt x="194" y="408"/>
                  <a:pt x="173" y="472"/>
                </a:cubicBezTo>
                <a:cubicBezTo>
                  <a:pt x="152" y="535"/>
                  <a:pt x="134" y="611"/>
                  <a:pt x="119" y="699"/>
                </a:cubicBezTo>
                <a:cubicBezTo>
                  <a:pt x="104" y="788"/>
                  <a:pt x="93" y="883"/>
                  <a:pt x="89" y="984"/>
                </a:cubicBezTo>
                <a:cubicBezTo>
                  <a:pt x="88" y="1007"/>
                  <a:pt x="87" y="1040"/>
                  <a:pt x="87" y="1083"/>
                </a:cubicBezTo>
                <a:cubicBezTo>
                  <a:pt x="87" y="1317"/>
                  <a:pt x="117" y="1521"/>
                  <a:pt x="173" y="1697"/>
                </a:cubicBezTo>
                <a:cubicBezTo>
                  <a:pt x="230" y="1872"/>
                  <a:pt x="317" y="2021"/>
                  <a:pt x="435" y="2143"/>
                </a:cubicBezTo>
                <a:cubicBezTo>
                  <a:pt x="442" y="2151"/>
                  <a:pt x="445" y="2156"/>
                  <a:pt x="445" y="215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0" name="Freeform 429"/>
          <p:cNvSpPr/>
          <p:nvPr/>
        </p:nvSpPr>
        <p:spPr>
          <a:xfrm>
            <a:off x="6540480" y="5931360"/>
            <a:ext cx="241200" cy="289440"/>
          </a:xfrm>
          <a:custGeom>
            <a:avLst/>
            <a:gdLst/>
            <a:ahLst/>
            <a:cxnLst/>
            <a:rect l="0" t="0" r="r" b="b"/>
            <a:pathLst>
              <a:path w="670" h="804">
                <a:moveTo>
                  <a:pt x="0" y="323"/>
                </a:moveTo>
                <a:cubicBezTo>
                  <a:pt x="0" y="267"/>
                  <a:pt x="9" y="218"/>
                  <a:pt x="29" y="176"/>
                </a:cubicBezTo>
                <a:cubicBezTo>
                  <a:pt x="48" y="133"/>
                  <a:pt x="74" y="99"/>
                  <a:pt x="106" y="75"/>
                </a:cubicBezTo>
                <a:cubicBezTo>
                  <a:pt x="139" y="50"/>
                  <a:pt x="173" y="31"/>
                  <a:pt x="209" y="19"/>
                </a:cubicBezTo>
                <a:cubicBezTo>
                  <a:pt x="245" y="7"/>
                  <a:pt x="282" y="1"/>
                  <a:pt x="322" y="0"/>
                </a:cubicBezTo>
                <a:cubicBezTo>
                  <a:pt x="352" y="0"/>
                  <a:pt x="370" y="1"/>
                  <a:pt x="377" y="1"/>
                </a:cubicBezTo>
                <a:cubicBezTo>
                  <a:pt x="461" y="10"/>
                  <a:pt x="529" y="42"/>
                  <a:pt x="583" y="97"/>
                </a:cubicBezTo>
                <a:cubicBezTo>
                  <a:pt x="637" y="152"/>
                  <a:pt x="663" y="227"/>
                  <a:pt x="663" y="323"/>
                </a:cubicBezTo>
                <a:cubicBezTo>
                  <a:pt x="663" y="373"/>
                  <a:pt x="654" y="420"/>
                  <a:pt x="636" y="463"/>
                </a:cubicBezTo>
                <a:cubicBezTo>
                  <a:pt x="607" y="527"/>
                  <a:pt x="560" y="575"/>
                  <a:pt x="495" y="605"/>
                </a:cubicBezTo>
                <a:lnTo>
                  <a:pt x="485" y="610"/>
                </a:lnTo>
                <a:cubicBezTo>
                  <a:pt x="506" y="638"/>
                  <a:pt x="530" y="652"/>
                  <a:pt x="559" y="652"/>
                </a:cubicBezTo>
                <a:lnTo>
                  <a:pt x="571" y="652"/>
                </a:lnTo>
                <a:cubicBezTo>
                  <a:pt x="615" y="652"/>
                  <a:pt x="637" y="644"/>
                  <a:pt x="637" y="629"/>
                </a:cubicBezTo>
                <a:cubicBezTo>
                  <a:pt x="637" y="625"/>
                  <a:pt x="639" y="621"/>
                  <a:pt x="642" y="618"/>
                </a:cubicBezTo>
                <a:cubicBezTo>
                  <a:pt x="645" y="615"/>
                  <a:pt x="649" y="613"/>
                  <a:pt x="653" y="613"/>
                </a:cubicBezTo>
                <a:cubicBezTo>
                  <a:pt x="664" y="613"/>
                  <a:pt x="670" y="620"/>
                  <a:pt x="670" y="635"/>
                </a:cubicBezTo>
                <a:lnTo>
                  <a:pt x="670" y="640"/>
                </a:lnTo>
                <a:cubicBezTo>
                  <a:pt x="668" y="671"/>
                  <a:pt x="662" y="699"/>
                  <a:pt x="652" y="724"/>
                </a:cubicBezTo>
                <a:cubicBezTo>
                  <a:pt x="641" y="750"/>
                  <a:pt x="626" y="770"/>
                  <a:pt x="608" y="784"/>
                </a:cubicBezTo>
                <a:cubicBezTo>
                  <a:pt x="598" y="791"/>
                  <a:pt x="586" y="797"/>
                  <a:pt x="572" y="802"/>
                </a:cubicBezTo>
                <a:cubicBezTo>
                  <a:pt x="566" y="803"/>
                  <a:pt x="557" y="804"/>
                  <a:pt x="546" y="804"/>
                </a:cubicBezTo>
                <a:cubicBezTo>
                  <a:pt x="527" y="804"/>
                  <a:pt x="510" y="801"/>
                  <a:pt x="496" y="794"/>
                </a:cubicBezTo>
                <a:cubicBezTo>
                  <a:pt x="483" y="787"/>
                  <a:pt x="471" y="776"/>
                  <a:pt x="462" y="759"/>
                </a:cubicBezTo>
                <a:cubicBezTo>
                  <a:pt x="453" y="742"/>
                  <a:pt x="446" y="727"/>
                  <a:pt x="441" y="714"/>
                </a:cubicBezTo>
                <a:cubicBezTo>
                  <a:pt x="437" y="700"/>
                  <a:pt x="430" y="680"/>
                  <a:pt x="423" y="653"/>
                </a:cubicBezTo>
                <a:cubicBezTo>
                  <a:pt x="423" y="651"/>
                  <a:pt x="422" y="647"/>
                  <a:pt x="421" y="643"/>
                </a:cubicBezTo>
                <a:cubicBezTo>
                  <a:pt x="421" y="639"/>
                  <a:pt x="420" y="636"/>
                  <a:pt x="420" y="634"/>
                </a:cubicBezTo>
                <a:cubicBezTo>
                  <a:pt x="419" y="632"/>
                  <a:pt x="418" y="631"/>
                  <a:pt x="418" y="631"/>
                </a:cubicBezTo>
                <a:lnTo>
                  <a:pt x="405" y="633"/>
                </a:lnTo>
                <a:cubicBezTo>
                  <a:pt x="397" y="634"/>
                  <a:pt x="387" y="635"/>
                  <a:pt x="374" y="636"/>
                </a:cubicBezTo>
                <a:cubicBezTo>
                  <a:pt x="360" y="637"/>
                  <a:pt x="347" y="637"/>
                  <a:pt x="332" y="638"/>
                </a:cubicBezTo>
                <a:cubicBezTo>
                  <a:pt x="309" y="638"/>
                  <a:pt x="294" y="637"/>
                  <a:pt x="288" y="637"/>
                </a:cubicBezTo>
                <a:cubicBezTo>
                  <a:pt x="200" y="627"/>
                  <a:pt x="131" y="595"/>
                  <a:pt x="78" y="541"/>
                </a:cubicBezTo>
                <a:cubicBezTo>
                  <a:pt x="26" y="488"/>
                  <a:pt x="0" y="415"/>
                  <a:pt x="0" y="323"/>
                </a:cubicBezTo>
                <a:moveTo>
                  <a:pt x="237" y="557"/>
                </a:moveTo>
                <a:cubicBezTo>
                  <a:pt x="237" y="537"/>
                  <a:pt x="246" y="519"/>
                  <a:pt x="264" y="504"/>
                </a:cubicBezTo>
                <a:cubicBezTo>
                  <a:pt x="282" y="489"/>
                  <a:pt x="305" y="482"/>
                  <a:pt x="331" y="482"/>
                </a:cubicBezTo>
                <a:cubicBezTo>
                  <a:pt x="369" y="482"/>
                  <a:pt x="402" y="501"/>
                  <a:pt x="432" y="538"/>
                </a:cubicBezTo>
                <a:lnTo>
                  <a:pt x="442" y="551"/>
                </a:lnTo>
                <a:cubicBezTo>
                  <a:pt x="443" y="552"/>
                  <a:pt x="445" y="550"/>
                  <a:pt x="449" y="547"/>
                </a:cubicBezTo>
                <a:cubicBezTo>
                  <a:pt x="454" y="543"/>
                  <a:pt x="459" y="538"/>
                  <a:pt x="465" y="531"/>
                </a:cubicBezTo>
                <a:cubicBezTo>
                  <a:pt x="500" y="489"/>
                  <a:pt x="518" y="422"/>
                  <a:pt x="518" y="331"/>
                </a:cubicBezTo>
                <a:cubicBezTo>
                  <a:pt x="518" y="271"/>
                  <a:pt x="513" y="220"/>
                  <a:pt x="502" y="179"/>
                </a:cubicBezTo>
                <a:cubicBezTo>
                  <a:pt x="491" y="138"/>
                  <a:pt x="470" y="106"/>
                  <a:pt x="438" y="84"/>
                </a:cubicBezTo>
                <a:cubicBezTo>
                  <a:pt x="409" y="61"/>
                  <a:pt x="372" y="50"/>
                  <a:pt x="327" y="50"/>
                </a:cubicBezTo>
                <a:cubicBezTo>
                  <a:pt x="316" y="50"/>
                  <a:pt x="306" y="51"/>
                  <a:pt x="295" y="54"/>
                </a:cubicBezTo>
                <a:cubicBezTo>
                  <a:pt x="284" y="56"/>
                  <a:pt x="271" y="60"/>
                  <a:pt x="256" y="66"/>
                </a:cubicBezTo>
                <a:cubicBezTo>
                  <a:pt x="241" y="72"/>
                  <a:pt x="227" y="82"/>
                  <a:pt x="213" y="96"/>
                </a:cubicBezTo>
                <a:cubicBezTo>
                  <a:pt x="198" y="110"/>
                  <a:pt x="186" y="127"/>
                  <a:pt x="176" y="146"/>
                </a:cubicBezTo>
                <a:cubicBezTo>
                  <a:pt x="156" y="186"/>
                  <a:pt x="146" y="245"/>
                  <a:pt x="146" y="324"/>
                </a:cubicBezTo>
                <a:cubicBezTo>
                  <a:pt x="146" y="380"/>
                  <a:pt x="152" y="428"/>
                  <a:pt x="164" y="466"/>
                </a:cubicBezTo>
                <a:cubicBezTo>
                  <a:pt x="176" y="505"/>
                  <a:pt x="198" y="535"/>
                  <a:pt x="230" y="557"/>
                </a:cubicBezTo>
                <a:lnTo>
                  <a:pt x="236" y="562"/>
                </a:lnTo>
                <a:cubicBezTo>
                  <a:pt x="237" y="562"/>
                  <a:pt x="237" y="560"/>
                  <a:pt x="237" y="557"/>
                </a:cubicBezTo>
                <a:moveTo>
                  <a:pt x="400" y="576"/>
                </a:moveTo>
                <a:cubicBezTo>
                  <a:pt x="384" y="544"/>
                  <a:pt x="362" y="528"/>
                  <a:pt x="334" y="528"/>
                </a:cubicBezTo>
                <a:cubicBezTo>
                  <a:pt x="321" y="528"/>
                  <a:pt x="310" y="530"/>
                  <a:pt x="300" y="535"/>
                </a:cubicBezTo>
                <a:cubicBezTo>
                  <a:pt x="289" y="540"/>
                  <a:pt x="284" y="548"/>
                  <a:pt x="284" y="559"/>
                </a:cubicBezTo>
                <a:cubicBezTo>
                  <a:pt x="284" y="579"/>
                  <a:pt x="300" y="589"/>
                  <a:pt x="332" y="589"/>
                </a:cubicBezTo>
                <a:cubicBezTo>
                  <a:pt x="362" y="589"/>
                  <a:pt x="384" y="585"/>
                  <a:pt x="400" y="57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1" name="Freeform 430"/>
          <p:cNvSpPr/>
          <p:nvPr/>
        </p:nvSpPr>
        <p:spPr>
          <a:xfrm>
            <a:off x="6811200" y="5934960"/>
            <a:ext cx="261000" cy="223200"/>
          </a:xfrm>
          <a:custGeom>
            <a:avLst/>
            <a:gdLst/>
            <a:ahLst/>
            <a:cxnLst/>
            <a:rect l="0" t="0" r="r" b="b"/>
            <a:pathLst>
              <a:path w="725" h="620">
                <a:moveTo>
                  <a:pt x="266" y="620"/>
                </a:moveTo>
                <a:cubicBezTo>
                  <a:pt x="253" y="618"/>
                  <a:pt x="206" y="617"/>
                  <a:pt x="127" y="617"/>
                </a:cubicBezTo>
                <a:cubicBezTo>
                  <a:pt x="54" y="617"/>
                  <a:pt x="14" y="618"/>
                  <a:pt x="9" y="620"/>
                </a:cubicBezTo>
                <a:lnTo>
                  <a:pt x="0" y="620"/>
                </a:lnTo>
                <a:lnTo>
                  <a:pt x="0" y="564"/>
                </a:lnTo>
                <a:lnTo>
                  <a:pt x="58" y="564"/>
                </a:lnTo>
                <a:lnTo>
                  <a:pt x="116" y="563"/>
                </a:lnTo>
                <a:lnTo>
                  <a:pt x="296" y="318"/>
                </a:lnTo>
                <a:lnTo>
                  <a:pt x="112" y="55"/>
                </a:lnTo>
                <a:lnTo>
                  <a:pt x="13" y="55"/>
                </a:lnTo>
                <a:lnTo>
                  <a:pt x="13" y="0"/>
                </a:lnTo>
                <a:lnTo>
                  <a:pt x="23" y="0"/>
                </a:lnTo>
                <a:cubicBezTo>
                  <a:pt x="36" y="1"/>
                  <a:pt x="83" y="2"/>
                  <a:pt x="166" y="2"/>
                </a:cubicBezTo>
                <a:cubicBezTo>
                  <a:pt x="258" y="2"/>
                  <a:pt x="311" y="1"/>
                  <a:pt x="328" y="0"/>
                </a:cubicBezTo>
                <a:lnTo>
                  <a:pt x="339" y="0"/>
                </a:lnTo>
                <a:lnTo>
                  <a:pt x="339" y="55"/>
                </a:lnTo>
                <a:lnTo>
                  <a:pt x="273" y="55"/>
                </a:lnTo>
                <a:lnTo>
                  <a:pt x="326" y="131"/>
                </a:lnTo>
                <a:lnTo>
                  <a:pt x="379" y="205"/>
                </a:lnTo>
                <a:lnTo>
                  <a:pt x="488" y="56"/>
                </a:lnTo>
                <a:cubicBezTo>
                  <a:pt x="488" y="56"/>
                  <a:pt x="475" y="55"/>
                  <a:pt x="448" y="55"/>
                </a:cubicBezTo>
                <a:lnTo>
                  <a:pt x="407" y="55"/>
                </a:lnTo>
                <a:lnTo>
                  <a:pt x="407" y="0"/>
                </a:lnTo>
                <a:lnTo>
                  <a:pt x="417" y="0"/>
                </a:lnTo>
                <a:cubicBezTo>
                  <a:pt x="430" y="1"/>
                  <a:pt x="475" y="2"/>
                  <a:pt x="554" y="2"/>
                </a:cubicBezTo>
                <a:cubicBezTo>
                  <a:pt x="628" y="2"/>
                  <a:pt x="668" y="1"/>
                  <a:pt x="673" y="0"/>
                </a:cubicBezTo>
                <a:lnTo>
                  <a:pt x="681" y="0"/>
                </a:lnTo>
                <a:lnTo>
                  <a:pt x="681" y="55"/>
                </a:lnTo>
                <a:lnTo>
                  <a:pt x="565" y="55"/>
                </a:lnTo>
                <a:lnTo>
                  <a:pt x="490" y="157"/>
                </a:lnTo>
                <a:cubicBezTo>
                  <a:pt x="441" y="225"/>
                  <a:pt x="416" y="260"/>
                  <a:pt x="416" y="260"/>
                </a:cubicBezTo>
                <a:lnTo>
                  <a:pt x="430" y="279"/>
                </a:lnTo>
                <a:cubicBezTo>
                  <a:pt x="438" y="291"/>
                  <a:pt x="451" y="311"/>
                  <a:pt x="470" y="337"/>
                </a:cubicBezTo>
                <a:cubicBezTo>
                  <a:pt x="489" y="364"/>
                  <a:pt x="506" y="389"/>
                  <a:pt x="522" y="412"/>
                </a:cubicBezTo>
                <a:lnTo>
                  <a:pt x="627" y="564"/>
                </a:lnTo>
                <a:lnTo>
                  <a:pt x="725" y="564"/>
                </a:lnTo>
                <a:lnTo>
                  <a:pt x="725" y="620"/>
                </a:lnTo>
                <a:lnTo>
                  <a:pt x="715" y="620"/>
                </a:lnTo>
                <a:cubicBezTo>
                  <a:pt x="702" y="618"/>
                  <a:pt x="655" y="617"/>
                  <a:pt x="573" y="617"/>
                </a:cubicBezTo>
                <a:cubicBezTo>
                  <a:pt x="482" y="617"/>
                  <a:pt x="429" y="618"/>
                  <a:pt x="412" y="620"/>
                </a:cubicBezTo>
                <a:lnTo>
                  <a:pt x="401" y="620"/>
                </a:lnTo>
                <a:lnTo>
                  <a:pt x="401" y="564"/>
                </a:lnTo>
                <a:lnTo>
                  <a:pt x="434" y="564"/>
                </a:lnTo>
                <a:lnTo>
                  <a:pt x="467" y="563"/>
                </a:lnTo>
                <a:lnTo>
                  <a:pt x="333" y="371"/>
                </a:lnTo>
                <a:lnTo>
                  <a:pt x="193" y="563"/>
                </a:lnTo>
                <a:cubicBezTo>
                  <a:pt x="193" y="563"/>
                  <a:pt x="206" y="564"/>
                  <a:pt x="234" y="564"/>
                </a:cubicBezTo>
                <a:lnTo>
                  <a:pt x="276" y="564"/>
                </a:lnTo>
                <a:lnTo>
                  <a:pt x="276" y="620"/>
                </a:lnTo>
                <a:lnTo>
                  <a:pt x="266" y="6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2" name="Freeform 431"/>
          <p:cNvSpPr/>
          <p:nvPr/>
        </p:nvSpPr>
        <p:spPr>
          <a:xfrm>
            <a:off x="7106040" y="5886360"/>
            <a:ext cx="154080" cy="153720"/>
          </a:xfrm>
          <a:custGeom>
            <a:avLst/>
            <a:gdLst/>
            <a:ahLst/>
            <a:cxnLst/>
            <a:rect l="0" t="0" r="r" b="b"/>
            <a:pathLst>
              <a:path w="428" h="427">
                <a:moveTo>
                  <a:pt x="0" y="16"/>
                </a:moveTo>
                <a:cubicBezTo>
                  <a:pt x="0" y="16"/>
                  <a:pt x="0" y="15"/>
                  <a:pt x="0" y="13"/>
                </a:cubicBezTo>
                <a:cubicBezTo>
                  <a:pt x="0" y="10"/>
                  <a:pt x="1" y="8"/>
                  <a:pt x="3" y="6"/>
                </a:cubicBezTo>
                <a:cubicBezTo>
                  <a:pt x="5" y="3"/>
                  <a:pt x="6" y="2"/>
                  <a:pt x="7" y="1"/>
                </a:cubicBezTo>
                <a:cubicBezTo>
                  <a:pt x="9" y="0"/>
                  <a:pt x="10" y="0"/>
                  <a:pt x="10" y="0"/>
                </a:cubicBezTo>
                <a:lnTo>
                  <a:pt x="418" y="0"/>
                </a:lnTo>
                <a:cubicBezTo>
                  <a:pt x="424" y="3"/>
                  <a:pt x="428" y="7"/>
                  <a:pt x="428" y="13"/>
                </a:cubicBezTo>
                <a:cubicBezTo>
                  <a:pt x="428" y="18"/>
                  <a:pt x="424" y="22"/>
                  <a:pt x="418" y="25"/>
                </a:cubicBezTo>
                <a:lnTo>
                  <a:pt x="227" y="25"/>
                </a:lnTo>
                <a:lnTo>
                  <a:pt x="227" y="418"/>
                </a:lnTo>
                <a:cubicBezTo>
                  <a:pt x="224" y="423"/>
                  <a:pt x="220" y="426"/>
                  <a:pt x="216" y="427"/>
                </a:cubicBezTo>
                <a:cubicBezTo>
                  <a:pt x="214" y="427"/>
                  <a:pt x="213" y="427"/>
                  <a:pt x="211" y="426"/>
                </a:cubicBezTo>
                <a:cubicBezTo>
                  <a:pt x="210" y="426"/>
                  <a:pt x="209" y="426"/>
                  <a:pt x="208" y="425"/>
                </a:cubicBezTo>
                <a:cubicBezTo>
                  <a:pt x="207" y="425"/>
                  <a:pt x="206" y="424"/>
                  <a:pt x="205" y="423"/>
                </a:cubicBezTo>
                <a:cubicBezTo>
                  <a:pt x="205" y="422"/>
                  <a:pt x="204" y="422"/>
                  <a:pt x="204" y="421"/>
                </a:cubicBezTo>
                <a:cubicBezTo>
                  <a:pt x="204" y="421"/>
                  <a:pt x="204" y="420"/>
                  <a:pt x="203" y="419"/>
                </a:cubicBezTo>
                <a:cubicBezTo>
                  <a:pt x="202" y="418"/>
                  <a:pt x="202" y="417"/>
                  <a:pt x="202" y="417"/>
                </a:cubicBezTo>
                <a:lnTo>
                  <a:pt x="202" y="25"/>
                </a:lnTo>
                <a:lnTo>
                  <a:pt x="10" y="25"/>
                </a:lnTo>
                <a:cubicBezTo>
                  <a:pt x="10" y="25"/>
                  <a:pt x="9" y="25"/>
                  <a:pt x="8" y="24"/>
                </a:cubicBezTo>
                <a:cubicBezTo>
                  <a:pt x="7" y="23"/>
                  <a:pt x="5" y="22"/>
                  <a:pt x="3" y="20"/>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3" name="Freeform 432"/>
          <p:cNvSpPr/>
          <p:nvPr/>
        </p:nvSpPr>
        <p:spPr>
          <a:xfrm>
            <a:off x="6918840" y="6457320"/>
            <a:ext cx="250560" cy="222480"/>
          </a:xfrm>
          <a:custGeom>
            <a:avLst/>
            <a:gdLst/>
            <a:ahLst/>
            <a:cxnLst/>
            <a:rect l="0" t="0" r="r" b="b"/>
            <a:pathLst>
              <a:path w="696" h="618">
                <a:moveTo>
                  <a:pt x="229" y="50"/>
                </a:moveTo>
                <a:cubicBezTo>
                  <a:pt x="229" y="45"/>
                  <a:pt x="212" y="43"/>
                  <a:pt x="178" y="42"/>
                </a:cubicBezTo>
                <a:cubicBezTo>
                  <a:pt x="164" y="42"/>
                  <a:pt x="155" y="41"/>
                  <a:pt x="151" y="41"/>
                </a:cubicBezTo>
                <a:cubicBezTo>
                  <a:pt x="147" y="40"/>
                  <a:pt x="144" y="37"/>
                  <a:pt x="144" y="33"/>
                </a:cubicBezTo>
                <a:cubicBezTo>
                  <a:pt x="144" y="28"/>
                  <a:pt x="146" y="22"/>
                  <a:pt x="148" y="14"/>
                </a:cubicBezTo>
                <a:cubicBezTo>
                  <a:pt x="151" y="7"/>
                  <a:pt x="153" y="3"/>
                  <a:pt x="154" y="1"/>
                </a:cubicBezTo>
                <a:cubicBezTo>
                  <a:pt x="156" y="0"/>
                  <a:pt x="216" y="0"/>
                  <a:pt x="334" y="0"/>
                </a:cubicBezTo>
                <a:cubicBezTo>
                  <a:pt x="435" y="1"/>
                  <a:pt x="491" y="1"/>
                  <a:pt x="503" y="1"/>
                </a:cubicBezTo>
                <a:cubicBezTo>
                  <a:pt x="515" y="1"/>
                  <a:pt x="527" y="3"/>
                  <a:pt x="539" y="6"/>
                </a:cubicBezTo>
                <a:cubicBezTo>
                  <a:pt x="582" y="17"/>
                  <a:pt x="620" y="40"/>
                  <a:pt x="650" y="78"/>
                </a:cubicBezTo>
                <a:cubicBezTo>
                  <a:pt x="680" y="115"/>
                  <a:pt x="696" y="165"/>
                  <a:pt x="696" y="227"/>
                </a:cubicBezTo>
                <a:cubicBezTo>
                  <a:pt x="696" y="322"/>
                  <a:pt x="664" y="407"/>
                  <a:pt x="600" y="481"/>
                </a:cubicBezTo>
                <a:cubicBezTo>
                  <a:pt x="534" y="556"/>
                  <a:pt x="458" y="600"/>
                  <a:pt x="371" y="615"/>
                </a:cubicBezTo>
                <a:lnTo>
                  <a:pt x="358" y="617"/>
                </a:lnTo>
                <a:lnTo>
                  <a:pt x="183" y="618"/>
                </a:lnTo>
                <a:lnTo>
                  <a:pt x="83" y="618"/>
                </a:lnTo>
                <a:lnTo>
                  <a:pt x="35" y="618"/>
                </a:lnTo>
                <a:cubicBezTo>
                  <a:pt x="21" y="618"/>
                  <a:pt x="12" y="617"/>
                  <a:pt x="7" y="616"/>
                </a:cubicBezTo>
                <a:cubicBezTo>
                  <a:pt x="3" y="615"/>
                  <a:pt x="1" y="612"/>
                  <a:pt x="0" y="608"/>
                </a:cubicBezTo>
                <a:cubicBezTo>
                  <a:pt x="0" y="606"/>
                  <a:pt x="1" y="602"/>
                  <a:pt x="3" y="595"/>
                </a:cubicBezTo>
                <a:cubicBezTo>
                  <a:pt x="5" y="585"/>
                  <a:pt x="8" y="580"/>
                  <a:pt x="10" y="579"/>
                </a:cubicBezTo>
                <a:cubicBezTo>
                  <a:pt x="12" y="578"/>
                  <a:pt x="19" y="577"/>
                  <a:pt x="31" y="576"/>
                </a:cubicBezTo>
                <a:cubicBezTo>
                  <a:pt x="47" y="576"/>
                  <a:pt x="65" y="575"/>
                  <a:pt x="85" y="573"/>
                </a:cubicBezTo>
                <a:cubicBezTo>
                  <a:pt x="93" y="571"/>
                  <a:pt x="99" y="568"/>
                  <a:pt x="102" y="562"/>
                </a:cubicBezTo>
                <a:cubicBezTo>
                  <a:pt x="104" y="560"/>
                  <a:pt x="126" y="476"/>
                  <a:pt x="167" y="312"/>
                </a:cubicBezTo>
                <a:cubicBezTo>
                  <a:pt x="209" y="146"/>
                  <a:pt x="229" y="59"/>
                  <a:pt x="229" y="50"/>
                </a:cubicBezTo>
                <a:moveTo>
                  <a:pt x="606" y="193"/>
                </a:moveTo>
                <a:cubicBezTo>
                  <a:pt x="606" y="170"/>
                  <a:pt x="603" y="150"/>
                  <a:pt x="596" y="132"/>
                </a:cubicBezTo>
                <a:cubicBezTo>
                  <a:pt x="588" y="114"/>
                  <a:pt x="580" y="100"/>
                  <a:pt x="571" y="89"/>
                </a:cubicBezTo>
                <a:cubicBezTo>
                  <a:pt x="562" y="79"/>
                  <a:pt x="551" y="70"/>
                  <a:pt x="538" y="63"/>
                </a:cubicBezTo>
                <a:cubicBezTo>
                  <a:pt x="525" y="56"/>
                  <a:pt x="513" y="51"/>
                  <a:pt x="503" y="49"/>
                </a:cubicBezTo>
                <a:cubicBezTo>
                  <a:pt x="493" y="46"/>
                  <a:pt x="482" y="44"/>
                  <a:pt x="471" y="42"/>
                </a:cubicBezTo>
                <a:cubicBezTo>
                  <a:pt x="470" y="42"/>
                  <a:pt x="466" y="42"/>
                  <a:pt x="459" y="42"/>
                </a:cubicBezTo>
                <a:cubicBezTo>
                  <a:pt x="451" y="42"/>
                  <a:pt x="443" y="42"/>
                  <a:pt x="432" y="42"/>
                </a:cubicBezTo>
                <a:cubicBezTo>
                  <a:pt x="422" y="42"/>
                  <a:pt x="412" y="42"/>
                  <a:pt x="403" y="42"/>
                </a:cubicBezTo>
                <a:lnTo>
                  <a:pt x="364" y="42"/>
                </a:lnTo>
                <a:cubicBezTo>
                  <a:pt x="337" y="42"/>
                  <a:pt x="322" y="45"/>
                  <a:pt x="319" y="51"/>
                </a:cubicBezTo>
                <a:cubicBezTo>
                  <a:pt x="318" y="53"/>
                  <a:pt x="296" y="140"/>
                  <a:pt x="253" y="312"/>
                </a:cubicBezTo>
                <a:cubicBezTo>
                  <a:pt x="210" y="482"/>
                  <a:pt x="189" y="569"/>
                  <a:pt x="189" y="571"/>
                </a:cubicBezTo>
                <a:cubicBezTo>
                  <a:pt x="189" y="573"/>
                  <a:pt x="192" y="574"/>
                  <a:pt x="199" y="574"/>
                </a:cubicBezTo>
                <a:cubicBezTo>
                  <a:pt x="205" y="574"/>
                  <a:pt x="228" y="575"/>
                  <a:pt x="268" y="575"/>
                </a:cubicBezTo>
                <a:cubicBezTo>
                  <a:pt x="271" y="575"/>
                  <a:pt x="277" y="575"/>
                  <a:pt x="285" y="575"/>
                </a:cubicBezTo>
                <a:cubicBezTo>
                  <a:pt x="294" y="575"/>
                  <a:pt x="301" y="575"/>
                  <a:pt x="307" y="576"/>
                </a:cubicBezTo>
                <a:cubicBezTo>
                  <a:pt x="383" y="576"/>
                  <a:pt x="445" y="551"/>
                  <a:pt x="495" y="502"/>
                </a:cubicBezTo>
                <a:cubicBezTo>
                  <a:pt x="516" y="480"/>
                  <a:pt x="534" y="455"/>
                  <a:pt x="548" y="426"/>
                </a:cubicBezTo>
                <a:cubicBezTo>
                  <a:pt x="562" y="397"/>
                  <a:pt x="575" y="359"/>
                  <a:pt x="587" y="312"/>
                </a:cubicBezTo>
                <a:cubicBezTo>
                  <a:pt x="600" y="264"/>
                  <a:pt x="606" y="224"/>
                  <a:pt x="606" y="19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4" name="Freeform 433"/>
          <p:cNvSpPr/>
          <p:nvPr/>
        </p:nvSpPr>
        <p:spPr>
          <a:xfrm>
            <a:off x="6654240" y="6383880"/>
            <a:ext cx="254160" cy="325440"/>
          </a:xfrm>
          <a:custGeom>
            <a:avLst/>
            <a:gdLst/>
            <a:ahLst/>
            <a:cxnLst/>
            <a:rect l="0" t="0" r="r" b="b"/>
            <a:pathLst>
              <a:path w="706" h="904">
                <a:moveTo>
                  <a:pt x="21" y="561"/>
                </a:moveTo>
                <a:cubicBezTo>
                  <a:pt x="17" y="561"/>
                  <a:pt x="13" y="559"/>
                  <a:pt x="8" y="554"/>
                </a:cubicBezTo>
                <a:cubicBezTo>
                  <a:pt x="4" y="549"/>
                  <a:pt x="1" y="545"/>
                  <a:pt x="0" y="542"/>
                </a:cubicBezTo>
                <a:cubicBezTo>
                  <a:pt x="0" y="538"/>
                  <a:pt x="9" y="529"/>
                  <a:pt x="28" y="515"/>
                </a:cubicBezTo>
                <a:cubicBezTo>
                  <a:pt x="48" y="500"/>
                  <a:pt x="67" y="485"/>
                  <a:pt x="88" y="469"/>
                </a:cubicBezTo>
                <a:cubicBezTo>
                  <a:pt x="108" y="454"/>
                  <a:pt x="120" y="445"/>
                  <a:pt x="122" y="443"/>
                </a:cubicBezTo>
                <a:cubicBezTo>
                  <a:pt x="123" y="442"/>
                  <a:pt x="125" y="441"/>
                  <a:pt x="127" y="441"/>
                </a:cubicBezTo>
                <a:lnTo>
                  <a:pt x="128" y="441"/>
                </a:lnTo>
                <a:cubicBezTo>
                  <a:pt x="131" y="441"/>
                  <a:pt x="135" y="447"/>
                  <a:pt x="140" y="457"/>
                </a:cubicBezTo>
                <a:cubicBezTo>
                  <a:pt x="145" y="467"/>
                  <a:pt x="161" y="502"/>
                  <a:pt x="189" y="562"/>
                </a:cubicBezTo>
                <a:cubicBezTo>
                  <a:pt x="201" y="588"/>
                  <a:pt x="211" y="609"/>
                  <a:pt x="218" y="625"/>
                </a:cubicBezTo>
                <a:lnTo>
                  <a:pt x="295" y="793"/>
                </a:lnTo>
                <a:cubicBezTo>
                  <a:pt x="295" y="793"/>
                  <a:pt x="327" y="728"/>
                  <a:pt x="389" y="599"/>
                </a:cubicBezTo>
                <a:cubicBezTo>
                  <a:pt x="451" y="471"/>
                  <a:pt x="513" y="342"/>
                  <a:pt x="574" y="212"/>
                </a:cubicBezTo>
                <a:cubicBezTo>
                  <a:pt x="636" y="82"/>
                  <a:pt x="669" y="16"/>
                  <a:pt x="671" y="13"/>
                </a:cubicBezTo>
                <a:cubicBezTo>
                  <a:pt x="675" y="4"/>
                  <a:pt x="681" y="0"/>
                  <a:pt x="689" y="0"/>
                </a:cubicBezTo>
                <a:cubicBezTo>
                  <a:pt x="693" y="0"/>
                  <a:pt x="697" y="2"/>
                  <a:pt x="700" y="5"/>
                </a:cubicBezTo>
                <a:cubicBezTo>
                  <a:pt x="703" y="9"/>
                  <a:pt x="705" y="13"/>
                  <a:pt x="706" y="16"/>
                </a:cubicBezTo>
                <a:lnTo>
                  <a:pt x="706" y="22"/>
                </a:lnTo>
                <a:lnTo>
                  <a:pt x="496" y="458"/>
                </a:lnTo>
                <a:lnTo>
                  <a:pt x="284" y="897"/>
                </a:lnTo>
                <a:cubicBezTo>
                  <a:pt x="281" y="902"/>
                  <a:pt x="276" y="904"/>
                  <a:pt x="267" y="904"/>
                </a:cubicBezTo>
                <a:cubicBezTo>
                  <a:pt x="261" y="904"/>
                  <a:pt x="258" y="903"/>
                  <a:pt x="256" y="901"/>
                </a:cubicBezTo>
                <a:cubicBezTo>
                  <a:pt x="255" y="900"/>
                  <a:pt x="225" y="836"/>
                  <a:pt x="166" y="709"/>
                </a:cubicBezTo>
                <a:lnTo>
                  <a:pt x="80" y="519"/>
                </a:lnTo>
                <a:lnTo>
                  <a:pt x="65" y="529"/>
                </a:lnTo>
                <a:cubicBezTo>
                  <a:pt x="56" y="536"/>
                  <a:pt x="47" y="543"/>
                  <a:pt x="37" y="551"/>
                </a:cubicBezTo>
                <a:cubicBezTo>
                  <a:pt x="28" y="558"/>
                  <a:pt x="22" y="561"/>
                  <a:pt x="21" y="56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5" name="Freeform 434"/>
          <p:cNvSpPr/>
          <p:nvPr/>
        </p:nvSpPr>
        <p:spPr>
          <a:xfrm>
            <a:off x="6908040" y="6383880"/>
            <a:ext cx="269640" cy="19800"/>
          </a:xfrm>
          <a:custGeom>
            <a:avLst/>
            <a:gdLst/>
            <a:ahLst/>
            <a:cxnLst/>
            <a:rect l="0" t="0" r="r" b="b"/>
            <a:pathLst>
              <a:path w="749" h="55">
                <a:moveTo>
                  <a:pt x="0" y="0"/>
                </a:moveTo>
                <a:lnTo>
                  <a:pt x="749" y="0"/>
                </a:lnTo>
                <a:lnTo>
                  <a:pt x="749"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6" name="Freeform 435"/>
          <p:cNvSpPr/>
          <p:nvPr/>
        </p:nvSpPr>
        <p:spPr>
          <a:xfrm>
            <a:off x="6487200" y="6286320"/>
            <a:ext cx="834120" cy="19800"/>
          </a:xfrm>
          <a:custGeom>
            <a:avLst/>
            <a:gdLst/>
            <a:ahLst/>
            <a:cxnLst/>
            <a:rect l="0" t="0" r="r" b="b"/>
            <a:pathLst>
              <a:path w="2317" h="55">
                <a:moveTo>
                  <a:pt x="0" y="0"/>
                </a:moveTo>
                <a:lnTo>
                  <a:pt x="2317" y="0"/>
                </a:lnTo>
                <a:lnTo>
                  <a:pt x="2317"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7" name="Freeform 436"/>
          <p:cNvSpPr/>
          <p:nvPr/>
        </p:nvSpPr>
        <p:spPr>
          <a:xfrm>
            <a:off x="7371000" y="5906520"/>
            <a:ext cx="160200" cy="779760"/>
          </a:xfrm>
          <a:custGeom>
            <a:avLst/>
            <a:gdLst/>
            <a:ahLst/>
            <a:cxnLst/>
            <a:rect l="0" t="0" r="r" b="b"/>
            <a:pathLst>
              <a:path w="445" h="2166">
                <a:moveTo>
                  <a:pt x="0" y="10"/>
                </a:moveTo>
                <a:cubicBezTo>
                  <a:pt x="0" y="6"/>
                  <a:pt x="1" y="3"/>
                  <a:pt x="3" y="1"/>
                </a:cubicBezTo>
                <a:cubicBezTo>
                  <a:pt x="5" y="0"/>
                  <a:pt x="9" y="0"/>
                  <a:pt x="15" y="0"/>
                </a:cubicBezTo>
                <a:lnTo>
                  <a:pt x="20" y="0"/>
                </a:lnTo>
                <a:lnTo>
                  <a:pt x="34" y="0"/>
                </a:lnTo>
                <a:cubicBezTo>
                  <a:pt x="35" y="1"/>
                  <a:pt x="43" y="9"/>
                  <a:pt x="59" y="24"/>
                </a:cubicBezTo>
                <a:cubicBezTo>
                  <a:pt x="74" y="39"/>
                  <a:pt x="88" y="52"/>
                  <a:pt x="99" y="63"/>
                </a:cubicBezTo>
                <a:cubicBezTo>
                  <a:pt x="111" y="74"/>
                  <a:pt x="127" y="92"/>
                  <a:pt x="148" y="118"/>
                </a:cubicBezTo>
                <a:cubicBezTo>
                  <a:pt x="169" y="144"/>
                  <a:pt x="189" y="168"/>
                  <a:pt x="205" y="191"/>
                </a:cubicBezTo>
                <a:cubicBezTo>
                  <a:pt x="221" y="214"/>
                  <a:pt x="240" y="244"/>
                  <a:pt x="262" y="282"/>
                </a:cubicBezTo>
                <a:cubicBezTo>
                  <a:pt x="284" y="320"/>
                  <a:pt x="302" y="357"/>
                  <a:pt x="318" y="394"/>
                </a:cubicBezTo>
                <a:cubicBezTo>
                  <a:pt x="334" y="431"/>
                  <a:pt x="350" y="476"/>
                  <a:pt x="368" y="528"/>
                </a:cubicBezTo>
                <a:cubicBezTo>
                  <a:pt x="385" y="581"/>
                  <a:pt x="399" y="634"/>
                  <a:pt x="408" y="687"/>
                </a:cubicBezTo>
                <a:cubicBezTo>
                  <a:pt x="418" y="740"/>
                  <a:pt x="427" y="801"/>
                  <a:pt x="434" y="871"/>
                </a:cubicBezTo>
                <a:cubicBezTo>
                  <a:pt x="442" y="940"/>
                  <a:pt x="446" y="1010"/>
                  <a:pt x="445" y="1082"/>
                </a:cubicBezTo>
                <a:cubicBezTo>
                  <a:pt x="445" y="1152"/>
                  <a:pt x="443" y="1212"/>
                  <a:pt x="439" y="1261"/>
                </a:cubicBezTo>
                <a:cubicBezTo>
                  <a:pt x="411" y="1605"/>
                  <a:pt x="303" y="1879"/>
                  <a:pt x="116" y="2086"/>
                </a:cubicBezTo>
                <a:cubicBezTo>
                  <a:pt x="102" y="2101"/>
                  <a:pt x="89" y="2114"/>
                  <a:pt x="77" y="2125"/>
                </a:cubicBezTo>
                <a:cubicBezTo>
                  <a:pt x="65" y="2137"/>
                  <a:pt x="55" y="2146"/>
                  <a:pt x="47" y="2154"/>
                </a:cubicBezTo>
                <a:cubicBezTo>
                  <a:pt x="39" y="2162"/>
                  <a:pt x="35" y="2166"/>
                  <a:pt x="34" y="2166"/>
                </a:cubicBezTo>
                <a:lnTo>
                  <a:pt x="20" y="2166"/>
                </a:lnTo>
                <a:cubicBezTo>
                  <a:pt x="12" y="2166"/>
                  <a:pt x="7" y="2165"/>
                  <a:pt x="5" y="2164"/>
                </a:cubicBezTo>
                <a:cubicBezTo>
                  <a:pt x="2" y="2163"/>
                  <a:pt x="1" y="2160"/>
                  <a:pt x="0" y="2155"/>
                </a:cubicBezTo>
                <a:cubicBezTo>
                  <a:pt x="33" y="2123"/>
                  <a:pt x="65" y="2085"/>
                  <a:pt x="96" y="2043"/>
                </a:cubicBezTo>
                <a:cubicBezTo>
                  <a:pt x="270" y="1812"/>
                  <a:pt x="357" y="1492"/>
                  <a:pt x="357" y="1082"/>
                </a:cubicBezTo>
                <a:cubicBezTo>
                  <a:pt x="357" y="960"/>
                  <a:pt x="349" y="847"/>
                  <a:pt x="333" y="742"/>
                </a:cubicBezTo>
                <a:cubicBezTo>
                  <a:pt x="318" y="636"/>
                  <a:pt x="298" y="548"/>
                  <a:pt x="276" y="476"/>
                </a:cubicBezTo>
                <a:cubicBezTo>
                  <a:pt x="253" y="405"/>
                  <a:pt x="225" y="337"/>
                  <a:pt x="192" y="274"/>
                </a:cubicBezTo>
                <a:cubicBezTo>
                  <a:pt x="158" y="211"/>
                  <a:pt x="127" y="162"/>
                  <a:pt x="100" y="127"/>
                </a:cubicBezTo>
                <a:cubicBezTo>
                  <a:pt x="73" y="92"/>
                  <a:pt x="43" y="57"/>
                  <a:pt x="11" y="22"/>
                </a:cubicBezTo>
                <a:cubicBezTo>
                  <a:pt x="10" y="21"/>
                  <a:pt x="9" y="20"/>
                  <a:pt x="7" y="18"/>
                </a:cubicBezTo>
                <a:cubicBezTo>
                  <a:pt x="6" y="17"/>
                  <a:pt x="5" y="16"/>
                  <a:pt x="5" y="15"/>
                </a:cubicBezTo>
                <a:cubicBezTo>
                  <a:pt x="4" y="14"/>
                  <a:pt x="3" y="13"/>
                  <a:pt x="2" y="12"/>
                </a:cubicBezTo>
                <a:lnTo>
                  <a:pt x="0" y="1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8" name="Freeform 437"/>
          <p:cNvSpPr/>
          <p:nvPr/>
        </p:nvSpPr>
        <p:spPr>
          <a:xfrm>
            <a:off x="7610040" y="6154560"/>
            <a:ext cx="261000" cy="223200"/>
          </a:xfrm>
          <a:custGeom>
            <a:avLst/>
            <a:gdLst/>
            <a:ahLst/>
            <a:cxnLst/>
            <a:rect l="0" t="0" r="r" b="b"/>
            <a:pathLst>
              <a:path w="725" h="620">
                <a:moveTo>
                  <a:pt x="266" y="620"/>
                </a:moveTo>
                <a:cubicBezTo>
                  <a:pt x="253" y="618"/>
                  <a:pt x="207" y="617"/>
                  <a:pt x="127" y="617"/>
                </a:cubicBezTo>
                <a:cubicBezTo>
                  <a:pt x="54" y="617"/>
                  <a:pt x="14" y="618"/>
                  <a:pt x="9" y="620"/>
                </a:cubicBezTo>
                <a:lnTo>
                  <a:pt x="0" y="620"/>
                </a:lnTo>
                <a:lnTo>
                  <a:pt x="0" y="564"/>
                </a:lnTo>
                <a:lnTo>
                  <a:pt x="58" y="564"/>
                </a:lnTo>
                <a:lnTo>
                  <a:pt x="116" y="563"/>
                </a:lnTo>
                <a:lnTo>
                  <a:pt x="296" y="318"/>
                </a:lnTo>
                <a:lnTo>
                  <a:pt x="112" y="56"/>
                </a:lnTo>
                <a:lnTo>
                  <a:pt x="13" y="56"/>
                </a:lnTo>
                <a:lnTo>
                  <a:pt x="13" y="0"/>
                </a:lnTo>
                <a:lnTo>
                  <a:pt x="23" y="0"/>
                </a:lnTo>
                <a:cubicBezTo>
                  <a:pt x="36" y="2"/>
                  <a:pt x="83" y="2"/>
                  <a:pt x="166" y="2"/>
                </a:cubicBezTo>
                <a:cubicBezTo>
                  <a:pt x="258" y="2"/>
                  <a:pt x="311" y="2"/>
                  <a:pt x="327" y="0"/>
                </a:cubicBezTo>
                <a:lnTo>
                  <a:pt x="339" y="0"/>
                </a:lnTo>
                <a:lnTo>
                  <a:pt x="339" y="56"/>
                </a:lnTo>
                <a:lnTo>
                  <a:pt x="273" y="56"/>
                </a:lnTo>
                <a:lnTo>
                  <a:pt x="326" y="132"/>
                </a:lnTo>
                <a:lnTo>
                  <a:pt x="379" y="206"/>
                </a:lnTo>
                <a:lnTo>
                  <a:pt x="488" y="57"/>
                </a:lnTo>
                <a:cubicBezTo>
                  <a:pt x="488" y="56"/>
                  <a:pt x="475" y="56"/>
                  <a:pt x="448" y="56"/>
                </a:cubicBezTo>
                <a:lnTo>
                  <a:pt x="407" y="56"/>
                </a:lnTo>
                <a:lnTo>
                  <a:pt x="407" y="0"/>
                </a:lnTo>
                <a:lnTo>
                  <a:pt x="417" y="0"/>
                </a:lnTo>
                <a:cubicBezTo>
                  <a:pt x="429" y="2"/>
                  <a:pt x="475" y="2"/>
                  <a:pt x="554" y="2"/>
                </a:cubicBezTo>
                <a:cubicBezTo>
                  <a:pt x="628" y="2"/>
                  <a:pt x="668" y="2"/>
                  <a:pt x="673" y="0"/>
                </a:cubicBezTo>
                <a:lnTo>
                  <a:pt x="681" y="0"/>
                </a:lnTo>
                <a:lnTo>
                  <a:pt x="681" y="56"/>
                </a:lnTo>
                <a:lnTo>
                  <a:pt x="565" y="56"/>
                </a:lnTo>
                <a:lnTo>
                  <a:pt x="490" y="158"/>
                </a:lnTo>
                <a:cubicBezTo>
                  <a:pt x="441" y="226"/>
                  <a:pt x="416" y="260"/>
                  <a:pt x="416" y="261"/>
                </a:cubicBezTo>
                <a:lnTo>
                  <a:pt x="429" y="280"/>
                </a:lnTo>
                <a:cubicBezTo>
                  <a:pt x="438" y="292"/>
                  <a:pt x="451" y="311"/>
                  <a:pt x="470" y="337"/>
                </a:cubicBezTo>
                <a:cubicBezTo>
                  <a:pt x="489" y="364"/>
                  <a:pt x="506" y="389"/>
                  <a:pt x="522" y="412"/>
                </a:cubicBezTo>
                <a:lnTo>
                  <a:pt x="627" y="564"/>
                </a:lnTo>
                <a:lnTo>
                  <a:pt x="725" y="564"/>
                </a:lnTo>
                <a:lnTo>
                  <a:pt x="725" y="620"/>
                </a:lnTo>
                <a:lnTo>
                  <a:pt x="715" y="620"/>
                </a:lnTo>
                <a:cubicBezTo>
                  <a:pt x="702" y="618"/>
                  <a:pt x="655" y="617"/>
                  <a:pt x="573" y="617"/>
                </a:cubicBezTo>
                <a:cubicBezTo>
                  <a:pt x="482" y="617"/>
                  <a:pt x="429" y="618"/>
                  <a:pt x="412" y="620"/>
                </a:cubicBezTo>
                <a:lnTo>
                  <a:pt x="401" y="620"/>
                </a:lnTo>
                <a:lnTo>
                  <a:pt x="401" y="564"/>
                </a:lnTo>
                <a:lnTo>
                  <a:pt x="434" y="564"/>
                </a:lnTo>
                <a:lnTo>
                  <a:pt x="466" y="563"/>
                </a:lnTo>
                <a:lnTo>
                  <a:pt x="333" y="372"/>
                </a:lnTo>
                <a:lnTo>
                  <a:pt x="194" y="563"/>
                </a:lnTo>
                <a:cubicBezTo>
                  <a:pt x="194" y="564"/>
                  <a:pt x="207" y="564"/>
                  <a:pt x="234" y="564"/>
                </a:cubicBezTo>
                <a:lnTo>
                  <a:pt x="276" y="564"/>
                </a:lnTo>
                <a:lnTo>
                  <a:pt x="276" y="620"/>
                </a:lnTo>
                <a:lnTo>
                  <a:pt x="266" y="6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9" name="TextBox 438"/>
          <p:cNvSpPr txBox="1"/>
          <p:nvPr/>
        </p:nvSpPr>
        <p:spPr>
          <a:xfrm>
            <a:off x="747720" y="5353200"/>
            <a:ext cx="71726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クエリが複数ある場合は、行列演算でまとめて処理できる</a:t>
            </a:r>
            <a:endParaRPr lang="en-US" sz="2170" b="0" u="none" strike="noStrike">
              <a:solidFill>
                <a:srgbClr val="000000"/>
              </a:solidFill>
              <a:effectLst/>
              <a:uFillTx/>
              <a:latin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Freeform 43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41" name="Freeform 440"/>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42" name="Freeform 44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43" name="TextBox 442"/>
          <p:cNvSpPr txBox="1"/>
          <p:nvPr/>
        </p:nvSpPr>
        <p:spPr>
          <a:xfrm>
            <a:off x="747720" y="948600"/>
            <a:ext cx="6690960" cy="547560"/>
          </a:xfrm>
          <a:prstGeom prst="rect">
            <a:avLst/>
          </a:prstGeom>
          <a:noFill/>
          <a:ln w="0">
            <a:noFill/>
          </a:ln>
        </p:spPr>
        <p:txBody>
          <a:bodyPr wrap="none" lIns="0" tIns="0" rIns="0" bIns="0" anchor="t">
            <a:spAutoFit/>
          </a:bodyPr>
          <a:lstStyle/>
          <a:p>
            <a:r>
              <a:rPr lang="en-US" sz="3040" b="1" u="none" strike="noStrike">
                <a:solidFill>
                  <a:srgbClr val="333333"/>
                </a:solidFill>
                <a:effectLst/>
                <a:uFillTx/>
                <a:latin typeface="MPLUS2"/>
                <a:ea typeface="MPLUS2"/>
              </a:rPr>
              <a:t>7.3.2 </a:t>
            </a:r>
            <a:r>
              <a:rPr lang="zh-CN" sz="3040" b="1" u="none" strike="noStrike">
                <a:solidFill>
                  <a:srgbClr val="333333"/>
                </a:solidFill>
                <a:effectLst/>
                <a:uFillTx/>
                <a:latin typeface="MPLUS2"/>
                <a:ea typeface="MPLUS2"/>
              </a:rPr>
              <a:t>重みの導入とマルチヘッド注意</a:t>
            </a:r>
            <a:endParaRPr lang="en-US" sz="3040" b="0" u="none" strike="noStrike">
              <a:solidFill>
                <a:srgbClr val="000000"/>
              </a:solidFill>
              <a:effectLst/>
              <a:uFillTx/>
              <a:latin typeface="Times New Roman"/>
            </a:endParaRPr>
          </a:p>
        </p:txBody>
      </p:sp>
      <p:sp>
        <p:nvSpPr>
          <p:cNvPr id="444" name="TextBox 443"/>
          <p:cNvSpPr txBox="1"/>
          <p:nvPr/>
        </p:nvSpPr>
        <p:spPr>
          <a:xfrm>
            <a:off x="747720" y="1743120"/>
            <a:ext cx="10764720" cy="36900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しかし、</a:t>
            </a:r>
            <a:r>
              <a:rPr lang="en-US" sz="2170" b="0" u="none" strike="noStrike">
                <a:solidFill>
                  <a:srgbClr val="333333"/>
                </a:solidFill>
                <a:effectLst/>
                <a:uFillTx/>
                <a:latin typeface="MPLUS2"/>
                <a:ea typeface="MPLUS2"/>
              </a:rPr>
              <a:t>1</a:t>
            </a:r>
            <a:r>
              <a:rPr lang="zh-CN" sz="2170" b="0" u="none" strike="noStrike">
                <a:solidFill>
                  <a:srgbClr val="333333"/>
                </a:solidFill>
                <a:effectLst/>
                <a:uFillTx/>
                <a:latin typeface="MPLUS2"/>
                <a:ea typeface="MPLUS2"/>
              </a:rPr>
              <a:t>つの視点（クエリ）だけで全ての関係を捉えるのは難しい。モデルに複数の</a:t>
            </a:r>
            <a:endParaRPr lang="en-US" sz="2170" b="0" u="none" strike="noStrike">
              <a:solidFill>
                <a:srgbClr val="000000"/>
              </a:solidFill>
              <a:effectLst/>
              <a:uFillTx/>
              <a:latin typeface="Times New Roman"/>
            </a:endParaRPr>
          </a:p>
        </p:txBody>
      </p:sp>
      <p:sp>
        <p:nvSpPr>
          <p:cNvPr id="445" name="TextBox 444"/>
          <p:cNvSpPr txBox="1"/>
          <p:nvPr/>
        </p:nvSpPr>
        <p:spPr>
          <a:xfrm>
            <a:off x="747720" y="2162160"/>
            <a:ext cx="9594720" cy="38916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視点（</a:t>
            </a:r>
            <a:r>
              <a:rPr lang="en-US" sz="2170" b="0" u="none" strike="noStrike">
                <a:solidFill>
                  <a:srgbClr val="333333"/>
                </a:solidFill>
                <a:effectLst/>
                <a:uFillTx/>
                <a:latin typeface="MPLUS2"/>
                <a:ea typeface="MPLUS2"/>
              </a:rPr>
              <a:t>head</a:t>
            </a:r>
            <a:r>
              <a:rPr lang="zh-CN" sz="2170" b="0" u="none" strike="noStrike">
                <a:solidFill>
                  <a:srgbClr val="333333"/>
                </a:solidFill>
                <a:effectLst/>
                <a:uFillTx/>
                <a:latin typeface="MPLUS2"/>
                <a:ea typeface="MPLUS2"/>
              </a:rPr>
              <a:t>）を持たせるのが </a:t>
            </a:r>
            <a:r>
              <a:rPr lang="zh-CN" sz="2170" b="1" u="none" strike="noStrike">
                <a:solidFill>
                  <a:srgbClr val="333333"/>
                </a:solidFill>
                <a:effectLst/>
                <a:uFillTx/>
                <a:latin typeface="MPLUS2"/>
                <a:ea typeface="MPLUS2"/>
              </a:rPr>
              <a:t>マルチヘッド注意 </a:t>
            </a:r>
            <a:r>
              <a:rPr lang="en-US" sz="2170" b="1" u="none" strike="noStrike">
                <a:solidFill>
                  <a:srgbClr val="333333"/>
                </a:solidFill>
                <a:effectLst/>
                <a:uFillTx/>
                <a:latin typeface="MPLUS2"/>
                <a:ea typeface="MPLUS2"/>
              </a:rPr>
              <a:t>(multi-head attention)</a:t>
            </a:r>
            <a:endParaRPr lang="en-US" sz="2170" b="0" u="none" strike="noStrike">
              <a:solidFill>
                <a:srgbClr val="000000"/>
              </a:solidFill>
              <a:effectLst/>
              <a:uFillTx/>
              <a:latin typeface="Times New Roman"/>
            </a:endParaRPr>
          </a:p>
        </p:txBody>
      </p:sp>
      <p:sp>
        <p:nvSpPr>
          <p:cNvPr id="446" name="TextBox 445"/>
          <p:cNvSpPr txBox="1"/>
          <p:nvPr/>
        </p:nvSpPr>
        <p:spPr>
          <a:xfrm>
            <a:off x="747720" y="2724120"/>
            <a:ext cx="10967760" cy="389160"/>
          </a:xfrm>
          <a:prstGeom prst="rect">
            <a:avLst/>
          </a:prstGeom>
          <a:noFill/>
          <a:ln w="0">
            <a:noFill/>
          </a:ln>
        </p:spPr>
        <p:txBody>
          <a:bodyPr wrap="none" lIns="0" tIns="0" rIns="0" bIns="0" anchor="t">
            <a:spAutoFit/>
          </a:bodyPr>
          <a:lstStyle/>
          <a:p>
            <a:r>
              <a:rPr lang="zh-CN" sz="2170" b="1" u="none" strike="noStrike">
                <a:solidFill>
                  <a:srgbClr val="333333"/>
                </a:solidFill>
                <a:effectLst/>
                <a:uFillTx/>
                <a:latin typeface="MPLUS2"/>
                <a:ea typeface="MPLUS2"/>
              </a:rPr>
              <a:t>マルチヘッド注意（</a:t>
            </a:r>
            <a:r>
              <a:rPr lang="en-US" sz="2170" b="1" u="none" strike="noStrike">
                <a:solidFill>
                  <a:srgbClr val="333333"/>
                </a:solidFill>
                <a:effectLst/>
                <a:uFillTx/>
                <a:latin typeface="MPLUS2"/>
                <a:ea typeface="MPLUS2"/>
              </a:rPr>
              <a:t>multi-heal attention</a:t>
            </a:r>
            <a:r>
              <a:rPr lang="zh-CN" sz="2170" b="1" u="none" strike="noStrike">
                <a:solidFill>
                  <a:srgbClr val="333333"/>
                </a:solidFill>
                <a:effectLst/>
                <a:uFillTx/>
                <a:latin typeface="MPLUS2"/>
                <a:ea typeface="MPLUS2"/>
              </a:rPr>
              <a:t>） </a:t>
            </a:r>
            <a:r>
              <a:rPr lang="zh-CN" sz="2170" b="0" u="none" strike="noStrike">
                <a:solidFill>
                  <a:srgbClr val="333333"/>
                </a:solidFill>
                <a:effectLst/>
                <a:uFillTx/>
                <a:latin typeface="MPLUS2"/>
                <a:ea typeface="MPLUS2"/>
              </a:rPr>
              <a:t>ではクエリの他、注意の重みも複数生成</a:t>
            </a:r>
            <a:endParaRPr lang="en-US" sz="2170" b="0" u="none" strike="noStrike">
              <a:solidFill>
                <a:srgbClr val="000000"/>
              </a:solidFill>
              <a:effectLst/>
              <a:uFillTx/>
              <a:latin typeface="Times New Roman"/>
            </a:endParaRPr>
          </a:p>
        </p:txBody>
      </p:sp>
      <p:sp>
        <p:nvSpPr>
          <p:cNvPr id="447" name="TextBox 446"/>
          <p:cNvSpPr txBox="1"/>
          <p:nvPr/>
        </p:nvSpPr>
        <p:spPr>
          <a:xfrm>
            <a:off x="747720" y="3143160"/>
            <a:ext cx="193176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し並列処理する</a:t>
            </a:r>
            <a:endParaRPr lang="en-US" sz="2170" b="0" u="none" strike="noStrike">
              <a:solidFill>
                <a:srgbClr val="000000"/>
              </a:solidFill>
              <a:effectLst/>
              <a:uFillTx/>
              <a:latin typeface="Times New Roman"/>
            </a:endParaRPr>
          </a:p>
        </p:txBody>
      </p:sp>
      <p:sp>
        <p:nvSpPr>
          <p:cNvPr id="448" name="Freeform 447"/>
          <p:cNvSpPr/>
          <p:nvPr/>
        </p:nvSpPr>
        <p:spPr>
          <a:xfrm>
            <a:off x="3632400" y="4350240"/>
            <a:ext cx="257040" cy="253080"/>
          </a:xfrm>
          <a:custGeom>
            <a:avLst/>
            <a:gdLst/>
            <a:ahLst/>
            <a:cxnLst/>
            <a:rect l="0" t="0" r="r" b="b"/>
            <a:pathLst>
              <a:path w="714" h="703">
                <a:moveTo>
                  <a:pt x="494" y="54"/>
                </a:moveTo>
                <a:cubicBezTo>
                  <a:pt x="494" y="42"/>
                  <a:pt x="503" y="30"/>
                  <a:pt x="521" y="18"/>
                </a:cubicBezTo>
                <a:cubicBezTo>
                  <a:pt x="539" y="6"/>
                  <a:pt x="556" y="0"/>
                  <a:pt x="570" y="0"/>
                </a:cubicBezTo>
                <a:cubicBezTo>
                  <a:pt x="580" y="0"/>
                  <a:pt x="584" y="4"/>
                  <a:pt x="584" y="14"/>
                </a:cubicBezTo>
                <a:lnTo>
                  <a:pt x="584" y="141"/>
                </a:lnTo>
                <a:cubicBezTo>
                  <a:pt x="584" y="240"/>
                  <a:pt x="588" y="336"/>
                  <a:pt x="595" y="430"/>
                </a:cubicBezTo>
                <a:cubicBezTo>
                  <a:pt x="600" y="509"/>
                  <a:pt x="610" y="567"/>
                  <a:pt x="624" y="606"/>
                </a:cubicBezTo>
                <a:cubicBezTo>
                  <a:pt x="625" y="609"/>
                  <a:pt x="626" y="611"/>
                  <a:pt x="627" y="613"/>
                </a:cubicBezTo>
                <a:cubicBezTo>
                  <a:pt x="628" y="614"/>
                  <a:pt x="629" y="616"/>
                  <a:pt x="631" y="616"/>
                </a:cubicBezTo>
                <a:cubicBezTo>
                  <a:pt x="634" y="617"/>
                  <a:pt x="635" y="618"/>
                  <a:pt x="635" y="619"/>
                </a:cubicBezTo>
                <a:cubicBezTo>
                  <a:pt x="635" y="620"/>
                  <a:pt x="637" y="621"/>
                  <a:pt x="640" y="621"/>
                </a:cubicBezTo>
                <a:cubicBezTo>
                  <a:pt x="643" y="621"/>
                  <a:pt x="644" y="621"/>
                  <a:pt x="645" y="623"/>
                </a:cubicBezTo>
                <a:lnTo>
                  <a:pt x="655" y="617"/>
                </a:lnTo>
                <a:cubicBezTo>
                  <a:pt x="675" y="608"/>
                  <a:pt x="690" y="603"/>
                  <a:pt x="699" y="603"/>
                </a:cubicBezTo>
                <a:cubicBezTo>
                  <a:pt x="709" y="603"/>
                  <a:pt x="714" y="607"/>
                  <a:pt x="714" y="615"/>
                </a:cubicBezTo>
                <a:cubicBezTo>
                  <a:pt x="713" y="618"/>
                  <a:pt x="712" y="621"/>
                  <a:pt x="709" y="626"/>
                </a:cubicBezTo>
                <a:cubicBezTo>
                  <a:pt x="700" y="638"/>
                  <a:pt x="682" y="651"/>
                  <a:pt x="656" y="664"/>
                </a:cubicBezTo>
                <a:cubicBezTo>
                  <a:pt x="629" y="677"/>
                  <a:pt x="605" y="684"/>
                  <a:pt x="584" y="685"/>
                </a:cubicBezTo>
                <a:cubicBezTo>
                  <a:pt x="574" y="685"/>
                  <a:pt x="566" y="683"/>
                  <a:pt x="559" y="680"/>
                </a:cubicBezTo>
                <a:cubicBezTo>
                  <a:pt x="553" y="677"/>
                  <a:pt x="547" y="672"/>
                  <a:pt x="543" y="665"/>
                </a:cubicBezTo>
                <a:cubicBezTo>
                  <a:pt x="539" y="658"/>
                  <a:pt x="536" y="652"/>
                  <a:pt x="535" y="648"/>
                </a:cubicBezTo>
                <a:cubicBezTo>
                  <a:pt x="534" y="644"/>
                  <a:pt x="532" y="637"/>
                  <a:pt x="529" y="627"/>
                </a:cubicBezTo>
                <a:cubicBezTo>
                  <a:pt x="522" y="601"/>
                  <a:pt x="517" y="580"/>
                  <a:pt x="515" y="562"/>
                </a:cubicBezTo>
                <a:cubicBezTo>
                  <a:pt x="513" y="545"/>
                  <a:pt x="511" y="533"/>
                  <a:pt x="511" y="526"/>
                </a:cubicBezTo>
                <a:cubicBezTo>
                  <a:pt x="510" y="519"/>
                  <a:pt x="509" y="515"/>
                  <a:pt x="508" y="513"/>
                </a:cubicBezTo>
                <a:lnTo>
                  <a:pt x="508" y="511"/>
                </a:lnTo>
                <a:lnTo>
                  <a:pt x="390" y="511"/>
                </a:lnTo>
                <a:lnTo>
                  <a:pt x="271" y="510"/>
                </a:lnTo>
                <a:lnTo>
                  <a:pt x="260" y="527"/>
                </a:lnTo>
                <a:cubicBezTo>
                  <a:pt x="213" y="593"/>
                  <a:pt x="177" y="639"/>
                  <a:pt x="150" y="664"/>
                </a:cubicBezTo>
                <a:cubicBezTo>
                  <a:pt x="123" y="689"/>
                  <a:pt x="100" y="702"/>
                  <a:pt x="81" y="703"/>
                </a:cubicBezTo>
                <a:cubicBezTo>
                  <a:pt x="62" y="704"/>
                  <a:pt x="43" y="696"/>
                  <a:pt x="27" y="679"/>
                </a:cubicBezTo>
                <a:cubicBezTo>
                  <a:pt x="10" y="663"/>
                  <a:pt x="1" y="643"/>
                  <a:pt x="0" y="619"/>
                </a:cubicBezTo>
                <a:cubicBezTo>
                  <a:pt x="0" y="600"/>
                  <a:pt x="5" y="583"/>
                  <a:pt x="15" y="568"/>
                </a:cubicBezTo>
                <a:cubicBezTo>
                  <a:pt x="25" y="552"/>
                  <a:pt x="33" y="545"/>
                  <a:pt x="40" y="545"/>
                </a:cubicBezTo>
                <a:cubicBezTo>
                  <a:pt x="44" y="545"/>
                  <a:pt x="47" y="546"/>
                  <a:pt x="48" y="549"/>
                </a:cubicBezTo>
                <a:cubicBezTo>
                  <a:pt x="49" y="552"/>
                  <a:pt x="51" y="557"/>
                  <a:pt x="53" y="564"/>
                </a:cubicBezTo>
                <a:cubicBezTo>
                  <a:pt x="55" y="571"/>
                  <a:pt x="57" y="577"/>
                  <a:pt x="60" y="582"/>
                </a:cubicBezTo>
                <a:cubicBezTo>
                  <a:pt x="73" y="598"/>
                  <a:pt x="90" y="606"/>
                  <a:pt x="110" y="606"/>
                </a:cubicBezTo>
                <a:cubicBezTo>
                  <a:pt x="133" y="606"/>
                  <a:pt x="170" y="569"/>
                  <a:pt x="223" y="494"/>
                </a:cubicBezTo>
                <a:cubicBezTo>
                  <a:pt x="318" y="362"/>
                  <a:pt x="397" y="229"/>
                  <a:pt x="464" y="93"/>
                </a:cubicBezTo>
                <a:lnTo>
                  <a:pt x="479" y="62"/>
                </a:lnTo>
                <a:lnTo>
                  <a:pt x="486" y="62"/>
                </a:lnTo>
                <a:cubicBezTo>
                  <a:pt x="490" y="62"/>
                  <a:pt x="493" y="62"/>
                  <a:pt x="493" y="61"/>
                </a:cubicBezTo>
                <a:cubicBezTo>
                  <a:pt x="494" y="60"/>
                  <a:pt x="494" y="58"/>
                  <a:pt x="494" y="54"/>
                </a:cubicBezTo>
                <a:moveTo>
                  <a:pt x="502" y="433"/>
                </a:moveTo>
                <a:cubicBezTo>
                  <a:pt x="498" y="382"/>
                  <a:pt x="496" y="341"/>
                  <a:pt x="495" y="309"/>
                </a:cubicBezTo>
                <a:cubicBezTo>
                  <a:pt x="494" y="277"/>
                  <a:pt x="493" y="251"/>
                  <a:pt x="493" y="231"/>
                </a:cubicBezTo>
                <a:cubicBezTo>
                  <a:pt x="493" y="210"/>
                  <a:pt x="493" y="195"/>
                  <a:pt x="492" y="187"/>
                </a:cubicBezTo>
                <a:lnTo>
                  <a:pt x="492" y="132"/>
                </a:lnTo>
                <a:lnTo>
                  <a:pt x="483" y="151"/>
                </a:lnTo>
                <a:cubicBezTo>
                  <a:pt x="443" y="233"/>
                  <a:pt x="397" y="314"/>
                  <a:pt x="346" y="396"/>
                </a:cubicBezTo>
                <a:lnTo>
                  <a:pt x="310" y="452"/>
                </a:lnTo>
                <a:lnTo>
                  <a:pt x="308" y="456"/>
                </a:lnTo>
                <a:lnTo>
                  <a:pt x="309" y="456"/>
                </a:lnTo>
                <a:lnTo>
                  <a:pt x="320" y="452"/>
                </a:lnTo>
                <a:lnTo>
                  <a:pt x="329" y="448"/>
                </a:lnTo>
                <a:lnTo>
                  <a:pt x="503" y="448"/>
                </a:lnTo>
                <a:lnTo>
                  <a:pt x="502" y="433"/>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49" name="Freeform 448"/>
          <p:cNvSpPr/>
          <p:nvPr/>
        </p:nvSpPr>
        <p:spPr>
          <a:xfrm>
            <a:off x="3919320" y="4343040"/>
            <a:ext cx="78120" cy="325080"/>
          </a:xfrm>
          <a:custGeom>
            <a:avLst/>
            <a:gdLst/>
            <a:ahLst/>
            <a:cxnLst/>
            <a:rect l="0" t="0" r="r" b="b"/>
            <a:pathLst>
              <a:path w="217" h="903">
                <a:moveTo>
                  <a:pt x="0" y="452"/>
                </a:moveTo>
                <a:cubicBezTo>
                  <a:pt x="0" y="411"/>
                  <a:pt x="3" y="371"/>
                  <a:pt x="10" y="334"/>
                </a:cubicBezTo>
                <a:cubicBezTo>
                  <a:pt x="16" y="297"/>
                  <a:pt x="22" y="264"/>
                  <a:pt x="30" y="237"/>
                </a:cubicBezTo>
                <a:cubicBezTo>
                  <a:pt x="38" y="210"/>
                  <a:pt x="49" y="184"/>
                  <a:pt x="64" y="158"/>
                </a:cubicBezTo>
                <a:cubicBezTo>
                  <a:pt x="78" y="132"/>
                  <a:pt x="90" y="111"/>
                  <a:pt x="98" y="96"/>
                </a:cubicBezTo>
                <a:cubicBezTo>
                  <a:pt x="106" y="82"/>
                  <a:pt x="119" y="66"/>
                  <a:pt x="136" y="49"/>
                </a:cubicBezTo>
                <a:cubicBezTo>
                  <a:pt x="153" y="33"/>
                  <a:pt x="163" y="22"/>
                  <a:pt x="166" y="19"/>
                </a:cubicBezTo>
                <a:cubicBezTo>
                  <a:pt x="169" y="15"/>
                  <a:pt x="176" y="9"/>
                  <a:pt x="189" y="0"/>
                </a:cubicBezTo>
                <a:lnTo>
                  <a:pt x="201" y="0"/>
                </a:lnTo>
                <a:lnTo>
                  <a:pt x="205" y="0"/>
                </a:lnTo>
                <a:cubicBezTo>
                  <a:pt x="213" y="0"/>
                  <a:pt x="217" y="2"/>
                  <a:pt x="217" y="8"/>
                </a:cubicBezTo>
                <a:cubicBezTo>
                  <a:pt x="217" y="10"/>
                  <a:pt x="212" y="16"/>
                  <a:pt x="202" y="27"/>
                </a:cubicBezTo>
                <a:cubicBezTo>
                  <a:pt x="192" y="38"/>
                  <a:pt x="178" y="54"/>
                  <a:pt x="164" y="75"/>
                </a:cubicBezTo>
                <a:cubicBezTo>
                  <a:pt x="149" y="96"/>
                  <a:pt x="135" y="123"/>
                  <a:pt x="120" y="153"/>
                </a:cubicBezTo>
                <a:cubicBezTo>
                  <a:pt x="105" y="184"/>
                  <a:pt x="92" y="226"/>
                  <a:pt x="82" y="278"/>
                </a:cubicBezTo>
                <a:cubicBezTo>
                  <a:pt x="71" y="330"/>
                  <a:pt x="66" y="388"/>
                  <a:pt x="66" y="452"/>
                </a:cubicBezTo>
                <a:cubicBezTo>
                  <a:pt x="66" y="516"/>
                  <a:pt x="71" y="574"/>
                  <a:pt x="82" y="625"/>
                </a:cubicBezTo>
                <a:cubicBezTo>
                  <a:pt x="92" y="677"/>
                  <a:pt x="104" y="719"/>
                  <a:pt x="119" y="751"/>
                </a:cubicBezTo>
                <a:cubicBezTo>
                  <a:pt x="133" y="783"/>
                  <a:pt x="148" y="809"/>
                  <a:pt x="163" y="829"/>
                </a:cubicBezTo>
                <a:cubicBezTo>
                  <a:pt x="178" y="848"/>
                  <a:pt x="192" y="864"/>
                  <a:pt x="202" y="876"/>
                </a:cubicBezTo>
                <a:cubicBezTo>
                  <a:pt x="212" y="888"/>
                  <a:pt x="217" y="895"/>
                  <a:pt x="217" y="895"/>
                </a:cubicBezTo>
                <a:cubicBezTo>
                  <a:pt x="217" y="901"/>
                  <a:pt x="213" y="903"/>
                  <a:pt x="204" y="903"/>
                </a:cubicBezTo>
                <a:lnTo>
                  <a:pt x="201" y="903"/>
                </a:lnTo>
                <a:lnTo>
                  <a:pt x="189" y="903"/>
                </a:lnTo>
                <a:lnTo>
                  <a:pt x="163" y="882"/>
                </a:lnTo>
                <a:cubicBezTo>
                  <a:pt x="106" y="831"/>
                  <a:pt x="65" y="767"/>
                  <a:pt x="39" y="690"/>
                </a:cubicBezTo>
                <a:cubicBezTo>
                  <a:pt x="13" y="614"/>
                  <a:pt x="0" y="535"/>
                  <a:pt x="0" y="45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0" name="Freeform 449"/>
          <p:cNvSpPr/>
          <p:nvPr/>
        </p:nvSpPr>
        <p:spPr>
          <a:xfrm>
            <a:off x="4036320" y="4360680"/>
            <a:ext cx="240840" cy="289080"/>
          </a:xfrm>
          <a:custGeom>
            <a:avLst/>
            <a:gdLst/>
            <a:ahLst/>
            <a:cxnLst/>
            <a:rect l="0" t="0" r="r" b="b"/>
            <a:pathLst>
              <a:path w="669" h="803">
                <a:moveTo>
                  <a:pt x="0" y="323"/>
                </a:moveTo>
                <a:cubicBezTo>
                  <a:pt x="0" y="266"/>
                  <a:pt x="9" y="217"/>
                  <a:pt x="28" y="175"/>
                </a:cubicBezTo>
                <a:cubicBezTo>
                  <a:pt x="48" y="132"/>
                  <a:pt x="74" y="98"/>
                  <a:pt x="106" y="74"/>
                </a:cubicBezTo>
                <a:cubicBezTo>
                  <a:pt x="139" y="49"/>
                  <a:pt x="173" y="31"/>
                  <a:pt x="208" y="18"/>
                </a:cubicBezTo>
                <a:cubicBezTo>
                  <a:pt x="244" y="6"/>
                  <a:pt x="281" y="0"/>
                  <a:pt x="321" y="0"/>
                </a:cubicBezTo>
                <a:cubicBezTo>
                  <a:pt x="350" y="0"/>
                  <a:pt x="369" y="0"/>
                  <a:pt x="376" y="0"/>
                </a:cubicBezTo>
                <a:cubicBezTo>
                  <a:pt x="460" y="9"/>
                  <a:pt x="529" y="41"/>
                  <a:pt x="583" y="96"/>
                </a:cubicBezTo>
                <a:cubicBezTo>
                  <a:pt x="636" y="151"/>
                  <a:pt x="663" y="226"/>
                  <a:pt x="663" y="323"/>
                </a:cubicBezTo>
                <a:cubicBezTo>
                  <a:pt x="663" y="373"/>
                  <a:pt x="654" y="420"/>
                  <a:pt x="636" y="463"/>
                </a:cubicBezTo>
                <a:cubicBezTo>
                  <a:pt x="607" y="527"/>
                  <a:pt x="560" y="575"/>
                  <a:pt x="494" y="605"/>
                </a:cubicBezTo>
                <a:lnTo>
                  <a:pt x="484" y="610"/>
                </a:lnTo>
                <a:cubicBezTo>
                  <a:pt x="505" y="638"/>
                  <a:pt x="530" y="652"/>
                  <a:pt x="558" y="652"/>
                </a:cubicBezTo>
                <a:lnTo>
                  <a:pt x="571" y="652"/>
                </a:lnTo>
                <a:cubicBezTo>
                  <a:pt x="615" y="652"/>
                  <a:pt x="637" y="644"/>
                  <a:pt x="637" y="629"/>
                </a:cubicBezTo>
                <a:cubicBezTo>
                  <a:pt x="637" y="625"/>
                  <a:pt x="638" y="621"/>
                  <a:pt x="641" y="618"/>
                </a:cubicBezTo>
                <a:cubicBezTo>
                  <a:pt x="644" y="615"/>
                  <a:pt x="648" y="613"/>
                  <a:pt x="653" y="613"/>
                </a:cubicBezTo>
                <a:cubicBezTo>
                  <a:pt x="664" y="613"/>
                  <a:pt x="669" y="620"/>
                  <a:pt x="669" y="635"/>
                </a:cubicBezTo>
                <a:lnTo>
                  <a:pt x="669" y="641"/>
                </a:lnTo>
                <a:cubicBezTo>
                  <a:pt x="668" y="671"/>
                  <a:pt x="662" y="699"/>
                  <a:pt x="651" y="724"/>
                </a:cubicBezTo>
                <a:cubicBezTo>
                  <a:pt x="641" y="750"/>
                  <a:pt x="626" y="769"/>
                  <a:pt x="608" y="783"/>
                </a:cubicBezTo>
                <a:cubicBezTo>
                  <a:pt x="598" y="790"/>
                  <a:pt x="586" y="796"/>
                  <a:pt x="572" y="801"/>
                </a:cubicBezTo>
                <a:cubicBezTo>
                  <a:pt x="566" y="802"/>
                  <a:pt x="557" y="803"/>
                  <a:pt x="546" y="803"/>
                </a:cubicBezTo>
                <a:cubicBezTo>
                  <a:pt x="526" y="803"/>
                  <a:pt x="510" y="800"/>
                  <a:pt x="496" y="793"/>
                </a:cubicBezTo>
                <a:cubicBezTo>
                  <a:pt x="482" y="786"/>
                  <a:pt x="470" y="775"/>
                  <a:pt x="461" y="759"/>
                </a:cubicBezTo>
                <a:cubicBezTo>
                  <a:pt x="452" y="743"/>
                  <a:pt x="445" y="727"/>
                  <a:pt x="440" y="714"/>
                </a:cubicBezTo>
                <a:cubicBezTo>
                  <a:pt x="435" y="700"/>
                  <a:pt x="429" y="680"/>
                  <a:pt x="422" y="653"/>
                </a:cubicBezTo>
                <a:cubicBezTo>
                  <a:pt x="421" y="651"/>
                  <a:pt x="421" y="647"/>
                  <a:pt x="420" y="643"/>
                </a:cubicBezTo>
                <a:cubicBezTo>
                  <a:pt x="420" y="639"/>
                  <a:pt x="419" y="636"/>
                  <a:pt x="418" y="634"/>
                </a:cubicBezTo>
                <a:cubicBezTo>
                  <a:pt x="418" y="632"/>
                  <a:pt x="417" y="631"/>
                  <a:pt x="417" y="631"/>
                </a:cubicBezTo>
                <a:lnTo>
                  <a:pt x="404" y="633"/>
                </a:lnTo>
                <a:cubicBezTo>
                  <a:pt x="396" y="635"/>
                  <a:pt x="386" y="635"/>
                  <a:pt x="372" y="636"/>
                </a:cubicBezTo>
                <a:cubicBezTo>
                  <a:pt x="359" y="637"/>
                  <a:pt x="345" y="637"/>
                  <a:pt x="331" y="638"/>
                </a:cubicBezTo>
                <a:cubicBezTo>
                  <a:pt x="308" y="638"/>
                  <a:pt x="293" y="638"/>
                  <a:pt x="287" y="637"/>
                </a:cubicBezTo>
                <a:cubicBezTo>
                  <a:pt x="200" y="627"/>
                  <a:pt x="130" y="595"/>
                  <a:pt x="78" y="541"/>
                </a:cubicBezTo>
                <a:cubicBezTo>
                  <a:pt x="26" y="488"/>
                  <a:pt x="0" y="415"/>
                  <a:pt x="0" y="323"/>
                </a:cubicBezTo>
                <a:moveTo>
                  <a:pt x="236" y="557"/>
                </a:moveTo>
                <a:cubicBezTo>
                  <a:pt x="236" y="537"/>
                  <a:pt x="245" y="519"/>
                  <a:pt x="263" y="504"/>
                </a:cubicBezTo>
                <a:cubicBezTo>
                  <a:pt x="281" y="489"/>
                  <a:pt x="303" y="482"/>
                  <a:pt x="330" y="482"/>
                </a:cubicBezTo>
                <a:cubicBezTo>
                  <a:pt x="367" y="482"/>
                  <a:pt x="401" y="501"/>
                  <a:pt x="431" y="539"/>
                </a:cubicBezTo>
                <a:lnTo>
                  <a:pt x="441" y="551"/>
                </a:lnTo>
                <a:cubicBezTo>
                  <a:pt x="442" y="552"/>
                  <a:pt x="444" y="550"/>
                  <a:pt x="448" y="547"/>
                </a:cubicBezTo>
                <a:cubicBezTo>
                  <a:pt x="452" y="543"/>
                  <a:pt x="457" y="538"/>
                  <a:pt x="464" y="531"/>
                </a:cubicBezTo>
                <a:cubicBezTo>
                  <a:pt x="500" y="489"/>
                  <a:pt x="518" y="422"/>
                  <a:pt x="518" y="331"/>
                </a:cubicBezTo>
                <a:cubicBezTo>
                  <a:pt x="518" y="270"/>
                  <a:pt x="512" y="219"/>
                  <a:pt x="502" y="178"/>
                </a:cubicBezTo>
                <a:cubicBezTo>
                  <a:pt x="491" y="137"/>
                  <a:pt x="468" y="105"/>
                  <a:pt x="436" y="83"/>
                </a:cubicBezTo>
                <a:cubicBezTo>
                  <a:pt x="408" y="60"/>
                  <a:pt x="371" y="49"/>
                  <a:pt x="325" y="49"/>
                </a:cubicBezTo>
                <a:cubicBezTo>
                  <a:pt x="315" y="49"/>
                  <a:pt x="305" y="50"/>
                  <a:pt x="294" y="53"/>
                </a:cubicBezTo>
                <a:cubicBezTo>
                  <a:pt x="283" y="55"/>
                  <a:pt x="270" y="59"/>
                  <a:pt x="255" y="65"/>
                </a:cubicBezTo>
                <a:cubicBezTo>
                  <a:pt x="240" y="71"/>
                  <a:pt x="226" y="81"/>
                  <a:pt x="212" y="95"/>
                </a:cubicBezTo>
                <a:cubicBezTo>
                  <a:pt x="198" y="109"/>
                  <a:pt x="186" y="126"/>
                  <a:pt x="176" y="145"/>
                </a:cubicBezTo>
                <a:cubicBezTo>
                  <a:pt x="156" y="185"/>
                  <a:pt x="146" y="244"/>
                  <a:pt x="146" y="324"/>
                </a:cubicBezTo>
                <a:cubicBezTo>
                  <a:pt x="146" y="380"/>
                  <a:pt x="152" y="428"/>
                  <a:pt x="164" y="466"/>
                </a:cubicBezTo>
                <a:cubicBezTo>
                  <a:pt x="176" y="505"/>
                  <a:pt x="198" y="535"/>
                  <a:pt x="229" y="557"/>
                </a:cubicBezTo>
                <a:lnTo>
                  <a:pt x="235" y="562"/>
                </a:lnTo>
                <a:cubicBezTo>
                  <a:pt x="236" y="562"/>
                  <a:pt x="236" y="560"/>
                  <a:pt x="236" y="557"/>
                </a:cubicBezTo>
                <a:moveTo>
                  <a:pt x="399" y="576"/>
                </a:moveTo>
                <a:cubicBezTo>
                  <a:pt x="383" y="544"/>
                  <a:pt x="361" y="528"/>
                  <a:pt x="333" y="528"/>
                </a:cubicBezTo>
                <a:cubicBezTo>
                  <a:pt x="320" y="528"/>
                  <a:pt x="309" y="530"/>
                  <a:pt x="298" y="535"/>
                </a:cubicBezTo>
                <a:cubicBezTo>
                  <a:pt x="288" y="540"/>
                  <a:pt x="283" y="548"/>
                  <a:pt x="283" y="559"/>
                </a:cubicBezTo>
                <a:cubicBezTo>
                  <a:pt x="283" y="579"/>
                  <a:pt x="299" y="589"/>
                  <a:pt x="331" y="589"/>
                </a:cubicBezTo>
                <a:cubicBezTo>
                  <a:pt x="360" y="589"/>
                  <a:pt x="383" y="585"/>
                  <a:pt x="399" y="57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1" name="Freeform 450"/>
          <p:cNvSpPr/>
          <p:nvPr/>
        </p:nvSpPr>
        <p:spPr>
          <a:xfrm>
            <a:off x="4321440" y="4547520"/>
            <a:ext cx="43200" cy="102600"/>
          </a:xfrm>
          <a:custGeom>
            <a:avLst/>
            <a:gdLst/>
            <a:ahLst/>
            <a:cxnLst/>
            <a:rect l="0" t="0" r="r" b="b"/>
            <a:pathLst>
              <a:path w="120" h="285">
                <a:moveTo>
                  <a:pt x="0" y="78"/>
                </a:moveTo>
                <a:cubicBezTo>
                  <a:pt x="0" y="78"/>
                  <a:pt x="0" y="71"/>
                  <a:pt x="0" y="56"/>
                </a:cubicBezTo>
                <a:cubicBezTo>
                  <a:pt x="0" y="41"/>
                  <a:pt x="5" y="28"/>
                  <a:pt x="15" y="17"/>
                </a:cubicBezTo>
                <a:cubicBezTo>
                  <a:pt x="24" y="5"/>
                  <a:pt x="37" y="0"/>
                  <a:pt x="53" y="0"/>
                </a:cubicBezTo>
                <a:cubicBezTo>
                  <a:pt x="70" y="0"/>
                  <a:pt x="86" y="8"/>
                  <a:pt x="99" y="23"/>
                </a:cubicBezTo>
                <a:cubicBezTo>
                  <a:pt x="113" y="38"/>
                  <a:pt x="120" y="65"/>
                  <a:pt x="120" y="103"/>
                </a:cubicBezTo>
                <a:cubicBezTo>
                  <a:pt x="120" y="124"/>
                  <a:pt x="118" y="144"/>
                  <a:pt x="112" y="164"/>
                </a:cubicBezTo>
                <a:cubicBezTo>
                  <a:pt x="107" y="184"/>
                  <a:pt x="100" y="201"/>
                  <a:pt x="93" y="215"/>
                </a:cubicBezTo>
                <a:cubicBezTo>
                  <a:pt x="86" y="230"/>
                  <a:pt x="78" y="242"/>
                  <a:pt x="69" y="252"/>
                </a:cubicBezTo>
                <a:cubicBezTo>
                  <a:pt x="60" y="263"/>
                  <a:pt x="53" y="271"/>
                  <a:pt x="47" y="277"/>
                </a:cubicBezTo>
                <a:cubicBezTo>
                  <a:pt x="41" y="283"/>
                  <a:pt x="37" y="286"/>
                  <a:pt x="35" y="285"/>
                </a:cubicBezTo>
                <a:cubicBezTo>
                  <a:pt x="33" y="285"/>
                  <a:pt x="29" y="282"/>
                  <a:pt x="24" y="277"/>
                </a:cubicBezTo>
                <a:cubicBezTo>
                  <a:pt x="18" y="271"/>
                  <a:pt x="15" y="267"/>
                  <a:pt x="15" y="265"/>
                </a:cubicBezTo>
                <a:cubicBezTo>
                  <a:pt x="15" y="263"/>
                  <a:pt x="19" y="258"/>
                  <a:pt x="25" y="251"/>
                </a:cubicBezTo>
                <a:cubicBezTo>
                  <a:pt x="32" y="243"/>
                  <a:pt x="40" y="234"/>
                  <a:pt x="48" y="224"/>
                </a:cubicBezTo>
                <a:cubicBezTo>
                  <a:pt x="56" y="213"/>
                  <a:pt x="64" y="198"/>
                  <a:pt x="71" y="178"/>
                </a:cubicBezTo>
                <a:cubicBezTo>
                  <a:pt x="80" y="159"/>
                  <a:pt x="84" y="137"/>
                  <a:pt x="87" y="112"/>
                </a:cubicBezTo>
                <a:lnTo>
                  <a:pt x="87" y="102"/>
                </a:lnTo>
                <a:lnTo>
                  <a:pt x="86" y="103"/>
                </a:lnTo>
                <a:cubicBezTo>
                  <a:pt x="85" y="103"/>
                  <a:pt x="83" y="104"/>
                  <a:pt x="81" y="104"/>
                </a:cubicBezTo>
                <a:cubicBezTo>
                  <a:pt x="80" y="105"/>
                  <a:pt x="78" y="106"/>
                  <a:pt x="76" y="107"/>
                </a:cubicBezTo>
                <a:cubicBezTo>
                  <a:pt x="73" y="108"/>
                  <a:pt x="70" y="109"/>
                  <a:pt x="67" y="109"/>
                </a:cubicBezTo>
                <a:cubicBezTo>
                  <a:pt x="63" y="109"/>
                  <a:pt x="60" y="109"/>
                  <a:pt x="56" y="110"/>
                </a:cubicBezTo>
                <a:cubicBezTo>
                  <a:pt x="40" y="110"/>
                  <a:pt x="27" y="105"/>
                  <a:pt x="16" y="94"/>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2" name="Freeform 451"/>
          <p:cNvSpPr/>
          <p:nvPr/>
        </p:nvSpPr>
        <p:spPr>
          <a:xfrm>
            <a:off x="4453200" y="4363920"/>
            <a:ext cx="264600" cy="223200"/>
          </a:xfrm>
          <a:custGeom>
            <a:avLst/>
            <a:gdLst/>
            <a:ahLst/>
            <a:cxnLst/>
            <a:rect l="0" t="0" r="r" b="b"/>
            <a:pathLst>
              <a:path w="735" h="620">
                <a:moveTo>
                  <a:pt x="326" y="620"/>
                </a:moveTo>
                <a:cubicBezTo>
                  <a:pt x="312" y="618"/>
                  <a:pt x="259" y="617"/>
                  <a:pt x="169" y="617"/>
                </a:cubicBezTo>
                <a:cubicBezTo>
                  <a:pt x="78" y="617"/>
                  <a:pt x="26" y="618"/>
                  <a:pt x="11" y="620"/>
                </a:cubicBezTo>
                <a:lnTo>
                  <a:pt x="0" y="620"/>
                </a:lnTo>
                <a:lnTo>
                  <a:pt x="0" y="563"/>
                </a:lnTo>
                <a:lnTo>
                  <a:pt x="98" y="563"/>
                </a:lnTo>
                <a:lnTo>
                  <a:pt x="98" y="56"/>
                </a:lnTo>
                <a:lnTo>
                  <a:pt x="0" y="56"/>
                </a:lnTo>
                <a:lnTo>
                  <a:pt x="0" y="0"/>
                </a:lnTo>
                <a:lnTo>
                  <a:pt x="11" y="0"/>
                </a:lnTo>
                <a:cubicBezTo>
                  <a:pt x="26" y="1"/>
                  <a:pt x="78" y="2"/>
                  <a:pt x="169" y="2"/>
                </a:cubicBezTo>
                <a:cubicBezTo>
                  <a:pt x="259" y="2"/>
                  <a:pt x="312" y="1"/>
                  <a:pt x="326" y="0"/>
                </a:cubicBezTo>
                <a:lnTo>
                  <a:pt x="337" y="0"/>
                </a:lnTo>
                <a:lnTo>
                  <a:pt x="337" y="56"/>
                </a:lnTo>
                <a:lnTo>
                  <a:pt x="240" y="56"/>
                </a:lnTo>
                <a:lnTo>
                  <a:pt x="240" y="314"/>
                </a:lnTo>
                <a:lnTo>
                  <a:pt x="391" y="183"/>
                </a:lnTo>
                <a:lnTo>
                  <a:pt x="538" y="56"/>
                </a:lnTo>
                <a:lnTo>
                  <a:pt x="476" y="56"/>
                </a:lnTo>
                <a:lnTo>
                  <a:pt x="476" y="0"/>
                </a:lnTo>
                <a:lnTo>
                  <a:pt x="486" y="0"/>
                </a:lnTo>
                <a:cubicBezTo>
                  <a:pt x="499" y="1"/>
                  <a:pt x="544" y="2"/>
                  <a:pt x="623" y="2"/>
                </a:cubicBezTo>
                <a:cubicBezTo>
                  <a:pt x="675" y="2"/>
                  <a:pt x="705" y="1"/>
                  <a:pt x="714" y="0"/>
                </a:cubicBezTo>
                <a:lnTo>
                  <a:pt x="721" y="0"/>
                </a:lnTo>
                <a:lnTo>
                  <a:pt x="721" y="56"/>
                </a:lnTo>
                <a:lnTo>
                  <a:pt x="625" y="56"/>
                </a:lnTo>
                <a:lnTo>
                  <a:pt x="520" y="146"/>
                </a:lnTo>
                <a:cubicBezTo>
                  <a:pt x="455" y="201"/>
                  <a:pt x="420" y="232"/>
                  <a:pt x="414" y="238"/>
                </a:cubicBezTo>
                <a:cubicBezTo>
                  <a:pt x="413" y="238"/>
                  <a:pt x="413" y="239"/>
                  <a:pt x="415" y="241"/>
                </a:cubicBezTo>
                <a:cubicBezTo>
                  <a:pt x="416" y="244"/>
                  <a:pt x="421" y="251"/>
                  <a:pt x="429" y="262"/>
                </a:cubicBezTo>
                <a:cubicBezTo>
                  <a:pt x="437" y="274"/>
                  <a:pt x="449" y="290"/>
                  <a:pt x="465" y="310"/>
                </a:cubicBezTo>
                <a:cubicBezTo>
                  <a:pt x="480" y="331"/>
                  <a:pt x="503" y="361"/>
                  <a:pt x="532" y="401"/>
                </a:cubicBezTo>
                <a:lnTo>
                  <a:pt x="651" y="562"/>
                </a:lnTo>
                <a:lnTo>
                  <a:pt x="693" y="563"/>
                </a:lnTo>
                <a:lnTo>
                  <a:pt x="735" y="563"/>
                </a:lnTo>
                <a:lnTo>
                  <a:pt x="735" y="620"/>
                </a:lnTo>
                <a:lnTo>
                  <a:pt x="726" y="620"/>
                </a:lnTo>
                <a:cubicBezTo>
                  <a:pt x="719" y="618"/>
                  <a:pt x="676" y="617"/>
                  <a:pt x="599" y="617"/>
                </a:cubicBezTo>
                <a:cubicBezTo>
                  <a:pt x="508" y="617"/>
                  <a:pt x="454" y="618"/>
                  <a:pt x="440" y="620"/>
                </a:cubicBezTo>
                <a:lnTo>
                  <a:pt x="428" y="620"/>
                </a:lnTo>
                <a:lnTo>
                  <a:pt x="428" y="563"/>
                </a:lnTo>
                <a:lnTo>
                  <a:pt x="462" y="563"/>
                </a:lnTo>
                <a:cubicBezTo>
                  <a:pt x="483" y="563"/>
                  <a:pt x="493" y="563"/>
                  <a:pt x="493" y="562"/>
                </a:cubicBezTo>
                <a:cubicBezTo>
                  <a:pt x="493" y="561"/>
                  <a:pt x="463" y="521"/>
                  <a:pt x="404" y="442"/>
                </a:cubicBezTo>
                <a:cubicBezTo>
                  <a:pt x="345" y="363"/>
                  <a:pt x="316" y="323"/>
                  <a:pt x="315" y="323"/>
                </a:cubicBezTo>
                <a:lnTo>
                  <a:pt x="240" y="388"/>
                </a:lnTo>
                <a:lnTo>
                  <a:pt x="240" y="563"/>
                </a:lnTo>
                <a:lnTo>
                  <a:pt x="337" y="563"/>
                </a:lnTo>
                <a:lnTo>
                  <a:pt x="337" y="620"/>
                </a:lnTo>
                <a:lnTo>
                  <a:pt x="326" y="6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3" name="Freeform 452"/>
          <p:cNvSpPr/>
          <p:nvPr/>
        </p:nvSpPr>
        <p:spPr>
          <a:xfrm>
            <a:off x="4758840" y="4547520"/>
            <a:ext cx="43200" cy="102600"/>
          </a:xfrm>
          <a:custGeom>
            <a:avLst/>
            <a:gdLst/>
            <a:ahLst/>
            <a:cxnLst/>
            <a:rect l="0" t="0" r="r" b="b"/>
            <a:pathLst>
              <a:path w="120" h="285">
                <a:moveTo>
                  <a:pt x="0" y="78"/>
                </a:moveTo>
                <a:cubicBezTo>
                  <a:pt x="0" y="78"/>
                  <a:pt x="0" y="71"/>
                  <a:pt x="0" y="56"/>
                </a:cubicBezTo>
                <a:cubicBezTo>
                  <a:pt x="0" y="41"/>
                  <a:pt x="5" y="28"/>
                  <a:pt x="14" y="17"/>
                </a:cubicBezTo>
                <a:cubicBezTo>
                  <a:pt x="24" y="5"/>
                  <a:pt x="37" y="0"/>
                  <a:pt x="54" y="0"/>
                </a:cubicBezTo>
                <a:cubicBezTo>
                  <a:pt x="71" y="0"/>
                  <a:pt x="86" y="8"/>
                  <a:pt x="99" y="23"/>
                </a:cubicBezTo>
                <a:cubicBezTo>
                  <a:pt x="112" y="38"/>
                  <a:pt x="119" y="65"/>
                  <a:pt x="120" y="103"/>
                </a:cubicBezTo>
                <a:cubicBezTo>
                  <a:pt x="120" y="124"/>
                  <a:pt x="117" y="144"/>
                  <a:pt x="112" y="164"/>
                </a:cubicBezTo>
                <a:cubicBezTo>
                  <a:pt x="106" y="184"/>
                  <a:pt x="100" y="201"/>
                  <a:pt x="93" y="215"/>
                </a:cubicBezTo>
                <a:cubicBezTo>
                  <a:pt x="86" y="230"/>
                  <a:pt x="78" y="242"/>
                  <a:pt x="69" y="252"/>
                </a:cubicBezTo>
                <a:cubicBezTo>
                  <a:pt x="61" y="263"/>
                  <a:pt x="54" y="271"/>
                  <a:pt x="47" y="277"/>
                </a:cubicBezTo>
                <a:cubicBezTo>
                  <a:pt x="41" y="283"/>
                  <a:pt x="37" y="286"/>
                  <a:pt x="35" y="285"/>
                </a:cubicBezTo>
                <a:cubicBezTo>
                  <a:pt x="33" y="285"/>
                  <a:pt x="29" y="282"/>
                  <a:pt x="23" y="277"/>
                </a:cubicBezTo>
                <a:cubicBezTo>
                  <a:pt x="18" y="271"/>
                  <a:pt x="15" y="267"/>
                  <a:pt x="15" y="265"/>
                </a:cubicBezTo>
                <a:cubicBezTo>
                  <a:pt x="15" y="263"/>
                  <a:pt x="18" y="258"/>
                  <a:pt x="25" y="251"/>
                </a:cubicBezTo>
                <a:cubicBezTo>
                  <a:pt x="32" y="243"/>
                  <a:pt x="39" y="234"/>
                  <a:pt x="48" y="224"/>
                </a:cubicBezTo>
                <a:cubicBezTo>
                  <a:pt x="57" y="213"/>
                  <a:pt x="65" y="198"/>
                  <a:pt x="72" y="178"/>
                </a:cubicBezTo>
                <a:cubicBezTo>
                  <a:pt x="79" y="159"/>
                  <a:pt x="84" y="137"/>
                  <a:pt x="87" y="112"/>
                </a:cubicBezTo>
                <a:lnTo>
                  <a:pt x="87" y="102"/>
                </a:lnTo>
                <a:lnTo>
                  <a:pt x="86" y="103"/>
                </a:lnTo>
                <a:cubicBezTo>
                  <a:pt x="84" y="103"/>
                  <a:pt x="83" y="104"/>
                  <a:pt x="81" y="104"/>
                </a:cubicBezTo>
                <a:cubicBezTo>
                  <a:pt x="79" y="105"/>
                  <a:pt x="78" y="106"/>
                  <a:pt x="76" y="107"/>
                </a:cubicBezTo>
                <a:cubicBezTo>
                  <a:pt x="74" y="108"/>
                  <a:pt x="71" y="109"/>
                  <a:pt x="68" y="109"/>
                </a:cubicBezTo>
                <a:cubicBezTo>
                  <a:pt x="64" y="109"/>
                  <a:pt x="60" y="109"/>
                  <a:pt x="57" y="110"/>
                </a:cubicBezTo>
                <a:cubicBezTo>
                  <a:pt x="40" y="110"/>
                  <a:pt x="26" y="105"/>
                  <a:pt x="16" y="94"/>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4" name="Freeform 453"/>
          <p:cNvSpPr/>
          <p:nvPr/>
        </p:nvSpPr>
        <p:spPr>
          <a:xfrm>
            <a:off x="4885920" y="4363920"/>
            <a:ext cx="266400" cy="225360"/>
          </a:xfrm>
          <a:custGeom>
            <a:avLst/>
            <a:gdLst/>
            <a:ahLst/>
            <a:cxnLst/>
            <a:rect l="0" t="0" r="r" b="b"/>
            <a:pathLst>
              <a:path w="740" h="626">
                <a:moveTo>
                  <a:pt x="513" y="0"/>
                </a:moveTo>
                <a:lnTo>
                  <a:pt x="524" y="0"/>
                </a:lnTo>
                <a:cubicBezTo>
                  <a:pt x="531" y="0"/>
                  <a:pt x="539" y="0"/>
                  <a:pt x="548" y="0"/>
                </a:cubicBezTo>
                <a:cubicBezTo>
                  <a:pt x="558" y="0"/>
                  <a:pt x="568" y="1"/>
                  <a:pt x="580" y="1"/>
                </a:cubicBezTo>
                <a:cubicBezTo>
                  <a:pt x="591" y="2"/>
                  <a:pt x="602" y="2"/>
                  <a:pt x="611" y="1"/>
                </a:cubicBezTo>
                <a:cubicBezTo>
                  <a:pt x="620" y="1"/>
                  <a:pt x="627" y="1"/>
                  <a:pt x="632" y="2"/>
                </a:cubicBezTo>
                <a:cubicBezTo>
                  <a:pt x="695" y="2"/>
                  <a:pt x="729" y="1"/>
                  <a:pt x="732" y="0"/>
                </a:cubicBezTo>
                <a:lnTo>
                  <a:pt x="740" y="0"/>
                </a:lnTo>
                <a:lnTo>
                  <a:pt x="740" y="56"/>
                </a:lnTo>
                <a:lnTo>
                  <a:pt x="650" y="56"/>
                </a:lnTo>
                <a:lnTo>
                  <a:pt x="530" y="335"/>
                </a:lnTo>
                <a:cubicBezTo>
                  <a:pt x="514" y="372"/>
                  <a:pt x="494" y="417"/>
                  <a:pt x="472" y="471"/>
                </a:cubicBezTo>
                <a:cubicBezTo>
                  <a:pt x="439" y="546"/>
                  <a:pt x="420" y="590"/>
                  <a:pt x="414" y="603"/>
                </a:cubicBezTo>
                <a:cubicBezTo>
                  <a:pt x="408" y="615"/>
                  <a:pt x="401" y="623"/>
                  <a:pt x="395" y="625"/>
                </a:cubicBezTo>
                <a:lnTo>
                  <a:pt x="394" y="626"/>
                </a:lnTo>
                <a:lnTo>
                  <a:pt x="348" y="626"/>
                </a:lnTo>
                <a:cubicBezTo>
                  <a:pt x="341" y="624"/>
                  <a:pt x="336" y="619"/>
                  <a:pt x="332" y="612"/>
                </a:cubicBezTo>
                <a:cubicBezTo>
                  <a:pt x="328" y="605"/>
                  <a:pt x="288" y="513"/>
                  <a:pt x="211" y="335"/>
                </a:cubicBezTo>
                <a:lnTo>
                  <a:pt x="91" y="56"/>
                </a:lnTo>
                <a:lnTo>
                  <a:pt x="0" y="56"/>
                </a:lnTo>
                <a:lnTo>
                  <a:pt x="0" y="0"/>
                </a:lnTo>
                <a:lnTo>
                  <a:pt x="10" y="0"/>
                </a:lnTo>
                <a:cubicBezTo>
                  <a:pt x="23" y="1"/>
                  <a:pt x="69" y="2"/>
                  <a:pt x="150" y="2"/>
                </a:cubicBezTo>
                <a:cubicBezTo>
                  <a:pt x="240" y="2"/>
                  <a:pt x="293" y="1"/>
                  <a:pt x="307" y="0"/>
                </a:cubicBezTo>
                <a:lnTo>
                  <a:pt x="319" y="0"/>
                </a:lnTo>
                <a:lnTo>
                  <a:pt x="319" y="56"/>
                </a:lnTo>
                <a:lnTo>
                  <a:pt x="240" y="56"/>
                </a:lnTo>
                <a:lnTo>
                  <a:pt x="325" y="256"/>
                </a:lnTo>
                <a:lnTo>
                  <a:pt x="412" y="453"/>
                </a:lnTo>
                <a:lnTo>
                  <a:pt x="423" y="428"/>
                </a:lnTo>
                <a:cubicBezTo>
                  <a:pt x="430" y="412"/>
                  <a:pt x="441" y="386"/>
                  <a:pt x="456" y="351"/>
                </a:cubicBezTo>
                <a:cubicBezTo>
                  <a:pt x="471" y="316"/>
                  <a:pt x="485" y="284"/>
                  <a:pt x="498" y="254"/>
                </a:cubicBezTo>
                <a:lnTo>
                  <a:pt x="584" y="56"/>
                </a:lnTo>
                <a:lnTo>
                  <a:pt x="504" y="56"/>
                </a:lnTo>
                <a:lnTo>
                  <a:pt x="504" y="0"/>
                </a:lnTo>
                <a:lnTo>
                  <a:pt x="513"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5" name="Freeform 454"/>
          <p:cNvSpPr/>
          <p:nvPr/>
        </p:nvSpPr>
        <p:spPr>
          <a:xfrm>
            <a:off x="5178240" y="4343040"/>
            <a:ext cx="78120" cy="325080"/>
          </a:xfrm>
          <a:custGeom>
            <a:avLst/>
            <a:gdLst/>
            <a:ahLst/>
            <a:cxnLst/>
            <a:rect l="0" t="0" r="r" b="b"/>
            <a:pathLst>
              <a:path w="217" h="903">
                <a:moveTo>
                  <a:pt x="4" y="1"/>
                </a:moveTo>
                <a:lnTo>
                  <a:pt x="8" y="0"/>
                </a:lnTo>
                <a:cubicBezTo>
                  <a:pt x="11" y="0"/>
                  <a:pt x="14" y="0"/>
                  <a:pt x="17" y="0"/>
                </a:cubicBezTo>
                <a:lnTo>
                  <a:pt x="28" y="0"/>
                </a:lnTo>
                <a:lnTo>
                  <a:pt x="53" y="21"/>
                </a:lnTo>
                <a:cubicBezTo>
                  <a:pt x="110" y="73"/>
                  <a:pt x="152" y="137"/>
                  <a:pt x="178" y="214"/>
                </a:cubicBezTo>
                <a:cubicBezTo>
                  <a:pt x="204" y="290"/>
                  <a:pt x="217" y="370"/>
                  <a:pt x="217" y="452"/>
                </a:cubicBezTo>
                <a:cubicBezTo>
                  <a:pt x="217" y="493"/>
                  <a:pt x="214" y="532"/>
                  <a:pt x="208" y="570"/>
                </a:cubicBezTo>
                <a:cubicBezTo>
                  <a:pt x="201" y="608"/>
                  <a:pt x="195" y="640"/>
                  <a:pt x="187" y="667"/>
                </a:cubicBezTo>
                <a:cubicBezTo>
                  <a:pt x="179" y="693"/>
                  <a:pt x="168" y="720"/>
                  <a:pt x="153" y="746"/>
                </a:cubicBezTo>
                <a:cubicBezTo>
                  <a:pt x="139" y="773"/>
                  <a:pt x="126" y="793"/>
                  <a:pt x="118" y="807"/>
                </a:cubicBezTo>
                <a:cubicBezTo>
                  <a:pt x="110" y="821"/>
                  <a:pt x="97" y="836"/>
                  <a:pt x="81" y="853"/>
                </a:cubicBezTo>
                <a:cubicBezTo>
                  <a:pt x="65" y="870"/>
                  <a:pt x="55" y="880"/>
                  <a:pt x="52" y="883"/>
                </a:cubicBezTo>
                <a:cubicBezTo>
                  <a:pt x="49" y="886"/>
                  <a:pt x="42" y="891"/>
                  <a:pt x="31" y="900"/>
                </a:cubicBezTo>
                <a:cubicBezTo>
                  <a:pt x="30" y="902"/>
                  <a:pt x="28" y="903"/>
                  <a:pt x="28" y="903"/>
                </a:cubicBezTo>
                <a:lnTo>
                  <a:pt x="17" y="903"/>
                </a:lnTo>
                <a:cubicBezTo>
                  <a:pt x="12" y="903"/>
                  <a:pt x="9" y="903"/>
                  <a:pt x="7" y="903"/>
                </a:cubicBezTo>
                <a:cubicBezTo>
                  <a:pt x="5" y="903"/>
                  <a:pt x="4" y="903"/>
                  <a:pt x="2" y="901"/>
                </a:cubicBezTo>
                <a:cubicBezTo>
                  <a:pt x="1" y="899"/>
                  <a:pt x="0" y="896"/>
                  <a:pt x="0" y="893"/>
                </a:cubicBezTo>
                <a:cubicBezTo>
                  <a:pt x="0" y="892"/>
                  <a:pt x="4" y="888"/>
                  <a:pt x="10" y="881"/>
                </a:cubicBezTo>
                <a:cubicBezTo>
                  <a:pt x="103" y="784"/>
                  <a:pt x="151" y="641"/>
                  <a:pt x="151" y="452"/>
                </a:cubicBezTo>
                <a:cubicBezTo>
                  <a:pt x="151" y="263"/>
                  <a:pt x="103" y="120"/>
                  <a:pt x="10" y="22"/>
                </a:cubicBezTo>
                <a:cubicBezTo>
                  <a:pt x="4" y="15"/>
                  <a:pt x="0" y="11"/>
                  <a:pt x="0" y="11"/>
                </a:cubicBezTo>
                <a:cubicBezTo>
                  <a:pt x="0" y="6"/>
                  <a:pt x="1" y="2"/>
                  <a:pt x="4"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6" name="Freeform 455"/>
          <p:cNvSpPr/>
          <p:nvPr/>
        </p:nvSpPr>
        <p:spPr>
          <a:xfrm>
            <a:off x="5395320" y="4467600"/>
            <a:ext cx="216720" cy="76320"/>
          </a:xfrm>
          <a:custGeom>
            <a:avLst/>
            <a:gdLst/>
            <a:ahLst/>
            <a:cxnLst/>
            <a:rect l="0" t="0" r="r" b="b"/>
            <a:pathLst>
              <a:path w="602" h="212">
                <a:moveTo>
                  <a:pt x="0" y="18"/>
                </a:moveTo>
                <a:cubicBezTo>
                  <a:pt x="0" y="10"/>
                  <a:pt x="4" y="4"/>
                  <a:pt x="12" y="0"/>
                </a:cubicBezTo>
                <a:lnTo>
                  <a:pt x="588" y="0"/>
                </a:lnTo>
                <a:cubicBezTo>
                  <a:pt x="597" y="4"/>
                  <a:pt x="602" y="10"/>
                  <a:pt x="602" y="18"/>
                </a:cubicBezTo>
                <a:cubicBezTo>
                  <a:pt x="602" y="24"/>
                  <a:pt x="598" y="30"/>
                  <a:pt x="589" y="35"/>
                </a:cubicBezTo>
                <a:lnTo>
                  <a:pt x="301" y="36"/>
                </a:lnTo>
                <a:lnTo>
                  <a:pt x="14" y="36"/>
                </a:lnTo>
                <a:cubicBezTo>
                  <a:pt x="4" y="33"/>
                  <a:pt x="0" y="27"/>
                  <a:pt x="0" y="18"/>
                </a:cubicBezTo>
                <a:moveTo>
                  <a:pt x="0" y="194"/>
                </a:moveTo>
                <a:cubicBezTo>
                  <a:pt x="0" y="185"/>
                  <a:pt x="4" y="179"/>
                  <a:pt x="14" y="176"/>
                </a:cubicBezTo>
                <a:lnTo>
                  <a:pt x="589" y="176"/>
                </a:lnTo>
                <a:cubicBezTo>
                  <a:pt x="598" y="182"/>
                  <a:pt x="602" y="188"/>
                  <a:pt x="602" y="194"/>
                </a:cubicBezTo>
                <a:cubicBezTo>
                  <a:pt x="602" y="202"/>
                  <a:pt x="597" y="208"/>
                  <a:pt x="588" y="212"/>
                </a:cubicBezTo>
                <a:lnTo>
                  <a:pt x="12" y="212"/>
                </a:lnTo>
                <a:cubicBezTo>
                  <a:pt x="4"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7" name="Freeform 456"/>
          <p:cNvSpPr/>
          <p:nvPr/>
        </p:nvSpPr>
        <p:spPr>
          <a:xfrm>
            <a:off x="5730840" y="4440960"/>
            <a:ext cx="106200" cy="149760"/>
          </a:xfrm>
          <a:custGeom>
            <a:avLst/>
            <a:gdLst/>
            <a:ahLst/>
            <a:cxnLst/>
            <a:rect l="0" t="0" r="r" b="b"/>
            <a:pathLst>
              <a:path w="295" h="416">
                <a:moveTo>
                  <a:pt x="237" y="120"/>
                </a:moveTo>
                <a:cubicBezTo>
                  <a:pt x="237" y="95"/>
                  <a:pt x="229" y="75"/>
                  <a:pt x="213" y="57"/>
                </a:cubicBezTo>
                <a:cubicBezTo>
                  <a:pt x="197" y="40"/>
                  <a:pt x="173" y="31"/>
                  <a:pt x="143" y="31"/>
                </a:cubicBezTo>
                <a:cubicBezTo>
                  <a:pt x="121" y="31"/>
                  <a:pt x="101" y="35"/>
                  <a:pt x="86" y="43"/>
                </a:cubicBezTo>
                <a:cubicBezTo>
                  <a:pt x="68" y="54"/>
                  <a:pt x="59" y="70"/>
                  <a:pt x="59" y="90"/>
                </a:cubicBezTo>
                <a:cubicBezTo>
                  <a:pt x="58" y="93"/>
                  <a:pt x="58" y="97"/>
                  <a:pt x="59" y="101"/>
                </a:cubicBezTo>
                <a:cubicBezTo>
                  <a:pt x="59" y="106"/>
                  <a:pt x="64" y="114"/>
                  <a:pt x="73" y="123"/>
                </a:cubicBezTo>
                <a:cubicBezTo>
                  <a:pt x="82" y="133"/>
                  <a:pt x="95" y="140"/>
                  <a:pt x="113" y="146"/>
                </a:cubicBezTo>
                <a:cubicBezTo>
                  <a:pt x="124" y="149"/>
                  <a:pt x="137" y="151"/>
                  <a:pt x="153" y="154"/>
                </a:cubicBezTo>
                <a:cubicBezTo>
                  <a:pt x="168" y="156"/>
                  <a:pt x="181" y="159"/>
                  <a:pt x="192" y="162"/>
                </a:cubicBezTo>
                <a:cubicBezTo>
                  <a:pt x="203" y="165"/>
                  <a:pt x="213" y="169"/>
                  <a:pt x="221" y="174"/>
                </a:cubicBezTo>
                <a:cubicBezTo>
                  <a:pt x="231" y="179"/>
                  <a:pt x="241" y="185"/>
                  <a:pt x="251" y="192"/>
                </a:cubicBezTo>
                <a:cubicBezTo>
                  <a:pt x="261" y="199"/>
                  <a:pt x="270" y="211"/>
                  <a:pt x="280" y="229"/>
                </a:cubicBezTo>
                <a:cubicBezTo>
                  <a:pt x="289" y="246"/>
                  <a:pt x="295" y="265"/>
                  <a:pt x="295" y="285"/>
                </a:cubicBezTo>
                <a:cubicBezTo>
                  <a:pt x="295" y="323"/>
                  <a:pt x="284" y="354"/>
                  <a:pt x="261" y="378"/>
                </a:cubicBezTo>
                <a:cubicBezTo>
                  <a:pt x="238" y="402"/>
                  <a:pt x="201" y="414"/>
                  <a:pt x="150" y="415"/>
                </a:cubicBezTo>
                <a:lnTo>
                  <a:pt x="143" y="415"/>
                </a:lnTo>
                <a:cubicBezTo>
                  <a:pt x="111" y="415"/>
                  <a:pt x="81" y="404"/>
                  <a:pt x="55" y="382"/>
                </a:cubicBezTo>
                <a:lnTo>
                  <a:pt x="48" y="389"/>
                </a:lnTo>
                <a:lnTo>
                  <a:pt x="40" y="397"/>
                </a:lnTo>
                <a:cubicBezTo>
                  <a:pt x="36" y="400"/>
                  <a:pt x="32" y="404"/>
                  <a:pt x="29" y="407"/>
                </a:cubicBezTo>
                <a:lnTo>
                  <a:pt x="19" y="416"/>
                </a:lnTo>
                <a:lnTo>
                  <a:pt x="12" y="416"/>
                </a:lnTo>
                <a:lnTo>
                  <a:pt x="8" y="416"/>
                </a:lnTo>
                <a:cubicBezTo>
                  <a:pt x="6" y="416"/>
                  <a:pt x="3" y="414"/>
                  <a:pt x="0" y="410"/>
                </a:cubicBezTo>
                <a:lnTo>
                  <a:pt x="0" y="339"/>
                </a:lnTo>
                <a:lnTo>
                  <a:pt x="0" y="286"/>
                </a:lnTo>
                <a:cubicBezTo>
                  <a:pt x="0" y="273"/>
                  <a:pt x="0" y="265"/>
                  <a:pt x="2" y="263"/>
                </a:cubicBezTo>
                <a:cubicBezTo>
                  <a:pt x="3" y="261"/>
                  <a:pt x="6" y="259"/>
                  <a:pt x="11" y="259"/>
                </a:cubicBezTo>
                <a:lnTo>
                  <a:pt x="19" y="259"/>
                </a:lnTo>
                <a:cubicBezTo>
                  <a:pt x="26" y="259"/>
                  <a:pt x="31" y="260"/>
                  <a:pt x="33" y="262"/>
                </a:cubicBezTo>
                <a:cubicBezTo>
                  <a:pt x="36" y="265"/>
                  <a:pt x="37" y="268"/>
                  <a:pt x="38" y="273"/>
                </a:cubicBezTo>
                <a:cubicBezTo>
                  <a:pt x="38" y="278"/>
                  <a:pt x="40" y="286"/>
                  <a:pt x="44" y="298"/>
                </a:cubicBezTo>
                <a:cubicBezTo>
                  <a:pt x="48" y="310"/>
                  <a:pt x="53" y="322"/>
                  <a:pt x="61" y="336"/>
                </a:cubicBezTo>
                <a:cubicBezTo>
                  <a:pt x="82" y="367"/>
                  <a:pt x="112" y="382"/>
                  <a:pt x="150" y="382"/>
                </a:cubicBezTo>
                <a:cubicBezTo>
                  <a:pt x="208" y="382"/>
                  <a:pt x="237" y="359"/>
                  <a:pt x="237" y="312"/>
                </a:cubicBezTo>
                <a:cubicBezTo>
                  <a:pt x="237" y="294"/>
                  <a:pt x="232" y="279"/>
                  <a:pt x="221" y="268"/>
                </a:cubicBezTo>
                <a:cubicBezTo>
                  <a:pt x="209" y="254"/>
                  <a:pt x="184" y="243"/>
                  <a:pt x="146" y="236"/>
                </a:cubicBezTo>
                <a:cubicBezTo>
                  <a:pt x="108" y="229"/>
                  <a:pt x="82" y="222"/>
                  <a:pt x="70" y="215"/>
                </a:cubicBezTo>
                <a:cubicBezTo>
                  <a:pt x="49" y="205"/>
                  <a:pt x="31" y="191"/>
                  <a:pt x="19" y="174"/>
                </a:cubicBezTo>
                <a:cubicBezTo>
                  <a:pt x="6" y="156"/>
                  <a:pt x="0" y="138"/>
                  <a:pt x="0" y="118"/>
                </a:cubicBezTo>
                <a:cubicBezTo>
                  <a:pt x="0" y="94"/>
                  <a:pt x="5" y="74"/>
                  <a:pt x="15" y="58"/>
                </a:cubicBezTo>
                <a:cubicBezTo>
                  <a:pt x="25" y="42"/>
                  <a:pt x="38" y="30"/>
                  <a:pt x="54" y="22"/>
                </a:cubicBezTo>
                <a:cubicBezTo>
                  <a:pt x="70" y="14"/>
                  <a:pt x="85" y="9"/>
                  <a:pt x="99" y="6"/>
                </a:cubicBezTo>
                <a:cubicBezTo>
                  <a:pt x="115" y="3"/>
                  <a:pt x="128" y="1"/>
                  <a:pt x="140" y="1"/>
                </a:cubicBezTo>
                <a:lnTo>
                  <a:pt x="150" y="1"/>
                </a:lnTo>
                <a:cubicBezTo>
                  <a:pt x="174" y="1"/>
                  <a:pt x="195" y="6"/>
                  <a:pt x="213" y="15"/>
                </a:cubicBezTo>
                <a:lnTo>
                  <a:pt x="227" y="22"/>
                </a:lnTo>
                <a:lnTo>
                  <a:pt x="235" y="16"/>
                </a:lnTo>
                <a:cubicBezTo>
                  <a:pt x="241" y="10"/>
                  <a:pt x="247" y="5"/>
                  <a:pt x="255" y="0"/>
                </a:cubicBezTo>
                <a:lnTo>
                  <a:pt x="262" y="0"/>
                </a:lnTo>
                <a:lnTo>
                  <a:pt x="265" y="0"/>
                </a:lnTo>
                <a:cubicBezTo>
                  <a:pt x="267" y="0"/>
                  <a:pt x="270" y="2"/>
                  <a:pt x="273" y="6"/>
                </a:cubicBezTo>
                <a:lnTo>
                  <a:pt x="273" y="125"/>
                </a:lnTo>
                <a:lnTo>
                  <a:pt x="268" y="130"/>
                </a:lnTo>
                <a:lnTo>
                  <a:pt x="243" y="130"/>
                </a:lnTo>
                <a:cubicBezTo>
                  <a:pt x="239" y="127"/>
                  <a:pt x="237" y="123"/>
                  <a:pt x="237" y="12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8" name="Freeform 457"/>
          <p:cNvSpPr/>
          <p:nvPr/>
        </p:nvSpPr>
        <p:spPr>
          <a:xfrm>
            <a:off x="5857200" y="4440960"/>
            <a:ext cx="144360" cy="149400"/>
          </a:xfrm>
          <a:custGeom>
            <a:avLst/>
            <a:gdLst/>
            <a:ahLst/>
            <a:cxnLst/>
            <a:rect l="0" t="0" r="r" b="b"/>
            <a:pathLst>
              <a:path w="401" h="415">
                <a:moveTo>
                  <a:pt x="0" y="212"/>
                </a:moveTo>
                <a:cubicBezTo>
                  <a:pt x="0" y="154"/>
                  <a:pt x="20" y="105"/>
                  <a:pt x="59" y="64"/>
                </a:cubicBezTo>
                <a:cubicBezTo>
                  <a:pt x="98" y="22"/>
                  <a:pt x="145" y="1"/>
                  <a:pt x="200" y="0"/>
                </a:cubicBezTo>
                <a:cubicBezTo>
                  <a:pt x="255" y="0"/>
                  <a:pt x="302" y="21"/>
                  <a:pt x="341" y="62"/>
                </a:cubicBezTo>
                <a:cubicBezTo>
                  <a:pt x="380" y="103"/>
                  <a:pt x="400" y="152"/>
                  <a:pt x="401" y="211"/>
                </a:cubicBezTo>
                <a:cubicBezTo>
                  <a:pt x="401" y="269"/>
                  <a:pt x="382" y="317"/>
                  <a:pt x="343" y="356"/>
                </a:cubicBezTo>
                <a:cubicBezTo>
                  <a:pt x="305" y="395"/>
                  <a:pt x="256" y="415"/>
                  <a:pt x="200" y="415"/>
                </a:cubicBezTo>
                <a:cubicBezTo>
                  <a:pt x="142" y="415"/>
                  <a:pt x="94" y="395"/>
                  <a:pt x="57" y="354"/>
                </a:cubicBezTo>
                <a:cubicBezTo>
                  <a:pt x="20" y="314"/>
                  <a:pt x="1" y="267"/>
                  <a:pt x="0" y="212"/>
                </a:cubicBezTo>
                <a:moveTo>
                  <a:pt x="200" y="379"/>
                </a:moveTo>
                <a:cubicBezTo>
                  <a:pt x="274" y="379"/>
                  <a:pt x="312" y="330"/>
                  <a:pt x="312" y="231"/>
                </a:cubicBezTo>
                <a:lnTo>
                  <a:pt x="312" y="202"/>
                </a:lnTo>
                <a:lnTo>
                  <a:pt x="312" y="179"/>
                </a:lnTo>
                <a:cubicBezTo>
                  <a:pt x="312" y="166"/>
                  <a:pt x="311" y="154"/>
                  <a:pt x="311" y="145"/>
                </a:cubicBezTo>
                <a:cubicBezTo>
                  <a:pt x="310" y="135"/>
                  <a:pt x="308" y="124"/>
                  <a:pt x="304" y="111"/>
                </a:cubicBezTo>
                <a:cubicBezTo>
                  <a:pt x="301" y="97"/>
                  <a:pt x="296" y="86"/>
                  <a:pt x="290" y="78"/>
                </a:cubicBezTo>
                <a:cubicBezTo>
                  <a:pt x="283" y="70"/>
                  <a:pt x="274" y="61"/>
                  <a:pt x="261" y="53"/>
                </a:cubicBezTo>
                <a:cubicBezTo>
                  <a:pt x="248" y="44"/>
                  <a:pt x="233" y="38"/>
                  <a:pt x="217" y="35"/>
                </a:cubicBezTo>
                <a:cubicBezTo>
                  <a:pt x="214" y="34"/>
                  <a:pt x="209" y="34"/>
                  <a:pt x="202" y="34"/>
                </a:cubicBezTo>
                <a:cubicBezTo>
                  <a:pt x="184" y="34"/>
                  <a:pt x="167" y="37"/>
                  <a:pt x="151" y="45"/>
                </a:cubicBezTo>
                <a:cubicBezTo>
                  <a:pt x="125" y="58"/>
                  <a:pt x="108" y="76"/>
                  <a:pt x="100" y="100"/>
                </a:cubicBezTo>
                <a:cubicBezTo>
                  <a:pt x="92" y="123"/>
                  <a:pt x="88" y="151"/>
                  <a:pt x="88" y="183"/>
                </a:cubicBezTo>
                <a:lnTo>
                  <a:pt x="88" y="201"/>
                </a:lnTo>
                <a:cubicBezTo>
                  <a:pt x="88" y="259"/>
                  <a:pt x="94" y="300"/>
                  <a:pt x="106" y="324"/>
                </a:cubicBezTo>
                <a:cubicBezTo>
                  <a:pt x="125" y="360"/>
                  <a:pt x="156" y="379"/>
                  <a:pt x="200" y="37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9" name="Freeform 458"/>
          <p:cNvSpPr/>
          <p:nvPr/>
        </p:nvSpPr>
        <p:spPr>
          <a:xfrm>
            <a:off x="6019200" y="4357440"/>
            <a:ext cx="112680" cy="229680"/>
          </a:xfrm>
          <a:custGeom>
            <a:avLst/>
            <a:gdLst/>
            <a:ahLst/>
            <a:cxnLst/>
            <a:rect l="0" t="0" r="r" b="b"/>
            <a:pathLst>
              <a:path w="313" h="638">
                <a:moveTo>
                  <a:pt x="222" y="638"/>
                </a:moveTo>
                <a:cubicBezTo>
                  <a:pt x="212" y="636"/>
                  <a:pt x="173" y="635"/>
                  <a:pt x="108" y="635"/>
                </a:cubicBezTo>
                <a:cubicBezTo>
                  <a:pt x="46" y="635"/>
                  <a:pt x="12" y="636"/>
                  <a:pt x="7" y="638"/>
                </a:cubicBezTo>
                <a:lnTo>
                  <a:pt x="0" y="638"/>
                </a:lnTo>
                <a:lnTo>
                  <a:pt x="0" y="596"/>
                </a:lnTo>
                <a:lnTo>
                  <a:pt x="14" y="596"/>
                </a:lnTo>
                <a:cubicBezTo>
                  <a:pt x="31" y="596"/>
                  <a:pt x="46" y="595"/>
                  <a:pt x="58" y="594"/>
                </a:cubicBezTo>
                <a:cubicBezTo>
                  <a:pt x="63" y="592"/>
                  <a:pt x="67" y="588"/>
                  <a:pt x="69" y="584"/>
                </a:cubicBezTo>
                <a:cubicBezTo>
                  <a:pt x="70" y="582"/>
                  <a:pt x="70" y="533"/>
                  <a:pt x="70" y="436"/>
                </a:cubicBezTo>
                <a:lnTo>
                  <a:pt x="70" y="289"/>
                </a:lnTo>
                <a:lnTo>
                  <a:pt x="6" y="289"/>
                </a:lnTo>
                <a:lnTo>
                  <a:pt x="6" y="248"/>
                </a:lnTo>
                <a:lnTo>
                  <a:pt x="70" y="248"/>
                </a:lnTo>
                <a:lnTo>
                  <a:pt x="70" y="188"/>
                </a:lnTo>
                <a:lnTo>
                  <a:pt x="71" y="128"/>
                </a:lnTo>
                <a:lnTo>
                  <a:pt x="73" y="119"/>
                </a:lnTo>
                <a:cubicBezTo>
                  <a:pt x="84" y="80"/>
                  <a:pt x="103" y="51"/>
                  <a:pt x="130" y="34"/>
                </a:cubicBezTo>
                <a:cubicBezTo>
                  <a:pt x="158" y="16"/>
                  <a:pt x="186" y="6"/>
                  <a:pt x="216" y="1"/>
                </a:cubicBezTo>
                <a:cubicBezTo>
                  <a:pt x="217" y="1"/>
                  <a:pt x="219" y="1"/>
                  <a:pt x="224" y="1"/>
                </a:cubicBezTo>
                <a:cubicBezTo>
                  <a:pt x="229" y="1"/>
                  <a:pt x="233" y="1"/>
                  <a:pt x="237" y="0"/>
                </a:cubicBezTo>
                <a:cubicBezTo>
                  <a:pt x="262" y="2"/>
                  <a:pt x="280" y="10"/>
                  <a:pt x="294" y="24"/>
                </a:cubicBezTo>
                <a:cubicBezTo>
                  <a:pt x="307" y="38"/>
                  <a:pt x="313" y="53"/>
                  <a:pt x="313" y="71"/>
                </a:cubicBezTo>
                <a:cubicBezTo>
                  <a:pt x="313" y="85"/>
                  <a:pt x="309" y="96"/>
                  <a:pt x="300" y="104"/>
                </a:cubicBezTo>
                <a:cubicBezTo>
                  <a:pt x="292" y="113"/>
                  <a:pt x="280" y="117"/>
                  <a:pt x="266" y="117"/>
                </a:cubicBezTo>
                <a:cubicBezTo>
                  <a:pt x="252" y="117"/>
                  <a:pt x="241" y="113"/>
                  <a:pt x="232" y="104"/>
                </a:cubicBezTo>
                <a:cubicBezTo>
                  <a:pt x="224" y="96"/>
                  <a:pt x="220" y="85"/>
                  <a:pt x="220" y="71"/>
                </a:cubicBezTo>
                <a:cubicBezTo>
                  <a:pt x="220" y="59"/>
                  <a:pt x="225" y="47"/>
                  <a:pt x="236" y="35"/>
                </a:cubicBezTo>
                <a:lnTo>
                  <a:pt x="232" y="35"/>
                </a:lnTo>
                <a:cubicBezTo>
                  <a:pt x="230" y="34"/>
                  <a:pt x="227" y="34"/>
                  <a:pt x="222" y="34"/>
                </a:cubicBezTo>
                <a:cubicBezTo>
                  <a:pt x="206" y="34"/>
                  <a:pt x="191" y="40"/>
                  <a:pt x="177" y="53"/>
                </a:cubicBezTo>
                <a:cubicBezTo>
                  <a:pt x="164" y="65"/>
                  <a:pt x="154" y="82"/>
                  <a:pt x="147" y="102"/>
                </a:cubicBezTo>
                <a:cubicBezTo>
                  <a:pt x="143" y="114"/>
                  <a:pt x="141" y="143"/>
                  <a:pt x="140" y="188"/>
                </a:cubicBezTo>
                <a:lnTo>
                  <a:pt x="140" y="248"/>
                </a:lnTo>
                <a:lnTo>
                  <a:pt x="241" y="248"/>
                </a:lnTo>
                <a:lnTo>
                  <a:pt x="241" y="289"/>
                </a:lnTo>
                <a:lnTo>
                  <a:pt x="143" y="289"/>
                </a:lnTo>
                <a:lnTo>
                  <a:pt x="143" y="435"/>
                </a:lnTo>
                <a:cubicBezTo>
                  <a:pt x="143" y="532"/>
                  <a:pt x="143" y="582"/>
                  <a:pt x="144" y="583"/>
                </a:cubicBezTo>
                <a:cubicBezTo>
                  <a:pt x="145" y="584"/>
                  <a:pt x="145" y="585"/>
                  <a:pt x="147" y="586"/>
                </a:cubicBezTo>
                <a:cubicBezTo>
                  <a:pt x="148" y="588"/>
                  <a:pt x="149" y="588"/>
                  <a:pt x="151" y="589"/>
                </a:cubicBezTo>
                <a:cubicBezTo>
                  <a:pt x="153" y="590"/>
                  <a:pt x="154" y="591"/>
                  <a:pt x="156" y="592"/>
                </a:cubicBezTo>
                <a:cubicBezTo>
                  <a:pt x="157" y="593"/>
                  <a:pt x="159" y="594"/>
                  <a:pt x="162" y="594"/>
                </a:cubicBezTo>
                <a:cubicBezTo>
                  <a:pt x="165" y="594"/>
                  <a:pt x="167" y="594"/>
                  <a:pt x="168" y="594"/>
                </a:cubicBezTo>
                <a:cubicBezTo>
                  <a:pt x="170" y="595"/>
                  <a:pt x="172" y="595"/>
                  <a:pt x="176" y="595"/>
                </a:cubicBezTo>
                <a:cubicBezTo>
                  <a:pt x="181" y="595"/>
                  <a:pt x="183" y="595"/>
                  <a:pt x="185" y="595"/>
                </a:cubicBezTo>
                <a:cubicBezTo>
                  <a:pt x="186" y="595"/>
                  <a:pt x="189" y="596"/>
                  <a:pt x="194" y="596"/>
                </a:cubicBezTo>
                <a:cubicBezTo>
                  <a:pt x="198" y="597"/>
                  <a:pt x="201" y="597"/>
                  <a:pt x="203" y="596"/>
                </a:cubicBezTo>
                <a:lnTo>
                  <a:pt x="231" y="596"/>
                </a:lnTo>
                <a:lnTo>
                  <a:pt x="231" y="638"/>
                </a:lnTo>
                <a:lnTo>
                  <a:pt x="222" y="63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0" name="Freeform 459"/>
          <p:cNvSpPr/>
          <p:nvPr/>
        </p:nvSpPr>
        <p:spPr>
          <a:xfrm>
            <a:off x="6116040" y="4386960"/>
            <a:ext cx="102600" cy="203400"/>
          </a:xfrm>
          <a:custGeom>
            <a:avLst/>
            <a:gdLst/>
            <a:ahLst/>
            <a:cxnLst/>
            <a:rect l="0" t="0" r="r" b="b"/>
            <a:pathLst>
              <a:path w="285" h="565">
                <a:moveTo>
                  <a:pt x="8" y="174"/>
                </a:moveTo>
                <a:cubicBezTo>
                  <a:pt x="40" y="171"/>
                  <a:pt x="64" y="155"/>
                  <a:pt x="82" y="123"/>
                </a:cubicBezTo>
                <a:cubicBezTo>
                  <a:pt x="99" y="92"/>
                  <a:pt x="109" y="55"/>
                  <a:pt x="111" y="13"/>
                </a:cubicBezTo>
                <a:lnTo>
                  <a:pt x="111" y="0"/>
                </a:lnTo>
                <a:lnTo>
                  <a:pt x="147" y="0"/>
                </a:lnTo>
                <a:lnTo>
                  <a:pt x="147" y="166"/>
                </a:lnTo>
                <a:lnTo>
                  <a:pt x="270" y="166"/>
                </a:lnTo>
                <a:lnTo>
                  <a:pt x="270" y="207"/>
                </a:lnTo>
                <a:lnTo>
                  <a:pt x="147" y="207"/>
                </a:lnTo>
                <a:lnTo>
                  <a:pt x="147" y="337"/>
                </a:lnTo>
                <a:cubicBezTo>
                  <a:pt x="147" y="412"/>
                  <a:pt x="148" y="455"/>
                  <a:pt x="148" y="465"/>
                </a:cubicBezTo>
                <a:cubicBezTo>
                  <a:pt x="148" y="474"/>
                  <a:pt x="150" y="484"/>
                  <a:pt x="154" y="493"/>
                </a:cubicBezTo>
                <a:cubicBezTo>
                  <a:pt x="162" y="518"/>
                  <a:pt x="177" y="530"/>
                  <a:pt x="199" y="530"/>
                </a:cubicBezTo>
                <a:cubicBezTo>
                  <a:pt x="226" y="530"/>
                  <a:pt x="242" y="508"/>
                  <a:pt x="248" y="465"/>
                </a:cubicBezTo>
                <a:cubicBezTo>
                  <a:pt x="248" y="460"/>
                  <a:pt x="249" y="446"/>
                  <a:pt x="249" y="423"/>
                </a:cubicBezTo>
                <a:lnTo>
                  <a:pt x="249" y="391"/>
                </a:lnTo>
                <a:lnTo>
                  <a:pt x="285" y="391"/>
                </a:lnTo>
                <a:lnTo>
                  <a:pt x="285" y="423"/>
                </a:lnTo>
                <a:lnTo>
                  <a:pt x="285" y="434"/>
                </a:lnTo>
                <a:cubicBezTo>
                  <a:pt x="285" y="480"/>
                  <a:pt x="272" y="516"/>
                  <a:pt x="247" y="540"/>
                </a:cubicBezTo>
                <a:cubicBezTo>
                  <a:pt x="231" y="557"/>
                  <a:pt x="210" y="565"/>
                  <a:pt x="183" y="565"/>
                </a:cubicBezTo>
                <a:cubicBezTo>
                  <a:pt x="162" y="565"/>
                  <a:pt x="145" y="561"/>
                  <a:pt x="130" y="554"/>
                </a:cubicBezTo>
                <a:cubicBezTo>
                  <a:pt x="114" y="547"/>
                  <a:pt x="103" y="537"/>
                  <a:pt x="95" y="526"/>
                </a:cubicBezTo>
                <a:cubicBezTo>
                  <a:pt x="87" y="515"/>
                  <a:pt x="82" y="503"/>
                  <a:pt x="78" y="493"/>
                </a:cubicBezTo>
                <a:cubicBezTo>
                  <a:pt x="74" y="484"/>
                  <a:pt x="72" y="474"/>
                  <a:pt x="72" y="465"/>
                </a:cubicBezTo>
                <a:cubicBezTo>
                  <a:pt x="71" y="460"/>
                  <a:pt x="71" y="416"/>
                  <a:pt x="71" y="331"/>
                </a:cubicBezTo>
                <a:lnTo>
                  <a:pt x="71" y="207"/>
                </a:lnTo>
                <a:lnTo>
                  <a:pt x="0" y="207"/>
                </a:lnTo>
                <a:lnTo>
                  <a:pt x="0" y="174"/>
                </a:lnTo>
                <a:lnTo>
                  <a:pt x="8" y="174"/>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1" name="Freeform 460"/>
          <p:cNvSpPr/>
          <p:nvPr/>
        </p:nvSpPr>
        <p:spPr>
          <a:xfrm>
            <a:off x="6244560" y="4443120"/>
            <a:ext cx="258480" cy="144000"/>
          </a:xfrm>
          <a:custGeom>
            <a:avLst/>
            <a:gdLst/>
            <a:ahLst/>
            <a:cxnLst/>
            <a:rect l="0" t="0" r="r" b="b"/>
            <a:pathLst>
              <a:path w="718" h="400">
                <a:moveTo>
                  <a:pt x="14" y="358"/>
                </a:moveTo>
                <a:lnTo>
                  <a:pt x="27" y="358"/>
                </a:lnTo>
                <a:cubicBezTo>
                  <a:pt x="51" y="358"/>
                  <a:pt x="65" y="354"/>
                  <a:pt x="69" y="346"/>
                </a:cubicBezTo>
                <a:lnTo>
                  <a:pt x="69" y="338"/>
                </a:lnTo>
                <a:cubicBezTo>
                  <a:pt x="69" y="333"/>
                  <a:pt x="69" y="326"/>
                  <a:pt x="69" y="318"/>
                </a:cubicBezTo>
                <a:cubicBezTo>
                  <a:pt x="69" y="309"/>
                  <a:pt x="69" y="300"/>
                  <a:pt x="69" y="290"/>
                </a:cubicBezTo>
                <a:cubicBezTo>
                  <a:pt x="69" y="279"/>
                  <a:pt x="70" y="268"/>
                  <a:pt x="70" y="254"/>
                </a:cubicBezTo>
                <a:cubicBezTo>
                  <a:pt x="71" y="241"/>
                  <a:pt x="71" y="229"/>
                  <a:pt x="70" y="216"/>
                </a:cubicBezTo>
                <a:cubicBezTo>
                  <a:pt x="70" y="197"/>
                  <a:pt x="70" y="177"/>
                  <a:pt x="70" y="156"/>
                </a:cubicBezTo>
                <a:cubicBezTo>
                  <a:pt x="70" y="135"/>
                  <a:pt x="70" y="117"/>
                  <a:pt x="69" y="103"/>
                </a:cubicBezTo>
                <a:lnTo>
                  <a:pt x="69" y="82"/>
                </a:lnTo>
                <a:cubicBezTo>
                  <a:pt x="68" y="71"/>
                  <a:pt x="63" y="63"/>
                  <a:pt x="57" y="59"/>
                </a:cubicBezTo>
                <a:cubicBezTo>
                  <a:pt x="50" y="56"/>
                  <a:pt x="37" y="53"/>
                  <a:pt x="16" y="51"/>
                </a:cubicBezTo>
                <a:lnTo>
                  <a:pt x="0" y="51"/>
                </a:lnTo>
                <a:lnTo>
                  <a:pt x="0" y="30"/>
                </a:lnTo>
                <a:cubicBezTo>
                  <a:pt x="0" y="17"/>
                  <a:pt x="1" y="10"/>
                  <a:pt x="2" y="10"/>
                </a:cubicBezTo>
                <a:lnTo>
                  <a:pt x="11" y="9"/>
                </a:lnTo>
                <a:cubicBezTo>
                  <a:pt x="17" y="8"/>
                  <a:pt x="25" y="8"/>
                  <a:pt x="36" y="7"/>
                </a:cubicBezTo>
                <a:cubicBezTo>
                  <a:pt x="47" y="6"/>
                  <a:pt x="58" y="6"/>
                  <a:pt x="69" y="5"/>
                </a:cubicBezTo>
                <a:cubicBezTo>
                  <a:pt x="80" y="5"/>
                  <a:pt x="91" y="4"/>
                  <a:pt x="102" y="3"/>
                </a:cubicBezTo>
                <a:cubicBezTo>
                  <a:pt x="113" y="3"/>
                  <a:pt x="122" y="2"/>
                  <a:pt x="128" y="1"/>
                </a:cubicBezTo>
                <a:cubicBezTo>
                  <a:pt x="134" y="0"/>
                  <a:pt x="137" y="-1"/>
                  <a:pt x="138" y="0"/>
                </a:cubicBezTo>
                <a:lnTo>
                  <a:pt x="141" y="0"/>
                </a:lnTo>
                <a:lnTo>
                  <a:pt x="141" y="36"/>
                </a:lnTo>
                <a:cubicBezTo>
                  <a:pt x="141" y="59"/>
                  <a:pt x="141" y="70"/>
                  <a:pt x="142" y="70"/>
                </a:cubicBezTo>
                <a:cubicBezTo>
                  <a:pt x="142" y="70"/>
                  <a:pt x="144" y="69"/>
                  <a:pt x="146" y="66"/>
                </a:cubicBezTo>
                <a:cubicBezTo>
                  <a:pt x="149" y="63"/>
                  <a:pt x="152" y="58"/>
                  <a:pt x="157" y="52"/>
                </a:cubicBezTo>
                <a:cubicBezTo>
                  <a:pt x="162" y="46"/>
                  <a:pt x="168" y="41"/>
                  <a:pt x="174" y="36"/>
                </a:cubicBezTo>
                <a:cubicBezTo>
                  <a:pt x="181" y="31"/>
                  <a:pt x="190" y="25"/>
                  <a:pt x="201" y="19"/>
                </a:cubicBezTo>
                <a:cubicBezTo>
                  <a:pt x="212" y="12"/>
                  <a:pt x="224" y="7"/>
                  <a:pt x="236" y="4"/>
                </a:cubicBezTo>
                <a:cubicBezTo>
                  <a:pt x="248" y="1"/>
                  <a:pt x="263" y="0"/>
                  <a:pt x="282" y="0"/>
                </a:cubicBezTo>
                <a:cubicBezTo>
                  <a:pt x="291" y="0"/>
                  <a:pt x="299" y="0"/>
                  <a:pt x="307" y="2"/>
                </a:cubicBezTo>
                <a:cubicBezTo>
                  <a:pt x="315" y="3"/>
                  <a:pt x="322" y="5"/>
                  <a:pt x="328" y="7"/>
                </a:cubicBezTo>
                <a:cubicBezTo>
                  <a:pt x="334" y="9"/>
                  <a:pt x="339" y="12"/>
                  <a:pt x="345" y="14"/>
                </a:cubicBezTo>
                <a:cubicBezTo>
                  <a:pt x="350" y="17"/>
                  <a:pt x="355" y="19"/>
                  <a:pt x="358" y="22"/>
                </a:cubicBezTo>
                <a:cubicBezTo>
                  <a:pt x="362" y="25"/>
                  <a:pt x="365" y="29"/>
                  <a:pt x="368" y="32"/>
                </a:cubicBezTo>
                <a:cubicBezTo>
                  <a:pt x="371" y="36"/>
                  <a:pt x="374" y="39"/>
                  <a:pt x="376" y="42"/>
                </a:cubicBezTo>
                <a:cubicBezTo>
                  <a:pt x="379" y="45"/>
                  <a:pt x="381" y="49"/>
                  <a:pt x="383" y="52"/>
                </a:cubicBezTo>
                <a:cubicBezTo>
                  <a:pt x="385" y="56"/>
                  <a:pt x="386" y="59"/>
                  <a:pt x="386" y="61"/>
                </a:cubicBezTo>
                <a:cubicBezTo>
                  <a:pt x="387" y="64"/>
                  <a:pt x="388" y="66"/>
                  <a:pt x="389" y="68"/>
                </a:cubicBezTo>
                <a:lnTo>
                  <a:pt x="391" y="73"/>
                </a:lnTo>
                <a:lnTo>
                  <a:pt x="394" y="69"/>
                </a:lnTo>
                <a:cubicBezTo>
                  <a:pt x="395" y="67"/>
                  <a:pt x="397" y="64"/>
                  <a:pt x="399" y="62"/>
                </a:cubicBezTo>
                <a:cubicBezTo>
                  <a:pt x="401" y="60"/>
                  <a:pt x="404" y="56"/>
                  <a:pt x="407" y="52"/>
                </a:cubicBezTo>
                <a:cubicBezTo>
                  <a:pt x="411" y="48"/>
                  <a:pt x="415" y="44"/>
                  <a:pt x="419" y="40"/>
                </a:cubicBezTo>
                <a:cubicBezTo>
                  <a:pt x="423" y="37"/>
                  <a:pt x="428" y="33"/>
                  <a:pt x="432" y="29"/>
                </a:cubicBezTo>
                <a:cubicBezTo>
                  <a:pt x="437" y="24"/>
                  <a:pt x="443" y="21"/>
                  <a:pt x="451" y="18"/>
                </a:cubicBezTo>
                <a:cubicBezTo>
                  <a:pt x="458" y="15"/>
                  <a:pt x="465" y="12"/>
                  <a:pt x="471" y="9"/>
                </a:cubicBezTo>
                <a:cubicBezTo>
                  <a:pt x="478" y="6"/>
                  <a:pt x="486" y="4"/>
                  <a:pt x="495" y="3"/>
                </a:cubicBezTo>
                <a:cubicBezTo>
                  <a:pt x="504" y="1"/>
                  <a:pt x="513" y="0"/>
                  <a:pt x="523" y="0"/>
                </a:cubicBezTo>
                <a:cubicBezTo>
                  <a:pt x="599" y="0"/>
                  <a:pt x="640" y="34"/>
                  <a:pt x="646" y="102"/>
                </a:cubicBezTo>
                <a:cubicBezTo>
                  <a:pt x="647" y="106"/>
                  <a:pt x="647" y="148"/>
                  <a:pt x="647" y="228"/>
                </a:cubicBezTo>
                <a:lnTo>
                  <a:pt x="647" y="306"/>
                </a:lnTo>
                <a:cubicBezTo>
                  <a:pt x="647" y="329"/>
                  <a:pt x="648" y="342"/>
                  <a:pt x="649" y="347"/>
                </a:cubicBezTo>
                <a:cubicBezTo>
                  <a:pt x="650" y="351"/>
                  <a:pt x="654" y="354"/>
                  <a:pt x="659" y="356"/>
                </a:cubicBezTo>
                <a:cubicBezTo>
                  <a:pt x="672" y="357"/>
                  <a:pt x="686" y="358"/>
                  <a:pt x="703" y="358"/>
                </a:cubicBezTo>
                <a:lnTo>
                  <a:pt x="718" y="358"/>
                </a:lnTo>
                <a:lnTo>
                  <a:pt x="718" y="400"/>
                </a:lnTo>
                <a:lnTo>
                  <a:pt x="710" y="400"/>
                </a:lnTo>
                <a:lnTo>
                  <a:pt x="690" y="399"/>
                </a:lnTo>
                <a:cubicBezTo>
                  <a:pt x="675" y="398"/>
                  <a:pt x="660" y="398"/>
                  <a:pt x="644" y="398"/>
                </a:cubicBezTo>
                <a:cubicBezTo>
                  <a:pt x="627" y="398"/>
                  <a:pt x="616" y="398"/>
                  <a:pt x="609" y="397"/>
                </a:cubicBezTo>
                <a:cubicBezTo>
                  <a:pt x="547" y="397"/>
                  <a:pt x="514" y="398"/>
                  <a:pt x="508" y="400"/>
                </a:cubicBezTo>
                <a:lnTo>
                  <a:pt x="501" y="400"/>
                </a:lnTo>
                <a:lnTo>
                  <a:pt x="501" y="358"/>
                </a:lnTo>
                <a:lnTo>
                  <a:pt x="516" y="358"/>
                </a:lnTo>
                <a:cubicBezTo>
                  <a:pt x="552" y="358"/>
                  <a:pt x="571" y="353"/>
                  <a:pt x="571" y="344"/>
                </a:cubicBezTo>
                <a:cubicBezTo>
                  <a:pt x="571" y="343"/>
                  <a:pt x="571" y="301"/>
                  <a:pt x="571" y="218"/>
                </a:cubicBezTo>
                <a:cubicBezTo>
                  <a:pt x="571" y="137"/>
                  <a:pt x="570" y="94"/>
                  <a:pt x="570" y="89"/>
                </a:cubicBezTo>
                <a:cubicBezTo>
                  <a:pt x="566" y="72"/>
                  <a:pt x="560" y="60"/>
                  <a:pt x="552" y="51"/>
                </a:cubicBezTo>
                <a:cubicBezTo>
                  <a:pt x="543" y="43"/>
                  <a:pt x="536" y="38"/>
                  <a:pt x="530" y="36"/>
                </a:cubicBezTo>
                <a:cubicBezTo>
                  <a:pt x="524" y="34"/>
                  <a:pt x="516" y="34"/>
                  <a:pt x="506" y="34"/>
                </a:cubicBezTo>
                <a:cubicBezTo>
                  <a:pt x="479" y="34"/>
                  <a:pt x="456" y="44"/>
                  <a:pt x="435" y="65"/>
                </a:cubicBezTo>
                <a:cubicBezTo>
                  <a:pt x="419" y="81"/>
                  <a:pt x="409" y="98"/>
                  <a:pt x="404" y="114"/>
                </a:cubicBezTo>
                <a:cubicBezTo>
                  <a:pt x="400" y="131"/>
                  <a:pt x="398" y="156"/>
                  <a:pt x="397" y="189"/>
                </a:cubicBezTo>
                <a:lnTo>
                  <a:pt x="397" y="248"/>
                </a:lnTo>
                <a:lnTo>
                  <a:pt x="397" y="302"/>
                </a:lnTo>
                <a:cubicBezTo>
                  <a:pt x="397" y="320"/>
                  <a:pt x="398" y="332"/>
                  <a:pt x="398" y="338"/>
                </a:cubicBezTo>
                <a:cubicBezTo>
                  <a:pt x="399" y="344"/>
                  <a:pt x="400" y="348"/>
                  <a:pt x="401" y="350"/>
                </a:cubicBezTo>
                <a:cubicBezTo>
                  <a:pt x="402" y="352"/>
                  <a:pt x="405" y="354"/>
                  <a:pt x="409" y="356"/>
                </a:cubicBezTo>
                <a:cubicBezTo>
                  <a:pt x="422" y="357"/>
                  <a:pt x="436" y="358"/>
                  <a:pt x="453" y="358"/>
                </a:cubicBezTo>
                <a:lnTo>
                  <a:pt x="468" y="358"/>
                </a:lnTo>
                <a:lnTo>
                  <a:pt x="468" y="400"/>
                </a:lnTo>
                <a:lnTo>
                  <a:pt x="460" y="400"/>
                </a:lnTo>
                <a:lnTo>
                  <a:pt x="439" y="399"/>
                </a:lnTo>
                <a:cubicBezTo>
                  <a:pt x="425" y="398"/>
                  <a:pt x="410" y="398"/>
                  <a:pt x="394" y="398"/>
                </a:cubicBezTo>
                <a:cubicBezTo>
                  <a:pt x="377" y="398"/>
                  <a:pt x="366" y="398"/>
                  <a:pt x="359" y="397"/>
                </a:cubicBezTo>
                <a:cubicBezTo>
                  <a:pt x="297" y="397"/>
                  <a:pt x="264" y="398"/>
                  <a:pt x="258" y="400"/>
                </a:cubicBezTo>
                <a:lnTo>
                  <a:pt x="251" y="400"/>
                </a:lnTo>
                <a:lnTo>
                  <a:pt x="251" y="358"/>
                </a:lnTo>
                <a:lnTo>
                  <a:pt x="265" y="358"/>
                </a:lnTo>
                <a:cubicBezTo>
                  <a:pt x="302" y="358"/>
                  <a:pt x="321" y="353"/>
                  <a:pt x="321" y="344"/>
                </a:cubicBezTo>
                <a:cubicBezTo>
                  <a:pt x="321" y="343"/>
                  <a:pt x="321" y="301"/>
                  <a:pt x="321" y="218"/>
                </a:cubicBezTo>
                <a:cubicBezTo>
                  <a:pt x="321" y="137"/>
                  <a:pt x="320" y="94"/>
                  <a:pt x="320" y="89"/>
                </a:cubicBezTo>
                <a:cubicBezTo>
                  <a:pt x="316" y="72"/>
                  <a:pt x="310" y="60"/>
                  <a:pt x="302" y="51"/>
                </a:cubicBezTo>
                <a:cubicBezTo>
                  <a:pt x="293" y="43"/>
                  <a:pt x="286" y="38"/>
                  <a:pt x="280" y="36"/>
                </a:cubicBezTo>
                <a:cubicBezTo>
                  <a:pt x="274" y="34"/>
                  <a:pt x="266" y="34"/>
                  <a:pt x="256" y="34"/>
                </a:cubicBezTo>
                <a:cubicBezTo>
                  <a:pt x="229" y="34"/>
                  <a:pt x="206" y="44"/>
                  <a:pt x="184" y="65"/>
                </a:cubicBezTo>
                <a:cubicBezTo>
                  <a:pt x="168" y="81"/>
                  <a:pt x="158" y="98"/>
                  <a:pt x="153" y="114"/>
                </a:cubicBezTo>
                <a:cubicBezTo>
                  <a:pt x="149" y="131"/>
                  <a:pt x="147" y="156"/>
                  <a:pt x="146" y="189"/>
                </a:cubicBezTo>
                <a:lnTo>
                  <a:pt x="146" y="248"/>
                </a:lnTo>
                <a:lnTo>
                  <a:pt x="146" y="302"/>
                </a:lnTo>
                <a:cubicBezTo>
                  <a:pt x="146" y="320"/>
                  <a:pt x="147" y="332"/>
                  <a:pt x="147" y="338"/>
                </a:cubicBezTo>
                <a:cubicBezTo>
                  <a:pt x="148" y="344"/>
                  <a:pt x="149" y="348"/>
                  <a:pt x="150" y="350"/>
                </a:cubicBezTo>
                <a:cubicBezTo>
                  <a:pt x="151" y="352"/>
                  <a:pt x="154" y="354"/>
                  <a:pt x="158" y="356"/>
                </a:cubicBezTo>
                <a:cubicBezTo>
                  <a:pt x="171" y="357"/>
                  <a:pt x="185" y="358"/>
                  <a:pt x="203" y="358"/>
                </a:cubicBezTo>
                <a:lnTo>
                  <a:pt x="218" y="358"/>
                </a:lnTo>
                <a:lnTo>
                  <a:pt x="218" y="400"/>
                </a:lnTo>
                <a:lnTo>
                  <a:pt x="210" y="400"/>
                </a:lnTo>
                <a:lnTo>
                  <a:pt x="189" y="399"/>
                </a:lnTo>
                <a:cubicBezTo>
                  <a:pt x="174" y="398"/>
                  <a:pt x="159" y="398"/>
                  <a:pt x="143" y="398"/>
                </a:cubicBezTo>
                <a:cubicBezTo>
                  <a:pt x="126" y="398"/>
                  <a:pt x="115" y="398"/>
                  <a:pt x="108" y="397"/>
                </a:cubicBezTo>
                <a:cubicBezTo>
                  <a:pt x="46" y="397"/>
                  <a:pt x="13" y="398"/>
                  <a:pt x="7" y="400"/>
                </a:cubicBezTo>
                <a:lnTo>
                  <a:pt x="0" y="400"/>
                </a:lnTo>
                <a:lnTo>
                  <a:pt x="0" y="358"/>
                </a:lnTo>
                <a:lnTo>
                  <a:pt x="14" y="35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2" name="Freeform 461"/>
          <p:cNvSpPr/>
          <p:nvPr/>
        </p:nvSpPr>
        <p:spPr>
          <a:xfrm>
            <a:off x="6518160" y="4440960"/>
            <a:ext cx="149400" cy="149760"/>
          </a:xfrm>
          <a:custGeom>
            <a:avLst/>
            <a:gdLst/>
            <a:ahLst/>
            <a:cxnLst/>
            <a:rect l="0" t="0" r="r" b="b"/>
            <a:pathLst>
              <a:path w="415" h="416">
                <a:moveTo>
                  <a:pt x="93" y="129"/>
                </a:moveTo>
                <a:cubicBezTo>
                  <a:pt x="93" y="129"/>
                  <a:pt x="86" y="129"/>
                  <a:pt x="73" y="129"/>
                </a:cubicBezTo>
                <a:cubicBezTo>
                  <a:pt x="60" y="129"/>
                  <a:pt x="49" y="125"/>
                  <a:pt x="40" y="116"/>
                </a:cubicBezTo>
                <a:cubicBezTo>
                  <a:pt x="31" y="107"/>
                  <a:pt x="26" y="95"/>
                  <a:pt x="26" y="81"/>
                </a:cubicBezTo>
                <a:cubicBezTo>
                  <a:pt x="26" y="60"/>
                  <a:pt x="36" y="41"/>
                  <a:pt x="57" y="25"/>
                </a:cubicBezTo>
                <a:cubicBezTo>
                  <a:pt x="77" y="9"/>
                  <a:pt x="114" y="0"/>
                  <a:pt x="166" y="0"/>
                </a:cubicBezTo>
                <a:cubicBezTo>
                  <a:pt x="210" y="0"/>
                  <a:pt x="246" y="10"/>
                  <a:pt x="273" y="29"/>
                </a:cubicBezTo>
                <a:cubicBezTo>
                  <a:pt x="300" y="49"/>
                  <a:pt x="319" y="71"/>
                  <a:pt x="328" y="98"/>
                </a:cubicBezTo>
                <a:cubicBezTo>
                  <a:pt x="331" y="106"/>
                  <a:pt x="332" y="116"/>
                  <a:pt x="332" y="126"/>
                </a:cubicBezTo>
                <a:cubicBezTo>
                  <a:pt x="332" y="136"/>
                  <a:pt x="333" y="171"/>
                  <a:pt x="333" y="230"/>
                </a:cubicBezTo>
                <a:lnTo>
                  <a:pt x="333" y="294"/>
                </a:lnTo>
                <a:cubicBezTo>
                  <a:pt x="333" y="323"/>
                  <a:pt x="335" y="343"/>
                  <a:pt x="338" y="353"/>
                </a:cubicBezTo>
                <a:cubicBezTo>
                  <a:pt x="341" y="364"/>
                  <a:pt x="347" y="370"/>
                  <a:pt x="357" y="370"/>
                </a:cubicBezTo>
                <a:cubicBezTo>
                  <a:pt x="366" y="370"/>
                  <a:pt x="372" y="365"/>
                  <a:pt x="375" y="355"/>
                </a:cubicBezTo>
                <a:cubicBezTo>
                  <a:pt x="378" y="346"/>
                  <a:pt x="379" y="330"/>
                  <a:pt x="379" y="307"/>
                </a:cubicBezTo>
                <a:lnTo>
                  <a:pt x="379" y="274"/>
                </a:lnTo>
                <a:lnTo>
                  <a:pt x="415" y="274"/>
                </a:lnTo>
                <a:lnTo>
                  <a:pt x="415" y="310"/>
                </a:lnTo>
                <a:cubicBezTo>
                  <a:pt x="415" y="334"/>
                  <a:pt x="414" y="348"/>
                  <a:pt x="413" y="353"/>
                </a:cubicBezTo>
                <a:cubicBezTo>
                  <a:pt x="407" y="371"/>
                  <a:pt x="397" y="385"/>
                  <a:pt x="381" y="395"/>
                </a:cubicBezTo>
                <a:cubicBezTo>
                  <a:pt x="365" y="405"/>
                  <a:pt x="349" y="411"/>
                  <a:pt x="331" y="411"/>
                </a:cubicBezTo>
                <a:cubicBezTo>
                  <a:pt x="313" y="412"/>
                  <a:pt x="299" y="406"/>
                  <a:pt x="288" y="395"/>
                </a:cubicBezTo>
                <a:cubicBezTo>
                  <a:pt x="277" y="384"/>
                  <a:pt x="270" y="371"/>
                  <a:pt x="266" y="357"/>
                </a:cubicBezTo>
                <a:lnTo>
                  <a:pt x="266" y="353"/>
                </a:lnTo>
                <a:lnTo>
                  <a:pt x="265" y="356"/>
                </a:lnTo>
                <a:cubicBezTo>
                  <a:pt x="263" y="358"/>
                  <a:pt x="262" y="360"/>
                  <a:pt x="260" y="362"/>
                </a:cubicBezTo>
                <a:cubicBezTo>
                  <a:pt x="258" y="363"/>
                  <a:pt x="256" y="366"/>
                  <a:pt x="253" y="370"/>
                </a:cubicBezTo>
                <a:cubicBezTo>
                  <a:pt x="250" y="373"/>
                  <a:pt x="246" y="377"/>
                  <a:pt x="242" y="380"/>
                </a:cubicBezTo>
                <a:cubicBezTo>
                  <a:pt x="238" y="383"/>
                  <a:pt x="233" y="386"/>
                  <a:pt x="228" y="390"/>
                </a:cubicBezTo>
                <a:cubicBezTo>
                  <a:pt x="224" y="395"/>
                  <a:pt x="218" y="398"/>
                  <a:pt x="212" y="400"/>
                </a:cubicBezTo>
                <a:cubicBezTo>
                  <a:pt x="206" y="403"/>
                  <a:pt x="200" y="405"/>
                  <a:pt x="192" y="408"/>
                </a:cubicBezTo>
                <a:cubicBezTo>
                  <a:pt x="185" y="410"/>
                  <a:pt x="177" y="412"/>
                  <a:pt x="169" y="413"/>
                </a:cubicBezTo>
                <a:cubicBezTo>
                  <a:pt x="160" y="414"/>
                  <a:pt x="151" y="415"/>
                  <a:pt x="141" y="416"/>
                </a:cubicBezTo>
                <a:cubicBezTo>
                  <a:pt x="105" y="416"/>
                  <a:pt x="72" y="406"/>
                  <a:pt x="43" y="388"/>
                </a:cubicBezTo>
                <a:cubicBezTo>
                  <a:pt x="14" y="369"/>
                  <a:pt x="0" y="343"/>
                  <a:pt x="0" y="309"/>
                </a:cubicBezTo>
                <a:cubicBezTo>
                  <a:pt x="0" y="297"/>
                  <a:pt x="2" y="284"/>
                  <a:pt x="6" y="272"/>
                </a:cubicBezTo>
                <a:cubicBezTo>
                  <a:pt x="11" y="261"/>
                  <a:pt x="19" y="248"/>
                  <a:pt x="31" y="235"/>
                </a:cubicBezTo>
                <a:cubicBezTo>
                  <a:pt x="43" y="222"/>
                  <a:pt x="57" y="211"/>
                  <a:pt x="74" y="202"/>
                </a:cubicBezTo>
                <a:cubicBezTo>
                  <a:pt x="91" y="193"/>
                  <a:pt x="114" y="184"/>
                  <a:pt x="144" y="176"/>
                </a:cubicBezTo>
                <a:cubicBezTo>
                  <a:pt x="175" y="169"/>
                  <a:pt x="208" y="164"/>
                  <a:pt x="244" y="163"/>
                </a:cubicBezTo>
                <a:lnTo>
                  <a:pt x="256" y="163"/>
                </a:lnTo>
                <a:lnTo>
                  <a:pt x="256" y="143"/>
                </a:lnTo>
                <a:cubicBezTo>
                  <a:pt x="256" y="123"/>
                  <a:pt x="255" y="108"/>
                  <a:pt x="251" y="98"/>
                </a:cubicBezTo>
                <a:cubicBezTo>
                  <a:pt x="238" y="55"/>
                  <a:pt x="209" y="34"/>
                  <a:pt x="163" y="34"/>
                </a:cubicBezTo>
                <a:cubicBezTo>
                  <a:pt x="153" y="34"/>
                  <a:pt x="142" y="34"/>
                  <a:pt x="133" y="35"/>
                </a:cubicBezTo>
                <a:cubicBezTo>
                  <a:pt x="123" y="35"/>
                  <a:pt x="116" y="36"/>
                  <a:pt x="110" y="38"/>
                </a:cubicBezTo>
                <a:cubicBezTo>
                  <a:pt x="105" y="40"/>
                  <a:pt x="102" y="41"/>
                  <a:pt x="103" y="41"/>
                </a:cubicBezTo>
                <a:cubicBezTo>
                  <a:pt x="116" y="50"/>
                  <a:pt x="123" y="63"/>
                  <a:pt x="123" y="81"/>
                </a:cubicBezTo>
                <a:cubicBezTo>
                  <a:pt x="123" y="96"/>
                  <a:pt x="118" y="108"/>
                  <a:pt x="108" y="116"/>
                </a:cubicBezTo>
                <a:lnTo>
                  <a:pt x="93" y="129"/>
                </a:lnTo>
                <a:moveTo>
                  <a:pt x="83" y="310"/>
                </a:moveTo>
                <a:cubicBezTo>
                  <a:pt x="83" y="329"/>
                  <a:pt x="90" y="345"/>
                  <a:pt x="105" y="360"/>
                </a:cubicBezTo>
                <a:cubicBezTo>
                  <a:pt x="119" y="374"/>
                  <a:pt x="137" y="382"/>
                  <a:pt x="158" y="382"/>
                </a:cubicBezTo>
                <a:cubicBezTo>
                  <a:pt x="181" y="382"/>
                  <a:pt x="201" y="375"/>
                  <a:pt x="218" y="362"/>
                </a:cubicBezTo>
                <a:cubicBezTo>
                  <a:pt x="236" y="348"/>
                  <a:pt x="248" y="330"/>
                  <a:pt x="254" y="307"/>
                </a:cubicBezTo>
                <a:cubicBezTo>
                  <a:pt x="255" y="303"/>
                  <a:pt x="256" y="282"/>
                  <a:pt x="256" y="247"/>
                </a:cubicBezTo>
                <a:cubicBezTo>
                  <a:pt x="256" y="212"/>
                  <a:pt x="256" y="194"/>
                  <a:pt x="255" y="194"/>
                </a:cubicBezTo>
                <a:cubicBezTo>
                  <a:pt x="251" y="194"/>
                  <a:pt x="244" y="195"/>
                  <a:pt x="237" y="195"/>
                </a:cubicBezTo>
                <a:cubicBezTo>
                  <a:pt x="229" y="196"/>
                  <a:pt x="215" y="199"/>
                  <a:pt x="196" y="203"/>
                </a:cubicBezTo>
                <a:cubicBezTo>
                  <a:pt x="177" y="208"/>
                  <a:pt x="159" y="214"/>
                  <a:pt x="144" y="222"/>
                </a:cubicBezTo>
                <a:cubicBezTo>
                  <a:pt x="128" y="229"/>
                  <a:pt x="114" y="240"/>
                  <a:pt x="102" y="255"/>
                </a:cubicBezTo>
                <a:cubicBezTo>
                  <a:pt x="90" y="270"/>
                  <a:pt x="84" y="288"/>
                  <a:pt x="83" y="31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3" name="Freeform 462"/>
          <p:cNvSpPr/>
          <p:nvPr/>
        </p:nvSpPr>
        <p:spPr>
          <a:xfrm>
            <a:off x="6673320" y="4446720"/>
            <a:ext cx="164160" cy="140400"/>
          </a:xfrm>
          <a:custGeom>
            <a:avLst/>
            <a:gdLst/>
            <a:ahLst/>
            <a:cxnLst/>
            <a:rect l="0" t="0" r="r" b="b"/>
            <a:pathLst>
              <a:path w="456" h="390">
                <a:moveTo>
                  <a:pt x="171" y="390"/>
                </a:moveTo>
                <a:cubicBezTo>
                  <a:pt x="164" y="388"/>
                  <a:pt x="134" y="387"/>
                  <a:pt x="82" y="387"/>
                </a:cubicBezTo>
                <a:cubicBezTo>
                  <a:pt x="36" y="387"/>
                  <a:pt x="10" y="388"/>
                  <a:pt x="5" y="390"/>
                </a:cubicBezTo>
                <a:lnTo>
                  <a:pt x="0" y="390"/>
                </a:lnTo>
                <a:lnTo>
                  <a:pt x="0" y="348"/>
                </a:lnTo>
                <a:lnTo>
                  <a:pt x="12" y="348"/>
                </a:lnTo>
                <a:cubicBezTo>
                  <a:pt x="26" y="348"/>
                  <a:pt x="39" y="346"/>
                  <a:pt x="50" y="343"/>
                </a:cubicBezTo>
                <a:cubicBezTo>
                  <a:pt x="62" y="340"/>
                  <a:pt x="70" y="337"/>
                  <a:pt x="76" y="335"/>
                </a:cubicBezTo>
                <a:cubicBezTo>
                  <a:pt x="82" y="332"/>
                  <a:pt x="90" y="327"/>
                  <a:pt x="99" y="319"/>
                </a:cubicBezTo>
                <a:cubicBezTo>
                  <a:pt x="108" y="312"/>
                  <a:pt x="113" y="306"/>
                  <a:pt x="115" y="303"/>
                </a:cubicBezTo>
                <a:cubicBezTo>
                  <a:pt x="117" y="300"/>
                  <a:pt x="123" y="292"/>
                  <a:pt x="134" y="279"/>
                </a:cubicBezTo>
                <a:cubicBezTo>
                  <a:pt x="145" y="266"/>
                  <a:pt x="151" y="258"/>
                  <a:pt x="152" y="253"/>
                </a:cubicBezTo>
                <a:lnTo>
                  <a:pt x="194" y="199"/>
                </a:lnTo>
                <a:lnTo>
                  <a:pt x="141" y="129"/>
                </a:lnTo>
                <a:cubicBezTo>
                  <a:pt x="136" y="121"/>
                  <a:pt x="130" y="113"/>
                  <a:pt x="124" y="104"/>
                </a:cubicBezTo>
                <a:cubicBezTo>
                  <a:pt x="118" y="96"/>
                  <a:pt x="113" y="90"/>
                  <a:pt x="110" y="85"/>
                </a:cubicBezTo>
                <a:cubicBezTo>
                  <a:pt x="106" y="81"/>
                  <a:pt x="103" y="77"/>
                  <a:pt x="100" y="72"/>
                </a:cubicBezTo>
                <a:cubicBezTo>
                  <a:pt x="97" y="67"/>
                  <a:pt x="94" y="64"/>
                  <a:pt x="92" y="61"/>
                </a:cubicBezTo>
                <a:cubicBezTo>
                  <a:pt x="89" y="59"/>
                  <a:pt x="87" y="57"/>
                  <a:pt x="86" y="55"/>
                </a:cubicBezTo>
                <a:cubicBezTo>
                  <a:pt x="85" y="53"/>
                  <a:pt x="83" y="51"/>
                  <a:pt x="80" y="49"/>
                </a:cubicBezTo>
                <a:cubicBezTo>
                  <a:pt x="77" y="48"/>
                  <a:pt x="75" y="47"/>
                  <a:pt x="75" y="47"/>
                </a:cubicBezTo>
                <a:cubicBezTo>
                  <a:pt x="74" y="47"/>
                  <a:pt x="72" y="46"/>
                  <a:pt x="69" y="45"/>
                </a:cubicBezTo>
                <a:cubicBezTo>
                  <a:pt x="66" y="44"/>
                  <a:pt x="64" y="43"/>
                  <a:pt x="62" y="43"/>
                </a:cubicBezTo>
                <a:cubicBezTo>
                  <a:pt x="58" y="43"/>
                  <a:pt x="47" y="42"/>
                  <a:pt x="29" y="41"/>
                </a:cubicBezTo>
                <a:lnTo>
                  <a:pt x="4" y="41"/>
                </a:lnTo>
                <a:lnTo>
                  <a:pt x="4" y="0"/>
                </a:lnTo>
                <a:lnTo>
                  <a:pt x="10" y="0"/>
                </a:lnTo>
                <a:cubicBezTo>
                  <a:pt x="32" y="1"/>
                  <a:pt x="63" y="2"/>
                  <a:pt x="103" y="2"/>
                </a:cubicBezTo>
                <a:cubicBezTo>
                  <a:pt x="159" y="2"/>
                  <a:pt x="190" y="1"/>
                  <a:pt x="196" y="0"/>
                </a:cubicBezTo>
                <a:lnTo>
                  <a:pt x="204" y="0"/>
                </a:lnTo>
                <a:lnTo>
                  <a:pt x="204" y="41"/>
                </a:lnTo>
                <a:cubicBezTo>
                  <a:pt x="182" y="44"/>
                  <a:pt x="171" y="48"/>
                  <a:pt x="171" y="56"/>
                </a:cubicBezTo>
                <a:cubicBezTo>
                  <a:pt x="171" y="57"/>
                  <a:pt x="174" y="62"/>
                  <a:pt x="180" y="70"/>
                </a:cubicBezTo>
                <a:cubicBezTo>
                  <a:pt x="186" y="79"/>
                  <a:pt x="195" y="90"/>
                  <a:pt x="205" y="104"/>
                </a:cubicBezTo>
                <a:cubicBezTo>
                  <a:pt x="216" y="119"/>
                  <a:pt x="225" y="131"/>
                  <a:pt x="232" y="141"/>
                </a:cubicBezTo>
                <a:lnTo>
                  <a:pt x="235" y="145"/>
                </a:lnTo>
                <a:lnTo>
                  <a:pt x="258" y="114"/>
                </a:lnTo>
                <a:cubicBezTo>
                  <a:pt x="277" y="90"/>
                  <a:pt x="287" y="73"/>
                  <a:pt x="287" y="66"/>
                </a:cubicBezTo>
                <a:cubicBezTo>
                  <a:pt x="287" y="62"/>
                  <a:pt x="286" y="59"/>
                  <a:pt x="285" y="56"/>
                </a:cubicBezTo>
                <a:cubicBezTo>
                  <a:pt x="284" y="53"/>
                  <a:pt x="282" y="51"/>
                  <a:pt x="280" y="49"/>
                </a:cubicBezTo>
                <a:cubicBezTo>
                  <a:pt x="279" y="48"/>
                  <a:pt x="277" y="47"/>
                  <a:pt x="276" y="46"/>
                </a:cubicBezTo>
                <a:cubicBezTo>
                  <a:pt x="275" y="45"/>
                  <a:pt x="273" y="43"/>
                  <a:pt x="270" y="42"/>
                </a:cubicBezTo>
                <a:lnTo>
                  <a:pt x="267" y="41"/>
                </a:lnTo>
                <a:lnTo>
                  <a:pt x="262" y="41"/>
                </a:lnTo>
                <a:lnTo>
                  <a:pt x="262" y="0"/>
                </a:lnTo>
                <a:lnTo>
                  <a:pt x="269" y="0"/>
                </a:lnTo>
                <a:cubicBezTo>
                  <a:pt x="278" y="2"/>
                  <a:pt x="307" y="2"/>
                  <a:pt x="359" y="2"/>
                </a:cubicBezTo>
                <a:cubicBezTo>
                  <a:pt x="407" y="2"/>
                  <a:pt x="432" y="2"/>
                  <a:pt x="436" y="0"/>
                </a:cubicBezTo>
                <a:lnTo>
                  <a:pt x="441" y="0"/>
                </a:lnTo>
                <a:lnTo>
                  <a:pt x="441" y="41"/>
                </a:lnTo>
                <a:lnTo>
                  <a:pt x="435" y="41"/>
                </a:lnTo>
                <a:cubicBezTo>
                  <a:pt x="405" y="41"/>
                  <a:pt x="381" y="46"/>
                  <a:pt x="362" y="57"/>
                </a:cubicBezTo>
                <a:cubicBezTo>
                  <a:pt x="351" y="61"/>
                  <a:pt x="340" y="70"/>
                  <a:pt x="330" y="81"/>
                </a:cubicBezTo>
                <a:cubicBezTo>
                  <a:pt x="320" y="92"/>
                  <a:pt x="300" y="118"/>
                  <a:pt x="271" y="157"/>
                </a:cubicBezTo>
                <a:lnTo>
                  <a:pt x="257" y="176"/>
                </a:lnTo>
                <a:lnTo>
                  <a:pt x="313" y="252"/>
                </a:lnTo>
                <a:cubicBezTo>
                  <a:pt x="354" y="308"/>
                  <a:pt x="375" y="336"/>
                  <a:pt x="378" y="338"/>
                </a:cubicBezTo>
                <a:cubicBezTo>
                  <a:pt x="381" y="341"/>
                  <a:pt x="386" y="343"/>
                  <a:pt x="393" y="345"/>
                </a:cubicBezTo>
                <a:cubicBezTo>
                  <a:pt x="404" y="347"/>
                  <a:pt x="420" y="348"/>
                  <a:pt x="441" y="348"/>
                </a:cubicBezTo>
                <a:lnTo>
                  <a:pt x="456" y="348"/>
                </a:lnTo>
                <a:lnTo>
                  <a:pt x="456" y="390"/>
                </a:lnTo>
                <a:lnTo>
                  <a:pt x="451" y="390"/>
                </a:lnTo>
                <a:lnTo>
                  <a:pt x="444" y="390"/>
                </a:lnTo>
                <a:cubicBezTo>
                  <a:pt x="439" y="389"/>
                  <a:pt x="433" y="389"/>
                  <a:pt x="426" y="389"/>
                </a:cubicBezTo>
                <a:cubicBezTo>
                  <a:pt x="419" y="389"/>
                  <a:pt x="411" y="389"/>
                  <a:pt x="403" y="388"/>
                </a:cubicBezTo>
                <a:cubicBezTo>
                  <a:pt x="395" y="387"/>
                  <a:pt x="388" y="387"/>
                  <a:pt x="381" y="388"/>
                </a:cubicBezTo>
                <a:cubicBezTo>
                  <a:pt x="373" y="389"/>
                  <a:pt x="368" y="388"/>
                  <a:pt x="364" y="387"/>
                </a:cubicBezTo>
                <a:cubicBezTo>
                  <a:pt x="358" y="387"/>
                  <a:pt x="347" y="387"/>
                  <a:pt x="330" y="387"/>
                </a:cubicBezTo>
                <a:cubicBezTo>
                  <a:pt x="314" y="387"/>
                  <a:pt x="299" y="388"/>
                  <a:pt x="285" y="389"/>
                </a:cubicBezTo>
                <a:lnTo>
                  <a:pt x="264" y="390"/>
                </a:lnTo>
                <a:lnTo>
                  <a:pt x="256" y="390"/>
                </a:lnTo>
                <a:lnTo>
                  <a:pt x="256" y="348"/>
                </a:lnTo>
                <a:lnTo>
                  <a:pt x="259" y="348"/>
                </a:lnTo>
                <a:cubicBezTo>
                  <a:pt x="265" y="348"/>
                  <a:pt x="272" y="347"/>
                  <a:pt x="279" y="344"/>
                </a:cubicBezTo>
                <a:cubicBezTo>
                  <a:pt x="285" y="341"/>
                  <a:pt x="288" y="337"/>
                  <a:pt x="288" y="333"/>
                </a:cubicBezTo>
                <a:cubicBezTo>
                  <a:pt x="288" y="332"/>
                  <a:pt x="276" y="315"/>
                  <a:pt x="252" y="280"/>
                </a:cubicBezTo>
                <a:lnTo>
                  <a:pt x="215" y="231"/>
                </a:lnTo>
                <a:cubicBezTo>
                  <a:pt x="215" y="231"/>
                  <a:pt x="205" y="244"/>
                  <a:pt x="187" y="269"/>
                </a:cubicBezTo>
                <a:cubicBezTo>
                  <a:pt x="169" y="294"/>
                  <a:pt x="159" y="308"/>
                  <a:pt x="157" y="310"/>
                </a:cubicBezTo>
                <a:cubicBezTo>
                  <a:pt x="154" y="313"/>
                  <a:pt x="153" y="318"/>
                  <a:pt x="153" y="323"/>
                </a:cubicBezTo>
                <a:cubicBezTo>
                  <a:pt x="153" y="330"/>
                  <a:pt x="155" y="335"/>
                  <a:pt x="159" y="340"/>
                </a:cubicBezTo>
                <a:cubicBezTo>
                  <a:pt x="164" y="345"/>
                  <a:pt x="169" y="348"/>
                  <a:pt x="176" y="348"/>
                </a:cubicBezTo>
                <a:cubicBezTo>
                  <a:pt x="177" y="348"/>
                  <a:pt x="177" y="355"/>
                  <a:pt x="177" y="369"/>
                </a:cubicBezTo>
                <a:lnTo>
                  <a:pt x="177" y="390"/>
                </a:lnTo>
                <a:lnTo>
                  <a:pt x="171" y="39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4" name="Freeform 463"/>
          <p:cNvSpPr/>
          <p:nvPr/>
        </p:nvSpPr>
        <p:spPr>
          <a:xfrm>
            <a:off x="6963120" y="4115520"/>
            <a:ext cx="160560" cy="780120"/>
          </a:xfrm>
          <a:custGeom>
            <a:avLst/>
            <a:gdLst/>
            <a:ahLst/>
            <a:cxnLst/>
            <a:rect l="0" t="0" r="r" b="b"/>
            <a:pathLst>
              <a:path w="446" h="2167">
                <a:moveTo>
                  <a:pt x="446" y="2159"/>
                </a:moveTo>
                <a:cubicBezTo>
                  <a:pt x="446" y="2161"/>
                  <a:pt x="444" y="2163"/>
                  <a:pt x="440" y="2167"/>
                </a:cubicBezTo>
                <a:lnTo>
                  <a:pt x="411" y="2167"/>
                </a:lnTo>
                <a:cubicBezTo>
                  <a:pt x="410" y="2166"/>
                  <a:pt x="402" y="2158"/>
                  <a:pt x="386" y="2142"/>
                </a:cubicBezTo>
                <a:cubicBezTo>
                  <a:pt x="370" y="2127"/>
                  <a:pt x="357" y="2115"/>
                  <a:pt x="345" y="2104"/>
                </a:cubicBezTo>
                <a:cubicBezTo>
                  <a:pt x="334" y="2093"/>
                  <a:pt x="318" y="2074"/>
                  <a:pt x="296" y="2049"/>
                </a:cubicBezTo>
                <a:cubicBezTo>
                  <a:pt x="275" y="2023"/>
                  <a:pt x="257" y="1998"/>
                  <a:pt x="241" y="1976"/>
                </a:cubicBezTo>
                <a:cubicBezTo>
                  <a:pt x="224" y="1953"/>
                  <a:pt x="205" y="1922"/>
                  <a:pt x="184" y="1884"/>
                </a:cubicBezTo>
                <a:cubicBezTo>
                  <a:pt x="162" y="1846"/>
                  <a:pt x="143" y="1809"/>
                  <a:pt x="128" y="1772"/>
                </a:cubicBezTo>
                <a:cubicBezTo>
                  <a:pt x="112" y="1734"/>
                  <a:pt x="96" y="1689"/>
                  <a:pt x="78" y="1637"/>
                </a:cubicBezTo>
                <a:cubicBezTo>
                  <a:pt x="61" y="1585"/>
                  <a:pt x="47" y="1532"/>
                  <a:pt x="37" y="1478"/>
                </a:cubicBezTo>
                <a:cubicBezTo>
                  <a:pt x="28" y="1425"/>
                  <a:pt x="19" y="1363"/>
                  <a:pt x="11" y="1295"/>
                </a:cubicBezTo>
                <a:cubicBezTo>
                  <a:pt x="3" y="1226"/>
                  <a:pt x="0" y="1156"/>
                  <a:pt x="0" y="1084"/>
                </a:cubicBezTo>
                <a:cubicBezTo>
                  <a:pt x="0" y="656"/>
                  <a:pt x="110" y="321"/>
                  <a:pt x="329" y="81"/>
                </a:cubicBezTo>
                <a:cubicBezTo>
                  <a:pt x="343" y="66"/>
                  <a:pt x="356" y="52"/>
                  <a:pt x="368" y="41"/>
                </a:cubicBezTo>
                <a:cubicBezTo>
                  <a:pt x="380" y="30"/>
                  <a:pt x="390" y="20"/>
                  <a:pt x="398" y="12"/>
                </a:cubicBezTo>
                <a:cubicBezTo>
                  <a:pt x="405" y="4"/>
                  <a:pt x="410" y="0"/>
                  <a:pt x="411" y="0"/>
                </a:cubicBezTo>
                <a:lnTo>
                  <a:pt x="440" y="0"/>
                </a:lnTo>
                <a:cubicBezTo>
                  <a:pt x="444" y="4"/>
                  <a:pt x="446" y="7"/>
                  <a:pt x="446" y="8"/>
                </a:cubicBezTo>
                <a:cubicBezTo>
                  <a:pt x="446" y="12"/>
                  <a:pt x="440" y="19"/>
                  <a:pt x="427" y="32"/>
                </a:cubicBezTo>
                <a:cubicBezTo>
                  <a:pt x="414" y="45"/>
                  <a:pt x="399" y="62"/>
                  <a:pt x="380" y="85"/>
                </a:cubicBezTo>
                <a:cubicBezTo>
                  <a:pt x="360" y="108"/>
                  <a:pt x="339" y="137"/>
                  <a:pt x="315" y="171"/>
                </a:cubicBezTo>
                <a:cubicBezTo>
                  <a:pt x="290" y="205"/>
                  <a:pt x="266" y="248"/>
                  <a:pt x="241" y="300"/>
                </a:cubicBezTo>
                <a:cubicBezTo>
                  <a:pt x="217" y="352"/>
                  <a:pt x="194" y="409"/>
                  <a:pt x="173" y="472"/>
                </a:cubicBezTo>
                <a:cubicBezTo>
                  <a:pt x="152" y="537"/>
                  <a:pt x="134" y="612"/>
                  <a:pt x="119" y="701"/>
                </a:cubicBezTo>
                <a:cubicBezTo>
                  <a:pt x="104" y="789"/>
                  <a:pt x="94" y="884"/>
                  <a:pt x="90" y="986"/>
                </a:cubicBezTo>
                <a:cubicBezTo>
                  <a:pt x="89" y="1009"/>
                  <a:pt x="88" y="1042"/>
                  <a:pt x="88" y="1085"/>
                </a:cubicBezTo>
                <a:cubicBezTo>
                  <a:pt x="88" y="1319"/>
                  <a:pt x="116" y="1523"/>
                  <a:pt x="173" y="1698"/>
                </a:cubicBezTo>
                <a:cubicBezTo>
                  <a:pt x="229" y="1874"/>
                  <a:pt x="317" y="2022"/>
                  <a:pt x="436" y="2144"/>
                </a:cubicBezTo>
                <a:cubicBezTo>
                  <a:pt x="442" y="2152"/>
                  <a:pt x="446" y="2156"/>
                  <a:pt x="446" y="215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5" name="Freeform 464"/>
          <p:cNvSpPr/>
          <p:nvPr/>
        </p:nvSpPr>
        <p:spPr>
          <a:xfrm>
            <a:off x="7226640" y="4140720"/>
            <a:ext cx="241200" cy="289440"/>
          </a:xfrm>
          <a:custGeom>
            <a:avLst/>
            <a:gdLst/>
            <a:ahLst/>
            <a:cxnLst/>
            <a:rect l="0" t="0" r="r" b="b"/>
            <a:pathLst>
              <a:path w="670" h="804">
                <a:moveTo>
                  <a:pt x="0" y="324"/>
                </a:moveTo>
                <a:cubicBezTo>
                  <a:pt x="0" y="268"/>
                  <a:pt x="10" y="219"/>
                  <a:pt x="29" y="176"/>
                </a:cubicBezTo>
                <a:cubicBezTo>
                  <a:pt x="49" y="134"/>
                  <a:pt x="75" y="99"/>
                  <a:pt x="107" y="74"/>
                </a:cubicBezTo>
                <a:cubicBezTo>
                  <a:pt x="139" y="50"/>
                  <a:pt x="173" y="31"/>
                  <a:pt x="209" y="19"/>
                </a:cubicBezTo>
                <a:cubicBezTo>
                  <a:pt x="245" y="7"/>
                  <a:pt x="282" y="1"/>
                  <a:pt x="323" y="0"/>
                </a:cubicBezTo>
                <a:cubicBezTo>
                  <a:pt x="352" y="0"/>
                  <a:pt x="371" y="1"/>
                  <a:pt x="378" y="1"/>
                </a:cubicBezTo>
                <a:cubicBezTo>
                  <a:pt x="462" y="10"/>
                  <a:pt x="530" y="42"/>
                  <a:pt x="584" y="97"/>
                </a:cubicBezTo>
                <a:cubicBezTo>
                  <a:pt x="637" y="153"/>
                  <a:pt x="664" y="228"/>
                  <a:pt x="664" y="324"/>
                </a:cubicBezTo>
                <a:cubicBezTo>
                  <a:pt x="664" y="374"/>
                  <a:pt x="655" y="421"/>
                  <a:pt x="637" y="463"/>
                </a:cubicBezTo>
                <a:cubicBezTo>
                  <a:pt x="608" y="528"/>
                  <a:pt x="561" y="575"/>
                  <a:pt x="495" y="606"/>
                </a:cubicBezTo>
                <a:lnTo>
                  <a:pt x="485" y="611"/>
                </a:lnTo>
                <a:cubicBezTo>
                  <a:pt x="506" y="639"/>
                  <a:pt x="531" y="653"/>
                  <a:pt x="559" y="653"/>
                </a:cubicBezTo>
                <a:lnTo>
                  <a:pt x="572" y="653"/>
                </a:lnTo>
                <a:cubicBezTo>
                  <a:pt x="616" y="653"/>
                  <a:pt x="638" y="645"/>
                  <a:pt x="638" y="630"/>
                </a:cubicBezTo>
                <a:cubicBezTo>
                  <a:pt x="638" y="625"/>
                  <a:pt x="639" y="622"/>
                  <a:pt x="642" y="619"/>
                </a:cubicBezTo>
                <a:cubicBezTo>
                  <a:pt x="645" y="616"/>
                  <a:pt x="649" y="614"/>
                  <a:pt x="654" y="613"/>
                </a:cubicBezTo>
                <a:cubicBezTo>
                  <a:pt x="665" y="613"/>
                  <a:pt x="670" y="621"/>
                  <a:pt x="670" y="636"/>
                </a:cubicBezTo>
                <a:lnTo>
                  <a:pt x="670" y="641"/>
                </a:lnTo>
                <a:cubicBezTo>
                  <a:pt x="669" y="672"/>
                  <a:pt x="663" y="700"/>
                  <a:pt x="652" y="725"/>
                </a:cubicBezTo>
                <a:cubicBezTo>
                  <a:pt x="641" y="751"/>
                  <a:pt x="627" y="770"/>
                  <a:pt x="609" y="784"/>
                </a:cubicBezTo>
                <a:cubicBezTo>
                  <a:pt x="599" y="791"/>
                  <a:pt x="587" y="797"/>
                  <a:pt x="573" y="802"/>
                </a:cubicBezTo>
                <a:cubicBezTo>
                  <a:pt x="567" y="803"/>
                  <a:pt x="558" y="804"/>
                  <a:pt x="547" y="804"/>
                </a:cubicBezTo>
                <a:cubicBezTo>
                  <a:pt x="527" y="804"/>
                  <a:pt x="511" y="800"/>
                  <a:pt x="497" y="794"/>
                </a:cubicBezTo>
                <a:cubicBezTo>
                  <a:pt x="483" y="787"/>
                  <a:pt x="472" y="776"/>
                  <a:pt x="463" y="760"/>
                </a:cubicBezTo>
                <a:cubicBezTo>
                  <a:pt x="454" y="743"/>
                  <a:pt x="447" y="728"/>
                  <a:pt x="442" y="714"/>
                </a:cubicBezTo>
                <a:cubicBezTo>
                  <a:pt x="437" y="701"/>
                  <a:pt x="431" y="680"/>
                  <a:pt x="424" y="654"/>
                </a:cubicBezTo>
                <a:cubicBezTo>
                  <a:pt x="423" y="652"/>
                  <a:pt x="423" y="648"/>
                  <a:pt x="422" y="644"/>
                </a:cubicBezTo>
                <a:cubicBezTo>
                  <a:pt x="422" y="640"/>
                  <a:pt x="421" y="637"/>
                  <a:pt x="420" y="635"/>
                </a:cubicBezTo>
                <a:cubicBezTo>
                  <a:pt x="420" y="633"/>
                  <a:pt x="419" y="632"/>
                  <a:pt x="419" y="632"/>
                </a:cubicBezTo>
                <a:lnTo>
                  <a:pt x="406" y="634"/>
                </a:lnTo>
                <a:cubicBezTo>
                  <a:pt x="398" y="635"/>
                  <a:pt x="388" y="636"/>
                  <a:pt x="374" y="637"/>
                </a:cubicBezTo>
                <a:cubicBezTo>
                  <a:pt x="361" y="637"/>
                  <a:pt x="347" y="638"/>
                  <a:pt x="333" y="639"/>
                </a:cubicBezTo>
                <a:cubicBezTo>
                  <a:pt x="310" y="639"/>
                  <a:pt x="294" y="638"/>
                  <a:pt x="288" y="638"/>
                </a:cubicBezTo>
                <a:cubicBezTo>
                  <a:pt x="201" y="627"/>
                  <a:pt x="131" y="596"/>
                  <a:pt x="79" y="542"/>
                </a:cubicBezTo>
                <a:cubicBezTo>
                  <a:pt x="27" y="488"/>
                  <a:pt x="0" y="416"/>
                  <a:pt x="0" y="324"/>
                </a:cubicBezTo>
                <a:moveTo>
                  <a:pt x="237" y="557"/>
                </a:moveTo>
                <a:cubicBezTo>
                  <a:pt x="237" y="538"/>
                  <a:pt x="246" y="520"/>
                  <a:pt x="264" y="505"/>
                </a:cubicBezTo>
                <a:cubicBezTo>
                  <a:pt x="282" y="490"/>
                  <a:pt x="305" y="482"/>
                  <a:pt x="332" y="482"/>
                </a:cubicBezTo>
                <a:cubicBezTo>
                  <a:pt x="369" y="482"/>
                  <a:pt x="403" y="501"/>
                  <a:pt x="433" y="539"/>
                </a:cubicBezTo>
                <a:lnTo>
                  <a:pt x="443" y="552"/>
                </a:lnTo>
                <a:cubicBezTo>
                  <a:pt x="443" y="553"/>
                  <a:pt x="446" y="551"/>
                  <a:pt x="450" y="547"/>
                </a:cubicBezTo>
                <a:cubicBezTo>
                  <a:pt x="454" y="544"/>
                  <a:pt x="459" y="539"/>
                  <a:pt x="465" y="532"/>
                </a:cubicBezTo>
                <a:cubicBezTo>
                  <a:pt x="501" y="489"/>
                  <a:pt x="519" y="423"/>
                  <a:pt x="519" y="332"/>
                </a:cubicBezTo>
                <a:cubicBezTo>
                  <a:pt x="519" y="272"/>
                  <a:pt x="513" y="221"/>
                  <a:pt x="502" y="180"/>
                </a:cubicBezTo>
                <a:cubicBezTo>
                  <a:pt x="492" y="139"/>
                  <a:pt x="470" y="106"/>
                  <a:pt x="438" y="83"/>
                </a:cubicBezTo>
                <a:cubicBezTo>
                  <a:pt x="409" y="61"/>
                  <a:pt x="372" y="50"/>
                  <a:pt x="327" y="50"/>
                </a:cubicBezTo>
                <a:cubicBezTo>
                  <a:pt x="317" y="50"/>
                  <a:pt x="307" y="51"/>
                  <a:pt x="295" y="54"/>
                </a:cubicBezTo>
                <a:cubicBezTo>
                  <a:pt x="284" y="56"/>
                  <a:pt x="271" y="60"/>
                  <a:pt x="256" y="66"/>
                </a:cubicBezTo>
                <a:cubicBezTo>
                  <a:pt x="241" y="72"/>
                  <a:pt x="226" y="82"/>
                  <a:pt x="213" y="96"/>
                </a:cubicBezTo>
                <a:cubicBezTo>
                  <a:pt x="199" y="110"/>
                  <a:pt x="187" y="126"/>
                  <a:pt x="177" y="147"/>
                </a:cubicBezTo>
                <a:cubicBezTo>
                  <a:pt x="157" y="186"/>
                  <a:pt x="147" y="246"/>
                  <a:pt x="147" y="324"/>
                </a:cubicBezTo>
                <a:cubicBezTo>
                  <a:pt x="147" y="381"/>
                  <a:pt x="153" y="429"/>
                  <a:pt x="165" y="467"/>
                </a:cubicBezTo>
                <a:cubicBezTo>
                  <a:pt x="177" y="506"/>
                  <a:pt x="198" y="536"/>
                  <a:pt x="230" y="558"/>
                </a:cubicBezTo>
                <a:lnTo>
                  <a:pt x="236" y="563"/>
                </a:lnTo>
                <a:cubicBezTo>
                  <a:pt x="237" y="563"/>
                  <a:pt x="237" y="561"/>
                  <a:pt x="237" y="557"/>
                </a:cubicBezTo>
                <a:moveTo>
                  <a:pt x="400" y="577"/>
                </a:moveTo>
                <a:cubicBezTo>
                  <a:pt x="385" y="545"/>
                  <a:pt x="363" y="528"/>
                  <a:pt x="335" y="528"/>
                </a:cubicBezTo>
                <a:cubicBezTo>
                  <a:pt x="322" y="528"/>
                  <a:pt x="310" y="531"/>
                  <a:pt x="299" y="536"/>
                </a:cubicBezTo>
                <a:cubicBezTo>
                  <a:pt x="289" y="541"/>
                  <a:pt x="284" y="549"/>
                  <a:pt x="284" y="560"/>
                </a:cubicBezTo>
                <a:cubicBezTo>
                  <a:pt x="284" y="580"/>
                  <a:pt x="301" y="590"/>
                  <a:pt x="333" y="590"/>
                </a:cubicBezTo>
                <a:cubicBezTo>
                  <a:pt x="362" y="590"/>
                  <a:pt x="385" y="586"/>
                  <a:pt x="400" y="57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6" name="Freeform 465"/>
          <p:cNvSpPr/>
          <p:nvPr/>
        </p:nvSpPr>
        <p:spPr>
          <a:xfrm>
            <a:off x="7499520" y="4143960"/>
            <a:ext cx="264600" cy="223560"/>
          </a:xfrm>
          <a:custGeom>
            <a:avLst/>
            <a:gdLst/>
            <a:ahLst/>
            <a:cxnLst/>
            <a:rect l="0" t="0" r="r" b="b"/>
            <a:pathLst>
              <a:path w="735" h="621">
                <a:moveTo>
                  <a:pt x="327" y="621"/>
                </a:moveTo>
                <a:cubicBezTo>
                  <a:pt x="312" y="619"/>
                  <a:pt x="260" y="618"/>
                  <a:pt x="170" y="618"/>
                </a:cubicBezTo>
                <a:cubicBezTo>
                  <a:pt x="79" y="618"/>
                  <a:pt x="25" y="619"/>
                  <a:pt x="11" y="621"/>
                </a:cubicBezTo>
                <a:lnTo>
                  <a:pt x="0" y="621"/>
                </a:lnTo>
                <a:lnTo>
                  <a:pt x="0" y="565"/>
                </a:lnTo>
                <a:lnTo>
                  <a:pt x="98" y="565"/>
                </a:lnTo>
                <a:lnTo>
                  <a:pt x="98" y="56"/>
                </a:lnTo>
                <a:lnTo>
                  <a:pt x="0" y="56"/>
                </a:lnTo>
                <a:lnTo>
                  <a:pt x="0" y="0"/>
                </a:lnTo>
                <a:lnTo>
                  <a:pt x="11" y="0"/>
                </a:lnTo>
                <a:cubicBezTo>
                  <a:pt x="25" y="2"/>
                  <a:pt x="79" y="3"/>
                  <a:pt x="170" y="3"/>
                </a:cubicBezTo>
                <a:cubicBezTo>
                  <a:pt x="260" y="3"/>
                  <a:pt x="312" y="2"/>
                  <a:pt x="327" y="0"/>
                </a:cubicBezTo>
                <a:lnTo>
                  <a:pt x="338" y="0"/>
                </a:lnTo>
                <a:lnTo>
                  <a:pt x="338" y="56"/>
                </a:lnTo>
                <a:lnTo>
                  <a:pt x="240" y="56"/>
                </a:lnTo>
                <a:lnTo>
                  <a:pt x="240" y="314"/>
                </a:lnTo>
                <a:lnTo>
                  <a:pt x="392" y="184"/>
                </a:lnTo>
                <a:lnTo>
                  <a:pt x="538" y="56"/>
                </a:lnTo>
                <a:lnTo>
                  <a:pt x="476" y="56"/>
                </a:lnTo>
                <a:lnTo>
                  <a:pt x="476" y="0"/>
                </a:lnTo>
                <a:lnTo>
                  <a:pt x="486" y="0"/>
                </a:lnTo>
                <a:cubicBezTo>
                  <a:pt x="498" y="2"/>
                  <a:pt x="544" y="3"/>
                  <a:pt x="623" y="3"/>
                </a:cubicBezTo>
                <a:cubicBezTo>
                  <a:pt x="675" y="3"/>
                  <a:pt x="705" y="2"/>
                  <a:pt x="714" y="0"/>
                </a:cubicBezTo>
                <a:lnTo>
                  <a:pt x="720" y="0"/>
                </a:lnTo>
                <a:lnTo>
                  <a:pt x="720" y="56"/>
                </a:lnTo>
                <a:lnTo>
                  <a:pt x="625" y="56"/>
                </a:lnTo>
                <a:lnTo>
                  <a:pt x="520" y="147"/>
                </a:lnTo>
                <a:cubicBezTo>
                  <a:pt x="455" y="202"/>
                  <a:pt x="420" y="233"/>
                  <a:pt x="414" y="239"/>
                </a:cubicBezTo>
                <a:cubicBezTo>
                  <a:pt x="414" y="239"/>
                  <a:pt x="414" y="240"/>
                  <a:pt x="415" y="242"/>
                </a:cubicBezTo>
                <a:cubicBezTo>
                  <a:pt x="416" y="245"/>
                  <a:pt x="421" y="252"/>
                  <a:pt x="430" y="263"/>
                </a:cubicBezTo>
                <a:cubicBezTo>
                  <a:pt x="438" y="274"/>
                  <a:pt x="450" y="290"/>
                  <a:pt x="465" y="311"/>
                </a:cubicBezTo>
                <a:cubicBezTo>
                  <a:pt x="480" y="331"/>
                  <a:pt x="502" y="362"/>
                  <a:pt x="532" y="402"/>
                </a:cubicBezTo>
                <a:lnTo>
                  <a:pt x="651" y="564"/>
                </a:lnTo>
                <a:lnTo>
                  <a:pt x="692" y="565"/>
                </a:lnTo>
                <a:lnTo>
                  <a:pt x="735" y="565"/>
                </a:lnTo>
                <a:lnTo>
                  <a:pt x="735" y="621"/>
                </a:lnTo>
                <a:lnTo>
                  <a:pt x="726" y="621"/>
                </a:lnTo>
                <a:cubicBezTo>
                  <a:pt x="718" y="619"/>
                  <a:pt x="676" y="618"/>
                  <a:pt x="598" y="618"/>
                </a:cubicBezTo>
                <a:cubicBezTo>
                  <a:pt x="508" y="618"/>
                  <a:pt x="455" y="619"/>
                  <a:pt x="440" y="621"/>
                </a:cubicBezTo>
                <a:lnTo>
                  <a:pt x="429" y="621"/>
                </a:lnTo>
                <a:lnTo>
                  <a:pt x="429" y="565"/>
                </a:lnTo>
                <a:lnTo>
                  <a:pt x="461" y="565"/>
                </a:lnTo>
                <a:cubicBezTo>
                  <a:pt x="482" y="565"/>
                  <a:pt x="493" y="564"/>
                  <a:pt x="493" y="564"/>
                </a:cubicBezTo>
                <a:cubicBezTo>
                  <a:pt x="492" y="563"/>
                  <a:pt x="463" y="521"/>
                  <a:pt x="404" y="443"/>
                </a:cubicBezTo>
                <a:cubicBezTo>
                  <a:pt x="346" y="364"/>
                  <a:pt x="316" y="324"/>
                  <a:pt x="316" y="324"/>
                </a:cubicBezTo>
                <a:lnTo>
                  <a:pt x="240" y="388"/>
                </a:lnTo>
                <a:lnTo>
                  <a:pt x="240" y="565"/>
                </a:lnTo>
                <a:lnTo>
                  <a:pt x="338" y="565"/>
                </a:lnTo>
                <a:lnTo>
                  <a:pt x="338" y="621"/>
                </a:lnTo>
                <a:lnTo>
                  <a:pt x="327" y="62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7" name="Freeform 466"/>
          <p:cNvSpPr/>
          <p:nvPr/>
        </p:nvSpPr>
        <p:spPr>
          <a:xfrm>
            <a:off x="7803000" y="4095720"/>
            <a:ext cx="153720" cy="153720"/>
          </a:xfrm>
          <a:custGeom>
            <a:avLst/>
            <a:gdLst/>
            <a:ahLst/>
            <a:cxnLst/>
            <a:rect l="0" t="0" r="r" b="b"/>
            <a:pathLst>
              <a:path w="427" h="427">
                <a:moveTo>
                  <a:pt x="0" y="16"/>
                </a:moveTo>
                <a:cubicBezTo>
                  <a:pt x="0" y="16"/>
                  <a:pt x="0" y="15"/>
                  <a:pt x="0" y="12"/>
                </a:cubicBezTo>
                <a:cubicBezTo>
                  <a:pt x="0" y="10"/>
                  <a:pt x="1" y="7"/>
                  <a:pt x="2" y="5"/>
                </a:cubicBezTo>
                <a:cubicBezTo>
                  <a:pt x="4" y="3"/>
                  <a:pt x="6" y="2"/>
                  <a:pt x="7" y="1"/>
                </a:cubicBezTo>
                <a:cubicBezTo>
                  <a:pt x="8" y="0"/>
                  <a:pt x="9" y="0"/>
                  <a:pt x="10" y="0"/>
                </a:cubicBezTo>
                <a:lnTo>
                  <a:pt x="418" y="0"/>
                </a:lnTo>
                <a:cubicBezTo>
                  <a:pt x="424" y="3"/>
                  <a:pt x="427" y="7"/>
                  <a:pt x="427" y="12"/>
                </a:cubicBezTo>
                <a:cubicBezTo>
                  <a:pt x="427" y="17"/>
                  <a:pt x="424" y="22"/>
                  <a:pt x="418" y="25"/>
                </a:cubicBezTo>
                <a:lnTo>
                  <a:pt x="226" y="25"/>
                </a:lnTo>
                <a:lnTo>
                  <a:pt x="226" y="417"/>
                </a:lnTo>
                <a:cubicBezTo>
                  <a:pt x="223" y="423"/>
                  <a:pt x="219" y="426"/>
                  <a:pt x="214" y="427"/>
                </a:cubicBezTo>
                <a:cubicBezTo>
                  <a:pt x="213" y="427"/>
                  <a:pt x="211" y="427"/>
                  <a:pt x="210" y="426"/>
                </a:cubicBezTo>
                <a:cubicBezTo>
                  <a:pt x="208" y="426"/>
                  <a:pt x="207" y="425"/>
                  <a:pt x="207" y="425"/>
                </a:cubicBezTo>
                <a:cubicBezTo>
                  <a:pt x="206" y="425"/>
                  <a:pt x="205" y="424"/>
                  <a:pt x="204" y="423"/>
                </a:cubicBezTo>
                <a:cubicBezTo>
                  <a:pt x="203" y="422"/>
                  <a:pt x="203" y="422"/>
                  <a:pt x="203" y="421"/>
                </a:cubicBezTo>
                <a:cubicBezTo>
                  <a:pt x="203" y="421"/>
                  <a:pt x="202" y="420"/>
                  <a:pt x="201" y="419"/>
                </a:cubicBezTo>
                <a:cubicBezTo>
                  <a:pt x="201" y="417"/>
                  <a:pt x="200" y="417"/>
                  <a:pt x="200" y="417"/>
                </a:cubicBezTo>
                <a:lnTo>
                  <a:pt x="200" y="25"/>
                </a:lnTo>
                <a:lnTo>
                  <a:pt x="10" y="25"/>
                </a:lnTo>
                <a:cubicBezTo>
                  <a:pt x="10" y="25"/>
                  <a:pt x="9" y="25"/>
                  <a:pt x="7" y="24"/>
                </a:cubicBezTo>
                <a:cubicBezTo>
                  <a:pt x="6" y="23"/>
                  <a:pt x="4" y="22"/>
                  <a:pt x="2" y="19"/>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8" name="Freeform 467"/>
          <p:cNvSpPr/>
          <p:nvPr/>
        </p:nvSpPr>
        <p:spPr>
          <a:xfrm>
            <a:off x="7610400" y="4666680"/>
            <a:ext cx="250560" cy="222120"/>
          </a:xfrm>
          <a:custGeom>
            <a:avLst/>
            <a:gdLst/>
            <a:ahLst/>
            <a:cxnLst/>
            <a:rect l="0" t="0" r="r" b="b"/>
            <a:pathLst>
              <a:path w="696" h="617">
                <a:moveTo>
                  <a:pt x="230" y="49"/>
                </a:moveTo>
                <a:cubicBezTo>
                  <a:pt x="230" y="45"/>
                  <a:pt x="213" y="43"/>
                  <a:pt x="179" y="41"/>
                </a:cubicBezTo>
                <a:cubicBezTo>
                  <a:pt x="165" y="41"/>
                  <a:pt x="156" y="41"/>
                  <a:pt x="152" y="40"/>
                </a:cubicBezTo>
                <a:cubicBezTo>
                  <a:pt x="148" y="40"/>
                  <a:pt x="146" y="37"/>
                  <a:pt x="146" y="32"/>
                </a:cubicBezTo>
                <a:cubicBezTo>
                  <a:pt x="146" y="28"/>
                  <a:pt x="147" y="22"/>
                  <a:pt x="149" y="14"/>
                </a:cubicBezTo>
                <a:cubicBezTo>
                  <a:pt x="152" y="7"/>
                  <a:pt x="154" y="3"/>
                  <a:pt x="156" y="1"/>
                </a:cubicBezTo>
                <a:cubicBezTo>
                  <a:pt x="157" y="0"/>
                  <a:pt x="217" y="0"/>
                  <a:pt x="335" y="0"/>
                </a:cubicBezTo>
                <a:cubicBezTo>
                  <a:pt x="436" y="0"/>
                  <a:pt x="492" y="1"/>
                  <a:pt x="504" y="1"/>
                </a:cubicBezTo>
                <a:cubicBezTo>
                  <a:pt x="516" y="1"/>
                  <a:pt x="528" y="3"/>
                  <a:pt x="540" y="6"/>
                </a:cubicBezTo>
                <a:cubicBezTo>
                  <a:pt x="583" y="16"/>
                  <a:pt x="620" y="40"/>
                  <a:pt x="650" y="77"/>
                </a:cubicBezTo>
                <a:cubicBezTo>
                  <a:pt x="680" y="115"/>
                  <a:pt x="696" y="165"/>
                  <a:pt x="696" y="227"/>
                </a:cubicBezTo>
                <a:cubicBezTo>
                  <a:pt x="696" y="322"/>
                  <a:pt x="664" y="406"/>
                  <a:pt x="600" y="481"/>
                </a:cubicBezTo>
                <a:cubicBezTo>
                  <a:pt x="535" y="556"/>
                  <a:pt x="459" y="600"/>
                  <a:pt x="372" y="615"/>
                </a:cubicBezTo>
                <a:lnTo>
                  <a:pt x="360" y="616"/>
                </a:lnTo>
                <a:lnTo>
                  <a:pt x="184" y="617"/>
                </a:lnTo>
                <a:lnTo>
                  <a:pt x="84" y="617"/>
                </a:lnTo>
                <a:lnTo>
                  <a:pt x="35" y="617"/>
                </a:lnTo>
                <a:cubicBezTo>
                  <a:pt x="21" y="617"/>
                  <a:pt x="12" y="617"/>
                  <a:pt x="7" y="616"/>
                </a:cubicBezTo>
                <a:cubicBezTo>
                  <a:pt x="3" y="614"/>
                  <a:pt x="1" y="612"/>
                  <a:pt x="0" y="607"/>
                </a:cubicBezTo>
                <a:cubicBezTo>
                  <a:pt x="0" y="606"/>
                  <a:pt x="1" y="602"/>
                  <a:pt x="3" y="595"/>
                </a:cubicBezTo>
                <a:cubicBezTo>
                  <a:pt x="5" y="585"/>
                  <a:pt x="8" y="580"/>
                  <a:pt x="10" y="579"/>
                </a:cubicBezTo>
                <a:cubicBezTo>
                  <a:pt x="13" y="577"/>
                  <a:pt x="19" y="576"/>
                  <a:pt x="31" y="576"/>
                </a:cubicBezTo>
                <a:cubicBezTo>
                  <a:pt x="47" y="576"/>
                  <a:pt x="66" y="575"/>
                  <a:pt x="86" y="573"/>
                </a:cubicBezTo>
                <a:cubicBezTo>
                  <a:pt x="94" y="571"/>
                  <a:pt x="100" y="568"/>
                  <a:pt x="103" y="562"/>
                </a:cubicBezTo>
                <a:cubicBezTo>
                  <a:pt x="105" y="560"/>
                  <a:pt x="127" y="476"/>
                  <a:pt x="168" y="311"/>
                </a:cubicBezTo>
                <a:cubicBezTo>
                  <a:pt x="210" y="145"/>
                  <a:pt x="230" y="59"/>
                  <a:pt x="230" y="49"/>
                </a:cubicBezTo>
                <a:moveTo>
                  <a:pt x="606" y="193"/>
                </a:moveTo>
                <a:cubicBezTo>
                  <a:pt x="606" y="170"/>
                  <a:pt x="603" y="150"/>
                  <a:pt x="596" y="132"/>
                </a:cubicBezTo>
                <a:cubicBezTo>
                  <a:pt x="589" y="114"/>
                  <a:pt x="582" y="99"/>
                  <a:pt x="573" y="89"/>
                </a:cubicBezTo>
                <a:cubicBezTo>
                  <a:pt x="564" y="79"/>
                  <a:pt x="552" y="70"/>
                  <a:pt x="539" y="63"/>
                </a:cubicBezTo>
                <a:cubicBezTo>
                  <a:pt x="526" y="56"/>
                  <a:pt x="514" y="51"/>
                  <a:pt x="504" y="49"/>
                </a:cubicBezTo>
                <a:cubicBezTo>
                  <a:pt x="494" y="46"/>
                  <a:pt x="483" y="44"/>
                  <a:pt x="472" y="42"/>
                </a:cubicBezTo>
                <a:cubicBezTo>
                  <a:pt x="471" y="42"/>
                  <a:pt x="467" y="42"/>
                  <a:pt x="460" y="42"/>
                </a:cubicBezTo>
                <a:cubicBezTo>
                  <a:pt x="453" y="42"/>
                  <a:pt x="444" y="42"/>
                  <a:pt x="434" y="42"/>
                </a:cubicBezTo>
                <a:cubicBezTo>
                  <a:pt x="423" y="42"/>
                  <a:pt x="413" y="42"/>
                  <a:pt x="404" y="41"/>
                </a:cubicBezTo>
                <a:lnTo>
                  <a:pt x="365" y="41"/>
                </a:lnTo>
                <a:cubicBezTo>
                  <a:pt x="338" y="41"/>
                  <a:pt x="323" y="44"/>
                  <a:pt x="320" y="50"/>
                </a:cubicBezTo>
                <a:cubicBezTo>
                  <a:pt x="319" y="53"/>
                  <a:pt x="297" y="139"/>
                  <a:pt x="254" y="311"/>
                </a:cubicBezTo>
                <a:cubicBezTo>
                  <a:pt x="211" y="482"/>
                  <a:pt x="190" y="569"/>
                  <a:pt x="190" y="570"/>
                </a:cubicBezTo>
                <a:cubicBezTo>
                  <a:pt x="190" y="573"/>
                  <a:pt x="193" y="574"/>
                  <a:pt x="200" y="574"/>
                </a:cubicBezTo>
                <a:cubicBezTo>
                  <a:pt x="206" y="574"/>
                  <a:pt x="230" y="574"/>
                  <a:pt x="269" y="575"/>
                </a:cubicBezTo>
                <a:cubicBezTo>
                  <a:pt x="272" y="575"/>
                  <a:pt x="278" y="575"/>
                  <a:pt x="286" y="575"/>
                </a:cubicBezTo>
                <a:cubicBezTo>
                  <a:pt x="295" y="575"/>
                  <a:pt x="302" y="575"/>
                  <a:pt x="308" y="576"/>
                </a:cubicBezTo>
                <a:cubicBezTo>
                  <a:pt x="384" y="576"/>
                  <a:pt x="446" y="551"/>
                  <a:pt x="496" y="502"/>
                </a:cubicBezTo>
                <a:cubicBezTo>
                  <a:pt x="518" y="480"/>
                  <a:pt x="535" y="455"/>
                  <a:pt x="549" y="426"/>
                </a:cubicBezTo>
                <a:cubicBezTo>
                  <a:pt x="563" y="397"/>
                  <a:pt x="576" y="359"/>
                  <a:pt x="588" y="311"/>
                </a:cubicBezTo>
                <a:cubicBezTo>
                  <a:pt x="600" y="263"/>
                  <a:pt x="606" y="224"/>
                  <a:pt x="606" y="19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9" name="Freeform 468"/>
          <p:cNvSpPr/>
          <p:nvPr/>
        </p:nvSpPr>
        <p:spPr>
          <a:xfrm>
            <a:off x="7345800" y="4593240"/>
            <a:ext cx="254160" cy="325440"/>
          </a:xfrm>
          <a:custGeom>
            <a:avLst/>
            <a:gdLst/>
            <a:ahLst/>
            <a:cxnLst/>
            <a:rect l="0" t="0" r="r" b="b"/>
            <a:pathLst>
              <a:path w="706" h="904">
                <a:moveTo>
                  <a:pt x="21" y="562"/>
                </a:moveTo>
                <a:cubicBezTo>
                  <a:pt x="18" y="562"/>
                  <a:pt x="13" y="560"/>
                  <a:pt x="9" y="555"/>
                </a:cubicBezTo>
                <a:cubicBezTo>
                  <a:pt x="4" y="550"/>
                  <a:pt x="1" y="546"/>
                  <a:pt x="0" y="542"/>
                </a:cubicBezTo>
                <a:cubicBezTo>
                  <a:pt x="0" y="539"/>
                  <a:pt x="9" y="530"/>
                  <a:pt x="28" y="515"/>
                </a:cubicBezTo>
                <a:cubicBezTo>
                  <a:pt x="48" y="501"/>
                  <a:pt x="67" y="486"/>
                  <a:pt x="88" y="470"/>
                </a:cubicBezTo>
                <a:cubicBezTo>
                  <a:pt x="108" y="455"/>
                  <a:pt x="120" y="446"/>
                  <a:pt x="122" y="444"/>
                </a:cubicBezTo>
                <a:cubicBezTo>
                  <a:pt x="123" y="443"/>
                  <a:pt x="125" y="442"/>
                  <a:pt x="127" y="442"/>
                </a:cubicBezTo>
                <a:lnTo>
                  <a:pt x="128" y="442"/>
                </a:lnTo>
                <a:cubicBezTo>
                  <a:pt x="131" y="442"/>
                  <a:pt x="136" y="447"/>
                  <a:pt x="140" y="458"/>
                </a:cubicBezTo>
                <a:cubicBezTo>
                  <a:pt x="145" y="468"/>
                  <a:pt x="161" y="503"/>
                  <a:pt x="189" y="563"/>
                </a:cubicBezTo>
                <a:cubicBezTo>
                  <a:pt x="200" y="589"/>
                  <a:pt x="210" y="610"/>
                  <a:pt x="217" y="625"/>
                </a:cubicBezTo>
                <a:lnTo>
                  <a:pt x="294" y="792"/>
                </a:lnTo>
                <a:cubicBezTo>
                  <a:pt x="294" y="792"/>
                  <a:pt x="326" y="728"/>
                  <a:pt x="388" y="600"/>
                </a:cubicBezTo>
                <a:cubicBezTo>
                  <a:pt x="451" y="472"/>
                  <a:pt x="513" y="343"/>
                  <a:pt x="575" y="212"/>
                </a:cubicBezTo>
                <a:cubicBezTo>
                  <a:pt x="637" y="82"/>
                  <a:pt x="669" y="15"/>
                  <a:pt x="671" y="12"/>
                </a:cubicBezTo>
                <a:cubicBezTo>
                  <a:pt x="675" y="4"/>
                  <a:pt x="681" y="0"/>
                  <a:pt x="689" y="0"/>
                </a:cubicBezTo>
                <a:cubicBezTo>
                  <a:pt x="693" y="0"/>
                  <a:pt x="697" y="2"/>
                  <a:pt x="700" y="5"/>
                </a:cubicBezTo>
                <a:cubicBezTo>
                  <a:pt x="703" y="9"/>
                  <a:pt x="705" y="12"/>
                  <a:pt x="706" y="16"/>
                </a:cubicBezTo>
                <a:lnTo>
                  <a:pt x="706" y="22"/>
                </a:lnTo>
                <a:lnTo>
                  <a:pt x="496" y="458"/>
                </a:lnTo>
                <a:lnTo>
                  <a:pt x="283" y="897"/>
                </a:lnTo>
                <a:cubicBezTo>
                  <a:pt x="281" y="901"/>
                  <a:pt x="275" y="904"/>
                  <a:pt x="266" y="904"/>
                </a:cubicBezTo>
                <a:cubicBezTo>
                  <a:pt x="260" y="904"/>
                  <a:pt x="257" y="903"/>
                  <a:pt x="255" y="901"/>
                </a:cubicBezTo>
                <a:cubicBezTo>
                  <a:pt x="254" y="900"/>
                  <a:pt x="224" y="836"/>
                  <a:pt x="166" y="709"/>
                </a:cubicBezTo>
                <a:lnTo>
                  <a:pt x="80" y="520"/>
                </a:lnTo>
                <a:lnTo>
                  <a:pt x="65" y="530"/>
                </a:lnTo>
                <a:cubicBezTo>
                  <a:pt x="56" y="537"/>
                  <a:pt x="47" y="544"/>
                  <a:pt x="37" y="551"/>
                </a:cubicBezTo>
                <a:cubicBezTo>
                  <a:pt x="28" y="559"/>
                  <a:pt x="22" y="562"/>
                  <a:pt x="21" y="56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70" name="Freeform 469"/>
          <p:cNvSpPr/>
          <p:nvPr/>
        </p:nvSpPr>
        <p:spPr>
          <a:xfrm>
            <a:off x="7599600" y="4593240"/>
            <a:ext cx="269640" cy="19800"/>
          </a:xfrm>
          <a:custGeom>
            <a:avLst/>
            <a:gdLst/>
            <a:ahLst/>
            <a:cxnLst/>
            <a:rect l="0" t="0" r="r" b="b"/>
            <a:pathLst>
              <a:path w="749" h="55">
                <a:moveTo>
                  <a:pt x="0" y="0"/>
                </a:moveTo>
                <a:lnTo>
                  <a:pt x="749" y="0"/>
                </a:lnTo>
                <a:lnTo>
                  <a:pt x="749"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71" name="Freeform 470"/>
          <p:cNvSpPr/>
          <p:nvPr/>
        </p:nvSpPr>
        <p:spPr>
          <a:xfrm>
            <a:off x="7173360" y="4495680"/>
            <a:ext cx="844920" cy="19800"/>
          </a:xfrm>
          <a:custGeom>
            <a:avLst/>
            <a:gdLst/>
            <a:ahLst/>
            <a:cxnLst/>
            <a:rect l="0" t="0" r="r" b="b"/>
            <a:pathLst>
              <a:path w="2347" h="55">
                <a:moveTo>
                  <a:pt x="0" y="0"/>
                </a:moveTo>
                <a:lnTo>
                  <a:pt x="2347" y="0"/>
                </a:lnTo>
                <a:lnTo>
                  <a:pt x="2347"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72" name="Freeform 471"/>
          <p:cNvSpPr/>
          <p:nvPr/>
        </p:nvSpPr>
        <p:spPr>
          <a:xfrm>
            <a:off x="8067960" y="4115520"/>
            <a:ext cx="160200" cy="780120"/>
          </a:xfrm>
          <a:custGeom>
            <a:avLst/>
            <a:gdLst/>
            <a:ahLst/>
            <a:cxnLst/>
            <a:rect l="0" t="0" r="r" b="b"/>
            <a:pathLst>
              <a:path w="445" h="2167">
                <a:moveTo>
                  <a:pt x="0" y="11"/>
                </a:moveTo>
                <a:cubicBezTo>
                  <a:pt x="0" y="6"/>
                  <a:pt x="1" y="3"/>
                  <a:pt x="2" y="2"/>
                </a:cubicBezTo>
                <a:cubicBezTo>
                  <a:pt x="4" y="1"/>
                  <a:pt x="8" y="0"/>
                  <a:pt x="15" y="0"/>
                </a:cubicBezTo>
                <a:lnTo>
                  <a:pt x="21" y="0"/>
                </a:lnTo>
                <a:lnTo>
                  <a:pt x="34" y="0"/>
                </a:lnTo>
                <a:cubicBezTo>
                  <a:pt x="35" y="2"/>
                  <a:pt x="44" y="10"/>
                  <a:pt x="59" y="25"/>
                </a:cubicBezTo>
                <a:cubicBezTo>
                  <a:pt x="75" y="40"/>
                  <a:pt x="89" y="53"/>
                  <a:pt x="100" y="64"/>
                </a:cubicBezTo>
                <a:cubicBezTo>
                  <a:pt x="111" y="74"/>
                  <a:pt x="128" y="93"/>
                  <a:pt x="149" y="119"/>
                </a:cubicBezTo>
                <a:cubicBezTo>
                  <a:pt x="170" y="144"/>
                  <a:pt x="188" y="169"/>
                  <a:pt x="205" y="192"/>
                </a:cubicBezTo>
                <a:cubicBezTo>
                  <a:pt x="221" y="215"/>
                  <a:pt x="240" y="245"/>
                  <a:pt x="262" y="283"/>
                </a:cubicBezTo>
                <a:cubicBezTo>
                  <a:pt x="283" y="321"/>
                  <a:pt x="302" y="358"/>
                  <a:pt x="318" y="395"/>
                </a:cubicBezTo>
                <a:cubicBezTo>
                  <a:pt x="333" y="432"/>
                  <a:pt x="350" y="477"/>
                  <a:pt x="367" y="530"/>
                </a:cubicBezTo>
                <a:cubicBezTo>
                  <a:pt x="385" y="583"/>
                  <a:pt x="398" y="636"/>
                  <a:pt x="408" y="689"/>
                </a:cubicBezTo>
                <a:cubicBezTo>
                  <a:pt x="417" y="742"/>
                  <a:pt x="426" y="803"/>
                  <a:pt x="434" y="872"/>
                </a:cubicBezTo>
                <a:cubicBezTo>
                  <a:pt x="442" y="942"/>
                  <a:pt x="445" y="1012"/>
                  <a:pt x="445" y="1084"/>
                </a:cubicBezTo>
                <a:cubicBezTo>
                  <a:pt x="445" y="1154"/>
                  <a:pt x="443" y="1214"/>
                  <a:pt x="438" y="1262"/>
                </a:cubicBezTo>
                <a:cubicBezTo>
                  <a:pt x="410" y="1607"/>
                  <a:pt x="303" y="1881"/>
                  <a:pt x="116" y="2087"/>
                </a:cubicBezTo>
                <a:cubicBezTo>
                  <a:pt x="102" y="2102"/>
                  <a:pt x="89" y="2115"/>
                  <a:pt x="77" y="2126"/>
                </a:cubicBezTo>
                <a:cubicBezTo>
                  <a:pt x="65" y="2138"/>
                  <a:pt x="55" y="2147"/>
                  <a:pt x="48" y="2155"/>
                </a:cubicBezTo>
                <a:cubicBezTo>
                  <a:pt x="40" y="2163"/>
                  <a:pt x="35" y="2167"/>
                  <a:pt x="34" y="2167"/>
                </a:cubicBezTo>
                <a:lnTo>
                  <a:pt x="21" y="2167"/>
                </a:lnTo>
                <a:cubicBezTo>
                  <a:pt x="13" y="2167"/>
                  <a:pt x="7" y="2166"/>
                  <a:pt x="4" y="2165"/>
                </a:cubicBezTo>
                <a:cubicBezTo>
                  <a:pt x="2" y="2164"/>
                  <a:pt x="0" y="2161"/>
                  <a:pt x="0" y="2156"/>
                </a:cubicBezTo>
                <a:cubicBezTo>
                  <a:pt x="33" y="2124"/>
                  <a:pt x="65" y="2086"/>
                  <a:pt x="96" y="2044"/>
                </a:cubicBezTo>
                <a:cubicBezTo>
                  <a:pt x="270" y="1814"/>
                  <a:pt x="356" y="1493"/>
                  <a:pt x="356" y="1084"/>
                </a:cubicBezTo>
                <a:cubicBezTo>
                  <a:pt x="356" y="962"/>
                  <a:pt x="349" y="849"/>
                  <a:pt x="333" y="743"/>
                </a:cubicBezTo>
                <a:cubicBezTo>
                  <a:pt x="317" y="638"/>
                  <a:pt x="298" y="550"/>
                  <a:pt x="275" y="478"/>
                </a:cubicBezTo>
                <a:cubicBezTo>
                  <a:pt x="252" y="405"/>
                  <a:pt x="224" y="338"/>
                  <a:pt x="191" y="275"/>
                </a:cubicBezTo>
                <a:cubicBezTo>
                  <a:pt x="158" y="212"/>
                  <a:pt x="128" y="163"/>
                  <a:pt x="101" y="128"/>
                </a:cubicBezTo>
                <a:cubicBezTo>
                  <a:pt x="74" y="93"/>
                  <a:pt x="44" y="58"/>
                  <a:pt x="12" y="23"/>
                </a:cubicBezTo>
                <a:cubicBezTo>
                  <a:pt x="9" y="22"/>
                  <a:pt x="8" y="21"/>
                  <a:pt x="7" y="19"/>
                </a:cubicBezTo>
                <a:cubicBezTo>
                  <a:pt x="6" y="18"/>
                  <a:pt x="5" y="17"/>
                  <a:pt x="4" y="16"/>
                </a:cubicBezTo>
                <a:cubicBezTo>
                  <a:pt x="4" y="15"/>
                  <a:pt x="3" y="14"/>
                  <a:pt x="1" y="13"/>
                </a:cubicBezTo>
                <a:lnTo>
                  <a:pt x="0" y="1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73" name="Freeform 472"/>
          <p:cNvSpPr/>
          <p:nvPr/>
        </p:nvSpPr>
        <p:spPr>
          <a:xfrm>
            <a:off x="8304120" y="4363920"/>
            <a:ext cx="266040" cy="225360"/>
          </a:xfrm>
          <a:custGeom>
            <a:avLst/>
            <a:gdLst/>
            <a:ahLst/>
            <a:cxnLst/>
            <a:rect l="0" t="0" r="r" b="b"/>
            <a:pathLst>
              <a:path w="739" h="626">
                <a:moveTo>
                  <a:pt x="513" y="0"/>
                </a:moveTo>
                <a:lnTo>
                  <a:pt x="524" y="0"/>
                </a:lnTo>
                <a:cubicBezTo>
                  <a:pt x="530" y="0"/>
                  <a:pt x="538" y="0"/>
                  <a:pt x="548" y="0"/>
                </a:cubicBezTo>
                <a:cubicBezTo>
                  <a:pt x="558" y="0"/>
                  <a:pt x="568" y="1"/>
                  <a:pt x="580" y="1"/>
                </a:cubicBezTo>
                <a:cubicBezTo>
                  <a:pt x="591" y="2"/>
                  <a:pt x="601" y="2"/>
                  <a:pt x="610" y="1"/>
                </a:cubicBezTo>
                <a:cubicBezTo>
                  <a:pt x="619" y="1"/>
                  <a:pt x="626" y="1"/>
                  <a:pt x="632" y="2"/>
                </a:cubicBezTo>
                <a:cubicBezTo>
                  <a:pt x="695" y="2"/>
                  <a:pt x="728" y="1"/>
                  <a:pt x="732" y="0"/>
                </a:cubicBezTo>
                <a:lnTo>
                  <a:pt x="739" y="0"/>
                </a:lnTo>
                <a:lnTo>
                  <a:pt x="739" y="56"/>
                </a:lnTo>
                <a:lnTo>
                  <a:pt x="650" y="56"/>
                </a:lnTo>
                <a:lnTo>
                  <a:pt x="530" y="335"/>
                </a:lnTo>
                <a:cubicBezTo>
                  <a:pt x="514" y="372"/>
                  <a:pt x="494" y="417"/>
                  <a:pt x="471" y="471"/>
                </a:cubicBezTo>
                <a:cubicBezTo>
                  <a:pt x="439" y="546"/>
                  <a:pt x="419" y="590"/>
                  <a:pt x="413" y="603"/>
                </a:cubicBezTo>
                <a:cubicBezTo>
                  <a:pt x="407" y="615"/>
                  <a:pt x="401" y="623"/>
                  <a:pt x="394" y="625"/>
                </a:cubicBezTo>
                <a:lnTo>
                  <a:pt x="394" y="626"/>
                </a:lnTo>
                <a:lnTo>
                  <a:pt x="348" y="626"/>
                </a:lnTo>
                <a:cubicBezTo>
                  <a:pt x="341" y="624"/>
                  <a:pt x="336" y="619"/>
                  <a:pt x="331" y="612"/>
                </a:cubicBezTo>
                <a:cubicBezTo>
                  <a:pt x="328" y="605"/>
                  <a:pt x="287" y="513"/>
                  <a:pt x="210" y="335"/>
                </a:cubicBezTo>
                <a:lnTo>
                  <a:pt x="89" y="56"/>
                </a:lnTo>
                <a:lnTo>
                  <a:pt x="0" y="56"/>
                </a:lnTo>
                <a:lnTo>
                  <a:pt x="0" y="0"/>
                </a:lnTo>
                <a:lnTo>
                  <a:pt x="10" y="0"/>
                </a:lnTo>
                <a:cubicBezTo>
                  <a:pt x="22" y="1"/>
                  <a:pt x="69" y="2"/>
                  <a:pt x="149" y="2"/>
                </a:cubicBezTo>
                <a:cubicBezTo>
                  <a:pt x="240" y="2"/>
                  <a:pt x="292" y="1"/>
                  <a:pt x="307" y="0"/>
                </a:cubicBezTo>
                <a:lnTo>
                  <a:pt x="319" y="0"/>
                </a:lnTo>
                <a:lnTo>
                  <a:pt x="319" y="56"/>
                </a:lnTo>
                <a:lnTo>
                  <a:pt x="239" y="56"/>
                </a:lnTo>
                <a:lnTo>
                  <a:pt x="325" y="256"/>
                </a:lnTo>
                <a:lnTo>
                  <a:pt x="412" y="453"/>
                </a:lnTo>
                <a:lnTo>
                  <a:pt x="422" y="428"/>
                </a:lnTo>
                <a:cubicBezTo>
                  <a:pt x="430" y="412"/>
                  <a:pt x="441" y="386"/>
                  <a:pt x="456" y="351"/>
                </a:cubicBezTo>
                <a:cubicBezTo>
                  <a:pt x="471" y="316"/>
                  <a:pt x="485" y="284"/>
                  <a:pt x="497" y="254"/>
                </a:cubicBezTo>
                <a:lnTo>
                  <a:pt x="583" y="56"/>
                </a:lnTo>
                <a:lnTo>
                  <a:pt x="504" y="56"/>
                </a:lnTo>
                <a:lnTo>
                  <a:pt x="504" y="0"/>
                </a:lnTo>
                <a:lnTo>
                  <a:pt x="513"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74" name="TextBox 473"/>
          <p:cNvSpPr txBox="1"/>
          <p:nvPr/>
        </p:nvSpPr>
        <p:spPr>
          <a:xfrm>
            <a:off x="747720" y="3552840"/>
            <a:ext cx="5846040" cy="36900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一般的な </a:t>
            </a:r>
            <a:r>
              <a:rPr lang="en-US" sz="2170" b="0" u="none" strike="noStrike">
                <a:solidFill>
                  <a:srgbClr val="333333"/>
                </a:solidFill>
                <a:effectLst/>
                <a:uFillTx/>
                <a:latin typeface="MPLUS2"/>
                <a:ea typeface="MPLUS2"/>
              </a:rPr>
              <a:t>Attention </a:t>
            </a:r>
            <a:r>
              <a:rPr lang="zh-CN" sz="2170" b="0" u="none" strike="noStrike">
                <a:solidFill>
                  <a:srgbClr val="333333"/>
                </a:solidFill>
                <a:effectLst/>
                <a:uFillTx/>
                <a:latin typeface="MPLUS2"/>
                <a:ea typeface="MPLUS2"/>
              </a:rPr>
              <a:t>の形式を次のように書ける</a:t>
            </a:r>
            <a:endParaRPr lang="en-US" sz="2170" b="0" u="none" strike="noStrike">
              <a:solidFill>
                <a:srgbClr val="000000"/>
              </a:solidFill>
              <a:effectLst/>
              <a:uFillTx/>
              <a:latin typeface="Times New Roman"/>
            </a:endParaRPr>
          </a:p>
        </p:txBody>
      </p:sp>
      <p:sp>
        <p:nvSpPr>
          <p:cNvPr id="475" name="TextBox 474"/>
          <p:cNvSpPr txBox="1"/>
          <p:nvPr/>
        </p:nvSpPr>
        <p:spPr>
          <a:xfrm>
            <a:off x="747720" y="5095800"/>
            <a:ext cx="104828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各ヘッドは異なる特徴に注目し、全体として多角的な情報抽出が可能になる。たとえ</a:t>
            </a:r>
            <a:endParaRPr lang="en-US" sz="2170" b="0" u="none" strike="noStrike">
              <a:solidFill>
                <a:srgbClr val="000000"/>
              </a:solidFill>
              <a:effectLst/>
              <a:uFillTx/>
              <a:latin typeface="Times New Roman"/>
            </a:endParaRPr>
          </a:p>
        </p:txBody>
      </p:sp>
      <p:sp>
        <p:nvSpPr>
          <p:cNvPr id="476" name="TextBox 475"/>
          <p:cNvSpPr txBox="1"/>
          <p:nvPr/>
        </p:nvSpPr>
        <p:spPr>
          <a:xfrm>
            <a:off x="747720" y="5505480"/>
            <a:ext cx="772452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ばあるヘッドは文法構造、別のヘッドは意味的関連に注目する</a:t>
            </a:r>
            <a:endParaRPr lang="en-US" sz="2170" b="0" u="none" strike="noStrike">
              <a:solidFill>
                <a:srgbClr val="000000"/>
              </a:solidFill>
              <a:effectLst/>
              <a:uFillTx/>
              <a:latin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Freeform 47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78" name="Freeform 47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79" name="Freeform 47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480" name="TextBox 479"/>
          <p:cNvSpPr txBox="1"/>
          <p:nvPr/>
        </p:nvSpPr>
        <p:spPr>
          <a:xfrm>
            <a:off x="747720" y="747360"/>
            <a:ext cx="2896200" cy="289800"/>
          </a:xfrm>
          <a:prstGeom prst="rect">
            <a:avLst/>
          </a:prstGeom>
          <a:noFill/>
          <a:ln w="0">
            <a:noFill/>
          </a:ln>
        </p:spPr>
        <p:txBody>
          <a:bodyPr wrap="none" lIns="0" tIns="0" rIns="0" bIns="0" anchor="t">
            <a:spAutoFit/>
          </a:bodyPr>
          <a:lstStyle/>
          <a:p>
            <a:r>
              <a:rPr lang="zh-CN" sz="2280" b="1" u="none" strike="noStrike">
                <a:solidFill>
                  <a:srgbClr val="333333"/>
                </a:solidFill>
                <a:effectLst/>
                <a:uFillTx/>
                <a:latin typeface="MPLUS2"/>
                <a:ea typeface="MPLUS2"/>
              </a:rPr>
              <a:t>注意の計算を並列実行</a:t>
            </a:r>
            <a:endParaRPr lang="en-US" sz="2280" b="0" u="none" strike="noStrike">
              <a:solidFill>
                <a:srgbClr val="000000"/>
              </a:solidFill>
              <a:effectLst/>
              <a:uFillTx/>
              <a:latin typeface="Times New Roman"/>
            </a:endParaRPr>
          </a:p>
        </p:txBody>
      </p:sp>
      <p:sp>
        <p:nvSpPr>
          <p:cNvPr id="481" name="Freeform 480"/>
          <p:cNvSpPr/>
          <p:nvPr/>
        </p:nvSpPr>
        <p:spPr>
          <a:xfrm>
            <a:off x="1672920" y="1361160"/>
            <a:ext cx="165240" cy="229320"/>
          </a:xfrm>
          <a:custGeom>
            <a:avLst/>
            <a:gdLst/>
            <a:ahLst/>
            <a:cxnLst/>
            <a:rect l="0" t="0" r="r" b="b"/>
            <a:pathLst>
              <a:path w="459" h="637">
                <a:moveTo>
                  <a:pt x="81" y="10"/>
                </a:moveTo>
                <a:cubicBezTo>
                  <a:pt x="81" y="10"/>
                  <a:pt x="103" y="8"/>
                  <a:pt x="146" y="5"/>
                </a:cubicBezTo>
                <a:cubicBezTo>
                  <a:pt x="189" y="2"/>
                  <a:pt x="211" y="0"/>
                  <a:pt x="212" y="0"/>
                </a:cubicBezTo>
                <a:cubicBezTo>
                  <a:pt x="220" y="0"/>
                  <a:pt x="223" y="2"/>
                  <a:pt x="223" y="8"/>
                </a:cubicBezTo>
                <a:cubicBezTo>
                  <a:pt x="223" y="14"/>
                  <a:pt x="212" y="60"/>
                  <a:pt x="191" y="144"/>
                </a:cubicBezTo>
                <a:cubicBezTo>
                  <a:pt x="168" y="233"/>
                  <a:pt x="156" y="279"/>
                  <a:pt x="156" y="280"/>
                </a:cubicBezTo>
                <a:cubicBezTo>
                  <a:pt x="156" y="282"/>
                  <a:pt x="159" y="280"/>
                  <a:pt x="163" y="276"/>
                </a:cubicBezTo>
                <a:cubicBezTo>
                  <a:pt x="199" y="243"/>
                  <a:pt x="239" y="227"/>
                  <a:pt x="280" y="227"/>
                </a:cubicBezTo>
                <a:cubicBezTo>
                  <a:pt x="313" y="227"/>
                  <a:pt x="339" y="235"/>
                  <a:pt x="359" y="251"/>
                </a:cubicBezTo>
                <a:cubicBezTo>
                  <a:pt x="378" y="268"/>
                  <a:pt x="389" y="291"/>
                  <a:pt x="389" y="323"/>
                </a:cubicBezTo>
                <a:cubicBezTo>
                  <a:pt x="389" y="354"/>
                  <a:pt x="378" y="402"/>
                  <a:pt x="355" y="466"/>
                </a:cubicBezTo>
                <a:cubicBezTo>
                  <a:pt x="332" y="531"/>
                  <a:pt x="321" y="569"/>
                  <a:pt x="321" y="582"/>
                </a:cubicBezTo>
                <a:cubicBezTo>
                  <a:pt x="321" y="590"/>
                  <a:pt x="323" y="596"/>
                  <a:pt x="325" y="599"/>
                </a:cubicBezTo>
                <a:cubicBezTo>
                  <a:pt x="328" y="602"/>
                  <a:pt x="332" y="604"/>
                  <a:pt x="339" y="604"/>
                </a:cubicBezTo>
                <a:cubicBezTo>
                  <a:pt x="356" y="604"/>
                  <a:pt x="371" y="594"/>
                  <a:pt x="386" y="576"/>
                </a:cubicBezTo>
                <a:cubicBezTo>
                  <a:pt x="400" y="558"/>
                  <a:pt x="412" y="534"/>
                  <a:pt x="421" y="502"/>
                </a:cubicBezTo>
                <a:cubicBezTo>
                  <a:pt x="423" y="496"/>
                  <a:pt x="424" y="492"/>
                  <a:pt x="426" y="491"/>
                </a:cubicBezTo>
                <a:cubicBezTo>
                  <a:pt x="428" y="490"/>
                  <a:pt x="433" y="489"/>
                  <a:pt x="441" y="489"/>
                </a:cubicBezTo>
                <a:cubicBezTo>
                  <a:pt x="453" y="489"/>
                  <a:pt x="459" y="491"/>
                  <a:pt x="459" y="496"/>
                </a:cubicBezTo>
                <a:cubicBezTo>
                  <a:pt x="459" y="497"/>
                  <a:pt x="458" y="501"/>
                  <a:pt x="455" y="510"/>
                </a:cubicBezTo>
                <a:cubicBezTo>
                  <a:pt x="446" y="545"/>
                  <a:pt x="430" y="574"/>
                  <a:pt x="409" y="597"/>
                </a:cubicBezTo>
                <a:cubicBezTo>
                  <a:pt x="389" y="623"/>
                  <a:pt x="364" y="636"/>
                  <a:pt x="336" y="636"/>
                </a:cubicBezTo>
                <a:lnTo>
                  <a:pt x="332" y="636"/>
                </a:lnTo>
                <a:cubicBezTo>
                  <a:pt x="303" y="636"/>
                  <a:pt x="283" y="628"/>
                  <a:pt x="270" y="612"/>
                </a:cubicBezTo>
                <a:cubicBezTo>
                  <a:pt x="258" y="595"/>
                  <a:pt x="251" y="578"/>
                  <a:pt x="251" y="560"/>
                </a:cubicBezTo>
                <a:cubicBezTo>
                  <a:pt x="251" y="551"/>
                  <a:pt x="262" y="515"/>
                  <a:pt x="284" y="454"/>
                </a:cubicBezTo>
                <a:cubicBezTo>
                  <a:pt x="305" y="392"/>
                  <a:pt x="316" y="345"/>
                  <a:pt x="317" y="315"/>
                </a:cubicBezTo>
                <a:cubicBezTo>
                  <a:pt x="317" y="279"/>
                  <a:pt x="304" y="261"/>
                  <a:pt x="277" y="261"/>
                </a:cubicBezTo>
                <a:lnTo>
                  <a:pt x="273" y="261"/>
                </a:lnTo>
                <a:cubicBezTo>
                  <a:pt x="223" y="261"/>
                  <a:pt x="180" y="291"/>
                  <a:pt x="142" y="350"/>
                </a:cubicBezTo>
                <a:lnTo>
                  <a:pt x="136" y="363"/>
                </a:lnTo>
                <a:lnTo>
                  <a:pt x="105" y="484"/>
                </a:lnTo>
                <a:cubicBezTo>
                  <a:pt x="86" y="563"/>
                  <a:pt x="75" y="605"/>
                  <a:pt x="72" y="613"/>
                </a:cubicBezTo>
                <a:cubicBezTo>
                  <a:pt x="64" y="629"/>
                  <a:pt x="50" y="637"/>
                  <a:pt x="32" y="637"/>
                </a:cubicBezTo>
                <a:cubicBezTo>
                  <a:pt x="23" y="637"/>
                  <a:pt x="16" y="634"/>
                  <a:pt x="10" y="629"/>
                </a:cubicBezTo>
                <a:cubicBezTo>
                  <a:pt x="4" y="623"/>
                  <a:pt x="1" y="618"/>
                  <a:pt x="0" y="613"/>
                </a:cubicBezTo>
                <a:cubicBezTo>
                  <a:pt x="0" y="604"/>
                  <a:pt x="22" y="513"/>
                  <a:pt x="66" y="337"/>
                </a:cubicBezTo>
                <a:lnTo>
                  <a:pt x="133" y="70"/>
                </a:lnTo>
                <a:cubicBezTo>
                  <a:pt x="133" y="62"/>
                  <a:pt x="131" y="57"/>
                  <a:pt x="127" y="56"/>
                </a:cubicBezTo>
                <a:cubicBezTo>
                  <a:pt x="122" y="54"/>
                  <a:pt x="111" y="52"/>
                  <a:pt x="91" y="51"/>
                </a:cubicBezTo>
                <a:lnTo>
                  <a:pt x="72" y="51"/>
                </a:lnTo>
                <a:cubicBezTo>
                  <a:pt x="69" y="47"/>
                  <a:pt x="67" y="45"/>
                  <a:pt x="67" y="44"/>
                </a:cubicBezTo>
                <a:cubicBezTo>
                  <a:pt x="67" y="43"/>
                  <a:pt x="68" y="37"/>
                  <a:pt x="69" y="27"/>
                </a:cubicBezTo>
                <a:cubicBezTo>
                  <a:pt x="72" y="15"/>
                  <a:pt x="76" y="10"/>
                  <a:pt x="81" y="1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2" name="Freeform 481"/>
          <p:cNvSpPr/>
          <p:nvPr/>
        </p:nvSpPr>
        <p:spPr>
          <a:xfrm>
            <a:off x="1875240" y="1342800"/>
            <a:ext cx="77760" cy="325440"/>
          </a:xfrm>
          <a:custGeom>
            <a:avLst/>
            <a:gdLst/>
            <a:ahLst/>
            <a:cxnLst/>
            <a:rect l="0" t="0" r="r" b="b"/>
            <a:pathLst>
              <a:path w="216" h="904">
                <a:moveTo>
                  <a:pt x="0" y="452"/>
                </a:moveTo>
                <a:cubicBezTo>
                  <a:pt x="0" y="411"/>
                  <a:pt x="3" y="371"/>
                  <a:pt x="9" y="334"/>
                </a:cubicBezTo>
                <a:cubicBezTo>
                  <a:pt x="15" y="296"/>
                  <a:pt x="22" y="264"/>
                  <a:pt x="29" y="237"/>
                </a:cubicBezTo>
                <a:cubicBezTo>
                  <a:pt x="37" y="209"/>
                  <a:pt x="48" y="183"/>
                  <a:pt x="64" y="157"/>
                </a:cubicBezTo>
                <a:cubicBezTo>
                  <a:pt x="78" y="131"/>
                  <a:pt x="90" y="111"/>
                  <a:pt x="98" y="97"/>
                </a:cubicBezTo>
                <a:cubicBezTo>
                  <a:pt x="106" y="82"/>
                  <a:pt x="119" y="67"/>
                  <a:pt x="136" y="50"/>
                </a:cubicBezTo>
                <a:cubicBezTo>
                  <a:pt x="153" y="33"/>
                  <a:pt x="163" y="23"/>
                  <a:pt x="166" y="19"/>
                </a:cubicBezTo>
                <a:cubicBezTo>
                  <a:pt x="169" y="15"/>
                  <a:pt x="176" y="9"/>
                  <a:pt x="188" y="0"/>
                </a:cubicBezTo>
                <a:lnTo>
                  <a:pt x="200" y="0"/>
                </a:lnTo>
                <a:lnTo>
                  <a:pt x="204" y="0"/>
                </a:lnTo>
                <a:cubicBezTo>
                  <a:pt x="212" y="0"/>
                  <a:pt x="216" y="3"/>
                  <a:pt x="216" y="8"/>
                </a:cubicBezTo>
                <a:cubicBezTo>
                  <a:pt x="216" y="10"/>
                  <a:pt x="211" y="16"/>
                  <a:pt x="201" y="27"/>
                </a:cubicBezTo>
                <a:cubicBezTo>
                  <a:pt x="191" y="38"/>
                  <a:pt x="178" y="54"/>
                  <a:pt x="164" y="75"/>
                </a:cubicBezTo>
                <a:cubicBezTo>
                  <a:pt x="149" y="96"/>
                  <a:pt x="135" y="122"/>
                  <a:pt x="120" y="153"/>
                </a:cubicBezTo>
                <a:cubicBezTo>
                  <a:pt x="105" y="183"/>
                  <a:pt x="92" y="225"/>
                  <a:pt x="82" y="277"/>
                </a:cubicBezTo>
                <a:cubicBezTo>
                  <a:pt x="72" y="331"/>
                  <a:pt x="66" y="389"/>
                  <a:pt x="66" y="452"/>
                </a:cubicBezTo>
                <a:cubicBezTo>
                  <a:pt x="66" y="516"/>
                  <a:pt x="72" y="574"/>
                  <a:pt x="82" y="626"/>
                </a:cubicBezTo>
                <a:cubicBezTo>
                  <a:pt x="92" y="677"/>
                  <a:pt x="104" y="719"/>
                  <a:pt x="119" y="751"/>
                </a:cubicBezTo>
                <a:cubicBezTo>
                  <a:pt x="133" y="783"/>
                  <a:pt x="148" y="809"/>
                  <a:pt x="163" y="829"/>
                </a:cubicBezTo>
                <a:cubicBezTo>
                  <a:pt x="178" y="849"/>
                  <a:pt x="191" y="864"/>
                  <a:pt x="201" y="877"/>
                </a:cubicBezTo>
                <a:cubicBezTo>
                  <a:pt x="211" y="889"/>
                  <a:pt x="216" y="895"/>
                  <a:pt x="216" y="895"/>
                </a:cubicBezTo>
                <a:cubicBezTo>
                  <a:pt x="216" y="901"/>
                  <a:pt x="212" y="904"/>
                  <a:pt x="203" y="904"/>
                </a:cubicBezTo>
                <a:lnTo>
                  <a:pt x="200" y="904"/>
                </a:lnTo>
                <a:lnTo>
                  <a:pt x="188" y="904"/>
                </a:lnTo>
                <a:lnTo>
                  <a:pt x="163" y="882"/>
                </a:lnTo>
                <a:cubicBezTo>
                  <a:pt x="106" y="831"/>
                  <a:pt x="65" y="767"/>
                  <a:pt x="38" y="691"/>
                </a:cubicBezTo>
                <a:cubicBezTo>
                  <a:pt x="13" y="614"/>
                  <a:pt x="0" y="535"/>
                  <a:pt x="0" y="45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3" name="Freeform 482"/>
          <p:cNvSpPr/>
          <p:nvPr/>
        </p:nvSpPr>
        <p:spPr>
          <a:xfrm>
            <a:off x="1989000" y="1467360"/>
            <a:ext cx="216720" cy="76320"/>
          </a:xfrm>
          <a:custGeom>
            <a:avLst/>
            <a:gdLst/>
            <a:ahLst/>
            <a:cxnLst/>
            <a:rect l="0" t="0" r="r" b="b"/>
            <a:pathLst>
              <a:path w="602" h="212">
                <a:moveTo>
                  <a:pt x="0" y="18"/>
                </a:moveTo>
                <a:cubicBezTo>
                  <a:pt x="0" y="10"/>
                  <a:pt x="5" y="4"/>
                  <a:pt x="13" y="0"/>
                </a:cubicBezTo>
                <a:lnTo>
                  <a:pt x="589" y="0"/>
                </a:lnTo>
                <a:cubicBezTo>
                  <a:pt x="598" y="5"/>
                  <a:pt x="602" y="11"/>
                  <a:pt x="602" y="18"/>
                </a:cubicBezTo>
                <a:cubicBezTo>
                  <a:pt x="602" y="24"/>
                  <a:pt x="598" y="30"/>
                  <a:pt x="590" y="35"/>
                </a:cubicBezTo>
                <a:lnTo>
                  <a:pt x="303" y="36"/>
                </a:lnTo>
                <a:lnTo>
                  <a:pt x="15" y="36"/>
                </a:lnTo>
                <a:cubicBezTo>
                  <a:pt x="5" y="33"/>
                  <a:pt x="0" y="27"/>
                  <a:pt x="0" y="18"/>
                </a:cubicBezTo>
                <a:moveTo>
                  <a:pt x="0" y="194"/>
                </a:moveTo>
                <a:cubicBezTo>
                  <a:pt x="0" y="185"/>
                  <a:pt x="5" y="179"/>
                  <a:pt x="15" y="176"/>
                </a:cubicBezTo>
                <a:lnTo>
                  <a:pt x="590" y="176"/>
                </a:lnTo>
                <a:cubicBezTo>
                  <a:pt x="598" y="182"/>
                  <a:pt x="602" y="188"/>
                  <a:pt x="602" y="194"/>
                </a:cubicBezTo>
                <a:cubicBezTo>
                  <a:pt x="602" y="202"/>
                  <a:pt x="598" y="208"/>
                  <a:pt x="589" y="212"/>
                </a:cubicBezTo>
                <a:lnTo>
                  <a:pt x="13" y="212"/>
                </a:lnTo>
                <a:cubicBezTo>
                  <a:pt x="5"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4" name="Freeform 483"/>
          <p:cNvSpPr/>
          <p:nvPr/>
        </p:nvSpPr>
        <p:spPr>
          <a:xfrm>
            <a:off x="2341080" y="1370160"/>
            <a:ext cx="111960" cy="216720"/>
          </a:xfrm>
          <a:custGeom>
            <a:avLst/>
            <a:gdLst/>
            <a:ahLst/>
            <a:cxnLst/>
            <a:rect l="0" t="0" r="r" b="b"/>
            <a:pathLst>
              <a:path w="311" h="602">
                <a:moveTo>
                  <a:pt x="117" y="79"/>
                </a:moveTo>
                <a:lnTo>
                  <a:pt x="105" y="84"/>
                </a:lnTo>
                <a:cubicBezTo>
                  <a:pt x="97" y="87"/>
                  <a:pt x="85" y="90"/>
                  <a:pt x="69" y="93"/>
                </a:cubicBezTo>
                <a:cubicBezTo>
                  <a:pt x="53" y="96"/>
                  <a:pt x="36" y="98"/>
                  <a:pt x="17" y="99"/>
                </a:cubicBezTo>
                <a:lnTo>
                  <a:pt x="0" y="99"/>
                </a:lnTo>
                <a:lnTo>
                  <a:pt x="0" y="58"/>
                </a:lnTo>
                <a:lnTo>
                  <a:pt x="17" y="58"/>
                </a:lnTo>
                <a:cubicBezTo>
                  <a:pt x="45" y="56"/>
                  <a:pt x="71" y="52"/>
                  <a:pt x="95" y="44"/>
                </a:cubicBezTo>
                <a:cubicBezTo>
                  <a:pt x="119" y="36"/>
                  <a:pt x="136" y="29"/>
                  <a:pt x="146" y="22"/>
                </a:cubicBezTo>
                <a:cubicBezTo>
                  <a:pt x="155" y="16"/>
                  <a:pt x="165" y="9"/>
                  <a:pt x="172" y="3"/>
                </a:cubicBezTo>
                <a:cubicBezTo>
                  <a:pt x="173" y="1"/>
                  <a:pt x="177" y="0"/>
                  <a:pt x="183" y="0"/>
                </a:cubicBezTo>
                <a:cubicBezTo>
                  <a:pt x="188" y="0"/>
                  <a:pt x="193" y="2"/>
                  <a:pt x="198" y="5"/>
                </a:cubicBezTo>
                <a:lnTo>
                  <a:pt x="198" y="276"/>
                </a:lnTo>
                <a:lnTo>
                  <a:pt x="199" y="547"/>
                </a:lnTo>
                <a:cubicBezTo>
                  <a:pt x="203" y="551"/>
                  <a:pt x="207" y="554"/>
                  <a:pt x="210" y="555"/>
                </a:cubicBezTo>
                <a:cubicBezTo>
                  <a:pt x="213" y="556"/>
                  <a:pt x="220" y="557"/>
                  <a:pt x="232" y="559"/>
                </a:cubicBezTo>
                <a:cubicBezTo>
                  <a:pt x="243" y="560"/>
                  <a:pt x="262" y="560"/>
                  <a:pt x="288" y="560"/>
                </a:cubicBezTo>
                <a:lnTo>
                  <a:pt x="311" y="560"/>
                </a:lnTo>
                <a:lnTo>
                  <a:pt x="311" y="602"/>
                </a:lnTo>
                <a:lnTo>
                  <a:pt x="301" y="602"/>
                </a:lnTo>
                <a:cubicBezTo>
                  <a:pt x="288" y="600"/>
                  <a:pt x="241" y="599"/>
                  <a:pt x="157" y="599"/>
                </a:cubicBezTo>
                <a:cubicBezTo>
                  <a:pt x="75" y="599"/>
                  <a:pt x="28" y="600"/>
                  <a:pt x="15" y="602"/>
                </a:cubicBezTo>
                <a:lnTo>
                  <a:pt x="4" y="602"/>
                </a:lnTo>
                <a:lnTo>
                  <a:pt x="4" y="560"/>
                </a:lnTo>
                <a:lnTo>
                  <a:pt x="28" y="560"/>
                </a:lnTo>
                <a:cubicBezTo>
                  <a:pt x="41" y="560"/>
                  <a:pt x="52" y="560"/>
                  <a:pt x="62" y="560"/>
                </a:cubicBezTo>
                <a:cubicBezTo>
                  <a:pt x="71" y="560"/>
                  <a:pt x="79" y="560"/>
                  <a:pt x="84" y="560"/>
                </a:cubicBezTo>
                <a:cubicBezTo>
                  <a:pt x="90" y="559"/>
                  <a:pt x="95" y="558"/>
                  <a:pt x="99" y="557"/>
                </a:cubicBezTo>
                <a:cubicBezTo>
                  <a:pt x="103" y="556"/>
                  <a:pt x="105" y="555"/>
                  <a:pt x="106" y="555"/>
                </a:cubicBezTo>
                <a:cubicBezTo>
                  <a:pt x="107" y="555"/>
                  <a:pt x="108" y="554"/>
                  <a:pt x="111" y="551"/>
                </a:cubicBezTo>
                <a:cubicBezTo>
                  <a:pt x="114" y="548"/>
                  <a:pt x="116" y="546"/>
                  <a:pt x="117" y="547"/>
                </a:cubicBezTo>
                <a:lnTo>
                  <a:pt x="117" y="79"/>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5" name="Freeform 484"/>
          <p:cNvSpPr/>
          <p:nvPr/>
        </p:nvSpPr>
        <p:spPr>
          <a:xfrm>
            <a:off x="2501640" y="1547280"/>
            <a:ext cx="43200" cy="102600"/>
          </a:xfrm>
          <a:custGeom>
            <a:avLst/>
            <a:gdLst/>
            <a:ahLst/>
            <a:cxnLst/>
            <a:rect l="0" t="0" r="r" b="b"/>
            <a:pathLst>
              <a:path w="120" h="285">
                <a:moveTo>
                  <a:pt x="0" y="77"/>
                </a:moveTo>
                <a:cubicBezTo>
                  <a:pt x="0" y="77"/>
                  <a:pt x="0" y="70"/>
                  <a:pt x="0" y="55"/>
                </a:cubicBezTo>
                <a:cubicBezTo>
                  <a:pt x="0" y="40"/>
                  <a:pt x="5" y="27"/>
                  <a:pt x="16" y="16"/>
                </a:cubicBezTo>
                <a:cubicBezTo>
                  <a:pt x="25" y="5"/>
                  <a:pt x="38" y="0"/>
                  <a:pt x="55" y="0"/>
                </a:cubicBezTo>
                <a:cubicBezTo>
                  <a:pt x="71" y="0"/>
                  <a:pt x="86" y="7"/>
                  <a:pt x="100" y="22"/>
                </a:cubicBezTo>
                <a:cubicBezTo>
                  <a:pt x="113" y="37"/>
                  <a:pt x="120" y="64"/>
                  <a:pt x="120" y="102"/>
                </a:cubicBezTo>
                <a:cubicBezTo>
                  <a:pt x="120" y="124"/>
                  <a:pt x="118" y="144"/>
                  <a:pt x="112" y="164"/>
                </a:cubicBezTo>
                <a:cubicBezTo>
                  <a:pt x="107" y="184"/>
                  <a:pt x="101" y="201"/>
                  <a:pt x="93" y="216"/>
                </a:cubicBezTo>
                <a:cubicBezTo>
                  <a:pt x="86" y="230"/>
                  <a:pt x="78" y="242"/>
                  <a:pt x="70" y="253"/>
                </a:cubicBezTo>
                <a:cubicBezTo>
                  <a:pt x="61" y="263"/>
                  <a:pt x="54" y="271"/>
                  <a:pt x="48" y="277"/>
                </a:cubicBezTo>
                <a:cubicBezTo>
                  <a:pt x="42" y="283"/>
                  <a:pt x="38" y="286"/>
                  <a:pt x="36" y="285"/>
                </a:cubicBezTo>
                <a:cubicBezTo>
                  <a:pt x="34" y="285"/>
                  <a:pt x="30" y="282"/>
                  <a:pt x="25" y="277"/>
                </a:cubicBezTo>
                <a:cubicBezTo>
                  <a:pt x="19" y="272"/>
                  <a:pt x="17" y="268"/>
                  <a:pt x="17" y="265"/>
                </a:cubicBezTo>
                <a:cubicBezTo>
                  <a:pt x="17" y="263"/>
                  <a:pt x="20" y="258"/>
                  <a:pt x="27" y="251"/>
                </a:cubicBezTo>
                <a:cubicBezTo>
                  <a:pt x="33" y="244"/>
                  <a:pt x="41" y="235"/>
                  <a:pt x="49" y="224"/>
                </a:cubicBezTo>
                <a:cubicBezTo>
                  <a:pt x="58" y="213"/>
                  <a:pt x="65" y="198"/>
                  <a:pt x="73" y="179"/>
                </a:cubicBezTo>
                <a:cubicBezTo>
                  <a:pt x="80" y="159"/>
                  <a:pt x="85" y="137"/>
                  <a:pt x="87" y="113"/>
                </a:cubicBezTo>
                <a:lnTo>
                  <a:pt x="87" y="101"/>
                </a:lnTo>
                <a:lnTo>
                  <a:pt x="86" y="102"/>
                </a:lnTo>
                <a:cubicBezTo>
                  <a:pt x="85" y="102"/>
                  <a:pt x="83" y="103"/>
                  <a:pt x="82" y="105"/>
                </a:cubicBezTo>
                <a:cubicBezTo>
                  <a:pt x="80" y="105"/>
                  <a:pt x="78" y="106"/>
                  <a:pt x="76" y="107"/>
                </a:cubicBezTo>
                <a:cubicBezTo>
                  <a:pt x="74" y="108"/>
                  <a:pt x="72" y="109"/>
                  <a:pt x="68" y="109"/>
                </a:cubicBezTo>
                <a:cubicBezTo>
                  <a:pt x="64" y="109"/>
                  <a:pt x="61" y="109"/>
                  <a:pt x="57" y="110"/>
                </a:cubicBezTo>
                <a:cubicBezTo>
                  <a:pt x="41" y="110"/>
                  <a:pt x="28" y="105"/>
                  <a:pt x="18" y="94"/>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6" name="Freeform 485"/>
          <p:cNvSpPr/>
          <p:nvPr/>
        </p:nvSpPr>
        <p:spPr>
          <a:xfrm>
            <a:off x="2637000" y="1370160"/>
            <a:ext cx="129960" cy="216720"/>
          </a:xfrm>
          <a:custGeom>
            <a:avLst/>
            <a:gdLst/>
            <a:ahLst/>
            <a:cxnLst/>
            <a:rect l="0" t="0" r="r" b="b"/>
            <a:pathLst>
              <a:path w="361" h="602">
                <a:moveTo>
                  <a:pt x="53" y="215"/>
                </a:moveTo>
                <a:cubicBezTo>
                  <a:pt x="37" y="215"/>
                  <a:pt x="24" y="209"/>
                  <a:pt x="15" y="199"/>
                </a:cubicBezTo>
                <a:cubicBezTo>
                  <a:pt x="5" y="188"/>
                  <a:pt x="0" y="175"/>
                  <a:pt x="0" y="159"/>
                </a:cubicBezTo>
                <a:cubicBezTo>
                  <a:pt x="0" y="116"/>
                  <a:pt x="16" y="78"/>
                  <a:pt x="48" y="47"/>
                </a:cubicBezTo>
                <a:cubicBezTo>
                  <a:pt x="81" y="16"/>
                  <a:pt x="121" y="0"/>
                  <a:pt x="168" y="0"/>
                </a:cubicBezTo>
                <a:cubicBezTo>
                  <a:pt x="223" y="0"/>
                  <a:pt x="269" y="17"/>
                  <a:pt x="305" y="50"/>
                </a:cubicBezTo>
                <a:cubicBezTo>
                  <a:pt x="342" y="84"/>
                  <a:pt x="361" y="129"/>
                  <a:pt x="361" y="182"/>
                </a:cubicBezTo>
                <a:cubicBezTo>
                  <a:pt x="361" y="208"/>
                  <a:pt x="355" y="233"/>
                  <a:pt x="343" y="256"/>
                </a:cubicBezTo>
                <a:cubicBezTo>
                  <a:pt x="331" y="280"/>
                  <a:pt x="317" y="300"/>
                  <a:pt x="300" y="318"/>
                </a:cubicBezTo>
                <a:cubicBezTo>
                  <a:pt x="283" y="335"/>
                  <a:pt x="259" y="357"/>
                  <a:pt x="228" y="384"/>
                </a:cubicBezTo>
                <a:cubicBezTo>
                  <a:pt x="206" y="403"/>
                  <a:pt x="176" y="431"/>
                  <a:pt x="138" y="468"/>
                </a:cubicBezTo>
                <a:lnTo>
                  <a:pt x="84" y="518"/>
                </a:lnTo>
                <a:lnTo>
                  <a:pt x="153" y="519"/>
                </a:lnTo>
                <a:cubicBezTo>
                  <a:pt x="247" y="519"/>
                  <a:pt x="298" y="517"/>
                  <a:pt x="304" y="514"/>
                </a:cubicBezTo>
                <a:cubicBezTo>
                  <a:pt x="308" y="513"/>
                  <a:pt x="315" y="486"/>
                  <a:pt x="325" y="434"/>
                </a:cubicBezTo>
                <a:lnTo>
                  <a:pt x="325" y="431"/>
                </a:lnTo>
                <a:lnTo>
                  <a:pt x="361" y="431"/>
                </a:lnTo>
                <a:lnTo>
                  <a:pt x="361" y="434"/>
                </a:lnTo>
                <a:cubicBezTo>
                  <a:pt x="361" y="436"/>
                  <a:pt x="357" y="463"/>
                  <a:pt x="350" y="516"/>
                </a:cubicBezTo>
                <a:cubicBezTo>
                  <a:pt x="342" y="569"/>
                  <a:pt x="338" y="597"/>
                  <a:pt x="336" y="599"/>
                </a:cubicBezTo>
                <a:lnTo>
                  <a:pt x="336" y="602"/>
                </a:lnTo>
                <a:lnTo>
                  <a:pt x="0" y="602"/>
                </a:lnTo>
                <a:lnTo>
                  <a:pt x="0" y="585"/>
                </a:lnTo>
                <a:lnTo>
                  <a:pt x="0" y="574"/>
                </a:lnTo>
                <a:cubicBezTo>
                  <a:pt x="0" y="570"/>
                  <a:pt x="2" y="565"/>
                  <a:pt x="6" y="560"/>
                </a:cubicBezTo>
                <a:cubicBezTo>
                  <a:pt x="9" y="556"/>
                  <a:pt x="18" y="545"/>
                  <a:pt x="33" y="529"/>
                </a:cubicBezTo>
                <a:cubicBezTo>
                  <a:pt x="50" y="510"/>
                  <a:pt x="66" y="493"/>
                  <a:pt x="79" y="478"/>
                </a:cubicBezTo>
                <a:cubicBezTo>
                  <a:pt x="84" y="472"/>
                  <a:pt x="94" y="461"/>
                  <a:pt x="110" y="445"/>
                </a:cubicBezTo>
                <a:cubicBezTo>
                  <a:pt x="125" y="429"/>
                  <a:pt x="135" y="418"/>
                  <a:pt x="140" y="412"/>
                </a:cubicBezTo>
                <a:cubicBezTo>
                  <a:pt x="146" y="406"/>
                  <a:pt x="154" y="396"/>
                  <a:pt x="166" y="382"/>
                </a:cubicBezTo>
                <a:cubicBezTo>
                  <a:pt x="178" y="368"/>
                  <a:pt x="187" y="358"/>
                  <a:pt x="192" y="351"/>
                </a:cubicBezTo>
                <a:cubicBezTo>
                  <a:pt x="196" y="344"/>
                  <a:pt x="203" y="335"/>
                  <a:pt x="212" y="324"/>
                </a:cubicBezTo>
                <a:cubicBezTo>
                  <a:pt x="221" y="313"/>
                  <a:pt x="228" y="303"/>
                  <a:pt x="231" y="295"/>
                </a:cubicBezTo>
                <a:cubicBezTo>
                  <a:pt x="235" y="287"/>
                  <a:pt x="239" y="279"/>
                  <a:pt x="245" y="269"/>
                </a:cubicBezTo>
                <a:cubicBezTo>
                  <a:pt x="250" y="259"/>
                  <a:pt x="254" y="250"/>
                  <a:pt x="257" y="240"/>
                </a:cubicBezTo>
                <a:cubicBezTo>
                  <a:pt x="259" y="230"/>
                  <a:pt x="261" y="221"/>
                  <a:pt x="263" y="213"/>
                </a:cubicBezTo>
                <a:cubicBezTo>
                  <a:pt x="265" y="205"/>
                  <a:pt x="266" y="195"/>
                  <a:pt x="266" y="183"/>
                </a:cubicBezTo>
                <a:cubicBezTo>
                  <a:pt x="266" y="145"/>
                  <a:pt x="255" y="113"/>
                  <a:pt x="235" y="84"/>
                </a:cubicBezTo>
                <a:cubicBezTo>
                  <a:pt x="215" y="56"/>
                  <a:pt x="185" y="42"/>
                  <a:pt x="147" y="42"/>
                </a:cubicBezTo>
                <a:cubicBezTo>
                  <a:pt x="128" y="42"/>
                  <a:pt x="110" y="47"/>
                  <a:pt x="95" y="58"/>
                </a:cubicBezTo>
                <a:cubicBezTo>
                  <a:pt x="80" y="68"/>
                  <a:pt x="70" y="78"/>
                  <a:pt x="64" y="87"/>
                </a:cubicBezTo>
                <a:cubicBezTo>
                  <a:pt x="57" y="97"/>
                  <a:pt x="53" y="104"/>
                  <a:pt x="53" y="106"/>
                </a:cubicBezTo>
                <a:cubicBezTo>
                  <a:pt x="53" y="106"/>
                  <a:pt x="56" y="107"/>
                  <a:pt x="59" y="107"/>
                </a:cubicBezTo>
                <a:cubicBezTo>
                  <a:pt x="70" y="107"/>
                  <a:pt x="81" y="111"/>
                  <a:pt x="92" y="119"/>
                </a:cubicBezTo>
                <a:cubicBezTo>
                  <a:pt x="104" y="128"/>
                  <a:pt x="110" y="141"/>
                  <a:pt x="110" y="161"/>
                </a:cubicBezTo>
                <a:cubicBezTo>
                  <a:pt x="110" y="176"/>
                  <a:pt x="105" y="188"/>
                  <a:pt x="95" y="199"/>
                </a:cubicBezTo>
                <a:cubicBezTo>
                  <a:pt x="85" y="209"/>
                  <a:pt x="72" y="214"/>
                  <a:pt x="53" y="21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7" name="Freeform 486"/>
          <p:cNvSpPr/>
          <p:nvPr/>
        </p:nvSpPr>
        <p:spPr>
          <a:xfrm>
            <a:off x="2808720" y="1547280"/>
            <a:ext cx="43200" cy="102600"/>
          </a:xfrm>
          <a:custGeom>
            <a:avLst/>
            <a:gdLst/>
            <a:ahLst/>
            <a:cxnLst/>
            <a:rect l="0" t="0" r="r" b="b"/>
            <a:pathLst>
              <a:path w="120" h="285">
                <a:moveTo>
                  <a:pt x="0" y="77"/>
                </a:moveTo>
                <a:cubicBezTo>
                  <a:pt x="0" y="77"/>
                  <a:pt x="0" y="70"/>
                  <a:pt x="0" y="55"/>
                </a:cubicBezTo>
                <a:cubicBezTo>
                  <a:pt x="0" y="40"/>
                  <a:pt x="5" y="27"/>
                  <a:pt x="14" y="16"/>
                </a:cubicBezTo>
                <a:cubicBezTo>
                  <a:pt x="24" y="5"/>
                  <a:pt x="37" y="0"/>
                  <a:pt x="53" y="0"/>
                </a:cubicBezTo>
                <a:cubicBezTo>
                  <a:pt x="70" y="0"/>
                  <a:pt x="85" y="7"/>
                  <a:pt x="98" y="22"/>
                </a:cubicBezTo>
                <a:cubicBezTo>
                  <a:pt x="111" y="37"/>
                  <a:pt x="119" y="64"/>
                  <a:pt x="120" y="102"/>
                </a:cubicBezTo>
                <a:cubicBezTo>
                  <a:pt x="120" y="124"/>
                  <a:pt x="117" y="144"/>
                  <a:pt x="111" y="164"/>
                </a:cubicBezTo>
                <a:cubicBezTo>
                  <a:pt x="105" y="184"/>
                  <a:pt x="99" y="201"/>
                  <a:pt x="92" y="216"/>
                </a:cubicBezTo>
                <a:cubicBezTo>
                  <a:pt x="85" y="230"/>
                  <a:pt x="77" y="242"/>
                  <a:pt x="68" y="253"/>
                </a:cubicBezTo>
                <a:cubicBezTo>
                  <a:pt x="60" y="263"/>
                  <a:pt x="53" y="271"/>
                  <a:pt x="47" y="277"/>
                </a:cubicBezTo>
                <a:cubicBezTo>
                  <a:pt x="41" y="283"/>
                  <a:pt x="37" y="286"/>
                  <a:pt x="35" y="285"/>
                </a:cubicBezTo>
                <a:cubicBezTo>
                  <a:pt x="33" y="285"/>
                  <a:pt x="29" y="282"/>
                  <a:pt x="23" y="277"/>
                </a:cubicBezTo>
                <a:cubicBezTo>
                  <a:pt x="18" y="272"/>
                  <a:pt x="15" y="268"/>
                  <a:pt x="15" y="265"/>
                </a:cubicBezTo>
                <a:cubicBezTo>
                  <a:pt x="15" y="263"/>
                  <a:pt x="18" y="258"/>
                  <a:pt x="25" y="251"/>
                </a:cubicBezTo>
                <a:cubicBezTo>
                  <a:pt x="32" y="244"/>
                  <a:pt x="39" y="235"/>
                  <a:pt x="48" y="224"/>
                </a:cubicBezTo>
                <a:cubicBezTo>
                  <a:pt x="56" y="213"/>
                  <a:pt x="64" y="198"/>
                  <a:pt x="71" y="179"/>
                </a:cubicBezTo>
                <a:cubicBezTo>
                  <a:pt x="78" y="159"/>
                  <a:pt x="83" y="137"/>
                  <a:pt x="85" y="113"/>
                </a:cubicBezTo>
                <a:lnTo>
                  <a:pt x="85" y="101"/>
                </a:lnTo>
                <a:lnTo>
                  <a:pt x="85" y="102"/>
                </a:lnTo>
                <a:cubicBezTo>
                  <a:pt x="83" y="102"/>
                  <a:pt x="82" y="103"/>
                  <a:pt x="80" y="105"/>
                </a:cubicBezTo>
                <a:cubicBezTo>
                  <a:pt x="78" y="105"/>
                  <a:pt x="76" y="106"/>
                  <a:pt x="75" y="107"/>
                </a:cubicBezTo>
                <a:cubicBezTo>
                  <a:pt x="73" y="108"/>
                  <a:pt x="70" y="109"/>
                  <a:pt x="67" y="109"/>
                </a:cubicBezTo>
                <a:cubicBezTo>
                  <a:pt x="63" y="109"/>
                  <a:pt x="59" y="109"/>
                  <a:pt x="56" y="110"/>
                </a:cubicBezTo>
                <a:cubicBezTo>
                  <a:pt x="39" y="110"/>
                  <a:pt x="26" y="105"/>
                  <a:pt x="16" y="94"/>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8" name="Freeform 487"/>
          <p:cNvSpPr/>
          <p:nvPr/>
        </p:nvSpPr>
        <p:spPr>
          <a:xfrm>
            <a:off x="2953080" y="1547640"/>
            <a:ext cx="330120" cy="39240"/>
          </a:xfrm>
          <a:custGeom>
            <a:avLst/>
            <a:gdLst/>
            <a:ahLst/>
            <a:cxnLst/>
            <a:rect l="0" t="0" r="r" b="b"/>
            <a:pathLst>
              <a:path w="917" h="109">
                <a:moveTo>
                  <a:pt x="0" y="54"/>
                </a:moveTo>
                <a:cubicBezTo>
                  <a:pt x="0" y="39"/>
                  <a:pt x="5" y="27"/>
                  <a:pt x="15" y="16"/>
                </a:cubicBezTo>
                <a:cubicBezTo>
                  <a:pt x="26" y="5"/>
                  <a:pt x="39" y="0"/>
                  <a:pt x="54" y="0"/>
                </a:cubicBezTo>
                <a:cubicBezTo>
                  <a:pt x="69" y="0"/>
                  <a:pt x="81" y="4"/>
                  <a:pt x="92" y="14"/>
                </a:cubicBezTo>
                <a:cubicBezTo>
                  <a:pt x="103" y="24"/>
                  <a:pt x="109" y="37"/>
                  <a:pt x="109" y="53"/>
                </a:cubicBezTo>
                <a:cubicBezTo>
                  <a:pt x="109" y="68"/>
                  <a:pt x="104" y="82"/>
                  <a:pt x="94" y="93"/>
                </a:cubicBezTo>
                <a:cubicBezTo>
                  <a:pt x="84" y="104"/>
                  <a:pt x="71" y="109"/>
                  <a:pt x="55" y="109"/>
                </a:cubicBezTo>
                <a:cubicBezTo>
                  <a:pt x="39" y="109"/>
                  <a:pt x="27" y="104"/>
                  <a:pt x="16" y="94"/>
                </a:cubicBezTo>
                <a:cubicBezTo>
                  <a:pt x="6" y="83"/>
                  <a:pt x="1" y="69"/>
                  <a:pt x="0" y="54"/>
                </a:cubicBezTo>
                <a:moveTo>
                  <a:pt x="403" y="54"/>
                </a:moveTo>
                <a:cubicBezTo>
                  <a:pt x="403" y="39"/>
                  <a:pt x="409" y="27"/>
                  <a:pt x="419" y="16"/>
                </a:cubicBezTo>
                <a:cubicBezTo>
                  <a:pt x="429" y="5"/>
                  <a:pt x="442" y="0"/>
                  <a:pt x="458" y="0"/>
                </a:cubicBezTo>
                <a:cubicBezTo>
                  <a:pt x="472" y="0"/>
                  <a:pt x="485" y="4"/>
                  <a:pt x="496" y="14"/>
                </a:cubicBezTo>
                <a:cubicBezTo>
                  <a:pt x="507" y="24"/>
                  <a:pt x="513" y="37"/>
                  <a:pt x="514" y="53"/>
                </a:cubicBezTo>
                <a:cubicBezTo>
                  <a:pt x="514" y="68"/>
                  <a:pt x="509" y="82"/>
                  <a:pt x="497" y="93"/>
                </a:cubicBezTo>
                <a:cubicBezTo>
                  <a:pt x="487" y="104"/>
                  <a:pt x="474" y="109"/>
                  <a:pt x="459" y="109"/>
                </a:cubicBezTo>
                <a:cubicBezTo>
                  <a:pt x="443" y="109"/>
                  <a:pt x="430" y="104"/>
                  <a:pt x="420" y="94"/>
                </a:cubicBezTo>
                <a:cubicBezTo>
                  <a:pt x="409" y="83"/>
                  <a:pt x="404" y="69"/>
                  <a:pt x="403" y="54"/>
                </a:cubicBezTo>
                <a:moveTo>
                  <a:pt x="808" y="54"/>
                </a:moveTo>
                <a:cubicBezTo>
                  <a:pt x="808" y="39"/>
                  <a:pt x="813" y="27"/>
                  <a:pt x="823" y="16"/>
                </a:cubicBezTo>
                <a:cubicBezTo>
                  <a:pt x="833" y="5"/>
                  <a:pt x="846" y="0"/>
                  <a:pt x="862" y="0"/>
                </a:cubicBezTo>
                <a:cubicBezTo>
                  <a:pt x="876" y="0"/>
                  <a:pt x="889" y="4"/>
                  <a:pt x="900" y="14"/>
                </a:cubicBezTo>
                <a:cubicBezTo>
                  <a:pt x="911" y="24"/>
                  <a:pt x="916" y="37"/>
                  <a:pt x="917" y="53"/>
                </a:cubicBezTo>
                <a:cubicBezTo>
                  <a:pt x="917" y="68"/>
                  <a:pt x="912" y="82"/>
                  <a:pt x="902" y="93"/>
                </a:cubicBezTo>
                <a:cubicBezTo>
                  <a:pt x="892" y="104"/>
                  <a:pt x="879" y="109"/>
                  <a:pt x="863" y="109"/>
                </a:cubicBezTo>
                <a:cubicBezTo>
                  <a:pt x="847" y="109"/>
                  <a:pt x="834" y="104"/>
                  <a:pt x="824" y="94"/>
                </a:cubicBezTo>
                <a:cubicBezTo>
                  <a:pt x="814" y="83"/>
                  <a:pt x="808" y="69"/>
                  <a:pt x="808" y="5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9" name="Freeform 488"/>
          <p:cNvSpPr/>
          <p:nvPr/>
        </p:nvSpPr>
        <p:spPr>
          <a:xfrm>
            <a:off x="3372840" y="1364760"/>
            <a:ext cx="278640" cy="222120"/>
          </a:xfrm>
          <a:custGeom>
            <a:avLst/>
            <a:gdLst/>
            <a:ahLst/>
            <a:cxnLst/>
            <a:rect l="0" t="0" r="r" b="b"/>
            <a:pathLst>
              <a:path w="774" h="617">
                <a:moveTo>
                  <a:pt x="178" y="41"/>
                </a:moveTo>
                <a:cubicBezTo>
                  <a:pt x="157" y="41"/>
                  <a:pt x="146" y="40"/>
                  <a:pt x="145" y="37"/>
                </a:cubicBezTo>
                <a:cubicBezTo>
                  <a:pt x="145" y="36"/>
                  <a:pt x="144" y="34"/>
                  <a:pt x="144" y="30"/>
                </a:cubicBezTo>
                <a:cubicBezTo>
                  <a:pt x="144" y="16"/>
                  <a:pt x="148" y="6"/>
                  <a:pt x="154" y="0"/>
                </a:cubicBezTo>
                <a:cubicBezTo>
                  <a:pt x="155" y="0"/>
                  <a:pt x="160" y="0"/>
                  <a:pt x="169" y="0"/>
                </a:cubicBezTo>
                <a:cubicBezTo>
                  <a:pt x="194" y="1"/>
                  <a:pt x="235" y="1"/>
                  <a:pt x="292" y="1"/>
                </a:cubicBezTo>
                <a:cubicBezTo>
                  <a:pt x="314" y="1"/>
                  <a:pt x="333" y="1"/>
                  <a:pt x="350" y="1"/>
                </a:cubicBezTo>
                <a:cubicBezTo>
                  <a:pt x="368" y="1"/>
                  <a:pt x="381" y="1"/>
                  <a:pt x="391" y="0"/>
                </a:cubicBezTo>
                <a:cubicBezTo>
                  <a:pt x="400" y="0"/>
                  <a:pt x="406" y="0"/>
                  <a:pt x="409" y="0"/>
                </a:cubicBezTo>
                <a:cubicBezTo>
                  <a:pt x="418" y="0"/>
                  <a:pt x="423" y="4"/>
                  <a:pt x="423" y="10"/>
                </a:cubicBezTo>
                <a:cubicBezTo>
                  <a:pt x="423" y="11"/>
                  <a:pt x="423" y="15"/>
                  <a:pt x="421" y="22"/>
                </a:cubicBezTo>
                <a:cubicBezTo>
                  <a:pt x="418" y="32"/>
                  <a:pt x="415" y="38"/>
                  <a:pt x="412" y="40"/>
                </a:cubicBezTo>
                <a:lnTo>
                  <a:pt x="411" y="40"/>
                </a:lnTo>
                <a:cubicBezTo>
                  <a:pt x="409" y="40"/>
                  <a:pt x="408" y="40"/>
                  <a:pt x="406" y="40"/>
                </a:cubicBezTo>
                <a:cubicBezTo>
                  <a:pt x="404" y="40"/>
                  <a:pt x="402" y="40"/>
                  <a:pt x="400" y="40"/>
                </a:cubicBezTo>
                <a:cubicBezTo>
                  <a:pt x="397" y="40"/>
                  <a:pt x="395" y="41"/>
                  <a:pt x="392" y="41"/>
                </a:cubicBezTo>
                <a:cubicBezTo>
                  <a:pt x="389" y="42"/>
                  <a:pt x="386" y="42"/>
                  <a:pt x="383" y="41"/>
                </a:cubicBezTo>
                <a:cubicBezTo>
                  <a:pt x="360" y="42"/>
                  <a:pt x="345" y="43"/>
                  <a:pt x="338" y="44"/>
                </a:cubicBezTo>
                <a:cubicBezTo>
                  <a:pt x="332" y="45"/>
                  <a:pt x="326" y="48"/>
                  <a:pt x="322" y="54"/>
                </a:cubicBezTo>
                <a:cubicBezTo>
                  <a:pt x="320" y="56"/>
                  <a:pt x="311" y="93"/>
                  <a:pt x="292" y="165"/>
                </a:cubicBezTo>
                <a:cubicBezTo>
                  <a:pt x="288" y="180"/>
                  <a:pt x="283" y="198"/>
                  <a:pt x="279" y="218"/>
                </a:cubicBezTo>
                <a:cubicBezTo>
                  <a:pt x="274" y="237"/>
                  <a:pt x="270" y="251"/>
                  <a:pt x="268" y="261"/>
                </a:cubicBezTo>
                <a:lnTo>
                  <a:pt x="264" y="274"/>
                </a:lnTo>
                <a:cubicBezTo>
                  <a:pt x="264" y="275"/>
                  <a:pt x="309" y="276"/>
                  <a:pt x="396" y="276"/>
                </a:cubicBezTo>
                <a:lnTo>
                  <a:pt x="527" y="276"/>
                </a:lnTo>
                <a:lnTo>
                  <a:pt x="528" y="273"/>
                </a:lnTo>
                <a:cubicBezTo>
                  <a:pt x="528" y="271"/>
                  <a:pt x="537" y="234"/>
                  <a:pt x="556" y="161"/>
                </a:cubicBezTo>
                <a:cubicBezTo>
                  <a:pt x="573" y="92"/>
                  <a:pt x="581" y="55"/>
                  <a:pt x="581" y="50"/>
                </a:cubicBezTo>
                <a:cubicBezTo>
                  <a:pt x="581" y="45"/>
                  <a:pt x="564" y="42"/>
                  <a:pt x="530" y="41"/>
                </a:cubicBezTo>
                <a:cubicBezTo>
                  <a:pt x="516" y="41"/>
                  <a:pt x="507" y="41"/>
                  <a:pt x="503" y="39"/>
                </a:cubicBezTo>
                <a:cubicBezTo>
                  <a:pt x="498" y="38"/>
                  <a:pt x="496" y="35"/>
                  <a:pt x="496" y="31"/>
                </a:cubicBezTo>
                <a:cubicBezTo>
                  <a:pt x="496" y="30"/>
                  <a:pt x="497" y="26"/>
                  <a:pt x="498" y="20"/>
                </a:cubicBezTo>
                <a:cubicBezTo>
                  <a:pt x="500" y="10"/>
                  <a:pt x="502" y="4"/>
                  <a:pt x="503" y="3"/>
                </a:cubicBezTo>
                <a:cubicBezTo>
                  <a:pt x="505" y="2"/>
                  <a:pt x="510" y="1"/>
                  <a:pt x="518" y="0"/>
                </a:cubicBezTo>
                <a:cubicBezTo>
                  <a:pt x="521" y="0"/>
                  <a:pt x="534" y="1"/>
                  <a:pt x="556" y="1"/>
                </a:cubicBezTo>
                <a:cubicBezTo>
                  <a:pt x="578" y="2"/>
                  <a:pt x="606" y="2"/>
                  <a:pt x="641" y="2"/>
                </a:cubicBezTo>
                <a:cubicBezTo>
                  <a:pt x="678" y="2"/>
                  <a:pt x="707" y="2"/>
                  <a:pt x="726" y="1"/>
                </a:cubicBezTo>
                <a:cubicBezTo>
                  <a:pt x="746" y="1"/>
                  <a:pt x="757" y="0"/>
                  <a:pt x="759" y="0"/>
                </a:cubicBezTo>
                <a:cubicBezTo>
                  <a:pt x="769" y="0"/>
                  <a:pt x="774" y="4"/>
                  <a:pt x="774" y="10"/>
                </a:cubicBezTo>
                <a:cubicBezTo>
                  <a:pt x="774" y="26"/>
                  <a:pt x="771" y="36"/>
                  <a:pt x="763" y="40"/>
                </a:cubicBezTo>
                <a:lnTo>
                  <a:pt x="762" y="40"/>
                </a:lnTo>
                <a:cubicBezTo>
                  <a:pt x="760" y="40"/>
                  <a:pt x="759" y="40"/>
                  <a:pt x="757" y="40"/>
                </a:cubicBezTo>
                <a:cubicBezTo>
                  <a:pt x="755" y="40"/>
                  <a:pt x="753" y="40"/>
                  <a:pt x="751" y="40"/>
                </a:cubicBezTo>
                <a:cubicBezTo>
                  <a:pt x="748" y="40"/>
                  <a:pt x="746" y="41"/>
                  <a:pt x="743" y="41"/>
                </a:cubicBezTo>
                <a:cubicBezTo>
                  <a:pt x="740" y="42"/>
                  <a:pt x="737" y="42"/>
                  <a:pt x="735" y="41"/>
                </a:cubicBezTo>
                <a:cubicBezTo>
                  <a:pt x="711" y="42"/>
                  <a:pt x="696" y="43"/>
                  <a:pt x="689" y="44"/>
                </a:cubicBezTo>
                <a:cubicBezTo>
                  <a:pt x="683" y="45"/>
                  <a:pt x="677" y="48"/>
                  <a:pt x="673" y="54"/>
                </a:cubicBezTo>
                <a:cubicBezTo>
                  <a:pt x="671" y="57"/>
                  <a:pt x="650" y="142"/>
                  <a:pt x="608" y="310"/>
                </a:cubicBezTo>
                <a:cubicBezTo>
                  <a:pt x="567" y="477"/>
                  <a:pt x="546" y="562"/>
                  <a:pt x="545" y="565"/>
                </a:cubicBezTo>
                <a:cubicBezTo>
                  <a:pt x="545" y="569"/>
                  <a:pt x="546" y="571"/>
                  <a:pt x="549" y="571"/>
                </a:cubicBezTo>
                <a:cubicBezTo>
                  <a:pt x="553" y="573"/>
                  <a:pt x="570" y="574"/>
                  <a:pt x="597" y="575"/>
                </a:cubicBezTo>
                <a:lnTo>
                  <a:pt x="625" y="575"/>
                </a:lnTo>
                <a:cubicBezTo>
                  <a:pt x="629" y="580"/>
                  <a:pt x="631" y="583"/>
                  <a:pt x="631" y="584"/>
                </a:cubicBezTo>
                <a:cubicBezTo>
                  <a:pt x="631" y="584"/>
                  <a:pt x="630" y="590"/>
                  <a:pt x="628" y="600"/>
                </a:cubicBezTo>
                <a:cubicBezTo>
                  <a:pt x="626" y="608"/>
                  <a:pt x="623" y="613"/>
                  <a:pt x="619" y="617"/>
                </a:cubicBezTo>
                <a:lnTo>
                  <a:pt x="605" y="617"/>
                </a:lnTo>
                <a:cubicBezTo>
                  <a:pt x="583" y="616"/>
                  <a:pt x="543" y="615"/>
                  <a:pt x="485" y="615"/>
                </a:cubicBezTo>
                <a:cubicBezTo>
                  <a:pt x="464" y="615"/>
                  <a:pt x="445" y="615"/>
                  <a:pt x="428" y="615"/>
                </a:cubicBezTo>
                <a:cubicBezTo>
                  <a:pt x="410" y="615"/>
                  <a:pt x="396" y="615"/>
                  <a:pt x="386" y="615"/>
                </a:cubicBezTo>
                <a:cubicBezTo>
                  <a:pt x="376" y="615"/>
                  <a:pt x="370" y="615"/>
                  <a:pt x="367" y="616"/>
                </a:cubicBezTo>
                <a:cubicBezTo>
                  <a:pt x="357" y="616"/>
                  <a:pt x="352" y="613"/>
                  <a:pt x="352" y="608"/>
                </a:cubicBezTo>
                <a:cubicBezTo>
                  <a:pt x="352" y="605"/>
                  <a:pt x="353" y="601"/>
                  <a:pt x="355" y="595"/>
                </a:cubicBezTo>
                <a:cubicBezTo>
                  <a:pt x="358" y="584"/>
                  <a:pt x="361" y="578"/>
                  <a:pt x="364" y="576"/>
                </a:cubicBezTo>
                <a:cubicBezTo>
                  <a:pt x="366" y="576"/>
                  <a:pt x="371" y="575"/>
                  <a:pt x="377" y="575"/>
                </a:cubicBezTo>
                <a:lnTo>
                  <a:pt x="383" y="575"/>
                </a:lnTo>
                <a:cubicBezTo>
                  <a:pt x="399" y="575"/>
                  <a:pt x="417" y="575"/>
                  <a:pt x="437" y="573"/>
                </a:cubicBezTo>
                <a:cubicBezTo>
                  <a:pt x="440" y="572"/>
                  <a:pt x="443" y="572"/>
                  <a:pt x="444" y="572"/>
                </a:cubicBezTo>
                <a:cubicBezTo>
                  <a:pt x="445" y="572"/>
                  <a:pt x="447" y="570"/>
                  <a:pt x="449" y="567"/>
                </a:cubicBezTo>
                <a:cubicBezTo>
                  <a:pt x="452" y="564"/>
                  <a:pt x="454" y="562"/>
                  <a:pt x="455" y="559"/>
                </a:cubicBezTo>
                <a:cubicBezTo>
                  <a:pt x="456" y="557"/>
                  <a:pt x="458" y="551"/>
                  <a:pt x="460" y="543"/>
                </a:cubicBezTo>
                <a:cubicBezTo>
                  <a:pt x="463" y="535"/>
                  <a:pt x="465" y="526"/>
                  <a:pt x="466" y="518"/>
                </a:cubicBezTo>
                <a:cubicBezTo>
                  <a:pt x="468" y="509"/>
                  <a:pt x="472" y="496"/>
                  <a:pt x="476" y="479"/>
                </a:cubicBezTo>
                <a:cubicBezTo>
                  <a:pt x="481" y="462"/>
                  <a:pt x="484" y="449"/>
                  <a:pt x="486" y="438"/>
                </a:cubicBezTo>
                <a:cubicBezTo>
                  <a:pt x="506" y="359"/>
                  <a:pt x="516" y="319"/>
                  <a:pt x="516" y="318"/>
                </a:cubicBezTo>
                <a:cubicBezTo>
                  <a:pt x="516" y="318"/>
                  <a:pt x="473" y="317"/>
                  <a:pt x="385" y="317"/>
                </a:cubicBezTo>
                <a:lnTo>
                  <a:pt x="253" y="317"/>
                </a:lnTo>
                <a:lnTo>
                  <a:pt x="224" y="439"/>
                </a:lnTo>
                <a:cubicBezTo>
                  <a:pt x="203" y="520"/>
                  <a:pt x="193" y="562"/>
                  <a:pt x="193" y="565"/>
                </a:cubicBezTo>
                <a:cubicBezTo>
                  <a:pt x="193" y="569"/>
                  <a:pt x="195" y="572"/>
                  <a:pt x="200" y="573"/>
                </a:cubicBezTo>
                <a:cubicBezTo>
                  <a:pt x="205" y="574"/>
                  <a:pt x="220" y="575"/>
                  <a:pt x="245" y="575"/>
                </a:cubicBezTo>
                <a:lnTo>
                  <a:pt x="273" y="575"/>
                </a:lnTo>
                <a:cubicBezTo>
                  <a:pt x="277" y="580"/>
                  <a:pt x="279" y="583"/>
                  <a:pt x="279" y="584"/>
                </a:cubicBezTo>
                <a:cubicBezTo>
                  <a:pt x="279" y="584"/>
                  <a:pt x="278" y="590"/>
                  <a:pt x="276" y="600"/>
                </a:cubicBezTo>
                <a:cubicBezTo>
                  <a:pt x="274" y="608"/>
                  <a:pt x="271" y="613"/>
                  <a:pt x="267" y="617"/>
                </a:cubicBezTo>
                <a:lnTo>
                  <a:pt x="253" y="617"/>
                </a:lnTo>
                <a:cubicBezTo>
                  <a:pt x="231" y="616"/>
                  <a:pt x="191" y="615"/>
                  <a:pt x="132" y="615"/>
                </a:cubicBezTo>
                <a:cubicBezTo>
                  <a:pt x="112" y="615"/>
                  <a:pt x="93" y="615"/>
                  <a:pt x="76" y="615"/>
                </a:cubicBezTo>
                <a:cubicBezTo>
                  <a:pt x="58" y="615"/>
                  <a:pt x="44" y="615"/>
                  <a:pt x="34" y="615"/>
                </a:cubicBezTo>
                <a:cubicBezTo>
                  <a:pt x="24" y="615"/>
                  <a:pt x="18" y="615"/>
                  <a:pt x="15" y="616"/>
                </a:cubicBezTo>
                <a:cubicBezTo>
                  <a:pt x="5" y="616"/>
                  <a:pt x="0" y="613"/>
                  <a:pt x="0" y="608"/>
                </a:cubicBezTo>
                <a:cubicBezTo>
                  <a:pt x="0" y="607"/>
                  <a:pt x="1" y="603"/>
                  <a:pt x="3" y="595"/>
                </a:cubicBezTo>
                <a:cubicBezTo>
                  <a:pt x="6" y="584"/>
                  <a:pt x="9" y="578"/>
                  <a:pt x="12" y="576"/>
                </a:cubicBezTo>
                <a:cubicBezTo>
                  <a:pt x="14" y="576"/>
                  <a:pt x="18" y="575"/>
                  <a:pt x="25" y="575"/>
                </a:cubicBezTo>
                <a:lnTo>
                  <a:pt x="30" y="575"/>
                </a:lnTo>
                <a:cubicBezTo>
                  <a:pt x="47" y="575"/>
                  <a:pt x="65" y="575"/>
                  <a:pt x="85" y="573"/>
                </a:cubicBezTo>
                <a:cubicBezTo>
                  <a:pt x="93" y="571"/>
                  <a:pt x="99" y="567"/>
                  <a:pt x="102" y="562"/>
                </a:cubicBezTo>
                <a:cubicBezTo>
                  <a:pt x="104" y="560"/>
                  <a:pt x="125" y="476"/>
                  <a:pt x="167" y="311"/>
                </a:cubicBezTo>
                <a:cubicBezTo>
                  <a:pt x="208" y="145"/>
                  <a:pt x="229" y="58"/>
                  <a:pt x="229" y="49"/>
                </a:cubicBezTo>
                <a:cubicBezTo>
                  <a:pt x="229" y="45"/>
                  <a:pt x="212" y="42"/>
                  <a:pt x="178" y="4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0" name="Freeform 489"/>
          <p:cNvSpPr/>
          <p:nvPr/>
        </p:nvSpPr>
        <p:spPr>
          <a:xfrm>
            <a:off x="3669120" y="1342800"/>
            <a:ext cx="78120" cy="325440"/>
          </a:xfrm>
          <a:custGeom>
            <a:avLst/>
            <a:gdLst/>
            <a:ahLst/>
            <a:cxnLst/>
            <a:rect l="0" t="0" r="r" b="b"/>
            <a:pathLst>
              <a:path w="217" h="904">
                <a:moveTo>
                  <a:pt x="4" y="1"/>
                </a:moveTo>
                <a:lnTo>
                  <a:pt x="8" y="0"/>
                </a:lnTo>
                <a:cubicBezTo>
                  <a:pt x="11" y="0"/>
                  <a:pt x="14" y="0"/>
                  <a:pt x="17" y="0"/>
                </a:cubicBezTo>
                <a:lnTo>
                  <a:pt x="29" y="0"/>
                </a:lnTo>
                <a:lnTo>
                  <a:pt x="54" y="22"/>
                </a:lnTo>
                <a:cubicBezTo>
                  <a:pt x="111" y="73"/>
                  <a:pt x="152" y="137"/>
                  <a:pt x="178" y="213"/>
                </a:cubicBezTo>
                <a:cubicBezTo>
                  <a:pt x="204" y="290"/>
                  <a:pt x="217" y="370"/>
                  <a:pt x="217" y="452"/>
                </a:cubicBezTo>
                <a:cubicBezTo>
                  <a:pt x="217" y="493"/>
                  <a:pt x="214" y="533"/>
                  <a:pt x="208" y="571"/>
                </a:cubicBezTo>
                <a:cubicBezTo>
                  <a:pt x="202" y="608"/>
                  <a:pt x="195" y="641"/>
                  <a:pt x="187" y="667"/>
                </a:cubicBezTo>
                <a:cubicBezTo>
                  <a:pt x="179" y="694"/>
                  <a:pt x="168" y="720"/>
                  <a:pt x="153" y="747"/>
                </a:cubicBezTo>
                <a:cubicBezTo>
                  <a:pt x="139" y="773"/>
                  <a:pt x="128" y="793"/>
                  <a:pt x="119" y="807"/>
                </a:cubicBezTo>
                <a:cubicBezTo>
                  <a:pt x="111" y="821"/>
                  <a:pt x="98" y="836"/>
                  <a:pt x="82" y="853"/>
                </a:cubicBezTo>
                <a:cubicBezTo>
                  <a:pt x="66" y="870"/>
                  <a:pt x="56" y="880"/>
                  <a:pt x="53" y="883"/>
                </a:cubicBezTo>
                <a:cubicBezTo>
                  <a:pt x="50" y="886"/>
                  <a:pt x="43" y="892"/>
                  <a:pt x="32" y="900"/>
                </a:cubicBezTo>
                <a:cubicBezTo>
                  <a:pt x="31" y="902"/>
                  <a:pt x="29" y="903"/>
                  <a:pt x="29" y="904"/>
                </a:cubicBezTo>
                <a:lnTo>
                  <a:pt x="17" y="904"/>
                </a:lnTo>
                <a:cubicBezTo>
                  <a:pt x="12" y="904"/>
                  <a:pt x="9" y="904"/>
                  <a:pt x="7" y="904"/>
                </a:cubicBezTo>
                <a:cubicBezTo>
                  <a:pt x="5" y="904"/>
                  <a:pt x="4" y="903"/>
                  <a:pt x="3" y="901"/>
                </a:cubicBezTo>
                <a:cubicBezTo>
                  <a:pt x="1" y="899"/>
                  <a:pt x="0" y="896"/>
                  <a:pt x="0" y="893"/>
                </a:cubicBezTo>
                <a:cubicBezTo>
                  <a:pt x="0" y="892"/>
                  <a:pt x="4" y="888"/>
                  <a:pt x="10" y="881"/>
                </a:cubicBezTo>
                <a:cubicBezTo>
                  <a:pt x="104" y="784"/>
                  <a:pt x="151" y="641"/>
                  <a:pt x="151" y="452"/>
                </a:cubicBezTo>
                <a:cubicBezTo>
                  <a:pt x="151" y="262"/>
                  <a:pt x="104" y="120"/>
                  <a:pt x="10" y="23"/>
                </a:cubicBezTo>
                <a:cubicBezTo>
                  <a:pt x="4" y="15"/>
                  <a:pt x="0" y="12"/>
                  <a:pt x="0" y="11"/>
                </a:cubicBezTo>
                <a:cubicBezTo>
                  <a:pt x="0" y="6"/>
                  <a:pt x="1" y="3"/>
                  <a:pt x="4"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1" name="TextBox 490"/>
          <p:cNvSpPr txBox="1"/>
          <p:nvPr/>
        </p:nvSpPr>
        <p:spPr>
          <a:xfrm>
            <a:off x="747720" y="1295280"/>
            <a:ext cx="9662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各注意 </a:t>
            </a:r>
            <a:endParaRPr lang="en-US" sz="2170" b="0" u="none" strike="noStrike">
              <a:solidFill>
                <a:srgbClr val="000000"/>
              </a:solidFill>
              <a:effectLst/>
              <a:uFillTx/>
              <a:latin typeface="Times New Roman"/>
            </a:endParaRPr>
          </a:p>
        </p:txBody>
      </p:sp>
      <p:sp>
        <p:nvSpPr>
          <p:cNvPr id="492" name="Freeform 491"/>
          <p:cNvSpPr/>
          <p:nvPr/>
        </p:nvSpPr>
        <p:spPr>
          <a:xfrm>
            <a:off x="4506840" y="1361880"/>
            <a:ext cx="241200" cy="289080"/>
          </a:xfrm>
          <a:custGeom>
            <a:avLst/>
            <a:gdLst/>
            <a:ahLst/>
            <a:cxnLst/>
            <a:rect l="0" t="0" r="r" b="b"/>
            <a:pathLst>
              <a:path w="670" h="803">
                <a:moveTo>
                  <a:pt x="0" y="322"/>
                </a:moveTo>
                <a:cubicBezTo>
                  <a:pt x="0" y="267"/>
                  <a:pt x="10" y="218"/>
                  <a:pt x="29" y="175"/>
                </a:cubicBezTo>
                <a:cubicBezTo>
                  <a:pt x="48" y="132"/>
                  <a:pt x="74" y="99"/>
                  <a:pt x="107" y="74"/>
                </a:cubicBezTo>
                <a:cubicBezTo>
                  <a:pt x="139" y="49"/>
                  <a:pt x="173" y="31"/>
                  <a:pt x="209" y="19"/>
                </a:cubicBezTo>
                <a:cubicBezTo>
                  <a:pt x="244" y="7"/>
                  <a:pt x="282" y="1"/>
                  <a:pt x="321" y="0"/>
                </a:cubicBezTo>
                <a:cubicBezTo>
                  <a:pt x="351" y="0"/>
                  <a:pt x="369" y="0"/>
                  <a:pt x="377" y="1"/>
                </a:cubicBezTo>
                <a:cubicBezTo>
                  <a:pt x="460" y="10"/>
                  <a:pt x="530" y="42"/>
                  <a:pt x="583" y="97"/>
                </a:cubicBezTo>
                <a:cubicBezTo>
                  <a:pt x="637" y="151"/>
                  <a:pt x="664" y="227"/>
                  <a:pt x="664" y="322"/>
                </a:cubicBezTo>
                <a:cubicBezTo>
                  <a:pt x="664" y="373"/>
                  <a:pt x="655" y="419"/>
                  <a:pt x="637" y="462"/>
                </a:cubicBezTo>
                <a:cubicBezTo>
                  <a:pt x="608" y="527"/>
                  <a:pt x="560" y="574"/>
                  <a:pt x="494" y="605"/>
                </a:cubicBezTo>
                <a:lnTo>
                  <a:pt x="484" y="609"/>
                </a:lnTo>
                <a:cubicBezTo>
                  <a:pt x="505" y="639"/>
                  <a:pt x="531" y="653"/>
                  <a:pt x="559" y="653"/>
                </a:cubicBezTo>
                <a:lnTo>
                  <a:pt x="572" y="653"/>
                </a:lnTo>
                <a:cubicBezTo>
                  <a:pt x="615" y="653"/>
                  <a:pt x="637" y="645"/>
                  <a:pt x="637" y="629"/>
                </a:cubicBezTo>
                <a:cubicBezTo>
                  <a:pt x="637" y="624"/>
                  <a:pt x="639" y="620"/>
                  <a:pt x="642" y="617"/>
                </a:cubicBezTo>
                <a:cubicBezTo>
                  <a:pt x="645" y="614"/>
                  <a:pt x="649" y="613"/>
                  <a:pt x="654" y="612"/>
                </a:cubicBezTo>
                <a:cubicBezTo>
                  <a:pt x="665" y="612"/>
                  <a:pt x="670" y="619"/>
                  <a:pt x="670" y="636"/>
                </a:cubicBezTo>
                <a:lnTo>
                  <a:pt x="670" y="641"/>
                </a:lnTo>
                <a:cubicBezTo>
                  <a:pt x="669" y="672"/>
                  <a:pt x="663" y="700"/>
                  <a:pt x="652" y="725"/>
                </a:cubicBezTo>
                <a:cubicBezTo>
                  <a:pt x="641" y="750"/>
                  <a:pt x="627" y="770"/>
                  <a:pt x="609" y="784"/>
                </a:cubicBezTo>
                <a:cubicBezTo>
                  <a:pt x="598" y="791"/>
                  <a:pt x="586" y="797"/>
                  <a:pt x="572" y="802"/>
                </a:cubicBezTo>
                <a:cubicBezTo>
                  <a:pt x="566" y="803"/>
                  <a:pt x="558" y="803"/>
                  <a:pt x="546" y="803"/>
                </a:cubicBezTo>
                <a:cubicBezTo>
                  <a:pt x="527" y="803"/>
                  <a:pt x="510" y="800"/>
                  <a:pt x="496" y="793"/>
                </a:cubicBezTo>
                <a:cubicBezTo>
                  <a:pt x="482" y="787"/>
                  <a:pt x="470" y="775"/>
                  <a:pt x="461" y="759"/>
                </a:cubicBezTo>
                <a:cubicBezTo>
                  <a:pt x="452" y="743"/>
                  <a:pt x="445" y="728"/>
                  <a:pt x="441" y="714"/>
                </a:cubicBezTo>
                <a:cubicBezTo>
                  <a:pt x="436" y="700"/>
                  <a:pt x="430" y="680"/>
                  <a:pt x="423" y="654"/>
                </a:cubicBezTo>
                <a:cubicBezTo>
                  <a:pt x="422" y="651"/>
                  <a:pt x="421" y="648"/>
                  <a:pt x="421" y="644"/>
                </a:cubicBezTo>
                <a:cubicBezTo>
                  <a:pt x="420" y="639"/>
                  <a:pt x="420" y="636"/>
                  <a:pt x="419" y="635"/>
                </a:cubicBezTo>
                <a:cubicBezTo>
                  <a:pt x="418" y="633"/>
                  <a:pt x="418" y="632"/>
                  <a:pt x="417" y="632"/>
                </a:cubicBezTo>
                <a:lnTo>
                  <a:pt x="404" y="634"/>
                </a:lnTo>
                <a:cubicBezTo>
                  <a:pt x="397" y="635"/>
                  <a:pt x="386" y="636"/>
                  <a:pt x="373" y="636"/>
                </a:cubicBezTo>
                <a:cubicBezTo>
                  <a:pt x="360" y="637"/>
                  <a:pt x="346" y="638"/>
                  <a:pt x="331" y="638"/>
                </a:cubicBezTo>
                <a:cubicBezTo>
                  <a:pt x="309" y="638"/>
                  <a:pt x="294" y="638"/>
                  <a:pt x="287" y="637"/>
                </a:cubicBezTo>
                <a:cubicBezTo>
                  <a:pt x="201" y="626"/>
                  <a:pt x="131" y="594"/>
                  <a:pt x="79" y="541"/>
                </a:cubicBezTo>
                <a:cubicBezTo>
                  <a:pt x="26" y="487"/>
                  <a:pt x="0" y="414"/>
                  <a:pt x="0" y="322"/>
                </a:cubicBezTo>
                <a:moveTo>
                  <a:pt x="237" y="556"/>
                </a:moveTo>
                <a:cubicBezTo>
                  <a:pt x="237" y="536"/>
                  <a:pt x="246" y="519"/>
                  <a:pt x="264" y="504"/>
                </a:cubicBezTo>
                <a:cubicBezTo>
                  <a:pt x="282" y="489"/>
                  <a:pt x="304" y="481"/>
                  <a:pt x="330" y="481"/>
                </a:cubicBezTo>
                <a:cubicBezTo>
                  <a:pt x="368" y="481"/>
                  <a:pt x="401" y="500"/>
                  <a:pt x="432" y="538"/>
                </a:cubicBezTo>
                <a:lnTo>
                  <a:pt x="442" y="551"/>
                </a:lnTo>
                <a:cubicBezTo>
                  <a:pt x="442" y="551"/>
                  <a:pt x="445" y="550"/>
                  <a:pt x="449" y="546"/>
                </a:cubicBezTo>
                <a:cubicBezTo>
                  <a:pt x="453" y="542"/>
                  <a:pt x="458" y="537"/>
                  <a:pt x="464" y="531"/>
                </a:cubicBezTo>
                <a:cubicBezTo>
                  <a:pt x="500" y="488"/>
                  <a:pt x="518" y="421"/>
                  <a:pt x="518" y="330"/>
                </a:cubicBezTo>
                <a:cubicBezTo>
                  <a:pt x="518" y="270"/>
                  <a:pt x="513" y="220"/>
                  <a:pt x="501" y="179"/>
                </a:cubicBezTo>
                <a:cubicBezTo>
                  <a:pt x="490" y="138"/>
                  <a:pt x="469" y="106"/>
                  <a:pt x="437" y="83"/>
                </a:cubicBezTo>
                <a:cubicBezTo>
                  <a:pt x="408" y="61"/>
                  <a:pt x="371" y="50"/>
                  <a:pt x="326" y="50"/>
                </a:cubicBezTo>
                <a:cubicBezTo>
                  <a:pt x="316" y="50"/>
                  <a:pt x="305" y="51"/>
                  <a:pt x="294" y="53"/>
                </a:cubicBezTo>
                <a:cubicBezTo>
                  <a:pt x="284" y="56"/>
                  <a:pt x="271" y="60"/>
                  <a:pt x="256" y="66"/>
                </a:cubicBezTo>
                <a:cubicBezTo>
                  <a:pt x="241" y="72"/>
                  <a:pt x="226" y="82"/>
                  <a:pt x="212" y="96"/>
                </a:cubicBezTo>
                <a:cubicBezTo>
                  <a:pt x="198" y="110"/>
                  <a:pt x="186" y="126"/>
                  <a:pt x="176" y="145"/>
                </a:cubicBezTo>
                <a:cubicBezTo>
                  <a:pt x="156" y="185"/>
                  <a:pt x="146" y="244"/>
                  <a:pt x="146" y="323"/>
                </a:cubicBezTo>
                <a:cubicBezTo>
                  <a:pt x="146" y="380"/>
                  <a:pt x="152" y="427"/>
                  <a:pt x="164" y="466"/>
                </a:cubicBezTo>
                <a:cubicBezTo>
                  <a:pt x="176" y="504"/>
                  <a:pt x="198" y="535"/>
                  <a:pt x="229" y="557"/>
                </a:cubicBezTo>
                <a:lnTo>
                  <a:pt x="236" y="561"/>
                </a:lnTo>
                <a:cubicBezTo>
                  <a:pt x="236" y="561"/>
                  <a:pt x="237" y="560"/>
                  <a:pt x="237" y="556"/>
                </a:cubicBezTo>
                <a:moveTo>
                  <a:pt x="399" y="576"/>
                </a:moveTo>
                <a:cubicBezTo>
                  <a:pt x="383" y="543"/>
                  <a:pt x="361" y="527"/>
                  <a:pt x="333" y="527"/>
                </a:cubicBezTo>
                <a:cubicBezTo>
                  <a:pt x="321" y="527"/>
                  <a:pt x="309" y="530"/>
                  <a:pt x="299" y="534"/>
                </a:cubicBezTo>
                <a:cubicBezTo>
                  <a:pt x="289" y="539"/>
                  <a:pt x="284" y="547"/>
                  <a:pt x="284" y="559"/>
                </a:cubicBezTo>
                <a:cubicBezTo>
                  <a:pt x="284" y="579"/>
                  <a:pt x="300" y="588"/>
                  <a:pt x="331" y="588"/>
                </a:cubicBezTo>
                <a:cubicBezTo>
                  <a:pt x="361" y="588"/>
                  <a:pt x="383" y="584"/>
                  <a:pt x="399" y="57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3" name="Freeform 492"/>
          <p:cNvSpPr/>
          <p:nvPr/>
        </p:nvSpPr>
        <p:spPr>
          <a:xfrm>
            <a:off x="4792320" y="1548720"/>
            <a:ext cx="43200" cy="102600"/>
          </a:xfrm>
          <a:custGeom>
            <a:avLst/>
            <a:gdLst/>
            <a:ahLst/>
            <a:cxnLst/>
            <a:rect l="0" t="0" r="r" b="b"/>
            <a:pathLst>
              <a:path w="120" h="285">
                <a:moveTo>
                  <a:pt x="0" y="78"/>
                </a:moveTo>
                <a:cubicBezTo>
                  <a:pt x="0" y="78"/>
                  <a:pt x="0" y="70"/>
                  <a:pt x="0" y="55"/>
                </a:cubicBezTo>
                <a:cubicBezTo>
                  <a:pt x="0" y="40"/>
                  <a:pt x="4" y="27"/>
                  <a:pt x="14" y="16"/>
                </a:cubicBezTo>
                <a:cubicBezTo>
                  <a:pt x="24" y="5"/>
                  <a:pt x="37" y="0"/>
                  <a:pt x="53" y="0"/>
                </a:cubicBezTo>
                <a:cubicBezTo>
                  <a:pt x="70" y="0"/>
                  <a:pt x="86" y="8"/>
                  <a:pt x="99" y="23"/>
                </a:cubicBezTo>
                <a:cubicBezTo>
                  <a:pt x="112" y="38"/>
                  <a:pt x="119" y="64"/>
                  <a:pt x="120" y="103"/>
                </a:cubicBezTo>
                <a:cubicBezTo>
                  <a:pt x="120" y="124"/>
                  <a:pt x="117" y="145"/>
                  <a:pt x="112" y="164"/>
                </a:cubicBezTo>
                <a:cubicBezTo>
                  <a:pt x="106" y="184"/>
                  <a:pt x="100" y="201"/>
                  <a:pt x="93" y="216"/>
                </a:cubicBezTo>
                <a:cubicBezTo>
                  <a:pt x="85" y="230"/>
                  <a:pt x="78" y="243"/>
                  <a:pt x="68" y="253"/>
                </a:cubicBezTo>
                <a:cubicBezTo>
                  <a:pt x="60" y="263"/>
                  <a:pt x="53" y="271"/>
                  <a:pt x="47" y="277"/>
                </a:cubicBezTo>
                <a:cubicBezTo>
                  <a:pt x="41" y="283"/>
                  <a:pt x="37" y="286"/>
                  <a:pt x="35" y="285"/>
                </a:cubicBezTo>
                <a:cubicBezTo>
                  <a:pt x="32" y="285"/>
                  <a:pt x="28" y="283"/>
                  <a:pt x="23" y="277"/>
                </a:cubicBezTo>
                <a:cubicBezTo>
                  <a:pt x="18" y="272"/>
                  <a:pt x="15" y="268"/>
                  <a:pt x="15" y="265"/>
                </a:cubicBezTo>
                <a:cubicBezTo>
                  <a:pt x="15" y="263"/>
                  <a:pt x="18" y="258"/>
                  <a:pt x="25" y="251"/>
                </a:cubicBezTo>
                <a:cubicBezTo>
                  <a:pt x="31" y="244"/>
                  <a:pt x="39" y="235"/>
                  <a:pt x="47" y="224"/>
                </a:cubicBezTo>
                <a:cubicBezTo>
                  <a:pt x="56" y="213"/>
                  <a:pt x="64" y="198"/>
                  <a:pt x="71" y="179"/>
                </a:cubicBezTo>
                <a:cubicBezTo>
                  <a:pt x="79" y="160"/>
                  <a:pt x="84" y="138"/>
                  <a:pt x="86" y="113"/>
                </a:cubicBezTo>
                <a:lnTo>
                  <a:pt x="86" y="102"/>
                </a:lnTo>
                <a:lnTo>
                  <a:pt x="85" y="103"/>
                </a:lnTo>
                <a:cubicBezTo>
                  <a:pt x="84" y="104"/>
                  <a:pt x="83" y="104"/>
                  <a:pt x="81" y="105"/>
                </a:cubicBezTo>
                <a:cubicBezTo>
                  <a:pt x="79" y="105"/>
                  <a:pt x="77" y="106"/>
                  <a:pt x="75" y="108"/>
                </a:cubicBezTo>
                <a:cubicBezTo>
                  <a:pt x="73" y="109"/>
                  <a:pt x="70" y="109"/>
                  <a:pt x="66" y="109"/>
                </a:cubicBezTo>
                <a:cubicBezTo>
                  <a:pt x="63" y="109"/>
                  <a:pt x="59" y="110"/>
                  <a:pt x="56" y="110"/>
                </a:cubicBezTo>
                <a:cubicBezTo>
                  <a:pt x="39" y="110"/>
                  <a:pt x="26" y="105"/>
                  <a:pt x="16" y="94"/>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4" name="Freeform 493"/>
          <p:cNvSpPr/>
          <p:nvPr/>
        </p:nvSpPr>
        <p:spPr>
          <a:xfrm>
            <a:off x="4924080" y="1365120"/>
            <a:ext cx="264600" cy="223200"/>
          </a:xfrm>
          <a:custGeom>
            <a:avLst/>
            <a:gdLst/>
            <a:ahLst/>
            <a:cxnLst/>
            <a:rect l="0" t="0" r="r" b="b"/>
            <a:pathLst>
              <a:path w="735" h="620">
                <a:moveTo>
                  <a:pt x="326" y="620"/>
                </a:moveTo>
                <a:cubicBezTo>
                  <a:pt x="311" y="618"/>
                  <a:pt x="259" y="618"/>
                  <a:pt x="169" y="618"/>
                </a:cubicBezTo>
                <a:cubicBezTo>
                  <a:pt x="78" y="618"/>
                  <a:pt x="25" y="618"/>
                  <a:pt x="11" y="620"/>
                </a:cubicBezTo>
                <a:lnTo>
                  <a:pt x="0" y="620"/>
                </a:lnTo>
                <a:lnTo>
                  <a:pt x="0" y="564"/>
                </a:lnTo>
                <a:lnTo>
                  <a:pt x="97" y="564"/>
                </a:lnTo>
                <a:lnTo>
                  <a:pt x="97" y="56"/>
                </a:lnTo>
                <a:lnTo>
                  <a:pt x="0" y="56"/>
                </a:lnTo>
                <a:lnTo>
                  <a:pt x="0" y="0"/>
                </a:lnTo>
                <a:lnTo>
                  <a:pt x="11" y="0"/>
                </a:lnTo>
                <a:cubicBezTo>
                  <a:pt x="25" y="2"/>
                  <a:pt x="78" y="3"/>
                  <a:pt x="169" y="3"/>
                </a:cubicBezTo>
                <a:cubicBezTo>
                  <a:pt x="259" y="3"/>
                  <a:pt x="311" y="2"/>
                  <a:pt x="326" y="0"/>
                </a:cubicBezTo>
                <a:lnTo>
                  <a:pt x="336" y="0"/>
                </a:lnTo>
                <a:lnTo>
                  <a:pt x="336" y="56"/>
                </a:lnTo>
                <a:lnTo>
                  <a:pt x="239" y="56"/>
                </a:lnTo>
                <a:lnTo>
                  <a:pt x="239" y="315"/>
                </a:lnTo>
                <a:lnTo>
                  <a:pt x="391" y="183"/>
                </a:lnTo>
                <a:lnTo>
                  <a:pt x="537" y="56"/>
                </a:lnTo>
                <a:lnTo>
                  <a:pt x="474" y="56"/>
                </a:lnTo>
                <a:lnTo>
                  <a:pt x="474" y="0"/>
                </a:lnTo>
                <a:lnTo>
                  <a:pt x="484" y="0"/>
                </a:lnTo>
                <a:cubicBezTo>
                  <a:pt x="497" y="2"/>
                  <a:pt x="543" y="3"/>
                  <a:pt x="623" y="3"/>
                </a:cubicBezTo>
                <a:cubicBezTo>
                  <a:pt x="674" y="3"/>
                  <a:pt x="705" y="2"/>
                  <a:pt x="714" y="0"/>
                </a:cubicBezTo>
                <a:lnTo>
                  <a:pt x="720" y="0"/>
                </a:lnTo>
                <a:lnTo>
                  <a:pt x="720" y="56"/>
                </a:lnTo>
                <a:lnTo>
                  <a:pt x="624" y="56"/>
                </a:lnTo>
                <a:lnTo>
                  <a:pt x="519" y="146"/>
                </a:lnTo>
                <a:cubicBezTo>
                  <a:pt x="454" y="202"/>
                  <a:pt x="419" y="233"/>
                  <a:pt x="413" y="239"/>
                </a:cubicBezTo>
                <a:cubicBezTo>
                  <a:pt x="413" y="239"/>
                  <a:pt x="413" y="241"/>
                  <a:pt x="414" y="243"/>
                </a:cubicBezTo>
                <a:cubicBezTo>
                  <a:pt x="415" y="245"/>
                  <a:pt x="420" y="252"/>
                  <a:pt x="428" y="264"/>
                </a:cubicBezTo>
                <a:cubicBezTo>
                  <a:pt x="437" y="275"/>
                  <a:pt x="449" y="291"/>
                  <a:pt x="464" y="312"/>
                </a:cubicBezTo>
                <a:cubicBezTo>
                  <a:pt x="479" y="332"/>
                  <a:pt x="501" y="362"/>
                  <a:pt x="530" y="403"/>
                </a:cubicBezTo>
                <a:lnTo>
                  <a:pt x="651" y="563"/>
                </a:lnTo>
                <a:lnTo>
                  <a:pt x="692" y="564"/>
                </a:lnTo>
                <a:lnTo>
                  <a:pt x="735" y="564"/>
                </a:lnTo>
                <a:lnTo>
                  <a:pt x="735" y="620"/>
                </a:lnTo>
                <a:lnTo>
                  <a:pt x="725" y="620"/>
                </a:lnTo>
                <a:cubicBezTo>
                  <a:pt x="718" y="618"/>
                  <a:pt x="676" y="618"/>
                  <a:pt x="597" y="618"/>
                </a:cubicBezTo>
                <a:cubicBezTo>
                  <a:pt x="506" y="618"/>
                  <a:pt x="454" y="618"/>
                  <a:pt x="439" y="620"/>
                </a:cubicBezTo>
                <a:lnTo>
                  <a:pt x="428" y="620"/>
                </a:lnTo>
                <a:lnTo>
                  <a:pt x="428" y="564"/>
                </a:lnTo>
                <a:lnTo>
                  <a:pt x="460" y="564"/>
                </a:lnTo>
                <a:cubicBezTo>
                  <a:pt x="481" y="564"/>
                  <a:pt x="492" y="564"/>
                  <a:pt x="492" y="563"/>
                </a:cubicBezTo>
                <a:cubicBezTo>
                  <a:pt x="491" y="562"/>
                  <a:pt x="462" y="522"/>
                  <a:pt x="403" y="443"/>
                </a:cubicBezTo>
                <a:cubicBezTo>
                  <a:pt x="345" y="364"/>
                  <a:pt x="315" y="325"/>
                  <a:pt x="315" y="324"/>
                </a:cubicBezTo>
                <a:lnTo>
                  <a:pt x="239" y="389"/>
                </a:lnTo>
                <a:lnTo>
                  <a:pt x="239" y="564"/>
                </a:lnTo>
                <a:lnTo>
                  <a:pt x="336" y="564"/>
                </a:lnTo>
                <a:lnTo>
                  <a:pt x="336" y="620"/>
                </a:lnTo>
                <a:lnTo>
                  <a:pt x="326" y="6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5" name="Freeform 494"/>
          <p:cNvSpPr/>
          <p:nvPr/>
        </p:nvSpPr>
        <p:spPr>
          <a:xfrm>
            <a:off x="5229360" y="1548720"/>
            <a:ext cx="43200" cy="102600"/>
          </a:xfrm>
          <a:custGeom>
            <a:avLst/>
            <a:gdLst/>
            <a:ahLst/>
            <a:cxnLst/>
            <a:rect l="0" t="0" r="r" b="b"/>
            <a:pathLst>
              <a:path w="120" h="285">
                <a:moveTo>
                  <a:pt x="0" y="78"/>
                </a:moveTo>
                <a:cubicBezTo>
                  <a:pt x="0" y="78"/>
                  <a:pt x="0" y="70"/>
                  <a:pt x="0" y="55"/>
                </a:cubicBezTo>
                <a:cubicBezTo>
                  <a:pt x="0" y="40"/>
                  <a:pt x="5" y="27"/>
                  <a:pt x="15" y="16"/>
                </a:cubicBezTo>
                <a:cubicBezTo>
                  <a:pt x="24" y="5"/>
                  <a:pt x="37" y="0"/>
                  <a:pt x="54" y="0"/>
                </a:cubicBezTo>
                <a:cubicBezTo>
                  <a:pt x="71" y="0"/>
                  <a:pt x="86" y="8"/>
                  <a:pt x="100" y="23"/>
                </a:cubicBezTo>
                <a:cubicBezTo>
                  <a:pt x="113" y="38"/>
                  <a:pt x="120" y="64"/>
                  <a:pt x="120" y="103"/>
                </a:cubicBezTo>
                <a:cubicBezTo>
                  <a:pt x="120" y="124"/>
                  <a:pt x="118" y="145"/>
                  <a:pt x="112" y="164"/>
                </a:cubicBezTo>
                <a:cubicBezTo>
                  <a:pt x="107" y="184"/>
                  <a:pt x="100" y="201"/>
                  <a:pt x="93" y="216"/>
                </a:cubicBezTo>
                <a:cubicBezTo>
                  <a:pt x="86" y="230"/>
                  <a:pt x="78" y="243"/>
                  <a:pt x="70" y="253"/>
                </a:cubicBezTo>
                <a:cubicBezTo>
                  <a:pt x="61" y="263"/>
                  <a:pt x="54" y="271"/>
                  <a:pt x="47" y="277"/>
                </a:cubicBezTo>
                <a:cubicBezTo>
                  <a:pt x="41" y="283"/>
                  <a:pt x="37" y="286"/>
                  <a:pt x="35" y="285"/>
                </a:cubicBezTo>
                <a:cubicBezTo>
                  <a:pt x="33" y="285"/>
                  <a:pt x="29" y="283"/>
                  <a:pt x="24" y="277"/>
                </a:cubicBezTo>
                <a:cubicBezTo>
                  <a:pt x="18" y="272"/>
                  <a:pt x="15" y="268"/>
                  <a:pt x="15" y="265"/>
                </a:cubicBezTo>
                <a:cubicBezTo>
                  <a:pt x="15" y="263"/>
                  <a:pt x="19" y="258"/>
                  <a:pt x="25" y="251"/>
                </a:cubicBezTo>
                <a:cubicBezTo>
                  <a:pt x="32" y="244"/>
                  <a:pt x="40" y="235"/>
                  <a:pt x="48" y="224"/>
                </a:cubicBezTo>
                <a:cubicBezTo>
                  <a:pt x="57" y="213"/>
                  <a:pt x="65" y="198"/>
                  <a:pt x="72" y="179"/>
                </a:cubicBezTo>
                <a:cubicBezTo>
                  <a:pt x="80" y="160"/>
                  <a:pt x="84" y="138"/>
                  <a:pt x="87" y="113"/>
                </a:cubicBezTo>
                <a:lnTo>
                  <a:pt x="87" y="102"/>
                </a:lnTo>
                <a:lnTo>
                  <a:pt x="86" y="103"/>
                </a:lnTo>
                <a:cubicBezTo>
                  <a:pt x="85" y="104"/>
                  <a:pt x="83" y="104"/>
                  <a:pt x="81" y="105"/>
                </a:cubicBezTo>
                <a:cubicBezTo>
                  <a:pt x="80" y="105"/>
                  <a:pt x="78" y="106"/>
                  <a:pt x="76" y="108"/>
                </a:cubicBezTo>
                <a:cubicBezTo>
                  <a:pt x="74" y="109"/>
                  <a:pt x="72" y="109"/>
                  <a:pt x="68" y="109"/>
                </a:cubicBezTo>
                <a:cubicBezTo>
                  <a:pt x="64" y="109"/>
                  <a:pt x="61" y="110"/>
                  <a:pt x="57" y="110"/>
                </a:cubicBezTo>
                <a:cubicBezTo>
                  <a:pt x="40" y="110"/>
                  <a:pt x="27" y="105"/>
                  <a:pt x="16" y="94"/>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6" name="Freeform 495"/>
          <p:cNvSpPr/>
          <p:nvPr/>
        </p:nvSpPr>
        <p:spPr>
          <a:xfrm>
            <a:off x="5356800" y="1365120"/>
            <a:ext cx="266040" cy="225720"/>
          </a:xfrm>
          <a:custGeom>
            <a:avLst/>
            <a:gdLst/>
            <a:ahLst/>
            <a:cxnLst/>
            <a:rect l="0" t="0" r="r" b="b"/>
            <a:pathLst>
              <a:path w="739" h="627">
                <a:moveTo>
                  <a:pt x="512" y="0"/>
                </a:moveTo>
                <a:lnTo>
                  <a:pt x="523" y="0"/>
                </a:lnTo>
                <a:cubicBezTo>
                  <a:pt x="530" y="1"/>
                  <a:pt x="538" y="1"/>
                  <a:pt x="548" y="1"/>
                </a:cubicBezTo>
                <a:cubicBezTo>
                  <a:pt x="557" y="1"/>
                  <a:pt x="568" y="1"/>
                  <a:pt x="579" y="2"/>
                </a:cubicBezTo>
                <a:cubicBezTo>
                  <a:pt x="591" y="2"/>
                  <a:pt x="601" y="2"/>
                  <a:pt x="610" y="2"/>
                </a:cubicBezTo>
                <a:cubicBezTo>
                  <a:pt x="619" y="1"/>
                  <a:pt x="626" y="2"/>
                  <a:pt x="631" y="3"/>
                </a:cubicBezTo>
                <a:cubicBezTo>
                  <a:pt x="695" y="3"/>
                  <a:pt x="728" y="2"/>
                  <a:pt x="732" y="0"/>
                </a:cubicBezTo>
                <a:lnTo>
                  <a:pt x="739" y="0"/>
                </a:lnTo>
                <a:lnTo>
                  <a:pt x="739" y="56"/>
                </a:lnTo>
                <a:lnTo>
                  <a:pt x="649" y="56"/>
                </a:lnTo>
                <a:lnTo>
                  <a:pt x="529" y="336"/>
                </a:lnTo>
                <a:cubicBezTo>
                  <a:pt x="513" y="373"/>
                  <a:pt x="494" y="418"/>
                  <a:pt x="471" y="471"/>
                </a:cubicBezTo>
                <a:cubicBezTo>
                  <a:pt x="438" y="547"/>
                  <a:pt x="419" y="590"/>
                  <a:pt x="413" y="603"/>
                </a:cubicBezTo>
                <a:cubicBezTo>
                  <a:pt x="407" y="616"/>
                  <a:pt x="401" y="623"/>
                  <a:pt x="394" y="626"/>
                </a:cubicBezTo>
                <a:lnTo>
                  <a:pt x="393" y="627"/>
                </a:lnTo>
                <a:lnTo>
                  <a:pt x="347" y="627"/>
                </a:lnTo>
                <a:cubicBezTo>
                  <a:pt x="341" y="625"/>
                  <a:pt x="335" y="620"/>
                  <a:pt x="331" y="612"/>
                </a:cubicBezTo>
                <a:cubicBezTo>
                  <a:pt x="327" y="605"/>
                  <a:pt x="287" y="513"/>
                  <a:pt x="209" y="336"/>
                </a:cubicBezTo>
                <a:lnTo>
                  <a:pt x="89" y="56"/>
                </a:lnTo>
                <a:lnTo>
                  <a:pt x="0" y="56"/>
                </a:lnTo>
                <a:lnTo>
                  <a:pt x="0" y="0"/>
                </a:lnTo>
                <a:lnTo>
                  <a:pt x="9" y="0"/>
                </a:lnTo>
                <a:cubicBezTo>
                  <a:pt x="22" y="2"/>
                  <a:pt x="68" y="3"/>
                  <a:pt x="148" y="3"/>
                </a:cubicBezTo>
                <a:cubicBezTo>
                  <a:pt x="239" y="3"/>
                  <a:pt x="292" y="2"/>
                  <a:pt x="307" y="0"/>
                </a:cubicBezTo>
                <a:lnTo>
                  <a:pt x="318" y="0"/>
                </a:lnTo>
                <a:lnTo>
                  <a:pt x="318" y="56"/>
                </a:lnTo>
                <a:lnTo>
                  <a:pt x="238" y="56"/>
                </a:lnTo>
                <a:lnTo>
                  <a:pt x="325" y="255"/>
                </a:lnTo>
                <a:lnTo>
                  <a:pt x="411" y="453"/>
                </a:lnTo>
                <a:lnTo>
                  <a:pt x="422" y="429"/>
                </a:lnTo>
                <a:cubicBezTo>
                  <a:pt x="429" y="412"/>
                  <a:pt x="440" y="386"/>
                  <a:pt x="455" y="351"/>
                </a:cubicBezTo>
                <a:cubicBezTo>
                  <a:pt x="470" y="316"/>
                  <a:pt x="484" y="284"/>
                  <a:pt x="497" y="254"/>
                </a:cubicBezTo>
                <a:lnTo>
                  <a:pt x="583" y="56"/>
                </a:lnTo>
                <a:lnTo>
                  <a:pt x="503" y="56"/>
                </a:lnTo>
                <a:lnTo>
                  <a:pt x="503" y="0"/>
                </a:lnTo>
                <a:lnTo>
                  <a:pt x="512"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7" name="TextBox 496"/>
          <p:cNvSpPr txBox="1"/>
          <p:nvPr/>
        </p:nvSpPr>
        <p:spPr>
          <a:xfrm>
            <a:off x="3776400" y="1295280"/>
            <a:ext cx="82836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では </a:t>
            </a:r>
            <a:endParaRPr lang="en-US" sz="2170" b="0" u="none" strike="noStrike">
              <a:solidFill>
                <a:srgbClr val="000000"/>
              </a:solidFill>
              <a:effectLst/>
              <a:uFillTx/>
              <a:latin typeface="Times New Roman"/>
            </a:endParaRPr>
          </a:p>
        </p:txBody>
      </p:sp>
      <p:sp>
        <p:nvSpPr>
          <p:cNvPr id="498" name="TextBox 497"/>
          <p:cNvSpPr txBox="1"/>
          <p:nvPr/>
        </p:nvSpPr>
        <p:spPr>
          <a:xfrm>
            <a:off x="5632200" y="1295280"/>
            <a:ext cx="601956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の各行のベクトルをD(</a:t>
            </a:r>
            <a:r>
              <a:rPr lang="zh-CN" sz="2170" b="0" u="none" strike="noStrike">
                <a:solidFill>
                  <a:srgbClr val="333333"/>
                </a:solidFill>
                <a:effectLst/>
                <a:uFillTx/>
                <a:latin typeface="MPLUS2"/>
                <a:ea typeface="MPLUS2"/>
              </a:rPr>
              <a:t>クエリの次元</a:t>
            </a:r>
            <a:r>
              <a:rPr lang="en-US" sz="2170" b="0" u="none" strike="noStrike">
                <a:solidFill>
                  <a:srgbClr val="333333"/>
                </a:solidFill>
                <a:effectLst/>
                <a:uFillTx/>
                <a:latin typeface="MPLUS2"/>
                <a:ea typeface="MPLUS2"/>
              </a:rPr>
              <a:t>)</a:t>
            </a:r>
            <a:r>
              <a:rPr lang="zh-CN" sz="2170" b="0" u="none" strike="noStrike">
                <a:solidFill>
                  <a:srgbClr val="333333"/>
                </a:solidFill>
                <a:effectLst/>
                <a:uFillTx/>
                <a:latin typeface="MPLUS2"/>
                <a:ea typeface="MPLUS2"/>
              </a:rPr>
              <a:t>より小さ</a:t>
            </a:r>
            <a:endParaRPr lang="en-US" sz="2170" b="0" u="none" strike="noStrike">
              <a:solidFill>
                <a:srgbClr val="000000"/>
              </a:solidFill>
              <a:effectLst/>
              <a:uFillTx/>
              <a:latin typeface="Times New Roman"/>
            </a:endParaRPr>
          </a:p>
        </p:txBody>
      </p:sp>
      <p:sp>
        <p:nvSpPr>
          <p:cNvPr id="499" name="TextBox 498"/>
          <p:cNvSpPr txBox="1"/>
          <p:nvPr/>
        </p:nvSpPr>
        <p:spPr>
          <a:xfrm>
            <a:off x="747720" y="1704960"/>
            <a:ext cx="4518720" cy="36900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い</a:t>
            </a:r>
            <a:r>
              <a:rPr lang="en-US" sz="2170" b="0" u="none" strike="noStrike">
                <a:solidFill>
                  <a:srgbClr val="333333"/>
                </a:solidFill>
                <a:effectLst/>
                <a:uFillTx/>
                <a:latin typeface="MPLUS2"/>
                <a:ea typeface="MPLUS2"/>
              </a:rPr>
              <a:t>D'</a:t>
            </a:r>
            <a:r>
              <a:rPr lang="zh-CN" sz="2170" b="0" u="none" strike="noStrike">
                <a:solidFill>
                  <a:srgbClr val="333333"/>
                </a:solidFill>
                <a:effectLst/>
                <a:uFillTx/>
                <a:latin typeface="MPLUS2"/>
                <a:ea typeface="MPLUS2"/>
              </a:rPr>
              <a:t>に線型写像した空間で計算する</a:t>
            </a:r>
            <a:endParaRPr lang="en-US" sz="2170" b="0" u="none" strike="noStrike">
              <a:solidFill>
                <a:srgbClr val="000000"/>
              </a:solidFill>
              <a:effectLst/>
              <a:uFillTx/>
              <a:latin typeface="Times New Roman"/>
            </a:endParaRPr>
          </a:p>
        </p:txBody>
      </p:sp>
      <p:sp>
        <p:nvSpPr>
          <p:cNvPr id="500" name="Freeform 499"/>
          <p:cNvSpPr/>
          <p:nvPr/>
        </p:nvSpPr>
        <p:spPr>
          <a:xfrm>
            <a:off x="4440240" y="2190240"/>
            <a:ext cx="241200" cy="289440"/>
          </a:xfrm>
          <a:custGeom>
            <a:avLst/>
            <a:gdLst/>
            <a:ahLst/>
            <a:cxnLst/>
            <a:rect l="0" t="0" r="r" b="b"/>
            <a:pathLst>
              <a:path w="670" h="804">
                <a:moveTo>
                  <a:pt x="0" y="323"/>
                </a:moveTo>
                <a:cubicBezTo>
                  <a:pt x="0" y="267"/>
                  <a:pt x="10" y="218"/>
                  <a:pt x="30" y="176"/>
                </a:cubicBezTo>
                <a:cubicBezTo>
                  <a:pt x="49" y="133"/>
                  <a:pt x="75" y="99"/>
                  <a:pt x="108" y="74"/>
                </a:cubicBezTo>
                <a:cubicBezTo>
                  <a:pt x="140" y="50"/>
                  <a:pt x="174" y="31"/>
                  <a:pt x="210" y="19"/>
                </a:cubicBezTo>
                <a:cubicBezTo>
                  <a:pt x="245" y="7"/>
                  <a:pt x="283" y="1"/>
                  <a:pt x="322" y="0"/>
                </a:cubicBezTo>
                <a:cubicBezTo>
                  <a:pt x="352" y="0"/>
                  <a:pt x="370" y="1"/>
                  <a:pt x="378" y="1"/>
                </a:cubicBezTo>
                <a:cubicBezTo>
                  <a:pt x="461" y="10"/>
                  <a:pt x="530" y="42"/>
                  <a:pt x="583" y="97"/>
                </a:cubicBezTo>
                <a:cubicBezTo>
                  <a:pt x="637" y="152"/>
                  <a:pt x="664" y="227"/>
                  <a:pt x="664" y="323"/>
                </a:cubicBezTo>
                <a:cubicBezTo>
                  <a:pt x="664" y="373"/>
                  <a:pt x="655" y="420"/>
                  <a:pt x="637" y="463"/>
                </a:cubicBezTo>
                <a:cubicBezTo>
                  <a:pt x="608" y="527"/>
                  <a:pt x="560" y="575"/>
                  <a:pt x="495" y="605"/>
                </a:cubicBezTo>
                <a:lnTo>
                  <a:pt x="485" y="610"/>
                </a:lnTo>
                <a:cubicBezTo>
                  <a:pt x="506" y="638"/>
                  <a:pt x="531" y="652"/>
                  <a:pt x="559" y="652"/>
                </a:cubicBezTo>
                <a:lnTo>
                  <a:pt x="572" y="652"/>
                </a:lnTo>
                <a:cubicBezTo>
                  <a:pt x="616" y="652"/>
                  <a:pt x="637" y="644"/>
                  <a:pt x="637" y="629"/>
                </a:cubicBezTo>
                <a:cubicBezTo>
                  <a:pt x="637" y="625"/>
                  <a:pt x="639" y="621"/>
                  <a:pt x="642" y="618"/>
                </a:cubicBezTo>
                <a:cubicBezTo>
                  <a:pt x="645" y="615"/>
                  <a:pt x="649" y="613"/>
                  <a:pt x="654" y="612"/>
                </a:cubicBezTo>
                <a:cubicBezTo>
                  <a:pt x="665" y="612"/>
                  <a:pt x="670" y="620"/>
                  <a:pt x="670" y="635"/>
                </a:cubicBezTo>
                <a:lnTo>
                  <a:pt x="670" y="640"/>
                </a:lnTo>
                <a:cubicBezTo>
                  <a:pt x="669" y="671"/>
                  <a:pt x="663" y="699"/>
                  <a:pt x="652" y="724"/>
                </a:cubicBezTo>
                <a:cubicBezTo>
                  <a:pt x="641" y="751"/>
                  <a:pt x="627" y="770"/>
                  <a:pt x="609" y="784"/>
                </a:cubicBezTo>
                <a:cubicBezTo>
                  <a:pt x="598" y="791"/>
                  <a:pt x="586" y="797"/>
                  <a:pt x="572" y="802"/>
                </a:cubicBezTo>
                <a:cubicBezTo>
                  <a:pt x="566" y="803"/>
                  <a:pt x="558" y="804"/>
                  <a:pt x="546" y="804"/>
                </a:cubicBezTo>
                <a:cubicBezTo>
                  <a:pt x="527" y="804"/>
                  <a:pt x="510" y="801"/>
                  <a:pt x="497" y="794"/>
                </a:cubicBezTo>
                <a:cubicBezTo>
                  <a:pt x="483" y="787"/>
                  <a:pt x="471" y="776"/>
                  <a:pt x="462" y="760"/>
                </a:cubicBezTo>
                <a:cubicBezTo>
                  <a:pt x="453" y="743"/>
                  <a:pt x="446" y="727"/>
                  <a:pt x="442" y="714"/>
                </a:cubicBezTo>
                <a:cubicBezTo>
                  <a:pt x="437" y="700"/>
                  <a:pt x="431" y="680"/>
                  <a:pt x="424" y="653"/>
                </a:cubicBezTo>
                <a:cubicBezTo>
                  <a:pt x="423" y="651"/>
                  <a:pt x="422" y="647"/>
                  <a:pt x="422" y="643"/>
                </a:cubicBezTo>
                <a:cubicBezTo>
                  <a:pt x="421" y="639"/>
                  <a:pt x="421" y="636"/>
                  <a:pt x="420" y="634"/>
                </a:cubicBezTo>
                <a:cubicBezTo>
                  <a:pt x="419" y="632"/>
                  <a:pt x="419" y="631"/>
                  <a:pt x="418" y="631"/>
                </a:cubicBezTo>
                <a:lnTo>
                  <a:pt x="405" y="633"/>
                </a:lnTo>
                <a:cubicBezTo>
                  <a:pt x="398" y="634"/>
                  <a:pt x="387" y="635"/>
                  <a:pt x="374" y="636"/>
                </a:cubicBezTo>
                <a:cubicBezTo>
                  <a:pt x="361" y="637"/>
                  <a:pt x="347" y="637"/>
                  <a:pt x="332" y="638"/>
                </a:cubicBezTo>
                <a:cubicBezTo>
                  <a:pt x="310" y="638"/>
                  <a:pt x="295" y="637"/>
                  <a:pt x="288" y="637"/>
                </a:cubicBezTo>
                <a:cubicBezTo>
                  <a:pt x="201" y="627"/>
                  <a:pt x="132" y="595"/>
                  <a:pt x="80" y="541"/>
                </a:cubicBezTo>
                <a:cubicBezTo>
                  <a:pt x="27" y="488"/>
                  <a:pt x="0" y="415"/>
                  <a:pt x="0" y="323"/>
                </a:cubicBezTo>
                <a:moveTo>
                  <a:pt x="238" y="557"/>
                </a:moveTo>
                <a:cubicBezTo>
                  <a:pt x="238" y="537"/>
                  <a:pt x="247" y="519"/>
                  <a:pt x="265" y="504"/>
                </a:cubicBezTo>
                <a:cubicBezTo>
                  <a:pt x="283" y="489"/>
                  <a:pt x="305" y="482"/>
                  <a:pt x="331" y="482"/>
                </a:cubicBezTo>
                <a:cubicBezTo>
                  <a:pt x="369" y="482"/>
                  <a:pt x="402" y="501"/>
                  <a:pt x="433" y="538"/>
                </a:cubicBezTo>
                <a:lnTo>
                  <a:pt x="442" y="551"/>
                </a:lnTo>
                <a:cubicBezTo>
                  <a:pt x="443" y="552"/>
                  <a:pt x="446" y="550"/>
                  <a:pt x="450" y="547"/>
                </a:cubicBezTo>
                <a:cubicBezTo>
                  <a:pt x="454" y="543"/>
                  <a:pt x="459" y="538"/>
                  <a:pt x="465" y="531"/>
                </a:cubicBezTo>
                <a:cubicBezTo>
                  <a:pt x="501" y="489"/>
                  <a:pt x="518" y="422"/>
                  <a:pt x="518" y="331"/>
                </a:cubicBezTo>
                <a:cubicBezTo>
                  <a:pt x="518" y="271"/>
                  <a:pt x="513" y="220"/>
                  <a:pt x="502" y="179"/>
                </a:cubicBezTo>
                <a:cubicBezTo>
                  <a:pt x="491" y="138"/>
                  <a:pt x="470" y="106"/>
                  <a:pt x="438" y="84"/>
                </a:cubicBezTo>
                <a:cubicBezTo>
                  <a:pt x="409" y="61"/>
                  <a:pt x="372" y="50"/>
                  <a:pt x="327" y="50"/>
                </a:cubicBezTo>
                <a:cubicBezTo>
                  <a:pt x="317" y="50"/>
                  <a:pt x="306" y="51"/>
                  <a:pt x="295" y="54"/>
                </a:cubicBezTo>
                <a:cubicBezTo>
                  <a:pt x="285" y="56"/>
                  <a:pt x="272" y="60"/>
                  <a:pt x="257" y="66"/>
                </a:cubicBezTo>
                <a:cubicBezTo>
                  <a:pt x="242" y="72"/>
                  <a:pt x="227" y="82"/>
                  <a:pt x="213" y="96"/>
                </a:cubicBezTo>
                <a:cubicBezTo>
                  <a:pt x="199" y="110"/>
                  <a:pt x="187" y="127"/>
                  <a:pt x="177" y="146"/>
                </a:cubicBezTo>
                <a:cubicBezTo>
                  <a:pt x="157" y="186"/>
                  <a:pt x="147" y="245"/>
                  <a:pt x="147" y="324"/>
                </a:cubicBezTo>
                <a:cubicBezTo>
                  <a:pt x="147" y="380"/>
                  <a:pt x="153" y="428"/>
                  <a:pt x="165" y="466"/>
                </a:cubicBezTo>
                <a:cubicBezTo>
                  <a:pt x="177" y="505"/>
                  <a:pt x="199" y="535"/>
                  <a:pt x="230" y="557"/>
                </a:cubicBezTo>
                <a:lnTo>
                  <a:pt x="237" y="562"/>
                </a:lnTo>
                <a:cubicBezTo>
                  <a:pt x="237" y="562"/>
                  <a:pt x="238" y="560"/>
                  <a:pt x="238" y="557"/>
                </a:cubicBezTo>
                <a:moveTo>
                  <a:pt x="400" y="576"/>
                </a:moveTo>
                <a:cubicBezTo>
                  <a:pt x="384" y="544"/>
                  <a:pt x="362" y="528"/>
                  <a:pt x="334" y="528"/>
                </a:cubicBezTo>
                <a:cubicBezTo>
                  <a:pt x="322" y="528"/>
                  <a:pt x="310" y="530"/>
                  <a:pt x="300" y="535"/>
                </a:cubicBezTo>
                <a:cubicBezTo>
                  <a:pt x="290" y="540"/>
                  <a:pt x="285" y="548"/>
                  <a:pt x="285" y="559"/>
                </a:cubicBezTo>
                <a:cubicBezTo>
                  <a:pt x="285" y="579"/>
                  <a:pt x="300" y="589"/>
                  <a:pt x="332" y="589"/>
                </a:cubicBezTo>
                <a:cubicBezTo>
                  <a:pt x="362" y="589"/>
                  <a:pt x="384" y="585"/>
                  <a:pt x="400" y="57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1" name="Freeform 500"/>
          <p:cNvSpPr/>
          <p:nvPr/>
        </p:nvSpPr>
        <p:spPr>
          <a:xfrm>
            <a:off x="4808880" y="2250360"/>
            <a:ext cx="288720" cy="170280"/>
          </a:xfrm>
          <a:custGeom>
            <a:avLst/>
            <a:gdLst/>
            <a:ahLst/>
            <a:cxnLst/>
            <a:rect l="0" t="0" r="r" b="b"/>
            <a:pathLst>
              <a:path w="802" h="473">
                <a:moveTo>
                  <a:pt x="12" y="219"/>
                </a:moveTo>
                <a:lnTo>
                  <a:pt x="704" y="219"/>
                </a:lnTo>
                <a:cubicBezTo>
                  <a:pt x="633" y="167"/>
                  <a:pt x="590" y="99"/>
                  <a:pt x="574" y="17"/>
                </a:cubicBezTo>
                <a:lnTo>
                  <a:pt x="574" y="14"/>
                </a:lnTo>
                <a:cubicBezTo>
                  <a:pt x="574" y="13"/>
                  <a:pt x="573" y="12"/>
                  <a:pt x="573" y="11"/>
                </a:cubicBezTo>
                <a:cubicBezTo>
                  <a:pt x="573" y="4"/>
                  <a:pt x="578" y="0"/>
                  <a:pt x="588" y="0"/>
                </a:cubicBezTo>
                <a:lnTo>
                  <a:pt x="591" y="0"/>
                </a:lnTo>
                <a:cubicBezTo>
                  <a:pt x="596" y="0"/>
                  <a:pt x="600" y="1"/>
                  <a:pt x="602" y="1"/>
                </a:cubicBezTo>
                <a:cubicBezTo>
                  <a:pt x="603" y="2"/>
                  <a:pt x="605" y="3"/>
                  <a:pt x="607" y="5"/>
                </a:cubicBezTo>
                <a:cubicBezTo>
                  <a:pt x="609" y="7"/>
                  <a:pt x="610" y="9"/>
                  <a:pt x="610" y="13"/>
                </a:cubicBezTo>
                <a:cubicBezTo>
                  <a:pt x="610" y="17"/>
                  <a:pt x="611" y="22"/>
                  <a:pt x="612" y="28"/>
                </a:cubicBezTo>
                <a:cubicBezTo>
                  <a:pt x="614" y="34"/>
                  <a:pt x="617" y="41"/>
                  <a:pt x="620" y="50"/>
                </a:cubicBezTo>
                <a:cubicBezTo>
                  <a:pt x="633" y="90"/>
                  <a:pt x="655" y="128"/>
                  <a:pt x="687" y="159"/>
                </a:cubicBezTo>
                <a:cubicBezTo>
                  <a:pt x="717" y="191"/>
                  <a:pt x="753" y="214"/>
                  <a:pt x="794" y="227"/>
                </a:cubicBezTo>
                <a:cubicBezTo>
                  <a:pt x="799" y="229"/>
                  <a:pt x="802" y="232"/>
                  <a:pt x="802" y="237"/>
                </a:cubicBezTo>
                <a:cubicBezTo>
                  <a:pt x="802" y="241"/>
                  <a:pt x="801" y="243"/>
                  <a:pt x="798" y="245"/>
                </a:cubicBezTo>
                <a:cubicBezTo>
                  <a:pt x="795" y="247"/>
                  <a:pt x="787" y="250"/>
                  <a:pt x="776" y="254"/>
                </a:cubicBezTo>
                <a:cubicBezTo>
                  <a:pt x="765" y="258"/>
                  <a:pt x="753" y="264"/>
                  <a:pt x="742" y="271"/>
                </a:cubicBezTo>
                <a:cubicBezTo>
                  <a:pt x="717" y="287"/>
                  <a:pt x="696" y="305"/>
                  <a:pt x="678" y="326"/>
                </a:cubicBezTo>
                <a:cubicBezTo>
                  <a:pt x="658" y="346"/>
                  <a:pt x="645" y="366"/>
                  <a:pt x="636" y="386"/>
                </a:cubicBezTo>
                <a:cubicBezTo>
                  <a:pt x="627" y="406"/>
                  <a:pt x="621" y="421"/>
                  <a:pt x="617" y="431"/>
                </a:cubicBezTo>
                <a:cubicBezTo>
                  <a:pt x="613" y="441"/>
                  <a:pt x="611" y="451"/>
                  <a:pt x="610" y="459"/>
                </a:cubicBezTo>
                <a:cubicBezTo>
                  <a:pt x="609" y="465"/>
                  <a:pt x="607" y="469"/>
                  <a:pt x="605" y="470"/>
                </a:cubicBezTo>
                <a:cubicBezTo>
                  <a:pt x="603" y="471"/>
                  <a:pt x="599" y="472"/>
                  <a:pt x="591" y="473"/>
                </a:cubicBezTo>
                <a:cubicBezTo>
                  <a:pt x="579" y="473"/>
                  <a:pt x="573" y="469"/>
                  <a:pt x="573" y="463"/>
                </a:cubicBezTo>
                <a:cubicBezTo>
                  <a:pt x="573" y="459"/>
                  <a:pt x="574" y="451"/>
                  <a:pt x="577" y="440"/>
                </a:cubicBezTo>
                <a:cubicBezTo>
                  <a:pt x="597" y="364"/>
                  <a:pt x="638" y="303"/>
                  <a:pt x="704" y="255"/>
                </a:cubicBezTo>
                <a:lnTo>
                  <a:pt x="12" y="255"/>
                </a:lnTo>
                <a:cubicBezTo>
                  <a:pt x="4" y="251"/>
                  <a:pt x="0" y="245"/>
                  <a:pt x="0" y="237"/>
                </a:cubicBezTo>
                <a:cubicBezTo>
                  <a:pt x="0" y="229"/>
                  <a:pt x="4" y="223"/>
                  <a:pt x="12" y="21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2" name="Freeform 501"/>
          <p:cNvSpPr/>
          <p:nvPr/>
        </p:nvSpPr>
        <p:spPr>
          <a:xfrm>
            <a:off x="5226480" y="2190240"/>
            <a:ext cx="241200" cy="289440"/>
          </a:xfrm>
          <a:custGeom>
            <a:avLst/>
            <a:gdLst/>
            <a:ahLst/>
            <a:cxnLst/>
            <a:rect l="0" t="0" r="r" b="b"/>
            <a:pathLst>
              <a:path w="670" h="804">
                <a:moveTo>
                  <a:pt x="0" y="323"/>
                </a:moveTo>
                <a:cubicBezTo>
                  <a:pt x="0" y="267"/>
                  <a:pt x="10" y="218"/>
                  <a:pt x="29" y="176"/>
                </a:cubicBezTo>
                <a:cubicBezTo>
                  <a:pt x="48" y="133"/>
                  <a:pt x="74" y="99"/>
                  <a:pt x="107" y="74"/>
                </a:cubicBezTo>
                <a:cubicBezTo>
                  <a:pt x="139" y="50"/>
                  <a:pt x="173" y="31"/>
                  <a:pt x="209" y="19"/>
                </a:cubicBezTo>
                <a:cubicBezTo>
                  <a:pt x="244" y="7"/>
                  <a:pt x="282" y="1"/>
                  <a:pt x="322" y="0"/>
                </a:cubicBezTo>
                <a:cubicBezTo>
                  <a:pt x="351" y="0"/>
                  <a:pt x="369" y="1"/>
                  <a:pt x="377" y="1"/>
                </a:cubicBezTo>
                <a:cubicBezTo>
                  <a:pt x="460" y="10"/>
                  <a:pt x="530" y="42"/>
                  <a:pt x="583" y="97"/>
                </a:cubicBezTo>
                <a:cubicBezTo>
                  <a:pt x="637" y="152"/>
                  <a:pt x="664" y="227"/>
                  <a:pt x="664" y="323"/>
                </a:cubicBezTo>
                <a:cubicBezTo>
                  <a:pt x="664" y="373"/>
                  <a:pt x="655" y="420"/>
                  <a:pt x="637" y="463"/>
                </a:cubicBezTo>
                <a:cubicBezTo>
                  <a:pt x="608" y="527"/>
                  <a:pt x="561" y="575"/>
                  <a:pt x="494" y="605"/>
                </a:cubicBezTo>
                <a:lnTo>
                  <a:pt x="484" y="610"/>
                </a:lnTo>
                <a:cubicBezTo>
                  <a:pt x="505" y="638"/>
                  <a:pt x="531" y="652"/>
                  <a:pt x="559" y="652"/>
                </a:cubicBezTo>
                <a:lnTo>
                  <a:pt x="572" y="652"/>
                </a:lnTo>
                <a:cubicBezTo>
                  <a:pt x="616" y="652"/>
                  <a:pt x="638" y="644"/>
                  <a:pt x="638" y="629"/>
                </a:cubicBezTo>
                <a:cubicBezTo>
                  <a:pt x="638" y="625"/>
                  <a:pt x="639" y="621"/>
                  <a:pt x="642" y="618"/>
                </a:cubicBezTo>
                <a:cubicBezTo>
                  <a:pt x="645" y="615"/>
                  <a:pt x="649" y="613"/>
                  <a:pt x="654" y="612"/>
                </a:cubicBezTo>
                <a:cubicBezTo>
                  <a:pt x="665" y="612"/>
                  <a:pt x="670" y="620"/>
                  <a:pt x="670" y="635"/>
                </a:cubicBezTo>
                <a:lnTo>
                  <a:pt x="670" y="640"/>
                </a:lnTo>
                <a:cubicBezTo>
                  <a:pt x="669" y="671"/>
                  <a:pt x="663" y="699"/>
                  <a:pt x="652" y="724"/>
                </a:cubicBezTo>
                <a:cubicBezTo>
                  <a:pt x="641" y="751"/>
                  <a:pt x="627" y="770"/>
                  <a:pt x="609" y="784"/>
                </a:cubicBezTo>
                <a:cubicBezTo>
                  <a:pt x="598" y="791"/>
                  <a:pt x="586" y="797"/>
                  <a:pt x="573" y="802"/>
                </a:cubicBezTo>
                <a:cubicBezTo>
                  <a:pt x="567" y="803"/>
                  <a:pt x="558" y="804"/>
                  <a:pt x="546" y="804"/>
                </a:cubicBezTo>
                <a:cubicBezTo>
                  <a:pt x="527" y="804"/>
                  <a:pt x="510" y="801"/>
                  <a:pt x="496" y="794"/>
                </a:cubicBezTo>
                <a:cubicBezTo>
                  <a:pt x="482" y="787"/>
                  <a:pt x="470" y="776"/>
                  <a:pt x="461" y="760"/>
                </a:cubicBezTo>
                <a:cubicBezTo>
                  <a:pt x="452" y="743"/>
                  <a:pt x="446" y="727"/>
                  <a:pt x="441" y="714"/>
                </a:cubicBezTo>
                <a:cubicBezTo>
                  <a:pt x="436" y="700"/>
                  <a:pt x="430" y="680"/>
                  <a:pt x="423" y="653"/>
                </a:cubicBezTo>
                <a:cubicBezTo>
                  <a:pt x="422" y="651"/>
                  <a:pt x="421" y="647"/>
                  <a:pt x="421" y="643"/>
                </a:cubicBezTo>
                <a:cubicBezTo>
                  <a:pt x="420" y="639"/>
                  <a:pt x="420" y="636"/>
                  <a:pt x="419" y="634"/>
                </a:cubicBezTo>
                <a:cubicBezTo>
                  <a:pt x="418" y="632"/>
                  <a:pt x="418" y="631"/>
                  <a:pt x="417" y="631"/>
                </a:cubicBezTo>
                <a:lnTo>
                  <a:pt x="405" y="633"/>
                </a:lnTo>
                <a:cubicBezTo>
                  <a:pt x="397" y="634"/>
                  <a:pt x="386" y="635"/>
                  <a:pt x="373" y="636"/>
                </a:cubicBezTo>
                <a:cubicBezTo>
                  <a:pt x="360" y="637"/>
                  <a:pt x="346" y="637"/>
                  <a:pt x="331" y="638"/>
                </a:cubicBezTo>
                <a:cubicBezTo>
                  <a:pt x="309" y="638"/>
                  <a:pt x="294" y="637"/>
                  <a:pt x="287" y="637"/>
                </a:cubicBezTo>
                <a:cubicBezTo>
                  <a:pt x="201" y="627"/>
                  <a:pt x="131" y="595"/>
                  <a:pt x="79" y="541"/>
                </a:cubicBezTo>
                <a:cubicBezTo>
                  <a:pt x="26" y="488"/>
                  <a:pt x="0" y="415"/>
                  <a:pt x="0" y="323"/>
                </a:cubicBezTo>
                <a:moveTo>
                  <a:pt x="237" y="557"/>
                </a:moveTo>
                <a:cubicBezTo>
                  <a:pt x="237" y="537"/>
                  <a:pt x="246" y="519"/>
                  <a:pt x="264" y="504"/>
                </a:cubicBezTo>
                <a:cubicBezTo>
                  <a:pt x="282" y="489"/>
                  <a:pt x="304" y="482"/>
                  <a:pt x="331" y="482"/>
                </a:cubicBezTo>
                <a:cubicBezTo>
                  <a:pt x="368" y="482"/>
                  <a:pt x="402" y="501"/>
                  <a:pt x="432" y="538"/>
                </a:cubicBezTo>
                <a:lnTo>
                  <a:pt x="442" y="551"/>
                </a:lnTo>
                <a:cubicBezTo>
                  <a:pt x="442" y="552"/>
                  <a:pt x="445" y="550"/>
                  <a:pt x="449" y="547"/>
                </a:cubicBezTo>
                <a:cubicBezTo>
                  <a:pt x="453" y="543"/>
                  <a:pt x="458" y="538"/>
                  <a:pt x="464" y="531"/>
                </a:cubicBezTo>
                <a:cubicBezTo>
                  <a:pt x="500" y="489"/>
                  <a:pt x="518" y="422"/>
                  <a:pt x="518" y="331"/>
                </a:cubicBezTo>
                <a:cubicBezTo>
                  <a:pt x="518" y="271"/>
                  <a:pt x="513" y="220"/>
                  <a:pt x="501" y="179"/>
                </a:cubicBezTo>
                <a:cubicBezTo>
                  <a:pt x="490" y="138"/>
                  <a:pt x="469" y="106"/>
                  <a:pt x="437" y="84"/>
                </a:cubicBezTo>
                <a:cubicBezTo>
                  <a:pt x="408" y="61"/>
                  <a:pt x="371" y="50"/>
                  <a:pt x="326" y="50"/>
                </a:cubicBezTo>
                <a:cubicBezTo>
                  <a:pt x="316" y="50"/>
                  <a:pt x="305" y="51"/>
                  <a:pt x="294" y="54"/>
                </a:cubicBezTo>
                <a:cubicBezTo>
                  <a:pt x="284" y="56"/>
                  <a:pt x="271" y="60"/>
                  <a:pt x="256" y="66"/>
                </a:cubicBezTo>
                <a:cubicBezTo>
                  <a:pt x="241" y="72"/>
                  <a:pt x="226" y="82"/>
                  <a:pt x="212" y="96"/>
                </a:cubicBezTo>
                <a:cubicBezTo>
                  <a:pt x="198" y="110"/>
                  <a:pt x="186" y="127"/>
                  <a:pt x="176" y="146"/>
                </a:cubicBezTo>
                <a:cubicBezTo>
                  <a:pt x="156" y="186"/>
                  <a:pt x="146" y="245"/>
                  <a:pt x="146" y="324"/>
                </a:cubicBezTo>
                <a:cubicBezTo>
                  <a:pt x="146" y="380"/>
                  <a:pt x="152" y="428"/>
                  <a:pt x="164" y="466"/>
                </a:cubicBezTo>
                <a:cubicBezTo>
                  <a:pt x="177" y="505"/>
                  <a:pt x="198" y="535"/>
                  <a:pt x="229" y="557"/>
                </a:cubicBezTo>
                <a:lnTo>
                  <a:pt x="236" y="562"/>
                </a:lnTo>
                <a:cubicBezTo>
                  <a:pt x="236" y="562"/>
                  <a:pt x="237" y="560"/>
                  <a:pt x="237" y="557"/>
                </a:cubicBezTo>
                <a:moveTo>
                  <a:pt x="399" y="576"/>
                </a:moveTo>
                <a:cubicBezTo>
                  <a:pt x="384" y="544"/>
                  <a:pt x="362" y="528"/>
                  <a:pt x="333" y="528"/>
                </a:cubicBezTo>
                <a:cubicBezTo>
                  <a:pt x="321" y="528"/>
                  <a:pt x="309" y="530"/>
                  <a:pt x="299" y="535"/>
                </a:cubicBezTo>
                <a:cubicBezTo>
                  <a:pt x="289" y="540"/>
                  <a:pt x="284" y="548"/>
                  <a:pt x="284" y="559"/>
                </a:cubicBezTo>
                <a:cubicBezTo>
                  <a:pt x="284" y="579"/>
                  <a:pt x="300" y="589"/>
                  <a:pt x="331" y="589"/>
                </a:cubicBezTo>
                <a:cubicBezTo>
                  <a:pt x="361" y="589"/>
                  <a:pt x="384" y="585"/>
                  <a:pt x="399" y="57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3" name="Freeform 502"/>
          <p:cNvSpPr/>
          <p:nvPr/>
        </p:nvSpPr>
        <p:spPr>
          <a:xfrm>
            <a:off x="5494320" y="2193480"/>
            <a:ext cx="370800" cy="225720"/>
          </a:xfrm>
          <a:custGeom>
            <a:avLst/>
            <a:gdLst/>
            <a:ahLst/>
            <a:cxnLst/>
            <a:rect l="0" t="0" r="r" b="b"/>
            <a:pathLst>
              <a:path w="1030" h="627">
                <a:moveTo>
                  <a:pt x="805" y="0"/>
                </a:moveTo>
                <a:lnTo>
                  <a:pt x="929" y="3"/>
                </a:lnTo>
                <a:cubicBezTo>
                  <a:pt x="983" y="3"/>
                  <a:pt x="1015" y="2"/>
                  <a:pt x="1024" y="0"/>
                </a:cubicBezTo>
                <a:lnTo>
                  <a:pt x="1030" y="0"/>
                </a:lnTo>
                <a:lnTo>
                  <a:pt x="1030" y="56"/>
                </a:lnTo>
                <a:lnTo>
                  <a:pt x="948" y="56"/>
                </a:lnTo>
                <a:lnTo>
                  <a:pt x="843" y="331"/>
                </a:lnTo>
                <a:cubicBezTo>
                  <a:pt x="827" y="374"/>
                  <a:pt x="810" y="419"/>
                  <a:pt x="792" y="466"/>
                </a:cubicBezTo>
                <a:cubicBezTo>
                  <a:pt x="774" y="515"/>
                  <a:pt x="760" y="550"/>
                  <a:pt x="751" y="574"/>
                </a:cubicBezTo>
                <a:cubicBezTo>
                  <a:pt x="742" y="597"/>
                  <a:pt x="737" y="610"/>
                  <a:pt x="737" y="612"/>
                </a:cubicBezTo>
                <a:cubicBezTo>
                  <a:pt x="734" y="618"/>
                  <a:pt x="730" y="622"/>
                  <a:pt x="725" y="625"/>
                </a:cubicBezTo>
                <a:cubicBezTo>
                  <a:pt x="722" y="626"/>
                  <a:pt x="714" y="627"/>
                  <a:pt x="701" y="627"/>
                </a:cubicBezTo>
                <a:lnTo>
                  <a:pt x="694" y="627"/>
                </a:lnTo>
                <a:cubicBezTo>
                  <a:pt x="684" y="627"/>
                  <a:pt x="678" y="626"/>
                  <a:pt x="675" y="625"/>
                </a:cubicBezTo>
                <a:cubicBezTo>
                  <a:pt x="672" y="624"/>
                  <a:pt x="668" y="620"/>
                  <a:pt x="663" y="612"/>
                </a:cubicBezTo>
                <a:cubicBezTo>
                  <a:pt x="663" y="611"/>
                  <a:pt x="660" y="602"/>
                  <a:pt x="654" y="586"/>
                </a:cubicBezTo>
                <a:cubicBezTo>
                  <a:pt x="647" y="569"/>
                  <a:pt x="637" y="544"/>
                  <a:pt x="625" y="511"/>
                </a:cubicBezTo>
                <a:cubicBezTo>
                  <a:pt x="612" y="477"/>
                  <a:pt x="600" y="445"/>
                  <a:pt x="589" y="414"/>
                </a:cubicBezTo>
                <a:lnTo>
                  <a:pt x="515" y="221"/>
                </a:lnTo>
                <a:lnTo>
                  <a:pt x="441" y="414"/>
                </a:lnTo>
                <a:cubicBezTo>
                  <a:pt x="425" y="455"/>
                  <a:pt x="408" y="502"/>
                  <a:pt x="389" y="550"/>
                </a:cubicBezTo>
                <a:cubicBezTo>
                  <a:pt x="376" y="586"/>
                  <a:pt x="368" y="607"/>
                  <a:pt x="365" y="613"/>
                </a:cubicBezTo>
                <a:cubicBezTo>
                  <a:pt x="362" y="619"/>
                  <a:pt x="358" y="623"/>
                  <a:pt x="354" y="625"/>
                </a:cubicBezTo>
                <a:cubicBezTo>
                  <a:pt x="351" y="626"/>
                  <a:pt x="343" y="627"/>
                  <a:pt x="329" y="627"/>
                </a:cubicBezTo>
                <a:lnTo>
                  <a:pt x="320" y="627"/>
                </a:lnTo>
                <a:cubicBezTo>
                  <a:pt x="307" y="627"/>
                  <a:pt x="298" y="622"/>
                  <a:pt x="293" y="612"/>
                </a:cubicBezTo>
                <a:cubicBezTo>
                  <a:pt x="293" y="610"/>
                  <a:pt x="289" y="598"/>
                  <a:pt x="280" y="575"/>
                </a:cubicBezTo>
                <a:cubicBezTo>
                  <a:pt x="271" y="551"/>
                  <a:pt x="257" y="515"/>
                  <a:pt x="238" y="466"/>
                </a:cubicBezTo>
                <a:cubicBezTo>
                  <a:pt x="220" y="418"/>
                  <a:pt x="203" y="373"/>
                  <a:pt x="187" y="331"/>
                </a:cubicBezTo>
                <a:lnTo>
                  <a:pt x="83" y="56"/>
                </a:lnTo>
                <a:lnTo>
                  <a:pt x="0" y="56"/>
                </a:lnTo>
                <a:lnTo>
                  <a:pt x="0" y="0"/>
                </a:lnTo>
                <a:lnTo>
                  <a:pt x="10" y="0"/>
                </a:lnTo>
                <a:cubicBezTo>
                  <a:pt x="15" y="2"/>
                  <a:pt x="60" y="3"/>
                  <a:pt x="144" y="3"/>
                </a:cubicBezTo>
                <a:cubicBezTo>
                  <a:pt x="233" y="3"/>
                  <a:pt x="284" y="2"/>
                  <a:pt x="299" y="0"/>
                </a:cubicBezTo>
                <a:lnTo>
                  <a:pt x="311" y="0"/>
                </a:lnTo>
                <a:lnTo>
                  <a:pt x="311" y="56"/>
                </a:lnTo>
                <a:lnTo>
                  <a:pt x="270" y="56"/>
                </a:lnTo>
                <a:cubicBezTo>
                  <a:pt x="243" y="56"/>
                  <a:pt x="229" y="57"/>
                  <a:pt x="229" y="57"/>
                </a:cubicBezTo>
                <a:lnTo>
                  <a:pt x="373" y="433"/>
                </a:lnTo>
                <a:lnTo>
                  <a:pt x="429" y="287"/>
                </a:lnTo>
                <a:lnTo>
                  <a:pt x="485" y="140"/>
                </a:lnTo>
                <a:lnTo>
                  <a:pt x="453" y="56"/>
                </a:lnTo>
                <a:lnTo>
                  <a:pt x="370" y="56"/>
                </a:lnTo>
                <a:lnTo>
                  <a:pt x="370" y="0"/>
                </a:lnTo>
                <a:lnTo>
                  <a:pt x="380" y="0"/>
                </a:lnTo>
                <a:cubicBezTo>
                  <a:pt x="385" y="2"/>
                  <a:pt x="430" y="3"/>
                  <a:pt x="514" y="3"/>
                </a:cubicBezTo>
                <a:cubicBezTo>
                  <a:pt x="603" y="3"/>
                  <a:pt x="654" y="2"/>
                  <a:pt x="669" y="0"/>
                </a:cubicBezTo>
                <a:lnTo>
                  <a:pt x="681" y="0"/>
                </a:lnTo>
                <a:lnTo>
                  <a:pt x="681" y="56"/>
                </a:lnTo>
                <a:lnTo>
                  <a:pt x="640" y="56"/>
                </a:lnTo>
                <a:cubicBezTo>
                  <a:pt x="613" y="56"/>
                  <a:pt x="599" y="57"/>
                  <a:pt x="599" y="57"/>
                </a:cubicBezTo>
                <a:lnTo>
                  <a:pt x="744" y="433"/>
                </a:lnTo>
                <a:cubicBezTo>
                  <a:pt x="745" y="433"/>
                  <a:pt x="769" y="370"/>
                  <a:pt x="816" y="245"/>
                </a:cubicBezTo>
                <a:cubicBezTo>
                  <a:pt x="864" y="120"/>
                  <a:pt x="887" y="57"/>
                  <a:pt x="887" y="56"/>
                </a:cubicBezTo>
                <a:lnTo>
                  <a:pt x="796" y="56"/>
                </a:lnTo>
                <a:lnTo>
                  <a:pt x="796" y="0"/>
                </a:lnTo>
                <a:lnTo>
                  <a:pt x="805"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4" name="Freeform 503"/>
          <p:cNvSpPr/>
          <p:nvPr/>
        </p:nvSpPr>
        <p:spPr>
          <a:xfrm>
            <a:off x="5895000" y="2095200"/>
            <a:ext cx="159120" cy="206640"/>
          </a:xfrm>
          <a:custGeom>
            <a:avLst/>
            <a:gdLst/>
            <a:ahLst/>
            <a:cxnLst/>
            <a:rect l="0" t="0" r="r" b="b"/>
            <a:pathLst>
              <a:path w="442" h="574">
                <a:moveTo>
                  <a:pt x="224" y="502"/>
                </a:moveTo>
                <a:cubicBezTo>
                  <a:pt x="224" y="488"/>
                  <a:pt x="224" y="477"/>
                  <a:pt x="225" y="470"/>
                </a:cubicBezTo>
                <a:cubicBezTo>
                  <a:pt x="225" y="463"/>
                  <a:pt x="226" y="459"/>
                  <a:pt x="226" y="458"/>
                </a:cubicBezTo>
                <a:lnTo>
                  <a:pt x="226" y="455"/>
                </a:lnTo>
                <a:lnTo>
                  <a:pt x="216" y="458"/>
                </a:lnTo>
                <a:cubicBezTo>
                  <a:pt x="197" y="462"/>
                  <a:pt x="179" y="465"/>
                  <a:pt x="163" y="465"/>
                </a:cubicBezTo>
                <a:cubicBezTo>
                  <a:pt x="121" y="465"/>
                  <a:pt x="86" y="453"/>
                  <a:pt x="56" y="428"/>
                </a:cubicBezTo>
                <a:cubicBezTo>
                  <a:pt x="27" y="404"/>
                  <a:pt x="8" y="369"/>
                  <a:pt x="1" y="322"/>
                </a:cubicBezTo>
                <a:cubicBezTo>
                  <a:pt x="1" y="319"/>
                  <a:pt x="0" y="310"/>
                  <a:pt x="0" y="295"/>
                </a:cubicBezTo>
                <a:cubicBezTo>
                  <a:pt x="0" y="252"/>
                  <a:pt x="11" y="210"/>
                  <a:pt x="31" y="170"/>
                </a:cubicBezTo>
                <a:cubicBezTo>
                  <a:pt x="51" y="131"/>
                  <a:pt x="79" y="96"/>
                  <a:pt x="113" y="66"/>
                </a:cubicBezTo>
                <a:cubicBezTo>
                  <a:pt x="167" y="22"/>
                  <a:pt x="220" y="0"/>
                  <a:pt x="273" y="0"/>
                </a:cubicBezTo>
                <a:cubicBezTo>
                  <a:pt x="289" y="0"/>
                  <a:pt x="300" y="1"/>
                  <a:pt x="304" y="1"/>
                </a:cubicBezTo>
                <a:cubicBezTo>
                  <a:pt x="345" y="7"/>
                  <a:pt x="378" y="25"/>
                  <a:pt x="403" y="56"/>
                </a:cubicBezTo>
                <a:cubicBezTo>
                  <a:pt x="428" y="87"/>
                  <a:pt x="441" y="125"/>
                  <a:pt x="442" y="172"/>
                </a:cubicBezTo>
                <a:cubicBezTo>
                  <a:pt x="442" y="250"/>
                  <a:pt x="410" y="319"/>
                  <a:pt x="347" y="382"/>
                </a:cubicBezTo>
                <a:cubicBezTo>
                  <a:pt x="320" y="408"/>
                  <a:pt x="293" y="427"/>
                  <a:pt x="264" y="440"/>
                </a:cubicBezTo>
                <a:lnTo>
                  <a:pt x="253" y="446"/>
                </a:lnTo>
                <a:lnTo>
                  <a:pt x="253" y="449"/>
                </a:lnTo>
                <a:cubicBezTo>
                  <a:pt x="253" y="449"/>
                  <a:pt x="254" y="455"/>
                  <a:pt x="256" y="466"/>
                </a:cubicBezTo>
                <a:cubicBezTo>
                  <a:pt x="258" y="477"/>
                  <a:pt x="263" y="486"/>
                  <a:pt x="269" y="493"/>
                </a:cubicBezTo>
                <a:cubicBezTo>
                  <a:pt x="276" y="500"/>
                  <a:pt x="286" y="503"/>
                  <a:pt x="299" y="503"/>
                </a:cubicBezTo>
                <a:cubicBezTo>
                  <a:pt x="314" y="503"/>
                  <a:pt x="328" y="498"/>
                  <a:pt x="341" y="489"/>
                </a:cubicBezTo>
                <a:cubicBezTo>
                  <a:pt x="355" y="480"/>
                  <a:pt x="364" y="467"/>
                  <a:pt x="368" y="453"/>
                </a:cubicBezTo>
                <a:cubicBezTo>
                  <a:pt x="371" y="447"/>
                  <a:pt x="374" y="444"/>
                  <a:pt x="377" y="444"/>
                </a:cubicBezTo>
                <a:cubicBezTo>
                  <a:pt x="380" y="444"/>
                  <a:pt x="383" y="446"/>
                  <a:pt x="384" y="449"/>
                </a:cubicBezTo>
                <a:cubicBezTo>
                  <a:pt x="384" y="453"/>
                  <a:pt x="381" y="460"/>
                  <a:pt x="377" y="472"/>
                </a:cubicBezTo>
                <a:cubicBezTo>
                  <a:pt x="373" y="484"/>
                  <a:pt x="367" y="498"/>
                  <a:pt x="359" y="515"/>
                </a:cubicBezTo>
                <a:cubicBezTo>
                  <a:pt x="352" y="531"/>
                  <a:pt x="340" y="544"/>
                  <a:pt x="325" y="556"/>
                </a:cubicBezTo>
                <a:cubicBezTo>
                  <a:pt x="310" y="567"/>
                  <a:pt x="293" y="574"/>
                  <a:pt x="276" y="574"/>
                </a:cubicBezTo>
                <a:cubicBezTo>
                  <a:pt x="241" y="574"/>
                  <a:pt x="224" y="552"/>
                  <a:pt x="224" y="506"/>
                </a:cubicBezTo>
                <a:lnTo>
                  <a:pt x="224" y="502"/>
                </a:lnTo>
                <a:moveTo>
                  <a:pt x="375" y="151"/>
                </a:moveTo>
                <a:cubicBezTo>
                  <a:pt x="375" y="128"/>
                  <a:pt x="372" y="107"/>
                  <a:pt x="366" y="90"/>
                </a:cubicBezTo>
                <a:cubicBezTo>
                  <a:pt x="359" y="72"/>
                  <a:pt x="351" y="59"/>
                  <a:pt x="340" y="51"/>
                </a:cubicBezTo>
                <a:cubicBezTo>
                  <a:pt x="329" y="42"/>
                  <a:pt x="318" y="36"/>
                  <a:pt x="308" y="32"/>
                </a:cubicBezTo>
                <a:cubicBezTo>
                  <a:pt x="297" y="27"/>
                  <a:pt x="286" y="25"/>
                  <a:pt x="274" y="25"/>
                </a:cubicBezTo>
                <a:cubicBezTo>
                  <a:pt x="253" y="25"/>
                  <a:pt x="233" y="31"/>
                  <a:pt x="211" y="41"/>
                </a:cubicBezTo>
                <a:cubicBezTo>
                  <a:pt x="168" y="62"/>
                  <a:pt x="133" y="100"/>
                  <a:pt x="106" y="154"/>
                </a:cubicBezTo>
                <a:cubicBezTo>
                  <a:pt x="79" y="209"/>
                  <a:pt x="66" y="261"/>
                  <a:pt x="66" y="313"/>
                </a:cubicBezTo>
                <a:cubicBezTo>
                  <a:pt x="66" y="358"/>
                  <a:pt x="78" y="391"/>
                  <a:pt x="101" y="413"/>
                </a:cubicBezTo>
                <a:cubicBezTo>
                  <a:pt x="111" y="422"/>
                  <a:pt x="117" y="426"/>
                  <a:pt x="119" y="426"/>
                </a:cubicBezTo>
                <a:lnTo>
                  <a:pt x="119" y="421"/>
                </a:lnTo>
                <a:cubicBezTo>
                  <a:pt x="119" y="404"/>
                  <a:pt x="127" y="389"/>
                  <a:pt x="141" y="374"/>
                </a:cubicBezTo>
                <a:cubicBezTo>
                  <a:pt x="155" y="360"/>
                  <a:pt x="172" y="352"/>
                  <a:pt x="191" y="352"/>
                </a:cubicBezTo>
                <a:cubicBezTo>
                  <a:pt x="202" y="352"/>
                  <a:pt x="211" y="354"/>
                  <a:pt x="218" y="359"/>
                </a:cubicBezTo>
                <a:cubicBezTo>
                  <a:pt x="226" y="363"/>
                  <a:pt x="232" y="370"/>
                  <a:pt x="236" y="378"/>
                </a:cubicBezTo>
                <a:cubicBezTo>
                  <a:pt x="239" y="386"/>
                  <a:pt x="242" y="393"/>
                  <a:pt x="243" y="398"/>
                </a:cubicBezTo>
                <a:cubicBezTo>
                  <a:pt x="244" y="404"/>
                  <a:pt x="246" y="410"/>
                  <a:pt x="247" y="416"/>
                </a:cubicBezTo>
                <a:lnTo>
                  <a:pt x="255" y="410"/>
                </a:lnTo>
                <a:cubicBezTo>
                  <a:pt x="283" y="391"/>
                  <a:pt x="306" y="365"/>
                  <a:pt x="325" y="333"/>
                </a:cubicBezTo>
                <a:cubicBezTo>
                  <a:pt x="344" y="300"/>
                  <a:pt x="357" y="268"/>
                  <a:pt x="364" y="238"/>
                </a:cubicBezTo>
                <a:cubicBezTo>
                  <a:pt x="372" y="207"/>
                  <a:pt x="375" y="177"/>
                  <a:pt x="375" y="151"/>
                </a:cubicBezTo>
                <a:moveTo>
                  <a:pt x="170" y="439"/>
                </a:moveTo>
                <a:cubicBezTo>
                  <a:pt x="190" y="439"/>
                  <a:pt x="209" y="435"/>
                  <a:pt x="227" y="426"/>
                </a:cubicBezTo>
                <a:lnTo>
                  <a:pt x="227" y="419"/>
                </a:lnTo>
                <a:cubicBezTo>
                  <a:pt x="225" y="396"/>
                  <a:pt x="217" y="382"/>
                  <a:pt x="203" y="377"/>
                </a:cubicBezTo>
                <a:cubicBezTo>
                  <a:pt x="198" y="376"/>
                  <a:pt x="194" y="376"/>
                  <a:pt x="191" y="376"/>
                </a:cubicBezTo>
                <a:cubicBezTo>
                  <a:pt x="190" y="376"/>
                  <a:pt x="188" y="376"/>
                  <a:pt x="187" y="376"/>
                </a:cubicBezTo>
                <a:cubicBezTo>
                  <a:pt x="186" y="376"/>
                  <a:pt x="185" y="376"/>
                  <a:pt x="184" y="375"/>
                </a:cubicBezTo>
                <a:cubicBezTo>
                  <a:pt x="176" y="375"/>
                  <a:pt x="167" y="380"/>
                  <a:pt x="158" y="388"/>
                </a:cubicBezTo>
                <a:cubicBezTo>
                  <a:pt x="149" y="397"/>
                  <a:pt x="145" y="406"/>
                  <a:pt x="144" y="417"/>
                </a:cubicBezTo>
                <a:cubicBezTo>
                  <a:pt x="144" y="432"/>
                  <a:pt x="153" y="439"/>
                  <a:pt x="170" y="43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5" name="Freeform 504"/>
          <p:cNvSpPr/>
          <p:nvPr/>
        </p:nvSpPr>
        <p:spPr>
          <a:xfrm>
            <a:off x="5894640" y="2360160"/>
            <a:ext cx="117000" cy="162360"/>
          </a:xfrm>
          <a:custGeom>
            <a:avLst/>
            <a:gdLst/>
            <a:ahLst/>
            <a:cxnLst/>
            <a:rect l="0" t="0" r="r" b="b"/>
            <a:pathLst>
              <a:path w="325" h="451">
                <a:moveTo>
                  <a:pt x="57" y="7"/>
                </a:moveTo>
                <a:cubicBezTo>
                  <a:pt x="57" y="7"/>
                  <a:pt x="73" y="6"/>
                  <a:pt x="103" y="4"/>
                </a:cubicBezTo>
                <a:cubicBezTo>
                  <a:pt x="133" y="2"/>
                  <a:pt x="149" y="0"/>
                  <a:pt x="149" y="0"/>
                </a:cubicBezTo>
                <a:cubicBezTo>
                  <a:pt x="154" y="0"/>
                  <a:pt x="157" y="2"/>
                  <a:pt x="157" y="6"/>
                </a:cubicBezTo>
                <a:cubicBezTo>
                  <a:pt x="157" y="10"/>
                  <a:pt x="149" y="43"/>
                  <a:pt x="134" y="102"/>
                </a:cubicBezTo>
                <a:cubicBezTo>
                  <a:pt x="118" y="165"/>
                  <a:pt x="110" y="197"/>
                  <a:pt x="110" y="199"/>
                </a:cubicBezTo>
                <a:cubicBezTo>
                  <a:pt x="110" y="199"/>
                  <a:pt x="111" y="198"/>
                  <a:pt x="114" y="195"/>
                </a:cubicBezTo>
                <a:cubicBezTo>
                  <a:pt x="140" y="172"/>
                  <a:pt x="168" y="161"/>
                  <a:pt x="197" y="161"/>
                </a:cubicBezTo>
                <a:cubicBezTo>
                  <a:pt x="220" y="161"/>
                  <a:pt x="239" y="167"/>
                  <a:pt x="253" y="178"/>
                </a:cubicBezTo>
                <a:cubicBezTo>
                  <a:pt x="268" y="190"/>
                  <a:pt x="275" y="206"/>
                  <a:pt x="275" y="229"/>
                </a:cubicBezTo>
                <a:cubicBezTo>
                  <a:pt x="275" y="250"/>
                  <a:pt x="267" y="284"/>
                  <a:pt x="250" y="329"/>
                </a:cubicBezTo>
                <a:cubicBezTo>
                  <a:pt x="234" y="375"/>
                  <a:pt x="226" y="402"/>
                  <a:pt x="226" y="412"/>
                </a:cubicBezTo>
                <a:cubicBezTo>
                  <a:pt x="226" y="418"/>
                  <a:pt x="227" y="422"/>
                  <a:pt x="229" y="424"/>
                </a:cubicBezTo>
                <a:cubicBezTo>
                  <a:pt x="231" y="426"/>
                  <a:pt x="234" y="427"/>
                  <a:pt x="239" y="427"/>
                </a:cubicBezTo>
                <a:cubicBezTo>
                  <a:pt x="251" y="427"/>
                  <a:pt x="263" y="421"/>
                  <a:pt x="273" y="408"/>
                </a:cubicBezTo>
                <a:cubicBezTo>
                  <a:pt x="283" y="394"/>
                  <a:pt x="291" y="377"/>
                  <a:pt x="298" y="355"/>
                </a:cubicBezTo>
                <a:cubicBezTo>
                  <a:pt x="299" y="350"/>
                  <a:pt x="300" y="347"/>
                  <a:pt x="302" y="347"/>
                </a:cubicBezTo>
                <a:cubicBezTo>
                  <a:pt x="303" y="346"/>
                  <a:pt x="306" y="345"/>
                  <a:pt x="312" y="345"/>
                </a:cubicBezTo>
                <a:cubicBezTo>
                  <a:pt x="320" y="345"/>
                  <a:pt x="325" y="347"/>
                  <a:pt x="325" y="350"/>
                </a:cubicBezTo>
                <a:cubicBezTo>
                  <a:pt x="325" y="351"/>
                  <a:pt x="324" y="354"/>
                  <a:pt x="322" y="360"/>
                </a:cubicBezTo>
                <a:cubicBezTo>
                  <a:pt x="315" y="385"/>
                  <a:pt x="304" y="407"/>
                  <a:pt x="290" y="423"/>
                </a:cubicBezTo>
                <a:cubicBezTo>
                  <a:pt x="275" y="441"/>
                  <a:pt x="257" y="450"/>
                  <a:pt x="237" y="450"/>
                </a:cubicBezTo>
                <a:lnTo>
                  <a:pt x="234" y="450"/>
                </a:lnTo>
                <a:cubicBezTo>
                  <a:pt x="214" y="450"/>
                  <a:pt x="199" y="445"/>
                  <a:pt x="190" y="433"/>
                </a:cubicBezTo>
                <a:cubicBezTo>
                  <a:pt x="181" y="422"/>
                  <a:pt x="177" y="409"/>
                  <a:pt x="177" y="396"/>
                </a:cubicBezTo>
                <a:cubicBezTo>
                  <a:pt x="177" y="389"/>
                  <a:pt x="184" y="364"/>
                  <a:pt x="200" y="320"/>
                </a:cubicBezTo>
                <a:cubicBezTo>
                  <a:pt x="215" y="277"/>
                  <a:pt x="223" y="244"/>
                  <a:pt x="223" y="223"/>
                </a:cubicBezTo>
                <a:cubicBezTo>
                  <a:pt x="223" y="198"/>
                  <a:pt x="214" y="185"/>
                  <a:pt x="195" y="185"/>
                </a:cubicBezTo>
                <a:lnTo>
                  <a:pt x="192" y="185"/>
                </a:lnTo>
                <a:cubicBezTo>
                  <a:pt x="157" y="185"/>
                  <a:pt x="126" y="206"/>
                  <a:pt x="100" y="248"/>
                </a:cubicBezTo>
                <a:lnTo>
                  <a:pt x="96" y="256"/>
                </a:lnTo>
                <a:lnTo>
                  <a:pt x="74" y="342"/>
                </a:lnTo>
                <a:cubicBezTo>
                  <a:pt x="60" y="397"/>
                  <a:pt x="53" y="429"/>
                  <a:pt x="50" y="434"/>
                </a:cubicBezTo>
                <a:cubicBezTo>
                  <a:pt x="45" y="445"/>
                  <a:pt x="36" y="451"/>
                  <a:pt x="22" y="451"/>
                </a:cubicBezTo>
                <a:cubicBezTo>
                  <a:pt x="16" y="451"/>
                  <a:pt x="11" y="449"/>
                  <a:pt x="7" y="445"/>
                </a:cubicBezTo>
                <a:cubicBezTo>
                  <a:pt x="3" y="441"/>
                  <a:pt x="0" y="438"/>
                  <a:pt x="0" y="434"/>
                </a:cubicBezTo>
                <a:cubicBezTo>
                  <a:pt x="0" y="428"/>
                  <a:pt x="16" y="362"/>
                  <a:pt x="47" y="239"/>
                </a:cubicBezTo>
                <a:lnTo>
                  <a:pt x="94" y="50"/>
                </a:lnTo>
                <a:cubicBezTo>
                  <a:pt x="94" y="44"/>
                  <a:pt x="92" y="41"/>
                  <a:pt x="89" y="40"/>
                </a:cubicBezTo>
                <a:cubicBezTo>
                  <a:pt x="86" y="38"/>
                  <a:pt x="78" y="37"/>
                  <a:pt x="65" y="36"/>
                </a:cubicBezTo>
                <a:lnTo>
                  <a:pt x="51" y="36"/>
                </a:lnTo>
                <a:cubicBezTo>
                  <a:pt x="49" y="34"/>
                  <a:pt x="47" y="32"/>
                  <a:pt x="47" y="31"/>
                </a:cubicBezTo>
                <a:cubicBezTo>
                  <a:pt x="47" y="30"/>
                  <a:pt x="48" y="26"/>
                  <a:pt x="49" y="19"/>
                </a:cubicBezTo>
                <a:cubicBezTo>
                  <a:pt x="51" y="11"/>
                  <a:pt x="53" y="7"/>
                  <a:pt x="57" y="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6" name="Freeform 505"/>
          <p:cNvSpPr/>
          <p:nvPr/>
        </p:nvSpPr>
        <p:spPr>
          <a:xfrm>
            <a:off x="6107040" y="2377080"/>
            <a:ext cx="43200" cy="102960"/>
          </a:xfrm>
          <a:custGeom>
            <a:avLst/>
            <a:gdLst/>
            <a:ahLst/>
            <a:cxnLst/>
            <a:rect l="0" t="0" r="r" b="b"/>
            <a:pathLst>
              <a:path w="120" h="286">
                <a:moveTo>
                  <a:pt x="0" y="79"/>
                </a:moveTo>
                <a:cubicBezTo>
                  <a:pt x="0" y="79"/>
                  <a:pt x="0" y="72"/>
                  <a:pt x="0" y="56"/>
                </a:cubicBezTo>
                <a:cubicBezTo>
                  <a:pt x="0" y="41"/>
                  <a:pt x="5" y="28"/>
                  <a:pt x="14" y="17"/>
                </a:cubicBezTo>
                <a:cubicBezTo>
                  <a:pt x="24" y="6"/>
                  <a:pt x="37" y="0"/>
                  <a:pt x="53" y="0"/>
                </a:cubicBezTo>
                <a:cubicBezTo>
                  <a:pt x="70" y="0"/>
                  <a:pt x="85" y="8"/>
                  <a:pt x="98" y="23"/>
                </a:cubicBezTo>
                <a:cubicBezTo>
                  <a:pt x="111" y="38"/>
                  <a:pt x="119" y="65"/>
                  <a:pt x="120" y="103"/>
                </a:cubicBezTo>
                <a:cubicBezTo>
                  <a:pt x="120" y="125"/>
                  <a:pt x="117" y="145"/>
                  <a:pt x="111" y="165"/>
                </a:cubicBezTo>
                <a:cubicBezTo>
                  <a:pt x="105" y="185"/>
                  <a:pt x="99" y="202"/>
                  <a:pt x="92" y="216"/>
                </a:cubicBezTo>
                <a:cubicBezTo>
                  <a:pt x="85" y="231"/>
                  <a:pt x="77" y="243"/>
                  <a:pt x="68" y="253"/>
                </a:cubicBezTo>
                <a:cubicBezTo>
                  <a:pt x="60" y="264"/>
                  <a:pt x="53" y="272"/>
                  <a:pt x="47" y="278"/>
                </a:cubicBezTo>
                <a:cubicBezTo>
                  <a:pt x="41" y="284"/>
                  <a:pt x="37" y="286"/>
                  <a:pt x="35" y="286"/>
                </a:cubicBezTo>
                <a:cubicBezTo>
                  <a:pt x="33" y="286"/>
                  <a:pt x="29" y="283"/>
                  <a:pt x="23" y="278"/>
                </a:cubicBezTo>
                <a:cubicBezTo>
                  <a:pt x="18" y="272"/>
                  <a:pt x="15" y="268"/>
                  <a:pt x="15" y="266"/>
                </a:cubicBezTo>
                <a:cubicBezTo>
                  <a:pt x="15" y="264"/>
                  <a:pt x="18" y="259"/>
                  <a:pt x="25" y="252"/>
                </a:cubicBezTo>
                <a:cubicBezTo>
                  <a:pt x="32" y="244"/>
                  <a:pt x="39" y="235"/>
                  <a:pt x="48" y="224"/>
                </a:cubicBezTo>
                <a:cubicBezTo>
                  <a:pt x="56" y="214"/>
                  <a:pt x="64" y="199"/>
                  <a:pt x="71" y="179"/>
                </a:cubicBezTo>
                <a:cubicBezTo>
                  <a:pt x="78" y="160"/>
                  <a:pt x="83" y="138"/>
                  <a:pt x="86" y="113"/>
                </a:cubicBezTo>
                <a:lnTo>
                  <a:pt x="86" y="103"/>
                </a:lnTo>
                <a:lnTo>
                  <a:pt x="85" y="103"/>
                </a:lnTo>
                <a:cubicBezTo>
                  <a:pt x="83" y="104"/>
                  <a:pt x="82" y="105"/>
                  <a:pt x="80" y="105"/>
                </a:cubicBezTo>
                <a:cubicBezTo>
                  <a:pt x="78" y="106"/>
                  <a:pt x="77" y="107"/>
                  <a:pt x="75" y="108"/>
                </a:cubicBezTo>
                <a:cubicBezTo>
                  <a:pt x="73" y="109"/>
                  <a:pt x="70" y="110"/>
                  <a:pt x="67" y="110"/>
                </a:cubicBezTo>
                <a:cubicBezTo>
                  <a:pt x="63" y="110"/>
                  <a:pt x="59" y="110"/>
                  <a:pt x="56" y="111"/>
                </a:cubicBezTo>
                <a:cubicBezTo>
                  <a:pt x="40" y="111"/>
                  <a:pt x="26" y="106"/>
                  <a:pt x="16" y="95"/>
                </a:cubicBezTo>
                <a:lnTo>
                  <a:pt x="0" y="79"/>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7" name="Freeform 506"/>
          <p:cNvSpPr/>
          <p:nvPr/>
        </p:nvSpPr>
        <p:spPr>
          <a:xfrm>
            <a:off x="6238800" y="2193480"/>
            <a:ext cx="264600" cy="223560"/>
          </a:xfrm>
          <a:custGeom>
            <a:avLst/>
            <a:gdLst/>
            <a:ahLst/>
            <a:cxnLst/>
            <a:rect l="0" t="0" r="r" b="b"/>
            <a:pathLst>
              <a:path w="735" h="621">
                <a:moveTo>
                  <a:pt x="326" y="621"/>
                </a:moveTo>
                <a:cubicBezTo>
                  <a:pt x="311" y="619"/>
                  <a:pt x="259" y="618"/>
                  <a:pt x="169" y="618"/>
                </a:cubicBezTo>
                <a:cubicBezTo>
                  <a:pt x="78" y="618"/>
                  <a:pt x="25" y="619"/>
                  <a:pt x="11" y="621"/>
                </a:cubicBezTo>
                <a:lnTo>
                  <a:pt x="0" y="621"/>
                </a:lnTo>
                <a:lnTo>
                  <a:pt x="0" y="565"/>
                </a:lnTo>
                <a:lnTo>
                  <a:pt x="97" y="565"/>
                </a:lnTo>
                <a:lnTo>
                  <a:pt x="97" y="56"/>
                </a:lnTo>
                <a:lnTo>
                  <a:pt x="0" y="56"/>
                </a:lnTo>
                <a:lnTo>
                  <a:pt x="0" y="0"/>
                </a:lnTo>
                <a:lnTo>
                  <a:pt x="11" y="0"/>
                </a:lnTo>
                <a:cubicBezTo>
                  <a:pt x="25" y="2"/>
                  <a:pt x="78" y="3"/>
                  <a:pt x="169" y="3"/>
                </a:cubicBezTo>
                <a:cubicBezTo>
                  <a:pt x="259" y="3"/>
                  <a:pt x="311" y="2"/>
                  <a:pt x="326" y="0"/>
                </a:cubicBezTo>
                <a:lnTo>
                  <a:pt x="337" y="0"/>
                </a:lnTo>
                <a:lnTo>
                  <a:pt x="337" y="56"/>
                </a:lnTo>
                <a:lnTo>
                  <a:pt x="239" y="56"/>
                </a:lnTo>
                <a:lnTo>
                  <a:pt x="239" y="315"/>
                </a:lnTo>
                <a:lnTo>
                  <a:pt x="391" y="184"/>
                </a:lnTo>
                <a:lnTo>
                  <a:pt x="537" y="56"/>
                </a:lnTo>
                <a:lnTo>
                  <a:pt x="475" y="56"/>
                </a:lnTo>
                <a:lnTo>
                  <a:pt x="475" y="0"/>
                </a:lnTo>
                <a:lnTo>
                  <a:pt x="485" y="0"/>
                </a:lnTo>
                <a:cubicBezTo>
                  <a:pt x="497" y="2"/>
                  <a:pt x="543" y="3"/>
                  <a:pt x="622" y="3"/>
                </a:cubicBezTo>
                <a:cubicBezTo>
                  <a:pt x="675" y="3"/>
                  <a:pt x="705" y="2"/>
                  <a:pt x="714" y="0"/>
                </a:cubicBezTo>
                <a:lnTo>
                  <a:pt x="720" y="0"/>
                </a:lnTo>
                <a:lnTo>
                  <a:pt x="720" y="56"/>
                </a:lnTo>
                <a:lnTo>
                  <a:pt x="624" y="56"/>
                </a:lnTo>
                <a:lnTo>
                  <a:pt x="519" y="147"/>
                </a:lnTo>
                <a:cubicBezTo>
                  <a:pt x="455" y="202"/>
                  <a:pt x="419" y="233"/>
                  <a:pt x="413" y="239"/>
                </a:cubicBezTo>
                <a:cubicBezTo>
                  <a:pt x="413" y="239"/>
                  <a:pt x="413" y="240"/>
                  <a:pt x="414" y="242"/>
                </a:cubicBezTo>
                <a:cubicBezTo>
                  <a:pt x="415" y="245"/>
                  <a:pt x="420" y="252"/>
                  <a:pt x="429" y="263"/>
                </a:cubicBezTo>
                <a:cubicBezTo>
                  <a:pt x="437" y="275"/>
                  <a:pt x="449" y="291"/>
                  <a:pt x="464" y="311"/>
                </a:cubicBezTo>
                <a:cubicBezTo>
                  <a:pt x="479" y="331"/>
                  <a:pt x="501" y="362"/>
                  <a:pt x="531" y="402"/>
                </a:cubicBezTo>
                <a:lnTo>
                  <a:pt x="651" y="564"/>
                </a:lnTo>
                <a:lnTo>
                  <a:pt x="692" y="565"/>
                </a:lnTo>
                <a:lnTo>
                  <a:pt x="735" y="565"/>
                </a:lnTo>
                <a:lnTo>
                  <a:pt x="735" y="621"/>
                </a:lnTo>
                <a:lnTo>
                  <a:pt x="726" y="621"/>
                </a:lnTo>
                <a:cubicBezTo>
                  <a:pt x="719" y="619"/>
                  <a:pt x="676" y="618"/>
                  <a:pt x="598" y="618"/>
                </a:cubicBezTo>
                <a:cubicBezTo>
                  <a:pt x="507" y="618"/>
                  <a:pt x="454" y="619"/>
                  <a:pt x="440" y="621"/>
                </a:cubicBezTo>
                <a:lnTo>
                  <a:pt x="428" y="621"/>
                </a:lnTo>
                <a:lnTo>
                  <a:pt x="428" y="565"/>
                </a:lnTo>
                <a:lnTo>
                  <a:pt x="460" y="565"/>
                </a:lnTo>
                <a:cubicBezTo>
                  <a:pt x="481" y="565"/>
                  <a:pt x="492" y="564"/>
                  <a:pt x="492" y="564"/>
                </a:cubicBezTo>
                <a:cubicBezTo>
                  <a:pt x="491" y="563"/>
                  <a:pt x="462" y="523"/>
                  <a:pt x="403" y="444"/>
                </a:cubicBezTo>
                <a:cubicBezTo>
                  <a:pt x="345" y="364"/>
                  <a:pt x="316" y="324"/>
                  <a:pt x="315" y="324"/>
                </a:cubicBezTo>
                <a:lnTo>
                  <a:pt x="239" y="389"/>
                </a:lnTo>
                <a:lnTo>
                  <a:pt x="239" y="565"/>
                </a:lnTo>
                <a:lnTo>
                  <a:pt x="337" y="565"/>
                </a:lnTo>
                <a:lnTo>
                  <a:pt x="337" y="621"/>
                </a:lnTo>
                <a:lnTo>
                  <a:pt x="326" y="62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8" name="Freeform 507"/>
          <p:cNvSpPr/>
          <p:nvPr/>
        </p:nvSpPr>
        <p:spPr>
          <a:xfrm>
            <a:off x="6627240" y="2250360"/>
            <a:ext cx="289080" cy="170280"/>
          </a:xfrm>
          <a:custGeom>
            <a:avLst/>
            <a:gdLst/>
            <a:ahLst/>
            <a:cxnLst/>
            <a:rect l="0" t="0" r="r" b="b"/>
            <a:pathLst>
              <a:path w="803" h="473">
                <a:moveTo>
                  <a:pt x="13" y="219"/>
                </a:moveTo>
                <a:lnTo>
                  <a:pt x="705" y="219"/>
                </a:lnTo>
                <a:cubicBezTo>
                  <a:pt x="635" y="167"/>
                  <a:pt x="592" y="99"/>
                  <a:pt x="575" y="17"/>
                </a:cubicBezTo>
                <a:lnTo>
                  <a:pt x="575" y="14"/>
                </a:lnTo>
                <a:cubicBezTo>
                  <a:pt x="575" y="13"/>
                  <a:pt x="575" y="12"/>
                  <a:pt x="575" y="11"/>
                </a:cubicBezTo>
                <a:cubicBezTo>
                  <a:pt x="575" y="4"/>
                  <a:pt x="580" y="0"/>
                  <a:pt x="590" y="0"/>
                </a:cubicBezTo>
                <a:lnTo>
                  <a:pt x="593" y="0"/>
                </a:lnTo>
                <a:cubicBezTo>
                  <a:pt x="598" y="0"/>
                  <a:pt x="602" y="1"/>
                  <a:pt x="603" y="1"/>
                </a:cubicBezTo>
                <a:cubicBezTo>
                  <a:pt x="605" y="2"/>
                  <a:pt x="607" y="3"/>
                  <a:pt x="609" y="5"/>
                </a:cubicBezTo>
                <a:cubicBezTo>
                  <a:pt x="611" y="7"/>
                  <a:pt x="612" y="9"/>
                  <a:pt x="612" y="13"/>
                </a:cubicBezTo>
                <a:cubicBezTo>
                  <a:pt x="612" y="17"/>
                  <a:pt x="612" y="22"/>
                  <a:pt x="614" y="28"/>
                </a:cubicBezTo>
                <a:cubicBezTo>
                  <a:pt x="616" y="34"/>
                  <a:pt x="618" y="41"/>
                  <a:pt x="622" y="50"/>
                </a:cubicBezTo>
                <a:cubicBezTo>
                  <a:pt x="635" y="90"/>
                  <a:pt x="657" y="128"/>
                  <a:pt x="687" y="159"/>
                </a:cubicBezTo>
                <a:cubicBezTo>
                  <a:pt x="718" y="191"/>
                  <a:pt x="754" y="214"/>
                  <a:pt x="795" y="227"/>
                </a:cubicBezTo>
                <a:cubicBezTo>
                  <a:pt x="800" y="229"/>
                  <a:pt x="803" y="232"/>
                  <a:pt x="803" y="237"/>
                </a:cubicBezTo>
                <a:cubicBezTo>
                  <a:pt x="803" y="241"/>
                  <a:pt x="801" y="243"/>
                  <a:pt x="798" y="245"/>
                </a:cubicBezTo>
                <a:cubicBezTo>
                  <a:pt x="795" y="247"/>
                  <a:pt x="788" y="250"/>
                  <a:pt x="777" y="254"/>
                </a:cubicBezTo>
                <a:cubicBezTo>
                  <a:pt x="765" y="258"/>
                  <a:pt x="754" y="264"/>
                  <a:pt x="742" y="271"/>
                </a:cubicBezTo>
                <a:cubicBezTo>
                  <a:pt x="718" y="287"/>
                  <a:pt x="696" y="305"/>
                  <a:pt x="678" y="326"/>
                </a:cubicBezTo>
                <a:cubicBezTo>
                  <a:pt x="660" y="346"/>
                  <a:pt x="647" y="366"/>
                  <a:pt x="638" y="386"/>
                </a:cubicBezTo>
                <a:cubicBezTo>
                  <a:pt x="629" y="406"/>
                  <a:pt x="622" y="421"/>
                  <a:pt x="619" y="431"/>
                </a:cubicBezTo>
                <a:cubicBezTo>
                  <a:pt x="615" y="441"/>
                  <a:pt x="613" y="451"/>
                  <a:pt x="612" y="459"/>
                </a:cubicBezTo>
                <a:cubicBezTo>
                  <a:pt x="610" y="465"/>
                  <a:pt x="609" y="469"/>
                  <a:pt x="607" y="470"/>
                </a:cubicBezTo>
                <a:cubicBezTo>
                  <a:pt x="605" y="471"/>
                  <a:pt x="600" y="472"/>
                  <a:pt x="593" y="473"/>
                </a:cubicBezTo>
                <a:cubicBezTo>
                  <a:pt x="581" y="473"/>
                  <a:pt x="575" y="469"/>
                  <a:pt x="575" y="463"/>
                </a:cubicBezTo>
                <a:cubicBezTo>
                  <a:pt x="575" y="459"/>
                  <a:pt x="576" y="451"/>
                  <a:pt x="579" y="440"/>
                </a:cubicBezTo>
                <a:cubicBezTo>
                  <a:pt x="598" y="364"/>
                  <a:pt x="640" y="303"/>
                  <a:pt x="705" y="255"/>
                </a:cubicBezTo>
                <a:lnTo>
                  <a:pt x="13" y="255"/>
                </a:lnTo>
                <a:cubicBezTo>
                  <a:pt x="5" y="251"/>
                  <a:pt x="0" y="245"/>
                  <a:pt x="0" y="237"/>
                </a:cubicBezTo>
                <a:cubicBezTo>
                  <a:pt x="0" y="229"/>
                  <a:pt x="5" y="223"/>
                  <a:pt x="13" y="21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9" name="Freeform 508"/>
          <p:cNvSpPr/>
          <p:nvPr/>
        </p:nvSpPr>
        <p:spPr>
          <a:xfrm>
            <a:off x="7036920" y="2193480"/>
            <a:ext cx="264600" cy="223560"/>
          </a:xfrm>
          <a:custGeom>
            <a:avLst/>
            <a:gdLst/>
            <a:ahLst/>
            <a:cxnLst/>
            <a:rect l="0" t="0" r="r" b="b"/>
            <a:pathLst>
              <a:path w="735" h="621">
                <a:moveTo>
                  <a:pt x="326" y="621"/>
                </a:moveTo>
                <a:cubicBezTo>
                  <a:pt x="312" y="619"/>
                  <a:pt x="260" y="618"/>
                  <a:pt x="169" y="618"/>
                </a:cubicBezTo>
                <a:cubicBezTo>
                  <a:pt x="78" y="618"/>
                  <a:pt x="26" y="619"/>
                  <a:pt x="11" y="621"/>
                </a:cubicBezTo>
                <a:lnTo>
                  <a:pt x="0" y="621"/>
                </a:lnTo>
                <a:lnTo>
                  <a:pt x="0" y="565"/>
                </a:lnTo>
                <a:lnTo>
                  <a:pt x="98" y="565"/>
                </a:lnTo>
                <a:lnTo>
                  <a:pt x="98" y="56"/>
                </a:lnTo>
                <a:lnTo>
                  <a:pt x="0" y="56"/>
                </a:lnTo>
                <a:lnTo>
                  <a:pt x="0" y="0"/>
                </a:lnTo>
                <a:lnTo>
                  <a:pt x="11" y="0"/>
                </a:lnTo>
                <a:cubicBezTo>
                  <a:pt x="26" y="2"/>
                  <a:pt x="78" y="3"/>
                  <a:pt x="169" y="3"/>
                </a:cubicBezTo>
                <a:cubicBezTo>
                  <a:pt x="260" y="3"/>
                  <a:pt x="312" y="2"/>
                  <a:pt x="326" y="0"/>
                </a:cubicBezTo>
                <a:lnTo>
                  <a:pt x="337" y="0"/>
                </a:lnTo>
                <a:lnTo>
                  <a:pt x="337" y="56"/>
                </a:lnTo>
                <a:lnTo>
                  <a:pt x="240" y="56"/>
                </a:lnTo>
                <a:lnTo>
                  <a:pt x="240" y="315"/>
                </a:lnTo>
                <a:lnTo>
                  <a:pt x="391" y="184"/>
                </a:lnTo>
                <a:lnTo>
                  <a:pt x="538" y="56"/>
                </a:lnTo>
                <a:lnTo>
                  <a:pt x="475" y="56"/>
                </a:lnTo>
                <a:lnTo>
                  <a:pt x="475" y="0"/>
                </a:lnTo>
                <a:lnTo>
                  <a:pt x="485" y="0"/>
                </a:lnTo>
                <a:cubicBezTo>
                  <a:pt x="498" y="2"/>
                  <a:pt x="544" y="3"/>
                  <a:pt x="623" y="3"/>
                </a:cubicBezTo>
                <a:cubicBezTo>
                  <a:pt x="675" y="3"/>
                  <a:pt x="706" y="2"/>
                  <a:pt x="715" y="0"/>
                </a:cubicBezTo>
                <a:lnTo>
                  <a:pt x="721" y="0"/>
                </a:lnTo>
                <a:lnTo>
                  <a:pt x="721" y="56"/>
                </a:lnTo>
                <a:lnTo>
                  <a:pt x="625" y="56"/>
                </a:lnTo>
                <a:lnTo>
                  <a:pt x="519" y="147"/>
                </a:lnTo>
                <a:cubicBezTo>
                  <a:pt x="455" y="202"/>
                  <a:pt x="420" y="233"/>
                  <a:pt x="414" y="239"/>
                </a:cubicBezTo>
                <a:cubicBezTo>
                  <a:pt x="413" y="239"/>
                  <a:pt x="414" y="240"/>
                  <a:pt x="415" y="242"/>
                </a:cubicBezTo>
                <a:cubicBezTo>
                  <a:pt x="416" y="245"/>
                  <a:pt x="421" y="252"/>
                  <a:pt x="429" y="263"/>
                </a:cubicBezTo>
                <a:cubicBezTo>
                  <a:pt x="438" y="275"/>
                  <a:pt x="449" y="291"/>
                  <a:pt x="464" y="311"/>
                </a:cubicBezTo>
                <a:cubicBezTo>
                  <a:pt x="479" y="331"/>
                  <a:pt x="502" y="362"/>
                  <a:pt x="531" y="402"/>
                </a:cubicBezTo>
                <a:lnTo>
                  <a:pt x="651" y="564"/>
                </a:lnTo>
                <a:lnTo>
                  <a:pt x="693" y="565"/>
                </a:lnTo>
                <a:lnTo>
                  <a:pt x="735" y="565"/>
                </a:lnTo>
                <a:lnTo>
                  <a:pt x="735" y="621"/>
                </a:lnTo>
                <a:lnTo>
                  <a:pt x="726" y="621"/>
                </a:lnTo>
                <a:cubicBezTo>
                  <a:pt x="719" y="619"/>
                  <a:pt x="677" y="618"/>
                  <a:pt x="598" y="618"/>
                </a:cubicBezTo>
                <a:cubicBezTo>
                  <a:pt x="507" y="618"/>
                  <a:pt x="455" y="619"/>
                  <a:pt x="440" y="621"/>
                </a:cubicBezTo>
                <a:lnTo>
                  <a:pt x="428" y="621"/>
                </a:lnTo>
                <a:lnTo>
                  <a:pt x="428" y="565"/>
                </a:lnTo>
                <a:lnTo>
                  <a:pt x="461" y="565"/>
                </a:lnTo>
                <a:cubicBezTo>
                  <a:pt x="482" y="565"/>
                  <a:pt x="492" y="564"/>
                  <a:pt x="492" y="564"/>
                </a:cubicBezTo>
                <a:cubicBezTo>
                  <a:pt x="492" y="563"/>
                  <a:pt x="462" y="523"/>
                  <a:pt x="404" y="444"/>
                </a:cubicBezTo>
                <a:cubicBezTo>
                  <a:pt x="346" y="364"/>
                  <a:pt x="316" y="324"/>
                  <a:pt x="315" y="324"/>
                </a:cubicBezTo>
                <a:lnTo>
                  <a:pt x="240" y="389"/>
                </a:lnTo>
                <a:lnTo>
                  <a:pt x="240" y="565"/>
                </a:lnTo>
                <a:lnTo>
                  <a:pt x="337" y="565"/>
                </a:lnTo>
                <a:lnTo>
                  <a:pt x="337" y="621"/>
                </a:lnTo>
                <a:lnTo>
                  <a:pt x="326" y="62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0" name="Freeform 509"/>
          <p:cNvSpPr/>
          <p:nvPr/>
        </p:nvSpPr>
        <p:spPr>
          <a:xfrm>
            <a:off x="7324920" y="2193480"/>
            <a:ext cx="370800" cy="225720"/>
          </a:xfrm>
          <a:custGeom>
            <a:avLst/>
            <a:gdLst/>
            <a:ahLst/>
            <a:cxnLst/>
            <a:rect l="0" t="0" r="r" b="b"/>
            <a:pathLst>
              <a:path w="1030" h="627">
                <a:moveTo>
                  <a:pt x="806" y="0"/>
                </a:moveTo>
                <a:lnTo>
                  <a:pt x="929" y="3"/>
                </a:lnTo>
                <a:cubicBezTo>
                  <a:pt x="983" y="3"/>
                  <a:pt x="1015" y="2"/>
                  <a:pt x="1024" y="0"/>
                </a:cubicBezTo>
                <a:lnTo>
                  <a:pt x="1030" y="0"/>
                </a:lnTo>
                <a:lnTo>
                  <a:pt x="1030" y="56"/>
                </a:lnTo>
                <a:lnTo>
                  <a:pt x="948" y="56"/>
                </a:lnTo>
                <a:lnTo>
                  <a:pt x="843" y="331"/>
                </a:lnTo>
                <a:cubicBezTo>
                  <a:pt x="827" y="374"/>
                  <a:pt x="810" y="419"/>
                  <a:pt x="792" y="466"/>
                </a:cubicBezTo>
                <a:cubicBezTo>
                  <a:pt x="774" y="515"/>
                  <a:pt x="760" y="550"/>
                  <a:pt x="751" y="574"/>
                </a:cubicBezTo>
                <a:cubicBezTo>
                  <a:pt x="741" y="597"/>
                  <a:pt x="737" y="610"/>
                  <a:pt x="736" y="612"/>
                </a:cubicBezTo>
                <a:cubicBezTo>
                  <a:pt x="733" y="618"/>
                  <a:pt x="729" y="622"/>
                  <a:pt x="724" y="625"/>
                </a:cubicBezTo>
                <a:cubicBezTo>
                  <a:pt x="721" y="626"/>
                  <a:pt x="713" y="627"/>
                  <a:pt x="700" y="627"/>
                </a:cubicBezTo>
                <a:lnTo>
                  <a:pt x="693" y="627"/>
                </a:lnTo>
                <a:cubicBezTo>
                  <a:pt x="684" y="627"/>
                  <a:pt x="678" y="626"/>
                  <a:pt x="675" y="625"/>
                </a:cubicBezTo>
                <a:cubicBezTo>
                  <a:pt x="672" y="624"/>
                  <a:pt x="669" y="620"/>
                  <a:pt x="664" y="612"/>
                </a:cubicBezTo>
                <a:cubicBezTo>
                  <a:pt x="664" y="611"/>
                  <a:pt x="660" y="602"/>
                  <a:pt x="654" y="586"/>
                </a:cubicBezTo>
                <a:cubicBezTo>
                  <a:pt x="647" y="569"/>
                  <a:pt x="638" y="544"/>
                  <a:pt x="625" y="511"/>
                </a:cubicBezTo>
                <a:cubicBezTo>
                  <a:pt x="612" y="477"/>
                  <a:pt x="600" y="445"/>
                  <a:pt x="589" y="414"/>
                </a:cubicBezTo>
                <a:lnTo>
                  <a:pt x="515" y="221"/>
                </a:lnTo>
                <a:lnTo>
                  <a:pt x="441" y="414"/>
                </a:lnTo>
                <a:cubicBezTo>
                  <a:pt x="425" y="455"/>
                  <a:pt x="408" y="502"/>
                  <a:pt x="389" y="550"/>
                </a:cubicBezTo>
                <a:cubicBezTo>
                  <a:pt x="376" y="586"/>
                  <a:pt x="368" y="607"/>
                  <a:pt x="365" y="613"/>
                </a:cubicBezTo>
                <a:cubicBezTo>
                  <a:pt x="362" y="619"/>
                  <a:pt x="358" y="623"/>
                  <a:pt x="354" y="625"/>
                </a:cubicBezTo>
                <a:cubicBezTo>
                  <a:pt x="351" y="626"/>
                  <a:pt x="343" y="627"/>
                  <a:pt x="330" y="627"/>
                </a:cubicBezTo>
                <a:lnTo>
                  <a:pt x="321" y="627"/>
                </a:lnTo>
                <a:cubicBezTo>
                  <a:pt x="307" y="627"/>
                  <a:pt x="298" y="622"/>
                  <a:pt x="294" y="612"/>
                </a:cubicBezTo>
                <a:cubicBezTo>
                  <a:pt x="294" y="610"/>
                  <a:pt x="289" y="598"/>
                  <a:pt x="280" y="575"/>
                </a:cubicBezTo>
                <a:cubicBezTo>
                  <a:pt x="271" y="551"/>
                  <a:pt x="257" y="515"/>
                  <a:pt x="239" y="466"/>
                </a:cubicBezTo>
                <a:cubicBezTo>
                  <a:pt x="220" y="418"/>
                  <a:pt x="203" y="373"/>
                  <a:pt x="187" y="331"/>
                </a:cubicBezTo>
                <a:lnTo>
                  <a:pt x="83" y="56"/>
                </a:lnTo>
                <a:lnTo>
                  <a:pt x="0" y="56"/>
                </a:lnTo>
                <a:lnTo>
                  <a:pt x="0" y="0"/>
                </a:lnTo>
                <a:lnTo>
                  <a:pt x="10" y="0"/>
                </a:lnTo>
                <a:cubicBezTo>
                  <a:pt x="16" y="2"/>
                  <a:pt x="60" y="3"/>
                  <a:pt x="144" y="3"/>
                </a:cubicBezTo>
                <a:cubicBezTo>
                  <a:pt x="233" y="3"/>
                  <a:pt x="285" y="2"/>
                  <a:pt x="299" y="0"/>
                </a:cubicBezTo>
                <a:lnTo>
                  <a:pt x="311" y="0"/>
                </a:lnTo>
                <a:lnTo>
                  <a:pt x="311" y="56"/>
                </a:lnTo>
                <a:lnTo>
                  <a:pt x="270" y="56"/>
                </a:lnTo>
                <a:cubicBezTo>
                  <a:pt x="243" y="56"/>
                  <a:pt x="230" y="57"/>
                  <a:pt x="230" y="57"/>
                </a:cubicBezTo>
                <a:lnTo>
                  <a:pt x="373" y="433"/>
                </a:lnTo>
                <a:lnTo>
                  <a:pt x="429" y="287"/>
                </a:lnTo>
                <a:lnTo>
                  <a:pt x="485" y="140"/>
                </a:lnTo>
                <a:lnTo>
                  <a:pt x="453" y="56"/>
                </a:lnTo>
                <a:lnTo>
                  <a:pt x="370" y="56"/>
                </a:lnTo>
                <a:lnTo>
                  <a:pt x="370" y="0"/>
                </a:lnTo>
                <a:lnTo>
                  <a:pt x="380" y="0"/>
                </a:lnTo>
                <a:cubicBezTo>
                  <a:pt x="386" y="2"/>
                  <a:pt x="430" y="3"/>
                  <a:pt x="514" y="3"/>
                </a:cubicBezTo>
                <a:cubicBezTo>
                  <a:pt x="603" y="3"/>
                  <a:pt x="655" y="2"/>
                  <a:pt x="669" y="0"/>
                </a:cubicBezTo>
                <a:lnTo>
                  <a:pt x="681" y="0"/>
                </a:lnTo>
                <a:lnTo>
                  <a:pt x="681" y="56"/>
                </a:lnTo>
                <a:lnTo>
                  <a:pt x="640" y="56"/>
                </a:lnTo>
                <a:cubicBezTo>
                  <a:pt x="613" y="56"/>
                  <a:pt x="600" y="57"/>
                  <a:pt x="600" y="57"/>
                </a:cubicBezTo>
                <a:lnTo>
                  <a:pt x="743" y="433"/>
                </a:lnTo>
                <a:cubicBezTo>
                  <a:pt x="744" y="433"/>
                  <a:pt x="769" y="370"/>
                  <a:pt x="816" y="245"/>
                </a:cubicBezTo>
                <a:cubicBezTo>
                  <a:pt x="864" y="120"/>
                  <a:pt x="888" y="57"/>
                  <a:pt x="888" y="56"/>
                </a:cubicBezTo>
                <a:lnTo>
                  <a:pt x="796" y="56"/>
                </a:lnTo>
                <a:lnTo>
                  <a:pt x="796" y="0"/>
                </a:lnTo>
                <a:lnTo>
                  <a:pt x="806"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1" name="Freeform 510"/>
          <p:cNvSpPr/>
          <p:nvPr/>
        </p:nvSpPr>
        <p:spPr>
          <a:xfrm>
            <a:off x="7721280" y="2141640"/>
            <a:ext cx="197640" cy="157320"/>
          </a:xfrm>
          <a:custGeom>
            <a:avLst/>
            <a:gdLst/>
            <a:ahLst/>
            <a:cxnLst/>
            <a:rect l="0" t="0" r="r" b="b"/>
            <a:pathLst>
              <a:path w="549" h="437">
                <a:moveTo>
                  <a:pt x="164" y="35"/>
                </a:moveTo>
                <a:cubicBezTo>
                  <a:pt x="164" y="32"/>
                  <a:pt x="150" y="30"/>
                  <a:pt x="126" y="30"/>
                </a:cubicBezTo>
                <a:cubicBezTo>
                  <a:pt x="116" y="30"/>
                  <a:pt x="110" y="29"/>
                  <a:pt x="107" y="29"/>
                </a:cubicBezTo>
                <a:cubicBezTo>
                  <a:pt x="104" y="28"/>
                  <a:pt x="103" y="27"/>
                  <a:pt x="103" y="23"/>
                </a:cubicBezTo>
                <a:cubicBezTo>
                  <a:pt x="103" y="22"/>
                  <a:pt x="103" y="19"/>
                  <a:pt x="104" y="14"/>
                </a:cubicBezTo>
                <a:cubicBezTo>
                  <a:pt x="106" y="6"/>
                  <a:pt x="108" y="1"/>
                  <a:pt x="110" y="1"/>
                </a:cubicBezTo>
                <a:cubicBezTo>
                  <a:pt x="111" y="0"/>
                  <a:pt x="113" y="0"/>
                  <a:pt x="117" y="0"/>
                </a:cubicBezTo>
                <a:lnTo>
                  <a:pt x="120" y="0"/>
                </a:lnTo>
                <a:cubicBezTo>
                  <a:pt x="138" y="1"/>
                  <a:pt x="168" y="1"/>
                  <a:pt x="208" y="1"/>
                </a:cubicBezTo>
                <a:cubicBezTo>
                  <a:pt x="223" y="1"/>
                  <a:pt x="236" y="1"/>
                  <a:pt x="248" y="1"/>
                </a:cubicBezTo>
                <a:cubicBezTo>
                  <a:pt x="261" y="1"/>
                  <a:pt x="270" y="1"/>
                  <a:pt x="277" y="1"/>
                </a:cubicBezTo>
                <a:cubicBezTo>
                  <a:pt x="284" y="0"/>
                  <a:pt x="288" y="0"/>
                  <a:pt x="290" y="1"/>
                </a:cubicBezTo>
                <a:cubicBezTo>
                  <a:pt x="297" y="1"/>
                  <a:pt x="301" y="3"/>
                  <a:pt x="301" y="6"/>
                </a:cubicBezTo>
                <a:cubicBezTo>
                  <a:pt x="301" y="8"/>
                  <a:pt x="300" y="11"/>
                  <a:pt x="299" y="15"/>
                </a:cubicBezTo>
                <a:cubicBezTo>
                  <a:pt x="298" y="16"/>
                  <a:pt x="298" y="17"/>
                  <a:pt x="298" y="19"/>
                </a:cubicBezTo>
                <a:cubicBezTo>
                  <a:pt x="298" y="20"/>
                  <a:pt x="298" y="22"/>
                  <a:pt x="298" y="22"/>
                </a:cubicBezTo>
                <a:cubicBezTo>
                  <a:pt x="297" y="23"/>
                  <a:pt x="297" y="24"/>
                  <a:pt x="296" y="25"/>
                </a:cubicBezTo>
                <a:cubicBezTo>
                  <a:pt x="296" y="26"/>
                  <a:pt x="295" y="27"/>
                  <a:pt x="294" y="27"/>
                </a:cubicBezTo>
                <a:cubicBezTo>
                  <a:pt x="293" y="27"/>
                  <a:pt x="293" y="28"/>
                  <a:pt x="292" y="28"/>
                </a:cubicBezTo>
                <a:cubicBezTo>
                  <a:pt x="291" y="29"/>
                  <a:pt x="289" y="29"/>
                  <a:pt x="287" y="29"/>
                </a:cubicBezTo>
                <a:cubicBezTo>
                  <a:pt x="285" y="29"/>
                  <a:pt x="283" y="29"/>
                  <a:pt x="282" y="30"/>
                </a:cubicBezTo>
                <a:cubicBezTo>
                  <a:pt x="280" y="30"/>
                  <a:pt x="277" y="30"/>
                  <a:pt x="273" y="30"/>
                </a:cubicBezTo>
                <a:cubicBezTo>
                  <a:pt x="256" y="30"/>
                  <a:pt x="245" y="31"/>
                  <a:pt x="240" y="31"/>
                </a:cubicBezTo>
                <a:cubicBezTo>
                  <a:pt x="235" y="32"/>
                  <a:pt x="232" y="35"/>
                  <a:pt x="229" y="38"/>
                </a:cubicBezTo>
                <a:lnTo>
                  <a:pt x="177" y="241"/>
                </a:lnTo>
                <a:cubicBezTo>
                  <a:pt x="177" y="241"/>
                  <a:pt x="216" y="211"/>
                  <a:pt x="294" y="149"/>
                </a:cubicBezTo>
                <a:cubicBezTo>
                  <a:pt x="372" y="88"/>
                  <a:pt x="412" y="57"/>
                  <a:pt x="414" y="55"/>
                </a:cubicBezTo>
                <a:cubicBezTo>
                  <a:pt x="420" y="49"/>
                  <a:pt x="423" y="44"/>
                  <a:pt x="423" y="40"/>
                </a:cubicBezTo>
                <a:cubicBezTo>
                  <a:pt x="423" y="34"/>
                  <a:pt x="418" y="30"/>
                  <a:pt x="407" y="30"/>
                </a:cubicBezTo>
                <a:cubicBezTo>
                  <a:pt x="400" y="30"/>
                  <a:pt x="397" y="27"/>
                  <a:pt x="397" y="22"/>
                </a:cubicBezTo>
                <a:cubicBezTo>
                  <a:pt x="397" y="22"/>
                  <a:pt x="398" y="19"/>
                  <a:pt x="399" y="14"/>
                </a:cubicBezTo>
                <a:cubicBezTo>
                  <a:pt x="400" y="8"/>
                  <a:pt x="401" y="5"/>
                  <a:pt x="402" y="4"/>
                </a:cubicBezTo>
                <a:cubicBezTo>
                  <a:pt x="403" y="2"/>
                  <a:pt x="407" y="1"/>
                  <a:pt x="413" y="1"/>
                </a:cubicBezTo>
                <a:cubicBezTo>
                  <a:pt x="415" y="1"/>
                  <a:pt x="422" y="1"/>
                  <a:pt x="435" y="1"/>
                </a:cubicBezTo>
                <a:cubicBezTo>
                  <a:pt x="449" y="2"/>
                  <a:pt x="466" y="2"/>
                  <a:pt x="486" y="2"/>
                </a:cubicBezTo>
                <a:cubicBezTo>
                  <a:pt x="496" y="2"/>
                  <a:pt x="506" y="2"/>
                  <a:pt x="517" y="1"/>
                </a:cubicBezTo>
                <a:cubicBezTo>
                  <a:pt x="528" y="1"/>
                  <a:pt x="534" y="1"/>
                  <a:pt x="536" y="1"/>
                </a:cubicBezTo>
                <a:cubicBezTo>
                  <a:pt x="545" y="1"/>
                  <a:pt x="549" y="3"/>
                  <a:pt x="549" y="7"/>
                </a:cubicBezTo>
                <a:cubicBezTo>
                  <a:pt x="549" y="17"/>
                  <a:pt x="547" y="23"/>
                  <a:pt x="544" y="26"/>
                </a:cubicBezTo>
                <a:cubicBezTo>
                  <a:pt x="543" y="28"/>
                  <a:pt x="539" y="30"/>
                  <a:pt x="532" y="30"/>
                </a:cubicBezTo>
                <a:cubicBezTo>
                  <a:pt x="500" y="32"/>
                  <a:pt x="471" y="42"/>
                  <a:pt x="445" y="62"/>
                </a:cubicBezTo>
                <a:cubicBezTo>
                  <a:pt x="438" y="66"/>
                  <a:pt x="423" y="77"/>
                  <a:pt x="400" y="95"/>
                </a:cubicBezTo>
                <a:cubicBezTo>
                  <a:pt x="377" y="113"/>
                  <a:pt x="356" y="130"/>
                  <a:pt x="336" y="146"/>
                </a:cubicBezTo>
                <a:lnTo>
                  <a:pt x="306" y="169"/>
                </a:lnTo>
                <a:lnTo>
                  <a:pt x="312" y="183"/>
                </a:lnTo>
                <a:cubicBezTo>
                  <a:pt x="316" y="193"/>
                  <a:pt x="322" y="207"/>
                  <a:pt x="330" y="226"/>
                </a:cubicBezTo>
                <a:cubicBezTo>
                  <a:pt x="338" y="245"/>
                  <a:pt x="346" y="263"/>
                  <a:pt x="352" y="280"/>
                </a:cubicBezTo>
                <a:cubicBezTo>
                  <a:pt x="384" y="356"/>
                  <a:pt x="401" y="396"/>
                  <a:pt x="403" y="398"/>
                </a:cubicBezTo>
                <a:cubicBezTo>
                  <a:pt x="404" y="399"/>
                  <a:pt x="405" y="400"/>
                  <a:pt x="407" y="401"/>
                </a:cubicBezTo>
                <a:cubicBezTo>
                  <a:pt x="413" y="405"/>
                  <a:pt x="423" y="407"/>
                  <a:pt x="439" y="408"/>
                </a:cubicBezTo>
                <a:lnTo>
                  <a:pt x="453" y="408"/>
                </a:lnTo>
                <a:cubicBezTo>
                  <a:pt x="455" y="411"/>
                  <a:pt x="456" y="413"/>
                  <a:pt x="456" y="413"/>
                </a:cubicBezTo>
                <a:cubicBezTo>
                  <a:pt x="456" y="414"/>
                  <a:pt x="456" y="418"/>
                  <a:pt x="455" y="425"/>
                </a:cubicBezTo>
                <a:cubicBezTo>
                  <a:pt x="453" y="430"/>
                  <a:pt x="451" y="434"/>
                  <a:pt x="448" y="437"/>
                </a:cubicBezTo>
                <a:lnTo>
                  <a:pt x="441" y="437"/>
                </a:lnTo>
                <a:cubicBezTo>
                  <a:pt x="424" y="436"/>
                  <a:pt x="404" y="435"/>
                  <a:pt x="381" y="435"/>
                </a:cubicBezTo>
                <a:cubicBezTo>
                  <a:pt x="329" y="435"/>
                  <a:pt x="299" y="436"/>
                  <a:pt x="293" y="437"/>
                </a:cubicBezTo>
                <a:lnTo>
                  <a:pt x="287" y="437"/>
                </a:lnTo>
                <a:cubicBezTo>
                  <a:pt x="284" y="434"/>
                  <a:pt x="283" y="433"/>
                  <a:pt x="283" y="431"/>
                </a:cubicBezTo>
                <a:cubicBezTo>
                  <a:pt x="283" y="430"/>
                  <a:pt x="283" y="426"/>
                  <a:pt x="284" y="420"/>
                </a:cubicBezTo>
                <a:cubicBezTo>
                  <a:pt x="286" y="414"/>
                  <a:pt x="287" y="411"/>
                  <a:pt x="288" y="410"/>
                </a:cubicBezTo>
                <a:cubicBezTo>
                  <a:pt x="289" y="408"/>
                  <a:pt x="291" y="408"/>
                  <a:pt x="295" y="408"/>
                </a:cubicBezTo>
                <a:lnTo>
                  <a:pt x="297" y="408"/>
                </a:lnTo>
                <a:cubicBezTo>
                  <a:pt x="318" y="408"/>
                  <a:pt x="329" y="402"/>
                  <a:pt x="329" y="392"/>
                </a:cubicBezTo>
                <a:cubicBezTo>
                  <a:pt x="329" y="390"/>
                  <a:pt x="323" y="375"/>
                  <a:pt x="312" y="346"/>
                </a:cubicBezTo>
                <a:cubicBezTo>
                  <a:pt x="300" y="318"/>
                  <a:pt x="293" y="302"/>
                  <a:pt x="291" y="298"/>
                </a:cubicBezTo>
                <a:lnTo>
                  <a:pt x="254" y="210"/>
                </a:lnTo>
                <a:lnTo>
                  <a:pt x="211" y="244"/>
                </a:lnTo>
                <a:lnTo>
                  <a:pt x="167" y="278"/>
                </a:lnTo>
                <a:lnTo>
                  <a:pt x="152" y="337"/>
                </a:lnTo>
                <a:cubicBezTo>
                  <a:pt x="142" y="377"/>
                  <a:pt x="137" y="398"/>
                  <a:pt x="137" y="400"/>
                </a:cubicBezTo>
                <a:cubicBezTo>
                  <a:pt x="137" y="403"/>
                  <a:pt x="139" y="405"/>
                  <a:pt x="142" y="406"/>
                </a:cubicBezTo>
                <a:cubicBezTo>
                  <a:pt x="145" y="407"/>
                  <a:pt x="156" y="407"/>
                  <a:pt x="175" y="408"/>
                </a:cubicBezTo>
                <a:lnTo>
                  <a:pt x="195" y="408"/>
                </a:lnTo>
                <a:cubicBezTo>
                  <a:pt x="197" y="412"/>
                  <a:pt x="199" y="414"/>
                  <a:pt x="199" y="415"/>
                </a:cubicBezTo>
                <a:cubicBezTo>
                  <a:pt x="199" y="422"/>
                  <a:pt x="197" y="428"/>
                  <a:pt x="194" y="434"/>
                </a:cubicBezTo>
                <a:cubicBezTo>
                  <a:pt x="192" y="436"/>
                  <a:pt x="189" y="437"/>
                  <a:pt x="184" y="437"/>
                </a:cubicBezTo>
                <a:cubicBezTo>
                  <a:pt x="183" y="437"/>
                  <a:pt x="175" y="437"/>
                  <a:pt x="160" y="436"/>
                </a:cubicBezTo>
                <a:cubicBezTo>
                  <a:pt x="145" y="436"/>
                  <a:pt x="124" y="436"/>
                  <a:pt x="96" y="436"/>
                </a:cubicBezTo>
                <a:cubicBezTo>
                  <a:pt x="69" y="436"/>
                  <a:pt x="49" y="436"/>
                  <a:pt x="35" y="436"/>
                </a:cubicBezTo>
                <a:cubicBezTo>
                  <a:pt x="21" y="436"/>
                  <a:pt x="13" y="436"/>
                  <a:pt x="12" y="436"/>
                </a:cubicBezTo>
                <a:cubicBezTo>
                  <a:pt x="4" y="436"/>
                  <a:pt x="0" y="434"/>
                  <a:pt x="0" y="430"/>
                </a:cubicBezTo>
                <a:cubicBezTo>
                  <a:pt x="0" y="429"/>
                  <a:pt x="1" y="426"/>
                  <a:pt x="2" y="421"/>
                </a:cubicBezTo>
                <a:cubicBezTo>
                  <a:pt x="4" y="414"/>
                  <a:pt x="6" y="410"/>
                  <a:pt x="7" y="410"/>
                </a:cubicBezTo>
                <a:cubicBezTo>
                  <a:pt x="9" y="409"/>
                  <a:pt x="14" y="408"/>
                  <a:pt x="22" y="408"/>
                </a:cubicBezTo>
                <a:cubicBezTo>
                  <a:pt x="34" y="408"/>
                  <a:pt x="46" y="407"/>
                  <a:pt x="60" y="406"/>
                </a:cubicBezTo>
                <a:cubicBezTo>
                  <a:pt x="66" y="404"/>
                  <a:pt x="70" y="402"/>
                  <a:pt x="73" y="398"/>
                </a:cubicBezTo>
                <a:cubicBezTo>
                  <a:pt x="74" y="396"/>
                  <a:pt x="89" y="336"/>
                  <a:pt x="118" y="220"/>
                </a:cubicBezTo>
                <a:cubicBezTo>
                  <a:pt x="148" y="103"/>
                  <a:pt x="164" y="42"/>
                  <a:pt x="164" y="3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2" name="Freeform 511"/>
          <p:cNvSpPr/>
          <p:nvPr/>
        </p:nvSpPr>
        <p:spPr>
          <a:xfrm>
            <a:off x="7725240" y="2357280"/>
            <a:ext cx="117000" cy="162000"/>
          </a:xfrm>
          <a:custGeom>
            <a:avLst/>
            <a:gdLst/>
            <a:ahLst/>
            <a:cxnLst/>
            <a:rect l="0" t="0" r="r" b="b"/>
            <a:pathLst>
              <a:path w="325" h="450">
                <a:moveTo>
                  <a:pt x="58" y="7"/>
                </a:moveTo>
                <a:cubicBezTo>
                  <a:pt x="58" y="7"/>
                  <a:pt x="74" y="6"/>
                  <a:pt x="104" y="3"/>
                </a:cubicBezTo>
                <a:cubicBezTo>
                  <a:pt x="134" y="1"/>
                  <a:pt x="150" y="0"/>
                  <a:pt x="151" y="0"/>
                </a:cubicBezTo>
                <a:cubicBezTo>
                  <a:pt x="156" y="0"/>
                  <a:pt x="158" y="1"/>
                  <a:pt x="158" y="5"/>
                </a:cubicBezTo>
                <a:cubicBezTo>
                  <a:pt x="158" y="10"/>
                  <a:pt x="151" y="42"/>
                  <a:pt x="135" y="102"/>
                </a:cubicBezTo>
                <a:cubicBezTo>
                  <a:pt x="119" y="165"/>
                  <a:pt x="111" y="197"/>
                  <a:pt x="111" y="198"/>
                </a:cubicBezTo>
                <a:cubicBezTo>
                  <a:pt x="111" y="199"/>
                  <a:pt x="113" y="198"/>
                  <a:pt x="116" y="195"/>
                </a:cubicBezTo>
                <a:cubicBezTo>
                  <a:pt x="141" y="172"/>
                  <a:pt x="169" y="160"/>
                  <a:pt x="198" y="160"/>
                </a:cubicBezTo>
                <a:cubicBezTo>
                  <a:pt x="221" y="160"/>
                  <a:pt x="240" y="166"/>
                  <a:pt x="254" y="178"/>
                </a:cubicBezTo>
                <a:cubicBezTo>
                  <a:pt x="268" y="189"/>
                  <a:pt x="275" y="206"/>
                  <a:pt x="276" y="228"/>
                </a:cubicBezTo>
                <a:cubicBezTo>
                  <a:pt x="276" y="250"/>
                  <a:pt x="268" y="283"/>
                  <a:pt x="251" y="329"/>
                </a:cubicBezTo>
                <a:cubicBezTo>
                  <a:pt x="235" y="374"/>
                  <a:pt x="227" y="402"/>
                  <a:pt x="227" y="411"/>
                </a:cubicBezTo>
                <a:cubicBezTo>
                  <a:pt x="228" y="418"/>
                  <a:pt x="229" y="422"/>
                  <a:pt x="230" y="424"/>
                </a:cubicBezTo>
                <a:cubicBezTo>
                  <a:pt x="232" y="426"/>
                  <a:pt x="235" y="427"/>
                  <a:pt x="240" y="427"/>
                </a:cubicBezTo>
                <a:cubicBezTo>
                  <a:pt x="252" y="427"/>
                  <a:pt x="263" y="420"/>
                  <a:pt x="273" y="407"/>
                </a:cubicBezTo>
                <a:cubicBezTo>
                  <a:pt x="283" y="394"/>
                  <a:pt x="292" y="377"/>
                  <a:pt x="298" y="354"/>
                </a:cubicBezTo>
                <a:cubicBezTo>
                  <a:pt x="299" y="350"/>
                  <a:pt x="301" y="347"/>
                  <a:pt x="302" y="346"/>
                </a:cubicBezTo>
                <a:cubicBezTo>
                  <a:pt x="303" y="345"/>
                  <a:pt x="307" y="345"/>
                  <a:pt x="312" y="345"/>
                </a:cubicBezTo>
                <a:cubicBezTo>
                  <a:pt x="321" y="345"/>
                  <a:pt x="325" y="347"/>
                  <a:pt x="325" y="350"/>
                </a:cubicBezTo>
                <a:cubicBezTo>
                  <a:pt x="325" y="350"/>
                  <a:pt x="324" y="354"/>
                  <a:pt x="322" y="360"/>
                </a:cubicBezTo>
                <a:cubicBezTo>
                  <a:pt x="315" y="385"/>
                  <a:pt x="305" y="405"/>
                  <a:pt x="290" y="422"/>
                </a:cubicBezTo>
                <a:cubicBezTo>
                  <a:pt x="275" y="441"/>
                  <a:pt x="258" y="450"/>
                  <a:pt x="238" y="450"/>
                </a:cubicBezTo>
                <a:lnTo>
                  <a:pt x="235" y="450"/>
                </a:lnTo>
                <a:cubicBezTo>
                  <a:pt x="215" y="450"/>
                  <a:pt x="200" y="444"/>
                  <a:pt x="191" y="433"/>
                </a:cubicBezTo>
                <a:cubicBezTo>
                  <a:pt x="183" y="421"/>
                  <a:pt x="178" y="408"/>
                  <a:pt x="178" y="395"/>
                </a:cubicBezTo>
                <a:cubicBezTo>
                  <a:pt x="178" y="388"/>
                  <a:pt x="186" y="363"/>
                  <a:pt x="201" y="320"/>
                </a:cubicBezTo>
                <a:cubicBezTo>
                  <a:pt x="216" y="277"/>
                  <a:pt x="224" y="244"/>
                  <a:pt x="225" y="222"/>
                </a:cubicBezTo>
                <a:cubicBezTo>
                  <a:pt x="225" y="197"/>
                  <a:pt x="215" y="185"/>
                  <a:pt x="197" y="185"/>
                </a:cubicBezTo>
                <a:lnTo>
                  <a:pt x="193" y="185"/>
                </a:lnTo>
                <a:cubicBezTo>
                  <a:pt x="158" y="185"/>
                  <a:pt x="127" y="205"/>
                  <a:pt x="101" y="247"/>
                </a:cubicBezTo>
                <a:lnTo>
                  <a:pt x="97" y="255"/>
                </a:lnTo>
                <a:lnTo>
                  <a:pt x="75" y="342"/>
                </a:lnTo>
                <a:cubicBezTo>
                  <a:pt x="62" y="397"/>
                  <a:pt x="54" y="428"/>
                  <a:pt x="52" y="433"/>
                </a:cubicBezTo>
                <a:cubicBezTo>
                  <a:pt x="46" y="445"/>
                  <a:pt x="37" y="450"/>
                  <a:pt x="24" y="450"/>
                </a:cubicBezTo>
                <a:cubicBezTo>
                  <a:pt x="17" y="450"/>
                  <a:pt x="12" y="449"/>
                  <a:pt x="7" y="445"/>
                </a:cubicBezTo>
                <a:cubicBezTo>
                  <a:pt x="3" y="441"/>
                  <a:pt x="1" y="437"/>
                  <a:pt x="0" y="433"/>
                </a:cubicBezTo>
                <a:cubicBezTo>
                  <a:pt x="0" y="427"/>
                  <a:pt x="16" y="362"/>
                  <a:pt x="48" y="238"/>
                </a:cubicBezTo>
                <a:lnTo>
                  <a:pt x="95" y="49"/>
                </a:lnTo>
                <a:cubicBezTo>
                  <a:pt x="95" y="44"/>
                  <a:pt x="94" y="40"/>
                  <a:pt x="91" y="39"/>
                </a:cubicBezTo>
                <a:cubicBezTo>
                  <a:pt x="88" y="38"/>
                  <a:pt x="79" y="37"/>
                  <a:pt x="66" y="36"/>
                </a:cubicBezTo>
                <a:lnTo>
                  <a:pt x="52" y="36"/>
                </a:lnTo>
                <a:cubicBezTo>
                  <a:pt x="50" y="33"/>
                  <a:pt x="48" y="32"/>
                  <a:pt x="48" y="31"/>
                </a:cubicBezTo>
                <a:cubicBezTo>
                  <a:pt x="48" y="30"/>
                  <a:pt x="49" y="26"/>
                  <a:pt x="50" y="19"/>
                </a:cubicBezTo>
                <a:cubicBezTo>
                  <a:pt x="52" y="11"/>
                  <a:pt x="55" y="7"/>
                  <a:pt x="58" y="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3" name="Freeform 512"/>
          <p:cNvSpPr/>
          <p:nvPr/>
        </p:nvSpPr>
        <p:spPr>
          <a:xfrm>
            <a:off x="7960320" y="2377080"/>
            <a:ext cx="43200" cy="102960"/>
          </a:xfrm>
          <a:custGeom>
            <a:avLst/>
            <a:gdLst/>
            <a:ahLst/>
            <a:cxnLst/>
            <a:rect l="0" t="0" r="r" b="b"/>
            <a:pathLst>
              <a:path w="120" h="286">
                <a:moveTo>
                  <a:pt x="0" y="79"/>
                </a:moveTo>
                <a:cubicBezTo>
                  <a:pt x="0" y="79"/>
                  <a:pt x="0" y="72"/>
                  <a:pt x="0" y="56"/>
                </a:cubicBezTo>
                <a:cubicBezTo>
                  <a:pt x="0" y="41"/>
                  <a:pt x="4" y="28"/>
                  <a:pt x="14" y="17"/>
                </a:cubicBezTo>
                <a:cubicBezTo>
                  <a:pt x="24" y="6"/>
                  <a:pt x="37" y="0"/>
                  <a:pt x="53" y="0"/>
                </a:cubicBezTo>
                <a:cubicBezTo>
                  <a:pt x="70" y="0"/>
                  <a:pt x="86" y="8"/>
                  <a:pt x="99" y="23"/>
                </a:cubicBezTo>
                <a:cubicBezTo>
                  <a:pt x="112" y="38"/>
                  <a:pt x="119" y="65"/>
                  <a:pt x="120" y="103"/>
                </a:cubicBezTo>
                <a:cubicBezTo>
                  <a:pt x="120" y="125"/>
                  <a:pt x="117" y="145"/>
                  <a:pt x="112" y="165"/>
                </a:cubicBezTo>
                <a:cubicBezTo>
                  <a:pt x="106" y="185"/>
                  <a:pt x="100" y="202"/>
                  <a:pt x="93" y="216"/>
                </a:cubicBezTo>
                <a:cubicBezTo>
                  <a:pt x="85" y="231"/>
                  <a:pt x="77" y="243"/>
                  <a:pt x="68" y="253"/>
                </a:cubicBezTo>
                <a:cubicBezTo>
                  <a:pt x="60" y="264"/>
                  <a:pt x="53" y="272"/>
                  <a:pt x="47" y="278"/>
                </a:cubicBezTo>
                <a:cubicBezTo>
                  <a:pt x="41" y="284"/>
                  <a:pt x="37" y="286"/>
                  <a:pt x="35" y="286"/>
                </a:cubicBezTo>
                <a:cubicBezTo>
                  <a:pt x="32" y="286"/>
                  <a:pt x="28" y="283"/>
                  <a:pt x="23" y="278"/>
                </a:cubicBezTo>
                <a:cubicBezTo>
                  <a:pt x="18" y="272"/>
                  <a:pt x="15" y="268"/>
                  <a:pt x="15" y="266"/>
                </a:cubicBezTo>
                <a:cubicBezTo>
                  <a:pt x="15" y="264"/>
                  <a:pt x="18" y="259"/>
                  <a:pt x="25" y="252"/>
                </a:cubicBezTo>
                <a:cubicBezTo>
                  <a:pt x="31" y="244"/>
                  <a:pt x="39" y="235"/>
                  <a:pt x="47" y="224"/>
                </a:cubicBezTo>
                <a:cubicBezTo>
                  <a:pt x="56" y="214"/>
                  <a:pt x="64" y="199"/>
                  <a:pt x="71" y="179"/>
                </a:cubicBezTo>
                <a:cubicBezTo>
                  <a:pt x="78" y="160"/>
                  <a:pt x="84" y="138"/>
                  <a:pt x="86" y="113"/>
                </a:cubicBezTo>
                <a:lnTo>
                  <a:pt x="86" y="103"/>
                </a:lnTo>
                <a:lnTo>
                  <a:pt x="85" y="103"/>
                </a:lnTo>
                <a:cubicBezTo>
                  <a:pt x="84" y="104"/>
                  <a:pt x="83" y="105"/>
                  <a:pt x="80" y="105"/>
                </a:cubicBezTo>
                <a:cubicBezTo>
                  <a:pt x="78" y="106"/>
                  <a:pt x="76" y="107"/>
                  <a:pt x="75" y="108"/>
                </a:cubicBezTo>
                <a:cubicBezTo>
                  <a:pt x="73" y="109"/>
                  <a:pt x="70" y="110"/>
                  <a:pt x="66" y="110"/>
                </a:cubicBezTo>
                <a:cubicBezTo>
                  <a:pt x="63" y="110"/>
                  <a:pt x="59" y="110"/>
                  <a:pt x="56" y="111"/>
                </a:cubicBezTo>
                <a:cubicBezTo>
                  <a:pt x="39" y="111"/>
                  <a:pt x="26" y="106"/>
                  <a:pt x="16" y="95"/>
                </a:cubicBezTo>
                <a:lnTo>
                  <a:pt x="0" y="79"/>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4" name="Freeform 513"/>
          <p:cNvSpPr/>
          <p:nvPr/>
        </p:nvSpPr>
        <p:spPr>
          <a:xfrm>
            <a:off x="8087400" y="2193480"/>
            <a:ext cx="266400" cy="225720"/>
          </a:xfrm>
          <a:custGeom>
            <a:avLst/>
            <a:gdLst/>
            <a:ahLst/>
            <a:cxnLst/>
            <a:rect l="0" t="0" r="r" b="b"/>
            <a:pathLst>
              <a:path w="740" h="627">
                <a:moveTo>
                  <a:pt x="513" y="0"/>
                </a:moveTo>
                <a:lnTo>
                  <a:pt x="524" y="0"/>
                </a:lnTo>
                <a:cubicBezTo>
                  <a:pt x="530" y="1"/>
                  <a:pt x="539" y="1"/>
                  <a:pt x="548" y="1"/>
                </a:cubicBezTo>
                <a:cubicBezTo>
                  <a:pt x="558" y="1"/>
                  <a:pt x="568" y="2"/>
                  <a:pt x="580" y="2"/>
                </a:cubicBezTo>
                <a:cubicBezTo>
                  <a:pt x="591" y="3"/>
                  <a:pt x="601" y="3"/>
                  <a:pt x="610" y="2"/>
                </a:cubicBezTo>
                <a:cubicBezTo>
                  <a:pt x="620" y="2"/>
                  <a:pt x="627" y="2"/>
                  <a:pt x="632" y="3"/>
                </a:cubicBezTo>
                <a:cubicBezTo>
                  <a:pt x="695" y="3"/>
                  <a:pt x="729" y="2"/>
                  <a:pt x="732" y="0"/>
                </a:cubicBezTo>
                <a:lnTo>
                  <a:pt x="740" y="0"/>
                </a:lnTo>
                <a:lnTo>
                  <a:pt x="740" y="56"/>
                </a:lnTo>
                <a:lnTo>
                  <a:pt x="650" y="56"/>
                </a:lnTo>
                <a:lnTo>
                  <a:pt x="530" y="335"/>
                </a:lnTo>
                <a:cubicBezTo>
                  <a:pt x="514" y="372"/>
                  <a:pt x="494" y="417"/>
                  <a:pt x="471" y="472"/>
                </a:cubicBezTo>
                <a:cubicBezTo>
                  <a:pt x="439" y="547"/>
                  <a:pt x="420" y="591"/>
                  <a:pt x="414" y="604"/>
                </a:cubicBezTo>
                <a:cubicBezTo>
                  <a:pt x="408" y="616"/>
                  <a:pt x="401" y="624"/>
                  <a:pt x="395" y="626"/>
                </a:cubicBezTo>
                <a:lnTo>
                  <a:pt x="394" y="627"/>
                </a:lnTo>
                <a:lnTo>
                  <a:pt x="348" y="627"/>
                </a:lnTo>
                <a:cubicBezTo>
                  <a:pt x="341" y="625"/>
                  <a:pt x="336" y="620"/>
                  <a:pt x="332" y="613"/>
                </a:cubicBezTo>
                <a:cubicBezTo>
                  <a:pt x="328" y="606"/>
                  <a:pt x="288" y="514"/>
                  <a:pt x="211" y="335"/>
                </a:cubicBezTo>
                <a:lnTo>
                  <a:pt x="91" y="56"/>
                </a:lnTo>
                <a:lnTo>
                  <a:pt x="0" y="56"/>
                </a:lnTo>
                <a:lnTo>
                  <a:pt x="0" y="0"/>
                </a:lnTo>
                <a:lnTo>
                  <a:pt x="10" y="0"/>
                </a:lnTo>
                <a:cubicBezTo>
                  <a:pt x="23" y="2"/>
                  <a:pt x="70" y="3"/>
                  <a:pt x="150" y="3"/>
                </a:cubicBezTo>
                <a:cubicBezTo>
                  <a:pt x="240" y="3"/>
                  <a:pt x="293" y="2"/>
                  <a:pt x="307" y="0"/>
                </a:cubicBezTo>
                <a:lnTo>
                  <a:pt x="319" y="0"/>
                </a:lnTo>
                <a:lnTo>
                  <a:pt x="319" y="56"/>
                </a:lnTo>
                <a:lnTo>
                  <a:pt x="239" y="56"/>
                </a:lnTo>
                <a:lnTo>
                  <a:pt x="325" y="256"/>
                </a:lnTo>
                <a:lnTo>
                  <a:pt x="412" y="453"/>
                </a:lnTo>
                <a:lnTo>
                  <a:pt x="423" y="428"/>
                </a:lnTo>
                <a:cubicBezTo>
                  <a:pt x="430" y="412"/>
                  <a:pt x="441" y="386"/>
                  <a:pt x="456" y="351"/>
                </a:cubicBezTo>
                <a:cubicBezTo>
                  <a:pt x="471" y="316"/>
                  <a:pt x="485" y="284"/>
                  <a:pt x="498" y="254"/>
                </a:cubicBezTo>
                <a:lnTo>
                  <a:pt x="583" y="56"/>
                </a:lnTo>
                <a:lnTo>
                  <a:pt x="504" y="56"/>
                </a:lnTo>
                <a:lnTo>
                  <a:pt x="504" y="0"/>
                </a:lnTo>
                <a:lnTo>
                  <a:pt x="513"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5" name="Freeform 514"/>
          <p:cNvSpPr/>
          <p:nvPr/>
        </p:nvSpPr>
        <p:spPr>
          <a:xfrm>
            <a:off x="8470080" y="2250360"/>
            <a:ext cx="289080" cy="170280"/>
          </a:xfrm>
          <a:custGeom>
            <a:avLst/>
            <a:gdLst/>
            <a:ahLst/>
            <a:cxnLst/>
            <a:rect l="0" t="0" r="r" b="b"/>
            <a:pathLst>
              <a:path w="803" h="473">
                <a:moveTo>
                  <a:pt x="13" y="219"/>
                </a:moveTo>
                <a:lnTo>
                  <a:pt x="705" y="219"/>
                </a:lnTo>
                <a:cubicBezTo>
                  <a:pt x="635" y="167"/>
                  <a:pt x="592" y="99"/>
                  <a:pt x="575" y="17"/>
                </a:cubicBezTo>
                <a:lnTo>
                  <a:pt x="575" y="14"/>
                </a:lnTo>
                <a:cubicBezTo>
                  <a:pt x="575" y="13"/>
                  <a:pt x="575" y="12"/>
                  <a:pt x="575" y="11"/>
                </a:cubicBezTo>
                <a:cubicBezTo>
                  <a:pt x="575" y="4"/>
                  <a:pt x="580" y="0"/>
                  <a:pt x="590" y="0"/>
                </a:cubicBezTo>
                <a:lnTo>
                  <a:pt x="593" y="0"/>
                </a:lnTo>
                <a:cubicBezTo>
                  <a:pt x="598" y="0"/>
                  <a:pt x="602" y="1"/>
                  <a:pt x="603" y="1"/>
                </a:cubicBezTo>
                <a:cubicBezTo>
                  <a:pt x="605" y="2"/>
                  <a:pt x="607" y="3"/>
                  <a:pt x="609" y="5"/>
                </a:cubicBezTo>
                <a:cubicBezTo>
                  <a:pt x="611" y="7"/>
                  <a:pt x="612" y="9"/>
                  <a:pt x="612" y="13"/>
                </a:cubicBezTo>
                <a:cubicBezTo>
                  <a:pt x="612" y="17"/>
                  <a:pt x="612" y="22"/>
                  <a:pt x="614" y="28"/>
                </a:cubicBezTo>
                <a:cubicBezTo>
                  <a:pt x="616" y="34"/>
                  <a:pt x="618" y="41"/>
                  <a:pt x="621" y="50"/>
                </a:cubicBezTo>
                <a:cubicBezTo>
                  <a:pt x="635" y="90"/>
                  <a:pt x="657" y="128"/>
                  <a:pt x="687" y="159"/>
                </a:cubicBezTo>
                <a:cubicBezTo>
                  <a:pt x="718" y="191"/>
                  <a:pt x="754" y="214"/>
                  <a:pt x="795" y="227"/>
                </a:cubicBezTo>
                <a:cubicBezTo>
                  <a:pt x="800" y="229"/>
                  <a:pt x="803" y="232"/>
                  <a:pt x="803" y="237"/>
                </a:cubicBezTo>
                <a:cubicBezTo>
                  <a:pt x="803" y="241"/>
                  <a:pt x="801" y="243"/>
                  <a:pt x="798" y="245"/>
                </a:cubicBezTo>
                <a:cubicBezTo>
                  <a:pt x="795" y="247"/>
                  <a:pt x="788" y="250"/>
                  <a:pt x="777" y="254"/>
                </a:cubicBezTo>
                <a:cubicBezTo>
                  <a:pt x="765" y="258"/>
                  <a:pt x="754" y="264"/>
                  <a:pt x="742" y="271"/>
                </a:cubicBezTo>
                <a:cubicBezTo>
                  <a:pt x="718" y="287"/>
                  <a:pt x="696" y="305"/>
                  <a:pt x="678" y="326"/>
                </a:cubicBezTo>
                <a:cubicBezTo>
                  <a:pt x="660" y="346"/>
                  <a:pt x="647" y="366"/>
                  <a:pt x="638" y="386"/>
                </a:cubicBezTo>
                <a:cubicBezTo>
                  <a:pt x="629" y="406"/>
                  <a:pt x="622" y="421"/>
                  <a:pt x="619" y="431"/>
                </a:cubicBezTo>
                <a:cubicBezTo>
                  <a:pt x="615" y="441"/>
                  <a:pt x="613" y="451"/>
                  <a:pt x="612" y="459"/>
                </a:cubicBezTo>
                <a:cubicBezTo>
                  <a:pt x="610" y="465"/>
                  <a:pt x="609" y="469"/>
                  <a:pt x="607" y="470"/>
                </a:cubicBezTo>
                <a:cubicBezTo>
                  <a:pt x="605" y="471"/>
                  <a:pt x="600" y="472"/>
                  <a:pt x="593" y="473"/>
                </a:cubicBezTo>
                <a:cubicBezTo>
                  <a:pt x="581" y="473"/>
                  <a:pt x="575" y="469"/>
                  <a:pt x="575" y="463"/>
                </a:cubicBezTo>
                <a:cubicBezTo>
                  <a:pt x="575" y="459"/>
                  <a:pt x="576" y="451"/>
                  <a:pt x="579" y="440"/>
                </a:cubicBezTo>
                <a:cubicBezTo>
                  <a:pt x="598" y="364"/>
                  <a:pt x="640" y="303"/>
                  <a:pt x="705" y="255"/>
                </a:cubicBezTo>
                <a:lnTo>
                  <a:pt x="13" y="255"/>
                </a:lnTo>
                <a:cubicBezTo>
                  <a:pt x="5" y="251"/>
                  <a:pt x="0" y="245"/>
                  <a:pt x="0" y="237"/>
                </a:cubicBezTo>
                <a:cubicBezTo>
                  <a:pt x="0" y="229"/>
                  <a:pt x="5" y="223"/>
                  <a:pt x="13" y="21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6" name="Freeform 515"/>
          <p:cNvSpPr/>
          <p:nvPr/>
        </p:nvSpPr>
        <p:spPr>
          <a:xfrm>
            <a:off x="8875440" y="2193480"/>
            <a:ext cx="266040" cy="225720"/>
          </a:xfrm>
          <a:custGeom>
            <a:avLst/>
            <a:gdLst/>
            <a:ahLst/>
            <a:cxnLst/>
            <a:rect l="0" t="0" r="r" b="b"/>
            <a:pathLst>
              <a:path w="739" h="627">
                <a:moveTo>
                  <a:pt x="513" y="0"/>
                </a:moveTo>
                <a:lnTo>
                  <a:pt x="523" y="0"/>
                </a:lnTo>
                <a:cubicBezTo>
                  <a:pt x="530" y="1"/>
                  <a:pt x="538" y="1"/>
                  <a:pt x="548" y="1"/>
                </a:cubicBezTo>
                <a:cubicBezTo>
                  <a:pt x="557" y="1"/>
                  <a:pt x="568" y="2"/>
                  <a:pt x="579" y="2"/>
                </a:cubicBezTo>
                <a:cubicBezTo>
                  <a:pt x="591" y="3"/>
                  <a:pt x="601" y="3"/>
                  <a:pt x="610" y="2"/>
                </a:cubicBezTo>
                <a:cubicBezTo>
                  <a:pt x="619" y="2"/>
                  <a:pt x="626" y="2"/>
                  <a:pt x="632" y="3"/>
                </a:cubicBezTo>
                <a:cubicBezTo>
                  <a:pt x="695" y="3"/>
                  <a:pt x="728" y="2"/>
                  <a:pt x="732" y="0"/>
                </a:cubicBezTo>
                <a:lnTo>
                  <a:pt x="739" y="0"/>
                </a:lnTo>
                <a:lnTo>
                  <a:pt x="739" y="56"/>
                </a:lnTo>
                <a:lnTo>
                  <a:pt x="650" y="56"/>
                </a:lnTo>
                <a:lnTo>
                  <a:pt x="530" y="335"/>
                </a:lnTo>
                <a:cubicBezTo>
                  <a:pt x="513" y="372"/>
                  <a:pt x="494" y="417"/>
                  <a:pt x="471" y="472"/>
                </a:cubicBezTo>
                <a:cubicBezTo>
                  <a:pt x="439" y="547"/>
                  <a:pt x="419" y="591"/>
                  <a:pt x="413" y="604"/>
                </a:cubicBezTo>
                <a:cubicBezTo>
                  <a:pt x="407" y="616"/>
                  <a:pt x="401" y="624"/>
                  <a:pt x="394" y="626"/>
                </a:cubicBezTo>
                <a:lnTo>
                  <a:pt x="393" y="627"/>
                </a:lnTo>
                <a:lnTo>
                  <a:pt x="347" y="627"/>
                </a:lnTo>
                <a:cubicBezTo>
                  <a:pt x="341" y="625"/>
                  <a:pt x="335" y="620"/>
                  <a:pt x="331" y="613"/>
                </a:cubicBezTo>
                <a:cubicBezTo>
                  <a:pt x="327" y="606"/>
                  <a:pt x="287" y="514"/>
                  <a:pt x="210" y="335"/>
                </a:cubicBezTo>
                <a:lnTo>
                  <a:pt x="90" y="56"/>
                </a:lnTo>
                <a:lnTo>
                  <a:pt x="0" y="56"/>
                </a:lnTo>
                <a:lnTo>
                  <a:pt x="0" y="0"/>
                </a:lnTo>
                <a:lnTo>
                  <a:pt x="10" y="0"/>
                </a:lnTo>
                <a:cubicBezTo>
                  <a:pt x="22" y="2"/>
                  <a:pt x="70" y="3"/>
                  <a:pt x="150" y="3"/>
                </a:cubicBezTo>
                <a:cubicBezTo>
                  <a:pt x="240" y="3"/>
                  <a:pt x="292" y="2"/>
                  <a:pt x="307" y="0"/>
                </a:cubicBezTo>
                <a:lnTo>
                  <a:pt x="318" y="0"/>
                </a:lnTo>
                <a:lnTo>
                  <a:pt x="318" y="56"/>
                </a:lnTo>
                <a:lnTo>
                  <a:pt x="239" y="56"/>
                </a:lnTo>
                <a:lnTo>
                  <a:pt x="325" y="256"/>
                </a:lnTo>
                <a:lnTo>
                  <a:pt x="411" y="453"/>
                </a:lnTo>
                <a:lnTo>
                  <a:pt x="422" y="428"/>
                </a:lnTo>
                <a:cubicBezTo>
                  <a:pt x="429" y="412"/>
                  <a:pt x="441" y="386"/>
                  <a:pt x="456" y="351"/>
                </a:cubicBezTo>
                <a:cubicBezTo>
                  <a:pt x="471" y="316"/>
                  <a:pt x="485" y="284"/>
                  <a:pt x="497" y="254"/>
                </a:cubicBezTo>
                <a:lnTo>
                  <a:pt x="583" y="56"/>
                </a:lnTo>
                <a:lnTo>
                  <a:pt x="504" y="56"/>
                </a:lnTo>
                <a:lnTo>
                  <a:pt x="504" y="0"/>
                </a:lnTo>
                <a:lnTo>
                  <a:pt x="513"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7" name="Freeform 516"/>
          <p:cNvSpPr/>
          <p:nvPr/>
        </p:nvSpPr>
        <p:spPr>
          <a:xfrm>
            <a:off x="9157320" y="2193480"/>
            <a:ext cx="370800" cy="225720"/>
          </a:xfrm>
          <a:custGeom>
            <a:avLst/>
            <a:gdLst/>
            <a:ahLst/>
            <a:cxnLst/>
            <a:rect l="0" t="0" r="r" b="b"/>
            <a:pathLst>
              <a:path w="1030" h="627">
                <a:moveTo>
                  <a:pt x="806" y="0"/>
                </a:moveTo>
                <a:lnTo>
                  <a:pt x="929" y="3"/>
                </a:lnTo>
                <a:cubicBezTo>
                  <a:pt x="983" y="3"/>
                  <a:pt x="1015" y="2"/>
                  <a:pt x="1024" y="0"/>
                </a:cubicBezTo>
                <a:lnTo>
                  <a:pt x="1030" y="0"/>
                </a:lnTo>
                <a:lnTo>
                  <a:pt x="1030" y="56"/>
                </a:lnTo>
                <a:lnTo>
                  <a:pt x="948" y="56"/>
                </a:lnTo>
                <a:lnTo>
                  <a:pt x="843" y="331"/>
                </a:lnTo>
                <a:cubicBezTo>
                  <a:pt x="827" y="374"/>
                  <a:pt x="810" y="419"/>
                  <a:pt x="791" y="466"/>
                </a:cubicBezTo>
                <a:cubicBezTo>
                  <a:pt x="773" y="515"/>
                  <a:pt x="759" y="550"/>
                  <a:pt x="750" y="574"/>
                </a:cubicBezTo>
                <a:cubicBezTo>
                  <a:pt x="741" y="597"/>
                  <a:pt x="737" y="610"/>
                  <a:pt x="736" y="612"/>
                </a:cubicBezTo>
                <a:cubicBezTo>
                  <a:pt x="733" y="618"/>
                  <a:pt x="729" y="622"/>
                  <a:pt x="724" y="625"/>
                </a:cubicBezTo>
                <a:cubicBezTo>
                  <a:pt x="721" y="626"/>
                  <a:pt x="713" y="627"/>
                  <a:pt x="700" y="627"/>
                </a:cubicBezTo>
                <a:lnTo>
                  <a:pt x="693" y="627"/>
                </a:lnTo>
                <a:cubicBezTo>
                  <a:pt x="684" y="627"/>
                  <a:pt x="678" y="626"/>
                  <a:pt x="675" y="625"/>
                </a:cubicBezTo>
                <a:cubicBezTo>
                  <a:pt x="672" y="624"/>
                  <a:pt x="669" y="620"/>
                  <a:pt x="664" y="612"/>
                </a:cubicBezTo>
                <a:cubicBezTo>
                  <a:pt x="664" y="611"/>
                  <a:pt x="660" y="602"/>
                  <a:pt x="654" y="586"/>
                </a:cubicBezTo>
                <a:cubicBezTo>
                  <a:pt x="647" y="569"/>
                  <a:pt x="638" y="544"/>
                  <a:pt x="625" y="511"/>
                </a:cubicBezTo>
                <a:cubicBezTo>
                  <a:pt x="612" y="477"/>
                  <a:pt x="600" y="445"/>
                  <a:pt x="589" y="414"/>
                </a:cubicBezTo>
                <a:lnTo>
                  <a:pt x="515" y="221"/>
                </a:lnTo>
                <a:lnTo>
                  <a:pt x="441" y="414"/>
                </a:lnTo>
                <a:cubicBezTo>
                  <a:pt x="425" y="455"/>
                  <a:pt x="408" y="502"/>
                  <a:pt x="389" y="550"/>
                </a:cubicBezTo>
                <a:cubicBezTo>
                  <a:pt x="376" y="586"/>
                  <a:pt x="368" y="607"/>
                  <a:pt x="365" y="613"/>
                </a:cubicBezTo>
                <a:cubicBezTo>
                  <a:pt x="362" y="619"/>
                  <a:pt x="358" y="623"/>
                  <a:pt x="354" y="625"/>
                </a:cubicBezTo>
                <a:cubicBezTo>
                  <a:pt x="351" y="626"/>
                  <a:pt x="343" y="627"/>
                  <a:pt x="330" y="627"/>
                </a:cubicBezTo>
                <a:lnTo>
                  <a:pt x="321" y="627"/>
                </a:lnTo>
                <a:cubicBezTo>
                  <a:pt x="307" y="627"/>
                  <a:pt x="298" y="622"/>
                  <a:pt x="294" y="612"/>
                </a:cubicBezTo>
                <a:cubicBezTo>
                  <a:pt x="294" y="610"/>
                  <a:pt x="289" y="598"/>
                  <a:pt x="280" y="575"/>
                </a:cubicBezTo>
                <a:cubicBezTo>
                  <a:pt x="271" y="551"/>
                  <a:pt x="257" y="515"/>
                  <a:pt x="239" y="466"/>
                </a:cubicBezTo>
                <a:cubicBezTo>
                  <a:pt x="220" y="418"/>
                  <a:pt x="203" y="373"/>
                  <a:pt x="187" y="331"/>
                </a:cubicBezTo>
                <a:lnTo>
                  <a:pt x="83" y="56"/>
                </a:lnTo>
                <a:lnTo>
                  <a:pt x="0" y="56"/>
                </a:lnTo>
                <a:lnTo>
                  <a:pt x="0" y="0"/>
                </a:lnTo>
                <a:lnTo>
                  <a:pt x="10" y="0"/>
                </a:lnTo>
                <a:cubicBezTo>
                  <a:pt x="16" y="2"/>
                  <a:pt x="60" y="3"/>
                  <a:pt x="144" y="3"/>
                </a:cubicBezTo>
                <a:cubicBezTo>
                  <a:pt x="233" y="3"/>
                  <a:pt x="285" y="2"/>
                  <a:pt x="299" y="0"/>
                </a:cubicBezTo>
                <a:lnTo>
                  <a:pt x="311" y="0"/>
                </a:lnTo>
                <a:lnTo>
                  <a:pt x="311" y="56"/>
                </a:lnTo>
                <a:lnTo>
                  <a:pt x="270" y="56"/>
                </a:lnTo>
                <a:cubicBezTo>
                  <a:pt x="243" y="56"/>
                  <a:pt x="230" y="57"/>
                  <a:pt x="230" y="57"/>
                </a:cubicBezTo>
                <a:lnTo>
                  <a:pt x="373" y="433"/>
                </a:lnTo>
                <a:lnTo>
                  <a:pt x="429" y="287"/>
                </a:lnTo>
                <a:lnTo>
                  <a:pt x="485" y="140"/>
                </a:lnTo>
                <a:lnTo>
                  <a:pt x="453" y="56"/>
                </a:lnTo>
                <a:lnTo>
                  <a:pt x="370" y="56"/>
                </a:lnTo>
                <a:lnTo>
                  <a:pt x="370" y="0"/>
                </a:lnTo>
                <a:lnTo>
                  <a:pt x="380" y="0"/>
                </a:lnTo>
                <a:cubicBezTo>
                  <a:pt x="386" y="2"/>
                  <a:pt x="430" y="3"/>
                  <a:pt x="514" y="3"/>
                </a:cubicBezTo>
                <a:cubicBezTo>
                  <a:pt x="603" y="3"/>
                  <a:pt x="655" y="2"/>
                  <a:pt x="669" y="0"/>
                </a:cubicBezTo>
                <a:lnTo>
                  <a:pt x="681" y="0"/>
                </a:lnTo>
                <a:lnTo>
                  <a:pt x="681" y="56"/>
                </a:lnTo>
                <a:lnTo>
                  <a:pt x="640" y="56"/>
                </a:lnTo>
                <a:cubicBezTo>
                  <a:pt x="613" y="56"/>
                  <a:pt x="600" y="57"/>
                  <a:pt x="600" y="57"/>
                </a:cubicBezTo>
                <a:lnTo>
                  <a:pt x="743" y="433"/>
                </a:lnTo>
                <a:cubicBezTo>
                  <a:pt x="744" y="433"/>
                  <a:pt x="768" y="370"/>
                  <a:pt x="816" y="245"/>
                </a:cubicBezTo>
                <a:cubicBezTo>
                  <a:pt x="864" y="120"/>
                  <a:pt x="888" y="57"/>
                  <a:pt x="888" y="56"/>
                </a:cubicBezTo>
                <a:lnTo>
                  <a:pt x="795" y="56"/>
                </a:lnTo>
                <a:lnTo>
                  <a:pt x="795" y="0"/>
                </a:lnTo>
                <a:lnTo>
                  <a:pt x="806"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8" name="Freeform 517"/>
          <p:cNvSpPr/>
          <p:nvPr/>
        </p:nvSpPr>
        <p:spPr>
          <a:xfrm>
            <a:off x="9558720" y="2139840"/>
            <a:ext cx="164880" cy="162000"/>
          </a:xfrm>
          <a:custGeom>
            <a:avLst/>
            <a:gdLst/>
            <a:ahLst/>
            <a:cxnLst/>
            <a:rect l="0" t="0" r="r" b="b"/>
            <a:pathLst>
              <a:path w="458" h="450">
                <a:moveTo>
                  <a:pt x="0" y="22"/>
                </a:moveTo>
                <a:cubicBezTo>
                  <a:pt x="0" y="13"/>
                  <a:pt x="3" y="5"/>
                  <a:pt x="8" y="0"/>
                </a:cubicBezTo>
                <a:lnTo>
                  <a:pt x="15" y="0"/>
                </a:lnTo>
                <a:cubicBezTo>
                  <a:pt x="33" y="1"/>
                  <a:pt x="55" y="1"/>
                  <a:pt x="82" y="1"/>
                </a:cubicBezTo>
                <a:cubicBezTo>
                  <a:pt x="132" y="1"/>
                  <a:pt x="162" y="1"/>
                  <a:pt x="171" y="0"/>
                </a:cubicBezTo>
                <a:lnTo>
                  <a:pt x="177" y="0"/>
                </a:lnTo>
                <a:cubicBezTo>
                  <a:pt x="180" y="2"/>
                  <a:pt x="181" y="4"/>
                  <a:pt x="181" y="5"/>
                </a:cubicBezTo>
                <a:cubicBezTo>
                  <a:pt x="181" y="7"/>
                  <a:pt x="181" y="10"/>
                  <a:pt x="180" y="17"/>
                </a:cubicBezTo>
                <a:cubicBezTo>
                  <a:pt x="178" y="23"/>
                  <a:pt x="176" y="27"/>
                  <a:pt x="174" y="29"/>
                </a:cubicBezTo>
                <a:lnTo>
                  <a:pt x="161" y="29"/>
                </a:lnTo>
                <a:cubicBezTo>
                  <a:pt x="151" y="30"/>
                  <a:pt x="145" y="30"/>
                  <a:pt x="142" y="30"/>
                </a:cubicBezTo>
                <a:cubicBezTo>
                  <a:pt x="129" y="32"/>
                  <a:pt x="122" y="36"/>
                  <a:pt x="121" y="40"/>
                </a:cubicBezTo>
                <a:cubicBezTo>
                  <a:pt x="121" y="41"/>
                  <a:pt x="127" y="94"/>
                  <a:pt x="140" y="201"/>
                </a:cubicBezTo>
                <a:cubicBezTo>
                  <a:pt x="152" y="307"/>
                  <a:pt x="158" y="360"/>
                  <a:pt x="159" y="361"/>
                </a:cubicBezTo>
                <a:lnTo>
                  <a:pt x="206" y="286"/>
                </a:lnTo>
                <a:cubicBezTo>
                  <a:pt x="237" y="237"/>
                  <a:pt x="268" y="186"/>
                  <a:pt x="299" y="136"/>
                </a:cubicBezTo>
                <a:cubicBezTo>
                  <a:pt x="331" y="84"/>
                  <a:pt x="347" y="58"/>
                  <a:pt x="347" y="56"/>
                </a:cubicBezTo>
                <a:cubicBezTo>
                  <a:pt x="349" y="53"/>
                  <a:pt x="350" y="50"/>
                  <a:pt x="350" y="47"/>
                </a:cubicBezTo>
                <a:cubicBezTo>
                  <a:pt x="350" y="37"/>
                  <a:pt x="341" y="31"/>
                  <a:pt x="322" y="29"/>
                </a:cubicBezTo>
                <a:cubicBezTo>
                  <a:pt x="314" y="29"/>
                  <a:pt x="310" y="27"/>
                  <a:pt x="310" y="22"/>
                </a:cubicBezTo>
                <a:cubicBezTo>
                  <a:pt x="310" y="21"/>
                  <a:pt x="311" y="19"/>
                  <a:pt x="312" y="14"/>
                </a:cubicBezTo>
                <a:cubicBezTo>
                  <a:pt x="313" y="8"/>
                  <a:pt x="314" y="4"/>
                  <a:pt x="315" y="2"/>
                </a:cubicBezTo>
                <a:cubicBezTo>
                  <a:pt x="317" y="0"/>
                  <a:pt x="319" y="0"/>
                  <a:pt x="324" y="0"/>
                </a:cubicBezTo>
                <a:cubicBezTo>
                  <a:pt x="325" y="0"/>
                  <a:pt x="327" y="0"/>
                  <a:pt x="331" y="0"/>
                </a:cubicBezTo>
                <a:cubicBezTo>
                  <a:pt x="336" y="0"/>
                  <a:pt x="343" y="0"/>
                  <a:pt x="353" y="0"/>
                </a:cubicBezTo>
                <a:cubicBezTo>
                  <a:pt x="363" y="1"/>
                  <a:pt x="377" y="1"/>
                  <a:pt x="394" y="1"/>
                </a:cubicBezTo>
                <a:cubicBezTo>
                  <a:pt x="423" y="1"/>
                  <a:pt x="442" y="0"/>
                  <a:pt x="449" y="0"/>
                </a:cubicBezTo>
                <a:lnTo>
                  <a:pt x="454" y="0"/>
                </a:lnTo>
                <a:cubicBezTo>
                  <a:pt x="457" y="3"/>
                  <a:pt x="458" y="5"/>
                  <a:pt x="458" y="7"/>
                </a:cubicBezTo>
                <a:cubicBezTo>
                  <a:pt x="458" y="14"/>
                  <a:pt x="456" y="21"/>
                  <a:pt x="453" y="27"/>
                </a:cubicBezTo>
                <a:cubicBezTo>
                  <a:pt x="451" y="28"/>
                  <a:pt x="448" y="29"/>
                  <a:pt x="442" y="29"/>
                </a:cubicBezTo>
                <a:cubicBezTo>
                  <a:pt x="436" y="29"/>
                  <a:pt x="431" y="30"/>
                  <a:pt x="426" y="30"/>
                </a:cubicBezTo>
                <a:cubicBezTo>
                  <a:pt x="422" y="31"/>
                  <a:pt x="417" y="32"/>
                  <a:pt x="413" y="33"/>
                </a:cubicBezTo>
                <a:cubicBezTo>
                  <a:pt x="409" y="35"/>
                  <a:pt x="405" y="37"/>
                  <a:pt x="403" y="38"/>
                </a:cubicBezTo>
                <a:cubicBezTo>
                  <a:pt x="400" y="39"/>
                  <a:pt x="398" y="41"/>
                  <a:pt x="395" y="43"/>
                </a:cubicBezTo>
                <a:cubicBezTo>
                  <a:pt x="393" y="45"/>
                  <a:pt x="391" y="47"/>
                  <a:pt x="389" y="47"/>
                </a:cubicBezTo>
                <a:cubicBezTo>
                  <a:pt x="387" y="48"/>
                  <a:pt x="385" y="50"/>
                  <a:pt x="384" y="53"/>
                </a:cubicBezTo>
                <a:cubicBezTo>
                  <a:pt x="382" y="56"/>
                  <a:pt x="381" y="58"/>
                  <a:pt x="379" y="58"/>
                </a:cubicBezTo>
                <a:lnTo>
                  <a:pt x="256" y="256"/>
                </a:lnTo>
                <a:cubicBezTo>
                  <a:pt x="179" y="380"/>
                  <a:pt x="139" y="444"/>
                  <a:pt x="136" y="447"/>
                </a:cubicBezTo>
                <a:cubicBezTo>
                  <a:pt x="135" y="448"/>
                  <a:pt x="134" y="449"/>
                  <a:pt x="132" y="450"/>
                </a:cubicBezTo>
                <a:lnTo>
                  <a:pt x="120" y="450"/>
                </a:lnTo>
                <a:lnTo>
                  <a:pt x="116" y="450"/>
                </a:lnTo>
                <a:cubicBezTo>
                  <a:pt x="108" y="450"/>
                  <a:pt x="104" y="449"/>
                  <a:pt x="104" y="446"/>
                </a:cubicBezTo>
                <a:cubicBezTo>
                  <a:pt x="103" y="443"/>
                  <a:pt x="95" y="375"/>
                  <a:pt x="80" y="242"/>
                </a:cubicBezTo>
                <a:cubicBezTo>
                  <a:pt x="63" y="106"/>
                  <a:pt x="55" y="37"/>
                  <a:pt x="55" y="36"/>
                </a:cubicBezTo>
                <a:cubicBezTo>
                  <a:pt x="53" y="31"/>
                  <a:pt x="39" y="29"/>
                  <a:pt x="15" y="29"/>
                </a:cubicBezTo>
                <a:lnTo>
                  <a:pt x="4" y="29"/>
                </a:lnTo>
                <a:cubicBezTo>
                  <a:pt x="1" y="27"/>
                  <a:pt x="0" y="24"/>
                  <a:pt x="0" y="2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9" name="Freeform 518"/>
          <p:cNvSpPr/>
          <p:nvPr/>
        </p:nvSpPr>
        <p:spPr>
          <a:xfrm>
            <a:off x="9557640" y="2360160"/>
            <a:ext cx="117000" cy="162360"/>
          </a:xfrm>
          <a:custGeom>
            <a:avLst/>
            <a:gdLst/>
            <a:ahLst/>
            <a:cxnLst/>
            <a:rect l="0" t="0" r="r" b="b"/>
            <a:pathLst>
              <a:path w="325" h="451">
                <a:moveTo>
                  <a:pt x="57" y="7"/>
                </a:moveTo>
                <a:cubicBezTo>
                  <a:pt x="57" y="7"/>
                  <a:pt x="73" y="6"/>
                  <a:pt x="104" y="4"/>
                </a:cubicBezTo>
                <a:cubicBezTo>
                  <a:pt x="134" y="2"/>
                  <a:pt x="150" y="0"/>
                  <a:pt x="151" y="0"/>
                </a:cubicBezTo>
                <a:cubicBezTo>
                  <a:pt x="156" y="0"/>
                  <a:pt x="158" y="2"/>
                  <a:pt x="158" y="6"/>
                </a:cubicBezTo>
                <a:cubicBezTo>
                  <a:pt x="158" y="10"/>
                  <a:pt x="151" y="43"/>
                  <a:pt x="135" y="102"/>
                </a:cubicBezTo>
                <a:cubicBezTo>
                  <a:pt x="119" y="165"/>
                  <a:pt x="111" y="197"/>
                  <a:pt x="111" y="199"/>
                </a:cubicBezTo>
                <a:cubicBezTo>
                  <a:pt x="111" y="199"/>
                  <a:pt x="113" y="198"/>
                  <a:pt x="116" y="195"/>
                </a:cubicBezTo>
                <a:cubicBezTo>
                  <a:pt x="141" y="172"/>
                  <a:pt x="169" y="161"/>
                  <a:pt x="198" y="161"/>
                </a:cubicBezTo>
                <a:cubicBezTo>
                  <a:pt x="221" y="161"/>
                  <a:pt x="240" y="167"/>
                  <a:pt x="254" y="178"/>
                </a:cubicBezTo>
                <a:cubicBezTo>
                  <a:pt x="268" y="190"/>
                  <a:pt x="275" y="206"/>
                  <a:pt x="276" y="229"/>
                </a:cubicBezTo>
                <a:cubicBezTo>
                  <a:pt x="276" y="250"/>
                  <a:pt x="268" y="284"/>
                  <a:pt x="251" y="329"/>
                </a:cubicBezTo>
                <a:cubicBezTo>
                  <a:pt x="235" y="375"/>
                  <a:pt x="227" y="402"/>
                  <a:pt x="227" y="412"/>
                </a:cubicBezTo>
                <a:cubicBezTo>
                  <a:pt x="228" y="418"/>
                  <a:pt x="229" y="422"/>
                  <a:pt x="230" y="424"/>
                </a:cubicBezTo>
                <a:cubicBezTo>
                  <a:pt x="232" y="426"/>
                  <a:pt x="235" y="427"/>
                  <a:pt x="240" y="427"/>
                </a:cubicBezTo>
                <a:cubicBezTo>
                  <a:pt x="252" y="427"/>
                  <a:pt x="263" y="421"/>
                  <a:pt x="273" y="408"/>
                </a:cubicBezTo>
                <a:cubicBezTo>
                  <a:pt x="283" y="394"/>
                  <a:pt x="292" y="377"/>
                  <a:pt x="298" y="355"/>
                </a:cubicBezTo>
                <a:cubicBezTo>
                  <a:pt x="299" y="350"/>
                  <a:pt x="301" y="347"/>
                  <a:pt x="302" y="347"/>
                </a:cubicBezTo>
                <a:cubicBezTo>
                  <a:pt x="303" y="346"/>
                  <a:pt x="307" y="345"/>
                  <a:pt x="312" y="345"/>
                </a:cubicBezTo>
                <a:cubicBezTo>
                  <a:pt x="321" y="345"/>
                  <a:pt x="325" y="347"/>
                  <a:pt x="325" y="350"/>
                </a:cubicBezTo>
                <a:cubicBezTo>
                  <a:pt x="325" y="351"/>
                  <a:pt x="324" y="354"/>
                  <a:pt x="322" y="360"/>
                </a:cubicBezTo>
                <a:cubicBezTo>
                  <a:pt x="315" y="385"/>
                  <a:pt x="305" y="407"/>
                  <a:pt x="290" y="423"/>
                </a:cubicBezTo>
                <a:cubicBezTo>
                  <a:pt x="275" y="441"/>
                  <a:pt x="258" y="450"/>
                  <a:pt x="238" y="450"/>
                </a:cubicBezTo>
                <a:lnTo>
                  <a:pt x="235" y="450"/>
                </a:lnTo>
                <a:cubicBezTo>
                  <a:pt x="215" y="450"/>
                  <a:pt x="200" y="445"/>
                  <a:pt x="191" y="433"/>
                </a:cubicBezTo>
                <a:cubicBezTo>
                  <a:pt x="183" y="422"/>
                  <a:pt x="178" y="409"/>
                  <a:pt x="178" y="396"/>
                </a:cubicBezTo>
                <a:cubicBezTo>
                  <a:pt x="178" y="389"/>
                  <a:pt x="186" y="364"/>
                  <a:pt x="201" y="320"/>
                </a:cubicBezTo>
                <a:cubicBezTo>
                  <a:pt x="216" y="277"/>
                  <a:pt x="224" y="244"/>
                  <a:pt x="225" y="223"/>
                </a:cubicBezTo>
                <a:cubicBezTo>
                  <a:pt x="225" y="198"/>
                  <a:pt x="215" y="185"/>
                  <a:pt x="197" y="185"/>
                </a:cubicBezTo>
                <a:lnTo>
                  <a:pt x="193" y="185"/>
                </a:lnTo>
                <a:cubicBezTo>
                  <a:pt x="158" y="185"/>
                  <a:pt x="127" y="206"/>
                  <a:pt x="101" y="248"/>
                </a:cubicBezTo>
                <a:lnTo>
                  <a:pt x="96" y="256"/>
                </a:lnTo>
                <a:lnTo>
                  <a:pt x="74" y="342"/>
                </a:lnTo>
                <a:cubicBezTo>
                  <a:pt x="61" y="397"/>
                  <a:pt x="53" y="429"/>
                  <a:pt x="51" y="434"/>
                </a:cubicBezTo>
                <a:cubicBezTo>
                  <a:pt x="45" y="445"/>
                  <a:pt x="36" y="451"/>
                  <a:pt x="23" y="451"/>
                </a:cubicBezTo>
                <a:cubicBezTo>
                  <a:pt x="17" y="451"/>
                  <a:pt x="12" y="449"/>
                  <a:pt x="7" y="445"/>
                </a:cubicBezTo>
                <a:cubicBezTo>
                  <a:pt x="3" y="441"/>
                  <a:pt x="1" y="438"/>
                  <a:pt x="0" y="434"/>
                </a:cubicBezTo>
                <a:cubicBezTo>
                  <a:pt x="0" y="428"/>
                  <a:pt x="16" y="362"/>
                  <a:pt x="47" y="239"/>
                </a:cubicBezTo>
                <a:lnTo>
                  <a:pt x="94" y="50"/>
                </a:lnTo>
                <a:cubicBezTo>
                  <a:pt x="94" y="44"/>
                  <a:pt x="93" y="41"/>
                  <a:pt x="90" y="40"/>
                </a:cubicBezTo>
                <a:cubicBezTo>
                  <a:pt x="87" y="38"/>
                  <a:pt x="78" y="37"/>
                  <a:pt x="65" y="36"/>
                </a:cubicBezTo>
                <a:lnTo>
                  <a:pt x="51" y="36"/>
                </a:lnTo>
                <a:cubicBezTo>
                  <a:pt x="49" y="34"/>
                  <a:pt x="47" y="32"/>
                  <a:pt x="47" y="31"/>
                </a:cubicBezTo>
                <a:cubicBezTo>
                  <a:pt x="47" y="30"/>
                  <a:pt x="48" y="26"/>
                  <a:pt x="49" y="19"/>
                </a:cubicBezTo>
                <a:cubicBezTo>
                  <a:pt x="51" y="11"/>
                  <a:pt x="54" y="7"/>
                  <a:pt x="57" y="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20" name="TextBox 519"/>
          <p:cNvSpPr txBox="1"/>
          <p:nvPr/>
        </p:nvSpPr>
        <p:spPr>
          <a:xfrm>
            <a:off x="747720" y="2124000"/>
            <a:ext cx="372456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線型写像に使う行列を導入し </a:t>
            </a:r>
            <a:endParaRPr lang="en-US" sz="2170" b="0" u="none" strike="noStrike">
              <a:solidFill>
                <a:srgbClr val="000000"/>
              </a:solidFill>
              <a:effectLst/>
              <a:uFillTx/>
              <a:latin typeface="Times New Roman"/>
            </a:endParaRPr>
          </a:p>
        </p:txBody>
      </p:sp>
      <p:sp>
        <p:nvSpPr>
          <p:cNvPr id="521" name="TextBox 520"/>
          <p:cNvSpPr txBox="1"/>
          <p:nvPr/>
        </p:nvSpPr>
        <p:spPr>
          <a:xfrm>
            <a:off x="9738360" y="2124000"/>
            <a:ext cx="151776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と置き換え</a:t>
            </a:r>
            <a:endParaRPr lang="en-US" sz="2170" b="0" u="none" strike="noStrike">
              <a:solidFill>
                <a:srgbClr val="000000"/>
              </a:solidFill>
              <a:effectLst/>
              <a:uFillTx/>
              <a:latin typeface="Times New Roman"/>
            </a:endParaRPr>
          </a:p>
        </p:txBody>
      </p:sp>
      <p:sp>
        <p:nvSpPr>
          <p:cNvPr id="522" name="TextBox 521"/>
          <p:cNvSpPr txBox="1"/>
          <p:nvPr/>
        </p:nvSpPr>
        <p:spPr>
          <a:xfrm>
            <a:off x="747720" y="2552760"/>
            <a:ext cx="27648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る</a:t>
            </a:r>
            <a:endParaRPr lang="en-US" sz="2170" b="0" u="none" strike="noStrike">
              <a:solidFill>
                <a:srgbClr val="000000"/>
              </a:solidFill>
              <a:effectLst/>
              <a:uFillTx/>
              <a:latin typeface="Times New Roman"/>
            </a:endParaRPr>
          </a:p>
        </p:txBody>
      </p:sp>
      <p:sp>
        <p:nvSpPr>
          <p:cNvPr id="523" name="Freeform 522"/>
          <p:cNvSpPr/>
          <p:nvPr/>
        </p:nvSpPr>
        <p:spPr>
          <a:xfrm>
            <a:off x="2770200" y="3031560"/>
            <a:ext cx="370800" cy="225360"/>
          </a:xfrm>
          <a:custGeom>
            <a:avLst/>
            <a:gdLst/>
            <a:ahLst/>
            <a:cxnLst/>
            <a:rect l="0" t="0" r="r" b="b"/>
            <a:pathLst>
              <a:path w="1030" h="626">
                <a:moveTo>
                  <a:pt x="805" y="0"/>
                </a:moveTo>
                <a:lnTo>
                  <a:pt x="928" y="3"/>
                </a:lnTo>
                <a:cubicBezTo>
                  <a:pt x="983" y="3"/>
                  <a:pt x="1014" y="2"/>
                  <a:pt x="1023" y="0"/>
                </a:cubicBezTo>
                <a:lnTo>
                  <a:pt x="1030" y="0"/>
                </a:lnTo>
                <a:lnTo>
                  <a:pt x="1030" y="57"/>
                </a:lnTo>
                <a:lnTo>
                  <a:pt x="947" y="57"/>
                </a:lnTo>
                <a:lnTo>
                  <a:pt x="843" y="331"/>
                </a:lnTo>
                <a:cubicBezTo>
                  <a:pt x="826" y="374"/>
                  <a:pt x="809" y="419"/>
                  <a:pt x="791" y="466"/>
                </a:cubicBezTo>
                <a:cubicBezTo>
                  <a:pt x="773" y="514"/>
                  <a:pt x="760" y="549"/>
                  <a:pt x="751" y="573"/>
                </a:cubicBezTo>
                <a:cubicBezTo>
                  <a:pt x="742" y="596"/>
                  <a:pt x="737" y="609"/>
                  <a:pt x="736" y="611"/>
                </a:cubicBezTo>
                <a:cubicBezTo>
                  <a:pt x="733" y="617"/>
                  <a:pt x="729" y="621"/>
                  <a:pt x="725" y="624"/>
                </a:cubicBezTo>
                <a:cubicBezTo>
                  <a:pt x="722" y="626"/>
                  <a:pt x="713" y="626"/>
                  <a:pt x="700" y="626"/>
                </a:cubicBezTo>
                <a:lnTo>
                  <a:pt x="694" y="626"/>
                </a:lnTo>
                <a:cubicBezTo>
                  <a:pt x="685" y="626"/>
                  <a:pt x="679" y="626"/>
                  <a:pt x="676" y="624"/>
                </a:cubicBezTo>
                <a:cubicBezTo>
                  <a:pt x="673" y="623"/>
                  <a:pt x="669" y="619"/>
                  <a:pt x="664" y="611"/>
                </a:cubicBezTo>
                <a:cubicBezTo>
                  <a:pt x="664" y="610"/>
                  <a:pt x="661" y="602"/>
                  <a:pt x="654" y="585"/>
                </a:cubicBezTo>
                <a:cubicBezTo>
                  <a:pt x="648" y="568"/>
                  <a:pt x="638" y="543"/>
                  <a:pt x="625" y="510"/>
                </a:cubicBezTo>
                <a:cubicBezTo>
                  <a:pt x="613" y="477"/>
                  <a:pt x="601" y="445"/>
                  <a:pt x="589" y="414"/>
                </a:cubicBezTo>
                <a:lnTo>
                  <a:pt x="515" y="221"/>
                </a:lnTo>
                <a:lnTo>
                  <a:pt x="441" y="414"/>
                </a:lnTo>
                <a:cubicBezTo>
                  <a:pt x="426" y="456"/>
                  <a:pt x="408" y="501"/>
                  <a:pt x="390" y="549"/>
                </a:cubicBezTo>
                <a:cubicBezTo>
                  <a:pt x="377" y="585"/>
                  <a:pt x="368" y="606"/>
                  <a:pt x="365" y="612"/>
                </a:cubicBezTo>
                <a:cubicBezTo>
                  <a:pt x="362" y="618"/>
                  <a:pt x="359" y="622"/>
                  <a:pt x="355" y="624"/>
                </a:cubicBezTo>
                <a:cubicBezTo>
                  <a:pt x="352" y="626"/>
                  <a:pt x="343" y="626"/>
                  <a:pt x="330" y="626"/>
                </a:cubicBezTo>
                <a:lnTo>
                  <a:pt x="321" y="626"/>
                </a:lnTo>
                <a:cubicBezTo>
                  <a:pt x="307" y="626"/>
                  <a:pt x="298" y="621"/>
                  <a:pt x="294" y="611"/>
                </a:cubicBezTo>
                <a:cubicBezTo>
                  <a:pt x="294" y="610"/>
                  <a:pt x="290" y="597"/>
                  <a:pt x="281" y="574"/>
                </a:cubicBezTo>
                <a:cubicBezTo>
                  <a:pt x="272" y="550"/>
                  <a:pt x="258" y="515"/>
                  <a:pt x="239" y="466"/>
                </a:cubicBezTo>
                <a:cubicBezTo>
                  <a:pt x="220" y="418"/>
                  <a:pt x="203" y="373"/>
                  <a:pt x="188" y="331"/>
                </a:cubicBezTo>
                <a:lnTo>
                  <a:pt x="84" y="57"/>
                </a:lnTo>
                <a:lnTo>
                  <a:pt x="0" y="57"/>
                </a:lnTo>
                <a:lnTo>
                  <a:pt x="0" y="0"/>
                </a:lnTo>
                <a:lnTo>
                  <a:pt x="10" y="0"/>
                </a:lnTo>
                <a:cubicBezTo>
                  <a:pt x="16" y="2"/>
                  <a:pt x="61" y="3"/>
                  <a:pt x="144" y="3"/>
                </a:cubicBezTo>
                <a:cubicBezTo>
                  <a:pt x="233" y="3"/>
                  <a:pt x="285" y="2"/>
                  <a:pt x="300" y="0"/>
                </a:cubicBezTo>
                <a:lnTo>
                  <a:pt x="311" y="0"/>
                </a:lnTo>
                <a:lnTo>
                  <a:pt x="311" y="57"/>
                </a:lnTo>
                <a:lnTo>
                  <a:pt x="271" y="57"/>
                </a:lnTo>
                <a:cubicBezTo>
                  <a:pt x="244" y="57"/>
                  <a:pt x="230" y="57"/>
                  <a:pt x="230" y="58"/>
                </a:cubicBezTo>
                <a:lnTo>
                  <a:pt x="374" y="433"/>
                </a:lnTo>
                <a:lnTo>
                  <a:pt x="429" y="287"/>
                </a:lnTo>
                <a:lnTo>
                  <a:pt x="485" y="141"/>
                </a:lnTo>
                <a:lnTo>
                  <a:pt x="454" y="57"/>
                </a:lnTo>
                <a:lnTo>
                  <a:pt x="371" y="57"/>
                </a:lnTo>
                <a:lnTo>
                  <a:pt x="371" y="0"/>
                </a:lnTo>
                <a:lnTo>
                  <a:pt x="381" y="0"/>
                </a:lnTo>
                <a:cubicBezTo>
                  <a:pt x="386" y="2"/>
                  <a:pt x="431" y="3"/>
                  <a:pt x="514" y="3"/>
                </a:cubicBezTo>
                <a:cubicBezTo>
                  <a:pt x="603" y="3"/>
                  <a:pt x="655" y="2"/>
                  <a:pt x="669" y="0"/>
                </a:cubicBezTo>
                <a:lnTo>
                  <a:pt x="681" y="0"/>
                </a:lnTo>
                <a:lnTo>
                  <a:pt x="681" y="57"/>
                </a:lnTo>
                <a:lnTo>
                  <a:pt x="641" y="57"/>
                </a:lnTo>
                <a:cubicBezTo>
                  <a:pt x="614" y="57"/>
                  <a:pt x="600" y="57"/>
                  <a:pt x="600" y="58"/>
                </a:cubicBezTo>
                <a:lnTo>
                  <a:pt x="743" y="433"/>
                </a:lnTo>
                <a:cubicBezTo>
                  <a:pt x="744" y="433"/>
                  <a:pt x="768" y="371"/>
                  <a:pt x="816" y="245"/>
                </a:cubicBezTo>
                <a:cubicBezTo>
                  <a:pt x="863" y="120"/>
                  <a:pt x="887" y="57"/>
                  <a:pt x="887" y="57"/>
                </a:cubicBezTo>
                <a:lnTo>
                  <a:pt x="796" y="57"/>
                </a:lnTo>
                <a:lnTo>
                  <a:pt x="796" y="0"/>
                </a:lnTo>
                <a:lnTo>
                  <a:pt x="805"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24" name="Freeform 523"/>
          <p:cNvSpPr/>
          <p:nvPr/>
        </p:nvSpPr>
        <p:spPr>
          <a:xfrm>
            <a:off x="3266280" y="3078720"/>
            <a:ext cx="162360" cy="189360"/>
          </a:xfrm>
          <a:custGeom>
            <a:avLst/>
            <a:gdLst/>
            <a:ahLst/>
            <a:cxnLst/>
            <a:rect l="0" t="0" r="r" b="b"/>
            <a:pathLst>
              <a:path w="451" h="526">
                <a:moveTo>
                  <a:pt x="0" y="263"/>
                </a:moveTo>
                <a:cubicBezTo>
                  <a:pt x="0" y="190"/>
                  <a:pt x="24" y="130"/>
                  <a:pt x="74" y="82"/>
                </a:cubicBezTo>
                <a:cubicBezTo>
                  <a:pt x="123" y="35"/>
                  <a:pt x="182" y="8"/>
                  <a:pt x="250" y="2"/>
                </a:cubicBezTo>
                <a:cubicBezTo>
                  <a:pt x="250" y="2"/>
                  <a:pt x="255" y="2"/>
                  <a:pt x="265" y="2"/>
                </a:cubicBezTo>
                <a:cubicBezTo>
                  <a:pt x="275" y="2"/>
                  <a:pt x="287" y="1"/>
                  <a:pt x="303" y="1"/>
                </a:cubicBezTo>
                <a:cubicBezTo>
                  <a:pt x="318" y="0"/>
                  <a:pt x="333" y="0"/>
                  <a:pt x="348" y="1"/>
                </a:cubicBezTo>
                <a:lnTo>
                  <a:pt x="437" y="1"/>
                </a:lnTo>
                <a:cubicBezTo>
                  <a:pt x="446" y="5"/>
                  <a:pt x="451" y="11"/>
                  <a:pt x="451" y="19"/>
                </a:cubicBezTo>
                <a:cubicBezTo>
                  <a:pt x="451" y="24"/>
                  <a:pt x="447" y="30"/>
                  <a:pt x="439" y="36"/>
                </a:cubicBezTo>
                <a:lnTo>
                  <a:pt x="345" y="37"/>
                </a:lnTo>
                <a:cubicBezTo>
                  <a:pt x="278" y="37"/>
                  <a:pt x="237" y="39"/>
                  <a:pt x="222" y="42"/>
                </a:cubicBezTo>
                <a:cubicBezTo>
                  <a:pt x="192" y="49"/>
                  <a:pt x="166" y="60"/>
                  <a:pt x="142" y="75"/>
                </a:cubicBezTo>
                <a:cubicBezTo>
                  <a:pt x="119" y="89"/>
                  <a:pt x="101" y="105"/>
                  <a:pt x="89" y="120"/>
                </a:cubicBezTo>
                <a:cubicBezTo>
                  <a:pt x="76" y="135"/>
                  <a:pt x="65" y="151"/>
                  <a:pt x="56" y="169"/>
                </a:cubicBezTo>
                <a:cubicBezTo>
                  <a:pt x="47" y="187"/>
                  <a:pt x="42" y="202"/>
                  <a:pt x="40" y="213"/>
                </a:cubicBezTo>
                <a:cubicBezTo>
                  <a:pt x="38" y="224"/>
                  <a:pt x="37" y="234"/>
                  <a:pt x="36" y="243"/>
                </a:cubicBezTo>
                <a:lnTo>
                  <a:pt x="36" y="245"/>
                </a:lnTo>
                <a:lnTo>
                  <a:pt x="437" y="245"/>
                </a:lnTo>
                <a:cubicBezTo>
                  <a:pt x="446" y="250"/>
                  <a:pt x="451" y="256"/>
                  <a:pt x="451" y="263"/>
                </a:cubicBezTo>
                <a:cubicBezTo>
                  <a:pt x="451" y="270"/>
                  <a:pt x="446" y="277"/>
                  <a:pt x="437" y="281"/>
                </a:cubicBezTo>
                <a:lnTo>
                  <a:pt x="36" y="281"/>
                </a:lnTo>
                <a:lnTo>
                  <a:pt x="36" y="283"/>
                </a:lnTo>
                <a:cubicBezTo>
                  <a:pt x="36" y="296"/>
                  <a:pt x="39" y="311"/>
                  <a:pt x="45" y="329"/>
                </a:cubicBezTo>
                <a:cubicBezTo>
                  <a:pt x="51" y="347"/>
                  <a:pt x="61" y="367"/>
                  <a:pt x="74" y="388"/>
                </a:cubicBezTo>
                <a:cubicBezTo>
                  <a:pt x="88" y="409"/>
                  <a:pt x="108" y="428"/>
                  <a:pt x="132" y="446"/>
                </a:cubicBezTo>
                <a:cubicBezTo>
                  <a:pt x="158" y="463"/>
                  <a:pt x="187" y="475"/>
                  <a:pt x="221" y="483"/>
                </a:cubicBezTo>
                <a:cubicBezTo>
                  <a:pt x="237" y="486"/>
                  <a:pt x="278" y="488"/>
                  <a:pt x="345" y="489"/>
                </a:cubicBezTo>
                <a:lnTo>
                  <a:pt x="439" y="489"/>
                </a:lnTo>
                <a:cubicBezTo>
                  <a:pt x="447" y="495"/>
                  <a:pt x="451" y="501"/>
                  <a:pt x="451" y="507"/>
                </a:cubicBezTo>
                <a:cubicBezTo>
                  <a:pt x="451" y="514"/>
                  <a:pt x="446" y="520"/>
                  <a:pt x="437" y="525"/>
                </a:cubicBezTo>
                <a:lnTo>
                  <a:pt x="350" y="525"/>
                </a:lnTo>
                <a:cubicBezTo>
                  <a:pt x="346" y="525"/>
                  <a:pt x="338" y="525"/>
                  <a:pt x="327" y="525"/>
                </a:cubicBezTo>
                <a:cubicBezTo>
                  <a:pt x="316" y="525"/>
                  <a:pt x="308" y="525"/>
                  <a:pt x="301" y="526"/>
                </a:cubicBezTo>
                <a:cubicBezTo>
                  <a:pt x="208" y="526"/>
                  <a:pt x="133" y="500"/>
                  <a:pt x="79" y="448"/>
                </a:cubicBezTo>
                <a:cubicBezTo>
                  <a:pt x="26" y="399"/>
                  <a:pt x="0" y="337"/>
                  <a:pt x="0" y="26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25" name="Freeform 524"/>
          <p:cNvSpPr/>
          <p:nvPr/>
        </p:nvSpPr>
        <p:spPr>
          <a:xfrm>
            <a:off x="3551040" y="3032640"/>
            <a:ext cx="223920" cy="222480"/>
          </a:xfrm>
          <a:custGeom>
            <a:avLst/>
            <a:gdLst/>
            <a:ahLst/>
            <a:cxnLst/>
            <a:rect l="0" t="0" r="r" b="b"/>
            <a:pathLst>
              <a:path w="622" h="618">
                <a:moveTo>
                  <a:pt x="1" y="16"/>
                </a:moveTo>
                <a:cubicBezTo>
                  <a:pt x="1" y="12"/>
                  <a:pt x="4" y="6"/>
                  <a:pt x="11" y="0"/>
                </a:cubicBezTo>
                <a:lnTo>
                  <a:pt x="185" y="0"/>
                </a:lnTo>
                <a:cubicBezTo>
                  <a:pt x="301" y="1"/>
                  <a:pt x="367" y="3"/>
                  <a:pt x="381" y="5"/>
                </a:cubicBezTo>
                <a:cubicBezTo>
                  <a:pt x="396" y="7"/>
                  <a:pt x="408" y="10"/>
                  <a:pt x="420" y="14"/>
                </a:cubicBezTo>
                <a:cubicBezTo>
                  <a:pt x="432" y="18"/>
                  <a:pt x="443" y="22"/>
                  <a:pt x="452" y="26"/>
                </a:cubicBezTo>
                <a:cubicBezTo>
                  <a:pt x="461" y="30"/>
                  <a:pt x="469" y="34"/>
                  <a:pt x="477" y="39"/>
                </a:cubicBezTo>
                <a:cubicBezTo>
                  <a:pt x="485" y="44"/>
                  <a:pt x="492" y="49"/>
                  <a:pt x="497" y="54"/>
                </a:cubicBezTo>
                <a:cubicBezTo>
                  <a:pt x="502" y="59"/>
                  <a:pt x="508" y="63"/>
                  <a:pt x="513" y="68"/>
                </a:cubicBezTo>
                <a:cubicBezTo>
                  <a:pt x="519" y="73"/>
                  <a:pt x="523" y="77"/>
                  <a:pt x="525" y="82"/>
                </a:cubicBezTo>
                <a:cubicBezTo>
                  <a:pt x="527" y="86"/>
                  <a:pt x="530" y="90"/>
                  <a:pt x="534" y="94"/>
                </a:cubicBezTo>
                <a:cubicBezTo>
                  <a:pt x="538" y="99"/>
                  <a:pt x="540" y="102"/>
                  <a:pt x="540" y="106"/>
                </a:cubicBezTo>
                <a:cubicBezTo>
                  <a:pt x="541" y="110"/>
                  <a:pt x="542" y="113"/>
                  <a:pt x="544" y="116"/>
                </a:cubicBezTo>
                <a:lnTo>
                  <a:pt x="547" y="121"/>
                </a:lnTo>
                <a:cubicBezTo>
                  <a:pt x="550" y="132"/>
                  <a:pt x="551" y="148"/>
                  <a:pt x="551" y="167"/>
                </a:cubicBezTo>
                <a:cubicBezTo>
                  <a:pt x="551" y="197"/>
                  <a:pt x="547" y="221"/>
                  <a:pt x="539" y="238"/>
                </a:cubicBezTo>
                <a:cubicBezTo>
                  <a:pt x="518" y="280"/>
                  <a:pt x="476" y="308"/>
                  <a:pt x="413" y="322"/>
                </a:cubicBezTo>
                <a:lnTo>
                  <a:pt x="397" y="326"/>
                </a:lnTo>
                <a:cubicBezTo>
                  <a:pt x="401" y="333"/>
                  <a:pt x="406" y="342"/>
                  <a:pt x="413" y="352"/>
                </a:cubicBezTo>
                <a:cubicBezTo>
                  <a:pt x="420" y="363"/>
                  <a:pt x="433" y="383"/>
                  <a:pt x="453" y="412"/>
                </a:cubicBezTo>
                <a:cubicBezTo>
                  <a:pt x="473" y="441"/>
                  <a:pt x="491" y="466"/>
                  <a:pt x="508" y="489"/>
                </a:cubicBezTo>
                <a:cubicBezTo>
                  <a:pt x="525" y="511"/>
                  <a:pt x="542" y="533"/>
                  <a:pt x="561" y="552"/>
                </a:cubicBezTo>
                <a:cubicBezTo>
                  <a:pt x="580" y="571"/>
                  <a:pt x="594" y="582"/>
                  <a:pt x="605" y="585"/>
                </a:cubicBezTo>
                <a:cubicBezTo>
                  <a:pt x="617" y="588"/>
                  <a:pt x="622" y="594"/>
                  <a:pt x="622" y="602"/>
                </a:cubicBezTo>
                <a:cubicBezTo>
                  <a:pt x="622" y="608"/>
                  <a:pt x="619" y="613"/>
                  <a:pt x="612" y="618"/>
                </a:cubicBezTo>
                <a:lnTo>
                  <a:pt x="446" y="618"/>
                </a:lnTo>
                <a:cubicBezTo>
                  <a:pt x="442" y="614"/>
                  <a:pt x="410" y="565"/>
                  <a:pt x="350" y="472"/>
                </a:cubicBezTo>
                <a:lnTo>
                  <a:pt x="261" y="336"/>
                </a:lnTo>
                <a:lnTo>
                  <a:pt x="227" y="336"/>
                </a:lnTo>
                <a:lnTo>
                  <a:pt x="227" y="451"/>
                </a:lnTo>
                <a:cubicBezTo>
                  <a:pt x="228" y="521"/>
                  <a:pt x="229" y="559"/>
                  <a:pt x="230" y="564"/>
                </a:cubicBezTo>
                <a:cubicBezTo>
                  <a:pt x="232" y="574"/>
                  <a:pt x="238" y="580"/>
                  <a:pt x="248" y="583"/>
                </a:cubicBezTo>
                <a:cubicBezTo>
                  <a:pt x="250" y="583"/>
                  <a:pt x="259" y="584"/>
                  <a:pt x="273" y="585"/>
                </a:cubicBezTo>
                <a:cubicBezTo>
                  <a:pt x="288" y="585"/>
                  <a:pt x="298" y="587"/>
                  <a:pt x="304" y="592"/>
                </a:cubicBezTo>
                <a:cubicBezTo>
                  <a:pt x="309" y="598"/>
                  <a:pt x="309" y="606"/>
                  <a:pt x="304" y="614"/>
                </a:cubicBezTo>
                <a:lnTo>
                  <a:pt x="297" y="618"/>
                </a:lnTo>
                <a:lnTo>
                  <a:pt x="11" y="618"/>
                </a:lnTo>
                <a:cubicBezTo>
                  <a:pt x="3" y="614"/>
                  <a:pt x="0" y="609"/>
                  <a:pt x="0" y="602"/>
                </a:cubicBezTo>
                <a:cubicBezTo>
                  <a:pt x="0" y="591"/>
                  <a:pt x="11" y="585"/>
                  <a:pt x="35" y="585"/>
                </a:cubicBezTo>
                <a:cubicBezTo>
                  <a:pt x="60" y="583"/>
                  <a:pt x="73" y="578"/>
                  <a:pt x="76" y="570"/>
                </a:cubicBezTo>
                <a:cubicBezTo>
                  <a:pt x="79" y="565"/>
                  <a:pt x="81" y="477"/>
                  <a:pt x="81" y="308"/>
                </a:cubicBezTo>
                <a:cubicBezTo>
                  <a:pt x="81" y="139"/>
                  <a:pt x="79" y="52"/>
                  <a:pt x="76" y="46"/>
                </a:cubicBezTo>
                <a:cubicBezTo>
                  <a:pt x="73" y="38"/>
                  <a:pt x="59" y="33"/>
                  <a:pt x="35" y="31"/>
                </a:cubicBezTo>
                <a:cubicBezTo>
                  <a:pt x="12" y="31"/>
                  <a:pt x="1" y="26"/>
                  <a:pt x="1" y="16"/>
                </a:cubicBezTo>
                <a:moveTo>
                  <a:pt x="203" y="585"/>
                </a:moveTo>
                <a:cubicBezTo>
                  <a:pt x="201" y="581"/>
                  <a:pt x="200" y="578"/>
                  <a:pt x="199" y="576"/>
                </a:cubicBezTo>
                <a:cubicBezTo>
                  <a:pt x="198" y="574"/>
                  <a:pt x="198" y="565"/>
                  <a:pt x="197" y="546"/>
                </a:cubicBezTo>
                <a:cubicBezTo>
                  <a:pt x="197" y="528"/>
                  <a:pt x="196" y="502"/>
                  <a:pt x="195" y="469"/>
                </a:cubicBezTo>
                <a:cubicBezTo>
                  <a:pt x="195" y="436"/>
                  <a:pt x="195" y="383"/>
                  <a:pt x="195" y="312"/>
                </a:cubicBezTo>
                <a:lnTo>
                  <a:pt x="195" y="56"/>
                </a:lnTo>
                <a:lnTo>
                  <a:pt x="199" y="43"/>
                </a:lnTo>
                <a:lnTo>
                  <a:pt x="205" y="31"/>
                </a:lnTo>
                <a:lnTo>
                  <a:pt x="105" y="31"/>
                </a:lnTo>
                <a:cubicBezTo>
                  <a:pt x="107" y="35"/>
                  <a:pt x="108" y="38"/>
                  <a:pt x="109" y="40"/>
                </a:cubicBezTo>
                <a:cubicBezTo>
                  <a:pt x="109" y="42"/>
                  <a:pt x="110" y="53"/>
                  <a:pt x="111" y="72"/>
                </a:cubicBezTo>
                <a:cubicBezTo>
                  <a:pt x="111" y="91"/>
                  <a:pt x="112" y="117"/>
                  <a:pt x="112" y="149"/>
                </a:cubicBezTo>
                <a:cubicBezTo>
                  <a:pt x="113" y="182"/>
                  <a:pt x="113" y="235"/>
                  <a:pt x="112" y="308"/>
                </a:cubicBezTo>
                <a:cubicBezTo>
                  <a:pt x="112" y="434"/>
                  <a:pt x="112" y="510"/>
                  <a:pt x="112" y="537"/>
                </a:cubicBezTo>
                <a:cubicBezTo>
                  <a:pt x="111" y="562"/>
                  <a:pt x="109" y="577"/>
                  <a:pt x="106" y="583"/>
                </a:cubicBezTo>
                <a:cubicBezTo>
                  <a:pt x="106" y="584"/>
                  <a:pt x="105" y="585"/>
                  <a:pt x="105" y="585"/>
                </a:cubicBezTo>
                <a:lnTo>
                  <a:pt x="203" y="585"/>
                </a:lnTo>
                <a:moveTo>
                  <a:pt x="399" y="168"/>
                </a:moveTo>
                <a:cubicBezTo>
                  <a:pt x="399" y="142"/>
                  <a:pt x="396" y="120"/>
                  <a:pt x="391" y="102"/>
                </a:cubicBezTo>
                <a:cubicBezTo>
                  <a:pt x="387" y="83"/>
                  <a:pt x="378" y="70"/>
                  <a:pt x="369" y="61"/>
                </a:cubicBezTo>
                <a:cubicBezTo>
                  <a:pt x="359" y="52"/>
                  <a:pt x="352" y="46"/>
                  <a:pt x="346" y="44"/>
                </a:cubicBezTo>
                <a:cubicBezTo>
                  <a:pt x="341" y="41"/>
                  <a:pt x="334" y="39"/>
                  <a:pt x="325" y="36"/>
                </a:cubicBezTo>
                <a:cubicBezTo>
                  <a:pt x="324" y="36"/>
                  <a:pt x="312" y="34"/>
                  <a:pt x="291" y="31"/>
                </a:cubicBezTo>
                <a:cubicBezTo>
                  <a:pt x="268" y="31"/>
                  <a:pt x="250" y="35"/>
                  <a:pt x="239" y="43"/>
                </a:cubicBezTo>
                <a:cubicBezTo>
                  <a:pt x="233" y="47"/>
                  <a:pt x="229" y="55"/>
                  <a:pt x="229" y="65"/>
                </a:cubicBezTo>
                <a:cubicBezTo>
                  <a:pt x="228" y="76"/>
                  <a:pt x="228" y="115"/>
                  <a:pt x="227" y="182"/>
                </a:cubicBezTo>
                <a:lnTo>
                  <a:pt x="227" y="304"/>
                </a:lnTo>
                <a:lnTo>
                  <a:pt x="242" y="304"/>
                </a:lnTo>
                <a:cubicBezTo>
                  <a:pt x="267" y="304"/>
                  <a:pt x="295" y="302"/>
                  <a:pt x="324" y="298"/>
                </a:cubicBezTo>
                <a:cubicBezTo>
                  <a:pt x="351" y="291"/>
                  <a:pt x="371" y="279"/>
                  <a:pt x="381" y="262"/>
                </a:cubicBezTo>
                <a:cubicBezTo>
                  <a:pt x="393" y="245"/>
                  <a:pt x="399" y="214"/>
                  <a:pt x="399" y="168"/>
                </a:cubicBezTo>
                <a:moveTo>
                  <a:pt x="427" y="231"/>
                </a:moveTo>
                <a:cubicBezTo>
                  <a:pt x="424" y="247"/>
                  <a:pt x="421" y="259"/>
                  <a:pt x="418" y="265"/>
                </a:cubicBezTo>
                <a:cubicBezTo>
                  <a:pt x="414" y="271"/>
                  <a:pt x="411" y="276"/>
                  <a:pt x="409" y="281"/>
                </a:cubicBezTo>
                <a:cubicBezTo>
                  <a:pt x="408" y="286"/>
                  <a:pt x="406" y="289"/>
                  <a:pt x="405" y="290"/>
                </a:cubicBezTo>
                <a:cubicBezTo>
                  <a:pt x="405" y="291"/>
                  <a:pt x="405" y="291"/>
                  <a:pt x="406" y="291"/>
                </a:cubicBezTo>
                <a:cubicBezTo>
                  <a:pt x="408" y="291"/>
                  <a:pt x="418" y="288"/>
                  <a:pt x="435" y="282"/>
                </a:cubicBezTo>
                <a:cubicBezTo>
                  <a:pt x="492" y="264"/>
                  <a:pt x="521" y="226"/>
                  <a:pt x="521" y="169"/>
                </a:cubicBezTo>
                <a:cubicBezTo>
                  <a:pt x="521" y="111"/>
                  <a:pt x="486" y="70"/>
                  <a:pt x="417" y="47"/>
                </a:cubicBezTo>
                <a:lnTo>
                  <a:pt x="399" y="41"/>
                </a:lnTo>
                <a:lnTo>
                  <a:pt x="402" y="51"/>
                </a:lnTo>
                <a:cubicBezTo>
                  <a:pt x="410" y="60"/>
                  <a:pt x="418" y="80"/>
                  <a:pt x="427" y="110"/>
                </a:cubicBezTo>
                <a:cubicBezTo>
                  <a:pt x="429" y="124"/>
                  <a:pt x="430" y="144"/>
                  <a:pt x="430" y="168"/>
                </a:cubicBezTo>
                <a:cubicBezTo>
                  <a:pt x="430" y="193"/>
                  <a:pt x="429" y="214"/>
                  <a:pt x="427" y="231"/>
                </a:cubicBezTo>
                <a:moveTo>
                  <a:pt x="405" y="397"/>
                </a:moveTo>
                <a:cubicBezTo>
                  <a:pt x="372" y="352"/>
                  <a:pt x="356" y="330"/>
                  <a:pt x="355" y="330"/>
                </a:cubicBezTo>
                <a:cubicBezTo>
                  <a:pt x="352" y="330"/>
                  <a:pt x="349" y="330"/>
                  <a:pt x="347" y="332"/>
                </a:cubicBezTo>
                <a:cubicBezTo>
                  <a:pt x="337" y="332"/>
                  <a:pt x="328" y="333"/>
                  <a:pt x="319" y="334"/>
                </a:cubicBezTo>
                <a:lnTo>
                  <a:pt x="297" y="334"/>
                </a:lnTo>
                <a:lnTo>
                  <a:pt x="461" y="585"/>
                </a:lnTo>
                <a:lnTo>
                  <a:pt x="545" y="585"/>
                </a:lnTo>
                <a:lnTo>
                  <a:pt x="533" y="572"/>
                </a:lnTo>
                <a:cubicBezTo>
                  <a:pt x="501" y="536"/>
                  <a:pt x="458" y="477"/>
                  <a:pt x="405" y="39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26" name="Freeform 525"/>
          <p:cNvSpPr/>
          <p:nvPr/>
        </p:nvSpPr>
        <p:spPr>
          <a:xfrm>
            <a:off x="3798720" y="2979720"/>
            <a:ext cx="177120" cy="156960"/>
          </a:xfrm>
          <a:custGeom>
            <a:avLst/>
            <a:gdLst/>
            <a:ahLst/>
            <a:cxnLst/>
            <a:rect l="0" t="0" r="r" b="b"/>
            <a:pathLst>
              <a:path w="492" h="436">
                <a:moveTo>
                  <a:pt x="163" y="35"/>
                </a:moveTo>
                <a:cubicBezTo>
                  <a:pt x="163" y="32"/>
                  <a:pt x="150" y="30"/>
                  <a:pt x="126" y="29"/>
                </a:cubicBezTo>
                <a:cubicBezTo>
                  <a:pt x="116" y="29"/>
                  <a:pt x="110" y="29"/>
                  <a:pt x="107" y="28"/>
                </a:cubicBezTo>
                <a:cubicBezTo>
                  <a:pt x="104" y="28"/>
                  <a:pt x="103" y="26"/>
                  <a:pt x="103" y="23"/>
                </a:cubicBezTo>
                <a:cubicBezTo>
                  <a:pt x="103" y="19"/>
                  <a:pt x="103" y="15"/>
                  <a:pt x="105" y="10"/>
                </a:cubicBezTo>
                <a:cubicBezTo>
                  <a:pt x="107" y="5"/>
                  <a:pt x="108" y="2"/>
                  <a:pt x="110" y="0"/>
                </a:cubicBezTo>
                <a:cubicBezTo>
                  <a:pt x="110" y="0"/>
                  <a:pt x="153" y="0"/>
                  <a:pt x="237" y="0"/>
                </a:cubicBezTo>
                <a:cubicBezTo>
                  <a:pt x="308" y="0"/>
                  <a:pt x="347" y="0"/>
                  <a:pt x="356" y="0"/>
                </a:cubicBezTo>
                <a:cubicBezTo>
                  <a:pt x="364" y="0"/>
                  <a:pt x="373" y="2"/>
                  <a:pt x="381" y="4"/>
                </a:cubicBezTo>
                <a:cubicBezTo>
                  <a:pt x="412" y="11"/>
                  <a:pt x="438" y="28"/>
                  <a:pt x="459" y="54"/>
                </a:cubicBezTo>
                <a:cubicBezTo>
                  <a:pt x="480" y="81"/>
                  <a:pt x="491" y="116"/>
                  <a:pt x="492" y="160"/>
                </a:cubicBezTo>
                <a:cubicBezTo>
                  <a:pt x="492" y="228"/>
                  <a:pt x="469" y="287"/>
                  <a:pt x="424" y="340"/>
                </a:cubicBezTo>
                <a:cubicBezTo>
                  <a:pt x="378" y="393"/>
                  <a:pt x="324" y="424"/>
                  <a:pt x="263" y="434"/>
                </a:cubicBezTo>
                <a:lnTo>
                  <a:pt x="254" y="436"/>
                </a:lnTo>
                <a:lnTo>
                  <a:pt x="130" y="436"/>
                </a:lnTo>
                <a:lnTo>
                  <a:pt x="59" y="436"/>
                </a:lnTo>
                <a:lnTo>
                  <a:pt x="25" y="436"/>
                </a:lnTo>
                <a:cubicBezTo>
                  <a:pt x="15" y="436"/>
                  <a:pt x="9" y="436"/>
                  <a:pt x="6" y="435"/>
                </a:cubicBezTo>
                <a:cubicBezTo>
                  <a:pt x="2" y="434"/>
                  <a:pt x="0" y="432"/>
                  <a:pt x="0" y="429"/>
                </a:cubicBezTo>
                <a:cubicBezTo>
                  <a:pt x="0" y="428"/>
                  <a:pt x="0" y="425"/>
                  <a:pt x="1" y="420"/>
                </a:cubicBezTo>
                <a:cubicBezTo>
                  <a:pt x="3" y="414"/>
                  <a:pt x="6" y="410"/>
                  <a:pt x="8" y="409"/>
                </a:cubicBezTo>
                <a:cubicBezTo>
                  <a:pt x="9" y="408"/>
                  <a:pt x="14" y="407"/>
                  <a:pt x="22" y="407"/>
                </a:cubicBezTo>
                <a:cubicBezTo>
                  <a:pt x="34" y="407"/>
                  <a:pt x="46" y="406"/>
                  <a:pt x="61" y="405"/>
                </a:cubicBezTo>
                <a:cubicBezTo>
                  <a:pt x="66" y="404"/>
                  <a:pt x="71" y="401"/>
                  <a:pt x="73" y="397"/>
                </a:cubicBezTo>
                <a:cubicBezTo>
                  <a:pt x="74" y="396"/>
                  <a:pt x="89" y="337"/>
                  <a:pt x="119" y="220"/>
                </a:cubicBezTo>
                <a:cubicBezTo>
                  <a:pt x="148" y="103"/>
                  <a:pt x="163" y="41"/>
                  <a:pt x="163" y="35"/>
                </a:cubicBezTo>
                <a:moveTo>
                  <a:pt x="428" y="136"/>
                </a:moveTo>
                <a:cubicBezTo>
                  <a:pt x="428" y="120"/>
                  <a:pt x="426" y="106"/>
                  <a:pt x="421" y="93"/>
                </a:cubicBezTo>
                <a:cubicBezTo>
                  <a:pt x="416" y="80"/>
                  <a:pt x="411" y="70"/>
                  <a:pt x="404" y="63"/>
                </a:cubicBezTo>
                <a:cubicBezTo>
                  <a:pt x="398" y="56"/>
                  <a:pt x="390" y="49"/>
                  <a:pt x="381" y="44"/>
                </a:cubicBezTo>
                <a:cubicBezTo>
                  <a:pt x="371" y="39"/>
                  <a:pt x="363" y="36"/>
                  <a:pt x="356" y="34"/>
                </a:cubicBezTo>
                <a:cubicBezTo>
                  <a:pt x="349" y="32"/>
                  <a:pt x="341" y="31"/>
                  <a:pt x="334" y="30"/>
                </a:cubicBezTo>
                <a:cubicBezTo>
                  <a:pt x="333" y="30"/>
                  <a:pt x="330" y="30"/>
                  <a:pt x="325" y="30"/>
                </a:cubicBezTo>
                <a:cubicBezTo>
                  <a:pt x="320" y="30"/>
                  <a:pt x="313" y="30"/>
                  <a:pt x="306" y="30"/>
                </a:cubicBezTo>
                <a:cubicBezTo>
                  <a:pt x="299" y="30"/>
                  <a:pt x="292" y="29"/>
                  <a:pt x="285" y="29"/>
                </a:cubicBezTo>
                <a:lnTo>
                  <a:pt x="258" y="29"/>
                </a:lnTo>
                <a:cubicBezTo>
                  <a:pt x="239" y="29"/>
                  <a:pt x="228" y="31"/>
                  <a:pt x="226" y="35"/>
                </a:cubicBezTo>
                <a:cubicBezTo>
                  <a:pt x="225" y="37"/>
                  <a:pt x="209" y="98"/>
                  <a:pt x="179" y="220"/>
                </a:cubicBezTo>
                <a:cubicBezTo>
                  <a:pt x="149" y="341"/>
                  <a:pt x="134" y="402"/>
                  <a:pt x="134" y="403"/>
                </a:cubicBezTo>
                <a:cubicBezTo>
                  <a:pt x="134" y="405"/>
                  <a:pt x="136" y="406"/>
                  <a:pt x="141" y="406"/>
                </a:cubicBezTo>
                <a:cubicBezTo>
                  <a:pt x="146" y="406"/>
                  <a:pt x="162" y="406"/>
                  <a:pt x="190" y="406"/>
                </a:cubicBezTo>
                <a:cubicBezTo>
                  <a:pt x="192" y="406"/>
                  <a:pt x="196" y="406"/>
                  <a:pt x="202" y="406"/>
                </a:cubicBezTo>
                <a:cubicBezTo>
                  <a:pt x="208" y="406"/>
                  <a:pt x="213" y="407"/>
                  <a:pt x="217" y="407"/>
                </a:cubicBezTo>
                <a:cubicBezTo>
                  <a:pt x="271" y="407"/>
                  <a:pt x="315" y="390"/>
                  <a:pt x="350" y="355"/>
                </a:cubicBezTo>
                <a:cubicBezTo>
                  <a:pt x="365" y="339"/>
                  <a:pt x="378" y="321"/>
                  <a:pt x="388" y="301"/>
                </a:cubicBezTo>
                <a:cubicBezTo>
                  <a:pt x="398" y="281"/>
                  <a:pt x="407" y="254"/>
                  <a:pt x="415" y="220"/>
                </a:cubicBezTo>
                <a:cubicBezTo>
                  <a:pt x="424" y="185"/>
                  <a:pt x="428" y="158"/>
                  <a:pt x="428" y="13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27" name="Freeform 526"/>
          <p:cNvSpPr/>
          <p:nvPr/>
        </p:nvSpPr>
        <p:spPr>
          <a:xfrm>
            <a:off x="4014720" y="3023640"/>
            <a:ext cx="111600" cy="111240"/>
          </a:xfrm>
          <a:custGeom>
            <a:avLst/>
            <a:gdLst/>
            <a:ahLst/>
            <a:cxnLst/>
            <a:rect l="0" t="0" r="r" b="b"/>
            <a:pathLst>
              <a:path w="310" h="309">
                <a:moveTo>
                  <a:pt x="310" y="296"/>
                </a:moveTo>
                <a:cubicBezTo>
                  <a:pt x="310" y="304"/>
                  <a:pt x="305" y="309"/>
                  <a:pt x="296" y="309"/>
                </a:cubicBezTo>
                <a:cubicBezTo>
                  <a:pt x="294" y="309"/>
                  <a:pt x="289" y="305"/>
                  <a:pt x="282" y="298"/>
                </a:cubicBezTo>
                <a:cubicBezTo>
                  <a:pt x="275" y="292"/>
                  <a:pt x="255" y="272"/>
                  <a:pt x="222" y="239"/>
                </a:cubicBezTo>
                <a:lnTo>
                  <a:pt x="156" y="173"/>
                </a:lnTo>
                <a:lnTo>
                  <a:pt x="88" y="240"/>
                </a:lnTo>
                <a:cubicBezTo>
                  <a:pt x="43" y="284"/>
                  <a:pt x="20" y="306"/>
                  <a:pt x="18" y="307"/>
                </a:cubicBezTo>
                <a:cubicBezTo>
                  <a:pt x="17" y="308"/>
                  <a:pt x="15" y="309"/>
                  <a:pt x="14" y="309"/>
                </a:cubicBezTo>
                <a:cubicBezTo>
                  <a:pt x="10" y="309"/>
                  <a:pt x="8" y="307"/>
                  <a:pt x="5" y="305"/>
                </a:cubicBezTo>
                <a:cubicBezTo>
                  <a:pt x="2" y="302"/>
                  <a:pt x="1" y="299"/>
                  <a:pt x="0" y="296"/>
                </a:cubicBezTo>
                <a:cubicBezTo>
                  <a:pt x="0" y="293"/>
                  <a:pt x="3" y="288"/>
                  <a:pt x="9" y="282"/>
                </a:cubicBezTo>
                <a:cubicBezTo>
                  <a:pt x="15" y="275"/>
                  <a:pt x="35" y="255"/>
                  <a:pt x="69" y="221"/>
                </a:cubicBezTo>
                <a:lnTo>
                  <a:pt x="137" y="155"/>
                </a:lnTo>
                <a:lnTo>
                  <a:pt x="69" y="88"/>
                </a:lnTo>
                <a:cubicBezTo>
                  <a:pt x="35" y="54"/>
                  <a:pt x="15" y="33"/>
                  <a:pt x="9" y="27"/>
                </a:cubicBezTo>
                <a:cubicBezTo>
                  <a:pt x="4" y="21"/>
                  <a:pt x="1" y="16"/>
                  <a:pt x="0" y="13"/>
                </a:cubicBezTo>
                <a:cubicBezTo>
                  <a:pt x="0" y="9"/>
                  <a:pt x="2" y="6"/>
                  <a:pt x="4" y="4"/>
                </a:cubicBezTo>
                <a:cubicBezTo>
                  <a:pt x="7" y="2"/>
                  <a:pt x="10" y="1"/>
                  <a:pt x="14" y="1"/>
                </a:cubicBezTo>
                <a:cubicBezTo>
                  <a:pt x="16" y="1"/>
                  <a:pt x="18" y="1"/>
                  <a:pt x="18" y="1"/>
                </a:cubicBezTo>
                <a:cubicBezTo>
                  <a:pt x="20" y="2"/>
                  <a:pt x="43" y="25"/>
                  <a:pt x="88" y="70"/>
                </a:cubicBezTo>
                <a:lnTo>
                  <a:pt x="156" y="137"/>
                </a:lnTo>
                <a:lnTo>
                  <a:pt x="222" y="71"/>
                </a:lnTo>
                <a:cubicBezTo>
                  <a:pt x="255" y="37"/>
                  <a:pt x="275" y="17"/>
                  <a:pt x="282" y="10"/>
                </a:cubicBezTo>
                <a:cubicBezTo>
                  <a:pt x="289" y="3"/>
                  <a:pt x="294" y="0"/>
                  <a:pt x="296" y="0"/>
                </a:cubicBezTo>
                <a:cubicBezTo>
                  <a:pt x="305" y="0"/>
                  <a:pt x="310" y="4"/>
                  <a:pt x="310" y="13"/>
                </a:cubicBezTo>
                <a:cubicBezTo>
                  <a:pt x="310" y="16"/>
                  <a:pt x="307" y="20"/>
                  <a:pt x="303" y="24"/>
                </a:cubicBezTo>
                <a:cubicBezTo>
                  <a:pt x="299" y="29"/>
                  <a:pt x="278" y="51"/>
                  <a:pt x="241" y="88"/>
                </a:cubicBezTo>
                <a:lnTo>
                  <a:pt x="174" y="155"/>
                </a:lnTo>
                <a:lnTo>
                  <a:pt x="241" y="222"/>
                </a:lnTo>
                <a:cubicBezTo>
                  <a:pt x="276" y="258"/>
                  <a:pt x="297" y="278"/>
                  <a:pt x="302" y="284"/>
                </a:cubicBezTo>
                <a:cubicBezTo>
                  <a:pt x="307" y="289"/>
                  <a:pt x="310" y="293"/>
                  <a:pt x="310" y="29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28" name="Freeform 527"/>
          <p:cNvSpPr/>
          <p:nvPr/>
        </p:nvSpPr>
        <p:spPr>
          <a:xfrm>
            <a:off x="4167360" y="2979720"/>
            <a:ext cx="177120" cy="156960"/>
          </a:xfrm>
          <a:custGeom>
            <a:avLst/>
            <a:gdLst/>
            <a:ahLst/>
            <a:cxnLst/>
            <a:rect l="0" t="0" r="r" b="b"/>
            <a:pathLst>
              <a:path w="492" h="436">
                <a:moveTo>
                  <a:pt x="162" y="35"/>
                </a:moveTo>
                <a:cubicBezTo>
                  <a:pt x="162" y="32"/>
                  <a:pt x="150" y="30"/>
                  <a:pt x="126" y="29"/>
                </a:cubicBezTo>
                <a:cubicBezTo>
                  <a:pt x="116" y="29"/>
                  <a:pt x="110" y="29"/>
                  <a:pt x="107" y="28"/>
                </a:cubicBezTo>
                <a:cubicBezTo>
                  <a:pt x="104" y="28"/>
                  <a:pt x="102" y="26"/>
                  <a:pt x="102" y="23"/>
                </a:cubicBezTo>
                <a:cubicBezTo>
                  <a:pt x="102" y="19"/>
                  <a:pt x="103" y="15"/>
                  <a:pt x="105" y="10"/>
                </a:cubicBezTo>
                <a:cubicBezTo>
                  <a:pt x="106" y="5"/>
                  <a:pt x="108" y="2"/>
                  <a:pt x="109" y="0"/>
                </a:cubicBezTo>
                <a:cubicBezTo>
                  <a:pt x="110" y="0"/>
                  <a:pt x="152" y="0"/>
                  <a:pt x="236" y="0"/>
                </a:cubicBezTo>
                <a:cubicBezTo>
                  <a:pt x="307" y="0"/>
                  <a:pt x="347" y="0"/>
                  <a:pt x="355" y="0"/>
                </a:cubicBezTo>
                <a:cubicBezTo>
                  <a:pt x="364" y="0"/>
                  <a:pt x="372" y="2"/>
                  <a:pt x="381" y="4"/>
                </a:cubicBezTo>
                <a:cubicBezTo>
                  <a:pt x="412" y="11"/>
                  <a:pt x="437" y="28"/>
                  <a:pt x="460" y="54"/>
                </a:cubicBezTo>
                <a:cubicBezTo>
                  <a:pt x="481" y="81"/>
                  <a:pt x="492" y="116"/>
                  <a:pt x="492" y="160"/>
                </a:cubicBezTo>
                <a:cubicBezTo>
                  <a:pt x="492" y="228"/>
                  <a:pt x="470" y="287"/>
                  <a:pt x="423" y="340"/>
                </a:cubicBezTo>
                <a:cubicBezTo>
                  <a:pt x="378" y="393"/>
                  <a:pt x="324" y="424"/>
                  <a:pt x="262" y="434"/>
                </a:cubicBezTo>
                <a:lnTo>
                  <a:pt x="253" y="436"/>
                </a:lnTo>
                <a:lnTo>
                  <a:pt x="130" y="436"/>
                </a:lnTo>
                <a:lnTo>
                  <a:pt x="59" y="436"/>
                </a:lnTo>
                <a:lnTo>
                  <a:pt x="25" y="436"/>
                </a:lnTo>
                <a:cubicBezTo>
                  <a:pt x="15" y="436"/>
                  <a:pt x="8" y="436"/>
                  <a:pt x="5" y="435"/>
                </a:cubicBezTo>
                <a:cubicBezTo>
                  <a:pt x="2" y="434"/>
                  <a:pt x="1" y="432"/>
                  <a:pt x="0" y="429"/>
                </a:cubicBezTo>
                <a:cubicBezTo>
                  <a:pt x="0" y="428"/>
                  <a:pt x="1" y="425"/>
                  <a:pt x="2" y="420"/>
                </a:cubicBezTo>
                <a:cubicBezTo>
                  <a:pt x="4" y="414"/>
                  <a:pt x="5" y="410"/>
                  <a:pt x="7" y="409"/>
                </a:cubicBezTo>
                <a:cubicBezTo>
                  <a:pt x="9" y="408"/>
                  <a:pt x="14" y="407"/>
                  <a:pt x="22" y="407"/>
                </a:cubicBezTo>
                <a:cubicBezTo>
                  <a:pt x="33" y="407"/>
                  <a:pt x="46" y="406"/>
                  <a:pt x="60" y="405"/>
                </a:cubicBezTo>
                <a:cubicBezTo>
                  <a:pt x="66" y="404"/>
                  <a:pt x="70" y="401"/>
                  <a:pt x="72" y="397"/>
                </a:cubicBezTo>
                <a:cubicBezTo>
                  <a:pt x="73" y="396"/>
                  <a:pt x="89" y="337"/>
                  <a:pt x="118" y="220"/>
                </a:cubicBezTo>
                <a:cubicBezTo>
                  <a:pt x="147" y="103"/>
                  <a:pt x="162" y="41"/>
                  <a:pt x="162" y="35"/>
                </a:cubicBezTo>
                <a:moveTo>
                  <a:pt x="427" y="136"/>
                </a:moveTo>
                <a:cubicBezTo>
                  <a:pt x="427" y="120"/>
                  <a:pt x="425" y="106"/>
                  <a:pt x="420" y="93"/>
                </a:cubicBezTo>
                <a:cubicBezTo>
                  <a:pt x="416" y="80"/>
                  <a:pt x="410" y="70"/>
                  <a:pt x="404" y="63"/>
                </a:cubicBezTo>
                <a:cubicBezTo>
                  <a:pt x="398" y="56"/>
                  <a:pt x="390" y="49"/>
                  <a:pt x="380" y="44"/>
                </a:cubicBezTo>
                <a:cubicBezTo>
                  <a:pt x="371" y="39"/>
                  <a:pt x="363" y="36"/>
                  <a:pt x="355" y="34"/>
                </a:cubicBezTo>
                <a:cubicBezTo>
                  <a:pt x="348" y="32"/>
                  <a:pt x="341" y="31"/>
                  <a:pt x="333" y="30"/>
                </a:cubicBezTo>
                <a:cubicBezTo>
                  <a:pt x="332" y="30"/>
                  <a:pt x="329" y="30"/>
                  <a:pt x="324" y="30"/>
                </a:cubicBezTo>
                <a:cubicBezTo>
                  <a:pt x="319" y="30"/>
                  <a:pt x="313" y="30"/>
                  <a:pt x="306" y="30"/>
                </a:cubicBezTo>
                <a:cubicBezTo>
                  <a:pt x="298" y="30"/>
                  <a:pt x="291" y="29"/>
                  <a:pt x="285" y="29"/>
                </a:cubicBezTo>
                <a:lnTo>
                  <a:pt x="257" y="29"/>
                </a:lnTo>
                <a:cubicBezTo>
                  <a:pt x="238" y="29"/>
                  <a:pt x="228" y="31"/>
                  <a:pt x="225" y="35"/>
                </a:cubicBezTo>
                <a:cubicBezTo>
                  <a:pt x="224" y="37"/>
                  <a:pt x="209" y="98"/>
                  <a:pt x="179" y="220"/>
                </a:cubicBezTo>
                <a:cubicBezTo>
                  <a:pt x="149" y="341"/>
                  <a:pt x="133" y="402"/>
                  <a:pt x="133" y="403"/>
                </a:cubicBezTo>
                <a:cubicBezTo>
                  <a:pt x="133" y="405"/>
                  <a:pt x="136" y="406"/>
                  <a:pt x="140" y="406"/>
                </a:cubicBezTo>
                <a:cubicBezTo>
                  <a:pt x="145" y="406"/>
                  <a:pt x="161" y="406"/>
                  <a:pt x="190" y="406"/>
                </a:cubicBezTo>
                <a:cubicBezTo>
                  <a:pt x="192" y="406"/>
                  <a:pt x="196" y="406"/>
                  <a:pt x="202" y="406"/>
                </a:cubicBezTo>
                <a:cubicBezTo>
                  <a:pt x="208" y="406"/>
                  <a:pt x="213" y="407"/>
                  <a:pt x="217" y="407"/>
                </a:cubicBezTo>
                <a:cubicBezTo>
                  <a:pt x="271" y="407"/>
                  <a:pt x="315" y="390"/>
                  <a:pt x="350" y="355"/>
                </a:cubicBezTo>
                <a:cubicBezTo>
                  <a:pt x="365" y="339"/>
                  <a:pt x="378" y="321"/>
                  <a:pt x="387" y="301"/>
                </a:cubicBezTo>
                <a:cubicBezTo>
                  <a:pt x="397" y="281"/>
                  <a:pt x="406" y="254"/>
                  <a:pt x="415" y="220"/>
                </a:cubicBezTo>
                <a:cubicBezTo>
                  <a:pt x="423" y="185"/>
                  <a:pt x="427" y="158"/>
                  <a:pt x="427" y="13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29" name="Freeform 528"/>
          <p:cNvSpPr/>
          <p:nvPr/>
        </p:nvSpPr>
        <p:spPr>
          <a:xfrm>
            <a:off x="4362480" y="2962080"/>
            <a:ext cx="37800" cy="84240"/>
          </a:xfrm>
          <a:custGeom>
            <a:avLst/>
            <a:gdLst/>
            <a:ahLst/>
            <a:cxnLst/>
            <a:rect l="0" t="0" r="r" b="b"/>
            <a:pathLst>
              <a:path w="105" h="234">
                <a:moveTo>
                  <a:pt x="22" y="234"/>
                </a:moveTo>
                <a:cubicBezTo>
                  <a:pt x="20" y="234"/>
                  <a:pt x="16" y="233"/>
                  <a:pt x="10" y="232"/>
                </a:cubicBezTo>
                <a:cubicBezTo>
                  <a:pt x="3" y="230"/>
                  <a:pt x="0" y="228"/>
                  <a:pt x="0" y="226"/>
                </a:cubicBezTo>
                <a:cubicBezTo>
                  <a:pt x="0" y="224"/>
                  <a:pt x="8" y="189"/>
                  <a:pt x="25" y="122"/>
                </a:cubicBezTo>
                <a:cubicBezTo>
                  <a:pt x="41" y="54"/>
                  <a:pt x="50" y="18"/>
                  <a:pt x="52" y="15"/>
                </a:cubicBezTo>
                <a:cubicBezTo>
                  <a:pt x="57" y="5"/>
                  <a:pt x="64" y="0"/>
                  <a:pt x="76" y="0"/>
                </a:cubicBezTo>
                <a:cubicBezTo>
                  <a:pt x="82" y="0"/>
                  <a:pt x="88" y="2"/>
                  <a:pt x="95" y="7"/>
                </a:cubicBezTo>
                <a:cubicBezTo>
                  <a:pt x="101" y="11"/>
                  <a:pt x="105" y="18"/>
                  <a:pt x="105" y="27"/>
                </a:cubicBezTo>
                <a:cubicBezTo>
                  <a:pt x="105" y="28"/>
                  <a:pt x="105" y="31"/>
                  <a:pt x="105" y="34"/>
                </a:cubicBezTo>
                <a:cubicBezTo>
                  <a:pt x="104" y="36"/>
                  <a:pt x="90" y="70"/>
                  <a:pt x="64" y="135"/>
                </a:cubicBezTo>
                <a:cubicBezTo>
                  <a:pt x="38" y="200"/>
                  <a:pt x="25" y="233"/>
                  <a:pt x="24" y="233"/>
                </a:cubicBezTo>
                <a:cubicBezTo>
                  <a:pt x="23" y="234"/>
                  <a:pt x="23" y="234"/>
                  <a:pt x="22" y="23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0" name="TextBox 529"/>
          <p:cNvSpPr txBox="1"/>
          <p:nvPr/>
        </p:nvSpPr>
        <p:spPr>
          <a:xfrm>
            <a:off x="747720" y="2962440"/>
            <a:ext cx="20696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（各変換行列は </a:t>
            </a:r>
            <a:endParaRPr lang="en-US" sz="2170" b="0" u="none" strike="noStrike">
              <a:solidFill>
                <a:srgbClr val="000000"/>
              </a:solidFill>
              <a:effectLst/>
              <a:uFillTx/>
              <a:latin typeface="Times New Roman"/>
            </a:endParaRPr>
          </a:p>
        </p:txBody>
      </p:sp>
      <p:sp>
        <p:nvSpPr>
          <p:cNvPr id="531" name="TextBox 530"/>
          <p:cNvSpPr txBox="1"/>
          <p:nvPr/>
        </p:nvSpPr>
        <p:spPr>
          <a:xfrm>
            <a:off x="4428720" y="2962440"/>
            <a:ext cx="41436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a:t>
            </a:r>
            <a:endParaRPr lang="en-US" sz="2170" b="0" u="none" strike="noStrike">
              <a:solidFill>
                <a:srgbClr val="000000"/>
              </a:solidFill>
              <a:effectLst/>
              <a:uFillTx/>
              <a:latin typeface="Times New Roman"/>
            </a:endParaRPr>
          </a:p>
        </p:txBody>
      </p:sp>
      <p:sp>
        <p:nvSpPr>
          <p:cNvPr id="532" name="Freeform 531"/>
          <p:cNvSpPr/>
          <p:nvPr/>
        </p:nvSpPr>
        <p:spPr>
          <a:xfrm>
            <a:off x="3745080" y="4010400"/>
            <a:ext cx="168120" cy="225720"/>
          </a:xfrm>
          <a:custGeom>
            <a:avLst/>
            <a:gdLst/>
            <a:ahLst/>
            <a:cxnLst/>
            <a:rect l="0" t="0" r="r" b="b"/>
            <a:pathLst>
              <a:path w="467" h="627">
                <a:moveTo>
                  <a:pt x="14" y="586"/>
                </a:moveTo>
                <a:lnTo>
                  <a:pt x="27" y="586"/>
                </a:lnTo>
                <a:cubicBezTo>
                  <a:pt x="50" y="586"/>
                  <a:pt x="64" y="582"/>
                  <a:pt x="69" y="573"/>
                </a:cubicBezTo>
                <a:lnTo>
                  <a:pt x="69" y="566"/>
                </a:lnTo>
                <a:cubicBezTo>
                  <a:pt x="69" y="560"/>
                  <a:pt x="69" y="554"/>
                  <a:pt x="69" y="545"/>
                </a:cubicBezTo>
                <a:cubicBezTo>
                  <a:pt x="69" y="537"/>
                  <a:pt x="69" y="527"/>
                  <a:pt x="69" y="515"/>
                </a:cubicBezTo>
                <a:cubicBezTo>
                  <a:pt x="69" y="504"/>
                  <a:pt x="69" y="491"/>
                  <a:pt x="69" y="477"/>
                </a:cubicBezTo>
                <a:cubicBezTo>
                  <a:pt x="69" y="462"/>
                  <a:pt x="69" y="447"/>
                  <a:pt x="70" y="430"/>
                </a:cubicBezTo>
                <a:cubicBezTo>
                  <a:pt x="71" y="415"/>
                  <a:pt x="71" y="398"/>
                  <a:pt x="70" y="381"/>
                </a:cubicBezTo>
                <a:cubicBezTo>
                  <a:pt x="69" y="363"/>
                  <a:pt x="69" y="346"/>
                  <a:pt x="70" y="329"/>
                </a:cubicBezTo>
                <a:cubicBezTo>
                  <a:pt x="70" y="307"/>
                  <a:pt x="70" y="284"/>
                  <a:pt x="70" y="259"/>
                </a:cubicBezTo>
                <a:cubicBezTo>
                  <a:pt x="70" y="234"/>
                  <a:pt x="70" y="212"/>
                  <a:pt x="70" y="191"/>
                </a:cubicBezTo>
                <a:cubicBezTo>
                  <a:pt x="70" y="171"/>
                  <a:pt x="70" y="153"/>
                  <a:pt x="69" y="137"/>
                </a:cubicBezTo>
                <a:cubicBezTo>
                  <a:pt x="69" y="121"/>
                  <a:pt x="69" y="108"/>
                  <a:pt x="69" y="97"/>
                </a:cubicBezTo>
                <a:cubicBezTo>
                  <a:pt x="70" y="86"/>
                  <a:pt x="70" y="81"/>
                  <a:pt x="69" y="82"/>
                </a:cubicBezTo>
                <a:cubicBezTo>
                  <a:pt x="67" y="71"/>
                  <a:pt x="63" y="63"/>
                  <a:pt x="56" y="59"/>
                </a:cubicBezTo>
                <a:cubicBezTo>
                  <a:pt x="50" y="56"/>
                  <a:pt x="36" y="53"/>
                  <a:pt x="16" y="51"/>
                </a:cubicBezTo>
                <a:lnTo>
                  <a:pt x="0" y="51"/>
                </a:lnTo>
                <a:lnTo>
                  <a:pt x="0" y="30"/>
                </a:lnTo>
                <a:cubicBezTo>
                  <a:pt x="0" y="17"/>
                  <a:pt x="0" y="10"/>
                  <a:pt x="1" y="10"/>
                </a:cubicBezTo>
                <a:lnTo>
                  <a:pt x="10" y="9"/>
                </a:lnTo>
                <a:cubicBezTo>
                  <a:pt x="16" y="8"/>
                  <a:pt x="25" y="8"/>
                  <a:pt x="37" y="7"/>
                </a:cubicBezTo>
                <a:cubicBezTo>
                  <a:pt x="48" y="6"/>
                  <a:pt x="59" y="6"/>
                  <a:pt x="70" y="5"/>
                </a:cubicBezTo>
                <a:cubicBezTo>
                  <a:pt x="80" y="5"/>
                  <a:pt x="92" y="4"/>
                  <a:pt x="104" y="3"/>
                </a:cubicBezTo>
                <a:cubicBezTo>
                  <a:pt x="116" y="3"/>
                  <a:pt x="125" y="2"/>
                  <a:pt x="132" y="1"/>
                </a:cubicBezTo>
                <a:cubicBezTo>
                  <a:pt x="138" y="0"/>
                  <a:pt x="141" y="-1"/>
                  <a:pt x="141" y="0"/>
                </a:cubicBezTo>
                <a:lnTo>
                  <a:pt x="144" y="0"/>
                </a:lnTo>
                <a:lnTo>
                  <a:pt x="144" y="295"/>
                </a:lnTo>
                <a:cubicBezTo>
                  <a:pt x="180" y="250"/>
                  <a:pt x="224" y="227"/>
                  <a:pt x="274" y="227"/>
                </a:cubicBezTo>
                <a:cubicBezTo>
                  <a:pt x="348" y="227"/>
                  <a:pt x="389" y="261"/>
                  <a:pt x="396" y="329"/>
                </a:cubicBezTo>
                <a:cubicBezTo>
                  <a:pt x="397" y="333"/>
                  <a:pt x="397" y="375"/>
                  <a:pt x="397" y="456"/>
                </a:cubicBezTo>
                <a:lnTo>
                  <a:pt x="397" y="533"/>
                </a:lnTo>
                <a:cubicBezTo>
                  <a:pt x="397" y="556"/>
                  <a:pt x="397" y="570"/>
                  <a:pt x="399" y="574"/>
                </a:cubicBezTo>
                <a:cubicBezTo>
                  <a:pt x="400" y="578"/>
                  <a:pt x="403" y="581"/>
                  <a:pt x="409" y="583"/>
                </a:cubicBezTo>
                <a:cubicBezTo>
                  <a:pt x="421" y="585"/>
                  <a:pt x="436" y="586"/>
                  <a:pt x="453" y="586"/>
                </a:cubicBezTo>
                <a:lnTo>
                  <a:pt x="467" y="586"/>
                </a:lnTo>
                <a:lnTo>
                  <a:pt x="467" y="627"/>
                </a:lnTo>
                <a:lnTo>
                  <a:pt x="460" y="627"/>
                </a:lnTo>
                <a:lnTo>
                  <a:pt x="438" y="626"/>
                </a:lnTo>
                <a:cubicBezTo>
                  <a:pt x="425" y="626"/>
                  <a:pt x="410" y="625"/>
                  <a:pt x="393" y="625"/>
                </a:cubicBezTo>
                <a:cubicBezTo>
                  <a:pt x="377" y="625"/>
                  <a:pt x="366" y="625"/>
                  <a:pt x="359" y="625"/>
                </a:cubicBezTo>
                <a:cubicBezTo>
                  <a:pt x="297" y="625"/>
                  <a:pt x="263" y="625"/>
                  <a:pt x="258" y="627"/>
                </a:cubicBezTo>
                <a:lnTo>
                  <a:pt x="251" y="627"/>
                </a:lnTo>
                <a:lnTo>
                  <a:pt x="251" y="586"/>
                </a:lnTo>
                <a:lnTo>
                  <a:pt x="265" y="586"/>
                </a:lnTo>
                <a:cubicBezTo>
                  <a:pt x="302" y="586"/>
                  <a:pt x="320" y="581"/>
                  <a:pt x="320" y="571"/>
                </a:cubicBezTo>
                <a:cubicBezTo>
                  <a:pt x="321" y="570"/>
                  <a:pt x="321" y="529"/>
                  <a:pt x="321" y="447"/>
                </a:cubicBezTo>
                <a:cubicBezTo>
                  <a:pt x="320" y="364"/>
                  <a:pt x="320" y="321"/>
                  <a:pt x="319" y="317"/>
                </a:cubicBezTo>
                <a:cubicBezTo>
                  <a:pt x="316" y="300"/>
                  <a:pt x="310" y="287"/>
                  <a:pt x="301" y="279"/>
                </a:cubicBezTo>
                <a:cubicBezTo>
                  <a:pt x="293" y="270"/>
                  <a:pt x="286" y="265"/>
                  <a:pt x="280" y="263"/>
                </a:cubicBezTo>
                <a:cubicBezTo>
                  <a:pt x="274" y="262"/>
                  <a:pt x="266" y="261"/>
                  <a:pt x="256" y="262"/>
                </a:cubicBezTo>
                <a:cubicBezTo>
                  <a:pt x="229" y="262"/>
                  <a:pt x="205" y="272"/>
                  <a:pt x="185" y="292"/>
                </a:cubicBezTo>
                <a:cubicBezTo>
                  <a:pt x="169" y="309"/>
                  <a:pt x="158" y="325"/>
                  <a:pt x="154" y="342"/>
                </a:cubicBezTo>
                <a:cubicBezTo>
                  <a:pt x="150" y="359"/>
                  <a:pt x="147" y="384"/>
                  <a:pt x="147" y="417"/>
                </a:cubicBezTo>
                <a:lnTo>
                  <a:pt x="147" y="476"/>
                </a:lnTo>
                <a:lnTo>
                  <a:pt x="147" y="530"/>
                </a:lnTo>
                <a:cubicBezTo>
                  <a:pt x="147" y="548"/>
                  <a:pt x="147" y="560"/>
                  <a:pt x="148" y="566"/>
                </a:cubicBezTo>
                <a:cubicBezTo>
                  <a:pt x="148" y="572"/>
                  <a:pt x="149" y="576"/>
                  <a:pt x="150" y="578"/>
                </a:cubicBezTo>
                <a:cubicBezTo>
                  <a:pt x="152" y="579"/>
                  <a:pt x="154" y="581"/>
                  <a:pt x="159" y="583"/>
                </a:cubicBezTo>
                <a:cubicBezTo>
                  <a:pt x="171" y="585"/>
                  <a:pt x="186" y="586"/>
                  <a:pt x="203" y="586"/>
                </a:cubicBezTo>
                <a:lnTo>
                  <a:pt x="217" y="586"/>
                </a:lnTo>
                <a:lnTo>
                  <a:pt x="217" y="627"/>
                </a:lnTo>
                <a:lnTo>
                  <a:pt x="210" y="627"/>
                </a:lnTo>
                <a:lnTo>
                  <a:pt x="189" y="626"/>
                </a:lnTo>
                <a:cubicBezTo>
                  <a:pt x="175" y="626"/>
                  <a:pt x="159" y="625"/>
                  <a:pt x="143" y="625"/>
                </a:cubicBezTo>
                <a:cubicBezTo>
                  <a:pt x="127" y="625"/>
                  <a:pt x="116" y="625"/>
                  <a:pt x="109" y="625"/>
                </a:cubicBezTo>
                <a:cubicBezTo>
                  <a:pt x="46" y="625"/>
                  <a:pt x="12" y="625"/>
                  <a:pt x="7" y="627"/>
                </a:cubicBezTo>
                <a:lnTo>
                  <a:pt x="0" y="627"/>
                </a:lnTo>
                <a:lnTo>
                  <a:pt x="0" y="586"/>
                </a:lnTo>
                <a:lnTo>
                  <a:pt x="14" y="58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3" name="Freeform 532"/>
          <p:cNvSpPr/>
          <p:nvPr/>
        </p:nvSpPr>
        <p:spPr>
          <a:xfrm>
            <a:off x="3926520" y="4090320"/>
            <a:ext cx="126360" cy="149400"/>
          </a:xfrm>
          <a:custGeom>
            <a:avLst/>
            <a:gdLst/>
            <a:ahLst/>
            <a:cxnLst/>
            <a:rect l="0" t="0" r="r" b="b"/>
            <a:pathLst>
              <a:path w="351" h="415">
                <a:moveTo>
                  <a:pt x="0" y="208"/>
                </a:moveTo>
                <a:cubicBezTo>
                  <a:pt x="0" y="175"/>
                  <a:pt x="6" y="145"/>
                  <a:pt x="18" y="118"/>
                </a:cubicBezTo>
                <a:cubicBezTo>
                  <a:pt x="30" y="91"/>
                  <a:pt x="45" y="69"/>
                  <a:pt x="63" y="52"/>
                </a:cubicBezTo>
                <a:cubicBezTo>
                  <a:pt x="81" y="35"/>
                  <a:pt x="102" y="22"/>
                  <a:pt x="123" y="13"/>
                </a:cubicBezTo>
                <a:cubicBezTo>
                  <a:pt x="144" y="5"/>
                  <a:pt x="164" y="0"/>
                  <a:pt x="183" y="0"/>
                </a:cubicBezTo>
                <a:cubicBezTo>
                  <a:pt x="215" y="0"/>
                  <a:pt x="242" y="5"/>
                  <a:pt x="265" y="16"/>
                </a:cubicBezTo>
                <a:cubicBezTo>
                  <a:pt x="288" y="28"/>
                  <a:pt x="305" y="43"/>
                  <a:pt x="317" y="62"/>
                </a:cubicBezTo>
                <a:cubicBezTo>
                  <a:pt x="329" y="81"/>
                  <a:pt x="338" y="101"/>
                  <a:pt x="342" y="120"/>
                </a:cubicBezTo>
                <a:cubicBezTo>
                  <a:pt x="347" y="139"/>
                  <a:pt x="350" y="161"/>
                  <a:pt x="351" y="184"/>
                </a:cubicBezTo>
                <a:cubicBezTo>
                  <a:pt x="351" y="188"/>
                  <a:pt x="348" y="193"/>
                  <a:pt x="344" y="197"/>
                </a:cubicBezTo>
                <a:lnTo>
                  <a:pt x="90" y="197"/>
                </a:lnTo>
                <a:lnTo>
                  <a:pt x="90" y="210"/>
                </a:lnTo>
                <a:cubicBezTo>
                  <a:pt x="90" y="299"/>
                  <a:pt x="120" y="354"/>
                  <a:pt x="180" y="373"/>
                </a:cubicBezTo>
                <a:cubicBezTo>
                  <a:pt x="192" y="376"/>
                  <a:pt x="205" y="378"/>
                  <a:pt x="220" y="378"/>
                </a:cubicBezTo>
                <a:cubicBezTo>
                  <a:pt x="245" y="378"/>
                  <a:pt x="267" y="369"/>
                  <a:pt x="285" y="349"/>
                </a:cubicBezTo>
                <a:cubicBezTo>
                  <a:pt x="295" y="339"/>
                  <a:pt x="303" y="326"/>
                  <a:pt x="309" y="311"/>
                </a:cubicBezTo>
                <a:lnTo>
                  <a:pt x="318" y="290"/>
                </a:lnTo>
                <a:cubicBezTo>
                  <a:pt x="320" y="288"/>
                  <a:pt x="325" y="287"/>
                  <a:pt x="332" y="287"/>
                </a:cubicBezTo>
                <a:lnTo>
                  <a:pt x="335" y="287"/>
                </a:lnTo>
                <a:cubicBezTo>
                  <a:pt x="345" y="287"/>
                  <a:pt x="351" y="290"/>
                  <a:pt x="351" y="296"/>
                </a:cubicBezTo>
                <a:cubicBezTo>
                  <a:pt x="351" y="298"/>
                  <a:pt x="350" y="302"/>
                  <a:pt x="348" y="308"/>
                </a:cubicBezTo>
                <a:cubicBezTo>
                  <a:pt x="336" y="341"/>
                  <a:pt x="317" y="367"/>
                  <a:pt x="291" y="386"/>
                </a:cubicBezTo>
                <a:cubicBezTo>
                  <a:pt x="264" y="406"/>
                  <a:pt x="235" y="415"/>
                  <a:pt x="202" y="415"/>
                </a:cubicBezTo>
                <a:cubicBezTo>
                  <a:pt x="144" y="415"/>
                  <a:pt x="97" y="394"/>
                  <a:pt x="58" y="353"/>
                </a:cubicBezTo>
                <a:cubicBezTo>
                  <a:pt x="20" y="311"/>
                  <a:pt x="1" y="263"/>
                  <a:pt x="0" y="208"/>
                </a:cubicBezTo>
                <a:moveTo>
                  <a:pt x="277" y="157"/>
                </a:moveTo>
                <a:cubicBezTo>
                  <a:pt x="270" y="80"/>
                  <a:pt x="241" y="39"/>
                  <a:pt x="191" y="34"/>
                </a:cubicBezTo>
                <a:lnTo>
                  <a:pt x="189" y="34"/>
                </a:lnTo>
                <a:cubicBezTo>
                  <a:pt x="184" y="34"/>
                  <a:pt x="179" y="35"/>
                  <a:pt x="175" y="35"/>
                </a:cubicBezTo>
                <a:cubicBezTo>
                  <a:pt x="170" y="36"/>
                  <a:pt x="162" y="38"/>
                  <a:pt x="152" y="42"/>
                </a:cubicBezTo>
                <a:cubicBezTo>
                  <a:pt x="142" y="47"/>
                  <a:pt x="133" y="53"/>
                  <a:pt x="126" y="61"/>
                </a:cubicBezTo>
                <a:cubicBezTo>
                  <a:pt x="119" y="70"/>
                  <a:pt x="112" y="82"/>
                  <a:pt x="105" y="98"/>
                </a:cubicBezTo>
                <a:cubicBezTo>
                  <a:pt x="98" y="115"/>
                  <a:pt x="94" y="134"/>
                  <a:pt x="91" y="158"/>
                </a:cubicBezTo>
                <a:lnTo>
                  <a:pt x="91" y="164"/>
                </a:lnTo>
                <a:lnTo>
                  <a:pt x="277" y="164"/>
                </a:lnTo>
                <a:lnTo>
                  <a:pt x="277" y="15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4" name="Freeform 533"/>
          <p:cNvSpPr/>
          <p:nvPr/>
        </p:nvSpPr>
        <p:spPr>
          <a:xfrm>
            <a:off x="4072680" y="4090320"/>
            <a:ext cx="149760" cy="149400"/>
          </a:xfrm>
          <a:custGeom>
            <a:avLst/>
            <a:gdLst/>
            <a:ahLst/>
            <a:cxnLst/>
            <a:rect l="0" t="0" r="r" b="b"/>
            <a:pathLst>
              <a:path w="416" h="415">
                <a:moveTo>
                  <a:pt x="94" y="130"/>
                </a:moveTo>
                <a:cubicBezTo>
                  <a:pt x="94" y="130"/>
                  <a:pt x="88" y="130"/>
                  <a:pt x="75" y="130"/>
                </a:cubicBezTo>
                <a:cubicBezTo>
                  <a:pt x="60" y="130"/>
                  <a:pt x="49" y="125"/>
                  <a:pt x="40" y="116"/>
                </a:cubicBezTo>
                <a:cubicBezTo>
                  <a:pt x="31" y="107"/>
                  <a:pt x="27" y="96"/>
                  <a:pt x="27" y="81"/>
                </a:cubicBezTo>
                <a:cubicBezTo>
                  <a:pt x="27" y="60"/>
                  <a:pt x="37" y="41"/>
                  <a:pt x="57" y="25"/>
                </a:cubicBezTo>
                <a:cubicBezTo>
                  <a:pt x="79" y="8"/>
                  <a:pt x="115" y="0"/>
                  <a:pt x="168" y="0"/>
                </a:cubicBezTo>
                <a:cubicBezTo>
                  <a:pt x="211" y="0"/>
                  <a:pt x="247" y="9"/>
                  <a:pt x="274" y="30"/>
                </a:cubicBezTo>
                <a:cubicBezTo>
                  <a:pt x="301" y="49"/>
                  <a:pt x="319" y="72"/>
                  <a:pt x="328" y="98"/>
                </a:cubicBezTo>
                <a:cubicBezTo>
                  <a:pt x="331" y="107"/>
                  <a:pt x="333" y="116"/>
                  <a:pt x="333" y="126"/>
                </a:cubicBezTo>
                <a:cubicBezTo>
                  <a:pt x="333" y="137"/>
                  <a:pt x="333" y="171"/>
                  <a:pt x="334" y="230"/>
                </a:cubicBezTo>
                <a:lnTo>
                  <a:pt x="334" y="293"/>
                </a:lnTo>
                <a:cubicBezTo>
                  <a:pt x="334" y="322"/>
                  <a:pt x="335" y="342"/>
                  <a:pt x="338" y="353"/>
                </a:cubicBezTo>
                <a:cubicBezTo>
                  <a:pt x="341" y="364"/>
                  <a:pt x="347" y="369"/>
                  <a:pt x="357" y="369"/>
                </a:cubicBezTo>
                <a:cubicBezTo>
                  <a:pt x="366" y="369"/>
                  <a:pt x="372" y="364"/>
                  <a:pt x="375" y="355"/>
                </a:cubicBezTo>
                <a:cubicBezTo>
                  <a:pt x="378" y="345"/>
                  <a:pt x="380" y="329"/>
                  <a:pt x="380" y="307"/>
                </a:cubicBezTo>
                <a:lnTo>
                  <a:pt x="380" y="274"/>
                </a:lnTo>
                <a:lnTo>
                  <a:pt x="416" y="274"/>
                </a:lnTo>
                <a:lnTo>
                  <a:pt x="416" y="310"/>
                </a:lnTo>
                <a:cubicBezTo>
                  <a:pt x="415" y="334"/>
                  <a:pt x="414" y="348"/>
                  <a:pt x="413" y="352"/>
                </a:cubicBezTo>
                <a:cubicBezTo>
                  <a:pt x="408" y="370"/>
                  <a:pt x="397" y="384"/>
                  <a:pt x="381" y="394"/>
                </a:cubicBezTo>
                <a:cubicBezTo>
                  <a:pt x="366" y="405"/>
                  <a:pt x="349" y="410"/>
                  <a:pt x="332" y="411"/>
                </a:cubicBezTo>
                <a:cubicBezTo>
                  <a:pt x="314" y="411"/>
                  <a:pt x="300" y="406"/>
                  <a:pt x="289" y="394"/>
                </a:cubicBezTo>
                <a:cubicBezTo>
                  <a:pt x="279" y="383"/>
                  <a:pt x="271" y="370"/>
                  <a:pt x="268" y="357"/>
                </a:cubicBezTo>
                <a:lnTo>
                  <a:pt x="268" y="353"/>
                </a:lnTo>
                <a:lnTo>
                  <a:pt x="266" y="356"/>
                </a:lnTo>
                <a:cubicBezTo>
                  <a:pt x="265" y="357"/>
                  <a:pt x="263" y="359"/>
                  <a:pt x="261" y="361"/>
                </a:cubicBezTo>
                <a:cubicBezTo>
                  <a:pt x="260" y="363"/>
                  <a:pt x="257" y="366"/>
                  <a:pt x="254" y="369"/>
                </a:cubicBezTo>
                <a:cubicBezTo>
                  <a:pt x="251" y="373"/>
                  <a:pt x="248" y="376"/>
                  <a:pt x="243" y="379"/>
                </a:cubicBezTo>
                <a:cubicBezTo>
                  <a:pt x="239" y="382"/>
                  <a:pt x="235" y="386"/>
                  <a:pt x="230" y="390"/>
                </a:cubicBezTo>
                <a:cubicBezTo>
                  <a:pt x="225" y="394"/>
                  <a:pt x="220" y="397"/>
                  <a:pt x="214" y="400"/>
                </a:cubicBezTo>
                <a:cubicBezTo>
                  <a:pt x="208" y="402"/>
                  <a:pt x="201" y="405"/>
                  <a:pt x="194" y="407"/>
                </a:cubicBezTo>
                <a:cubicBezTo>
                  <a:pt x="186" y="409"/>
                  <a:pt x="179" y="411"/>
                  <a:pt x="170" y="412"/>
                </a:cubicBezTo>
                <a:cubicBezTo>
                  <a:pt x="162" y="414"/>
                  <a:pt x="152" y="415"/>
                  <a:pt x="142" y="415"/>
                </a:cubicBezTo>
                <a:cubicBezTo>
                  <a:pt x="106" y="415"/>
                  <a:pt x="74" y="406"/>
                  <a:pt x="44" y="387"/>
                </a:cubicBezTo>
                <a:cubicBezTo>
                  <a:pt x="15" y="369"/>
                  <a:pt x="0" y="342"/>
                  <a:pt x="0" y="309"/>
                </a:cubicBezTo>
                <a:cubicBezTo>
                  <a:pt x="0" y="296"/>
                  <a:pt x="3" y="284"/>
                  <a:pt x="7" y="273"/>
                </a:cubicBezTo>
                <a:cubicBezTo>
                  <a:pt x="11" y="261"/>
                  <a:pt x="19" y="249"/>
                  <a:pt x="31" y="236"/>
                </a:cubicBezTo>
                <a:cubicBezTo>
                  <a:pt x="43" y="222"/>
                  <a:pt x="58" y="211"/>
                  <a:pt x="75" y="202"/>
                </a:cubicBezTo>
                <a:cubicBezTo>
                  <a:pt x="92" y="193"/>
                  <a:pt x="116" y="185"/>
                  <a:pt x="146" y="177"/>
                </a:cubicBezTo>
                <a:cubicBezTo>
                  <a:pt x="176" y="169"/>
                  <a:pt x="209" y="165"/>
                  <a:pt x="245" y="163"/>
                </a:cubicBezTo>
                <a:lnTo>
                  <a:pt x="258" y="163"/>
                </a:lnTo>
                <a:lnTo>
                  <a:pt x="258" y="143"/>
                </a:lnTo>
                <a:cubicBezTo>
                  <a:pt x="258" y="123"/>
                  <a:pt x="256" y="108"/>
                  <a:pt x="252" y="98"/>
                </a:cubicBezTo>
                <a:cubicBezTo>
                  <a:pt x="239" y="56"/>
                  <a:pt x="210" y="34"/>
                  <a:pt x="165" y="34"/>
                </a:cubicBezTo>
                <a:cubicBezTo>
                  <a:pt x="154" y="34"/>
                  <a:pt x="144" y="35"/>
                  <a:pt x="134" y="35"/>
                </a:cubicBezTo>
                <a:cubicBezTo>
                  <a:pt x="124" y="36"/>
                  <a:pt x="117" y="37"/>
                  <a:pt x="112" y="39"/>
                </a:cubicBezTo>
                <a:cubicBezTo>
                  <a:pt x="106" y="41"/>
                  <a:pt x="104" y="41"/>
                  <a:pt x="104" y="41"/>
                </a:cubicBezTo>
                <a:cubicBezTo>
                  <a:pt x="118" y="51"/>
                  <a:pt x="124" y="64"/>
                  <a:pt x="124" y="81"/>
                </a:cubicBezTo>
                <a:cubicBezTo>
                  <a:pt x="124" y="96"/>
                  <a:pt x="119" y="108"/>
                  <a:pt x="110" y="116"/>
                </a:cubicBezTo>
                <a:lnTo>
                  <a:pt x="94" y="130"/>
                </a:lnTo>
                <a:moveTo>
                  <a:pt x="84" y="310"/>
                </a:moveTo>
                <a:cubicBezTo>
                  <a:pt x="84" y="328"/>
                  <a:pt x="92" y="345"/>
                  <a:pt x="106" y="359"/>
                </a:cubicBezTo>
                <a:cubicBezTo>
                  <a:pt x="121" y="374"/>
                  <a:pt x="138" y="381"/>
                  <a:pt x="159" y="382"/>
                </a:cubicBezTo>
                <a:cubicBezTo>
                  <a:pt x="182" y="382"/>
                  <a:pt x="202" y="375"/>
                  <a:pt x="220" y="361"/>
                </a:cubicBezTo>
                <a:cubicBezTo>
                  <a:pt x="237" y="347"/>
                  <a:pt x="249" y="329"/>
                  <a:pt x="255" y="307"/>
                </a:cubicBezTo>
                <a:cubicBezTo>
                  <a:pt x="256" y="303"/>
                  <a:pt x="257" y="283"/>
                  <a:pt x="258" y="247"/>
                </a:cubicBezTo>
                <a:cubicBezTo>
                  <a:pt x="258" y="212"/>
                  <a:pt x="257" y="195"/>
                  <a:pt x="257" y="195"/>
                </a:cubicBezTo>
                <a:cubicBezTo>
                  <a:pt x="252" y="195"/>
                  <a:pt x="246" y="195"/>
                  <a:pt x="238" y="196"/>
                </a:cubicBezTo>
                <a:cubicBezTo>
                  <a:pt x="230" y="196"/>
                  <a:pt x="217" y="199"/>
                  <a:pt x="197" y="204"/>
                </a:cubicBezTo>
                <a:cubicBezTo>
                  <a:pt x="178" y="209"/>
                  <a:pt x="161" y="215"/>
                  <a:pt x="145" y="222"/>
                </a:cubicBezTo>
                <a:cubicBezTo>
                  <a:pt x="129" y="229"/>
                  <a:pt x="115" y="240"/>
                  <a:pt x="103" y="255"/>
                </a:cubicBezTo>
                <a:cubicBezTo>
                  <a:pt x="91" y="270"/>
                  <a:pt x="85" y="289"/>
                  <a:pt x="84" y="31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5" name="Freeform 534"/>
          <p:cNvSpPr/>
          <p:nvPr/>
        </p:nvSpPr>
        <p:spPr>
          <a:xfrm>
            <a:off x="4235400" y="4010400"/>
            <a:ext cx="163080" cy="229320"/>
          </a:xfrm>
          <a:custGeom>
            <a:avLst/>
            <a:gdLst/>
            <a:ahLst/>
            <a:cxnLst/>
            <a:rect l="0" t="0" r="r" b="b"/>
            <a:pathLst>
              <a:path w="453" h="637">
                <a:moveTo>
                  <a:pt x="309" y="179"/>
                </a:moveTo>
                <a:cubicBezTo>
                  <a:pt x="309" y="170"/>
                  <a:pt x="309" y="158"/>
                  <a:pt x="309" y="143"/>
                </a:cubicBezTo>
                <a:cubicBezTo>
                  <a:pt x="309" y="129"/>
                  <a:pt x="310" y="119"/>
                  <a:pt x="310" y="114"/>
                </a:cubicBezTo>
                <a:cubicBezTo>
                  <a:pt x="310" y="86"/>
                  <a:pt x="307" y="70"/>
                  <a:pt x="301" y="63"/>
                </a:cubicBezTo>
                <a:cubicBezTo>
                  <a:pt x="295" y="56"/>
                  <a:pt x="280" y="52"/>
                  <a:pt x="255" y="51"/>
                </a:cubicBezTo>
                <a:lnTo>
                  <a:pt x="239" y="51"/>
                </a:lnTo>
                <a:lnTo>
                  <a:pt x="239" y="30"/>
                </a:lnTo>
                <a:cubicBezTo>
                  <a:pt x="239" y="17"/>
                  <a:pt x="240" y="10"/>
                  <a:pt x="241" y="10"/>
                </a:cubicBezTo>
                <a:lnTo>
                  <a:pt x="250" y="9"/>
                </a:lnTo>
                <a:cubicBezTo>
                  <a:pt x="256" y="8"/>
                  <a:pt x="265" y="8"/>
                  <a:pt x="276" y="7"/>
                </a:cubicBezTo>
                <a:cubicBezTo>
                  <a:pt x="288" y="6"/>
                  <a:pt x="299" y="6"/>
                  <a:pt x="309" y="5"/>
                </a:cubicBezTo>
                <a:cubicBezTo>
                  <a:pt x="320" y="5"/>
                  <a:pt x="331" y="4"/>
                  <a:pt x="343" y="3"/>
                </a:cubicBezTo>
                <a:cubicBezTo>
                  <a:pt x="355" y="3"/>
                  <a:pt x="364" y="2"/>
                  <a:pt x="370" y="1"/>
                </a:cubicBezTo>
                <a:cubicBezTo>
                  <a:pt x="376" y="0"/>
                  <a:pt x="379" y="-1"/>
                  <a:pt x="380" y="0"/>
                </a:cubicBezTo>
                <a:lnTo>
                  <a:pt x="383" y="0"/>
                </a:lnTo>
                <a:lnTo>
                  <a:pt x="383" y="274"/>
                </a:lnTo>
                <a:cubicBezTo>
                  <a:pt x="383" y="458"/>
                  <a:pt x="383" y="551"/>
                  <a:pt x="383" y="553"/>
                </a:cubicBezTo>
                <a:cubicBezTo>
                  <a:pt x="385" y="565"/>
                  <a:pt x="390" y="573"/>
                  <a:pt x="396" y="577"/>
                </a:cubicBezTo>
                <a:cubicBezTo>
                  <a:pt x="403" y="580"/>
                  <a:pt x="416" y="583"/>
                  <a:pt x="437" y="585"/>
                </a:cubicBezTo>
                <a:lnTo>
                  <a:pt x="453" y="585"/>
                </a:lnTo>
                <a:lnTo>
                  <a:pt x="453" y="627"/>
                </a:lnTo>
                <a:cubicBezTo>
                  <a:pt x="452" y="627"/>
                  <a:pt x="429" y="629"/>
                  <a:pt x="384" y="632"/>
                </a:cubicBezTo>
                <a:cubicBezTo>
                  <a:pt x="340" y="635"/>
                  <a:pt x="316" y="637"/>
                  <a:pt x="313" y="637"/>
                </a:cubicBezTo>
                <a:lnTo>
                  <a:pt x="307" y="637"/>
                </a:lnTo>
                <a:lnTo>
                  <a:pt x="307" y="587"/>
                </a:lnTo>
                <a:lnTo>
                  <a:pt x="300" y="593"/>
                </a:lnTo>
                <a:cubicBezTo>
                  <a:pt x="265" y="622"/>
                  <a:pt x="226" y="637"/>
                  <a:pt x="181" y="637"/>
                </a:cubicBezTo>
                <a:cubicBezTo>
                  <a:pt x="135" y="637"/>
                  <a:pt x="93" y="618"/>
                  <a:pt x="56" y="581"/>
                </a:cubicBezTo>
                <a:cubicBezTo>
                  <a:pt x="18" y="544"/>
                  <a:pt x="0" y="495"/>
                  <a:pt x="0" y="432"/>
                </a:cubicBezTo>
                <a:cubicBezTo>
                  <a:pt x="0" y="372"/>
                  <a:pt x="19" y="323"/>
                  <a:pt x="57" y="285"/>
                </a:cubicBezTo>
                <a:cubicBezTo>
                  <a:pt x="95" y="247"/>
                  <a:pt x="139" y="228"/>
                  <a:pt x="189" y="227"/>
                </a:cubicBezTo>
                <a:cubicBezTo>
                  <a:pt x="235" y="227"/>
                  <a:pt x="275" y="242"/>
                  <a:pt x="309" y="272"/>
                </a:cubicBezTo>
                <a:lnTo>
                  <a:pt x="309" y="179"/>
                </a:lnTo>
                <a:moveTo>
                  <a:pt x="307" y="318"/>
                </a:moveTo>
                <a:cubicBezTo>
                  <a:pt x="280" y="280"/>
                  <a:pt x="246" y="261"/>
                  <a:pt x="204" y="261"/>
                </a:cubicBezTo>
                <a:cubicBezTo>
                  <a:pt x="174" y="261"/>
                  <a:pt x="148" y="272"/>
                  <a:pt x="125" y="293"/>
                </a:cubicBezTo>
                <a:cubicBezTo>
                  <a:pt x="109" y="310"/>
                  <a:pt x="99" y="329"/>
                  <a:pt x="95" y="351"/>
                </a:cubicBezTo>
                <a:cubicBezTo>
                  <a:pt x="90" y="373"/>
                  <a:pt x="88" y="401"/>
                  <a:pt x="87" y="436"/>
                </a:cubicBezTo>
                <a:cubicBezTo>
                  <a:pt x="87" y="469"/>
                  <a:pt x="89" y="497"/>
                  <a:pt x="94" y="518"/>
                </a:cubicBezTo>
                <a:cubicBezTo>
                  <a:pt x="98" y="539"/>
                  <a:pt x="108" y="557"/>
                  <a:pt x="125" y="573"/>
                </a:cubicBezTo>
                <a:cubicBezTo>
                  <a:pt x="143" y="593"/>
                  <a:pt x="167" y="603"/>
                  <a:pt x="196" y="603"/>
                </a:cubicBezTo>
                <a:cubicBezTo>
                  <a:pt x="239" y="603"/>
                  <a:pt x="276" y="580"/>
                  <a:pt x="307" y="533"/>
                </a:cubicBezTo>
                <a:lnTo>
                  <a:pt x="307" y="31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6" name="Freeform 535"/>
          <p:cNvSpPr/>
          <p:nvPr/>
        </p:nvSpPr>
        <p:spPr>
          <a:xfrm>
            <a:off x="4426560" y="4125240"/>
            <a:ext cx="117000" cy="162360"/>
          </a:xfrm>
          <a:custGeom>
            <a:avLst/>
            <a:gdLst/>
            <a:ahLst/>
            <a:cxnLst/>
            <a:rect l="0" t="0" r="r" b="b"/>
            <a:pathLst>
              <a:path w="325" h="451">
                <a:moveTo>
                  <a:pt x="57" y="7"/>
                </a:moveTo>
                <a:cubicBezTo>
                  <a:pt x="58" y="7"/>
                  <a:pt x="73" y="6"/>
                  <a:pt x="103" y="4"/>
                </a:cubicBezTo>
                <a:cubicBezTo>
                  <a:pt x="133" y="1"/>
                  <a:pt x="150" y="0"/>
                  <a:pt x="151" y="0"/>
                </a:cubicBezTo>
                <a:cubicBezTo>
                  <a:pt x="156" y="0"/>
                  <a:pt x="158" y="2"/>
                  <a:pt x="158" y="5"/>
                </a:cubicBezTo>
                <a:cubicBezTo>
                  <a:pt x="158" y="10"/>
                  <a:pt x="151" y="42"/>
                  <a:pt x="134" y="102"/>
                </a:cubicBezTo>
                <a:cubicBezTo>
                  <a:pt x="118" y="165"/>
                  <a:pt x="110" y="197"/>
                  <a:pt x="110" y="198"/>
                </a:cubicBezTo>
                <a:cubicBezTo>
                  <a:pt x="110" y="199"/>
                  <a:pt x="112" y="198"/>
                  <a:pt x="115" y="195"/>
                </a:cubicBezTo>
                <a:cubicBezTo>
                  <a:pt x="142" y="172"/>
                  <a:pt x="169" y="161"/>
                  <a:pt x="199" y="161"/>
                </a:cubicBezTo>
                <a:cubicBezTo>
                  <a:pt x="222" y="161"/>
                  <a:pt x="240" y="166"/>
                  <a:pt x="254" y="178"/>
                </a:cubicBezTo>
                <a:cubicBezTo>
                  <a:pt x="268" y="189"/>
                  <a:pt x="275" y="206"/>
                  <a:pt x="276" y="228"/>
                </a:cubicBezTo>
                <a:cubicBezTo>
                  <a:pt x="276" y="250"/>
                  <a:pt x="268" y="284"/>
                  <a:pt x="252" y="329"/>
                </a:cubicBezTo>
                <a:cubicBezTo>
                  <a:pt x="235" y="375"/>
                  <a:pt x="227" y="402"/>
                  <a:pt x="227" y="411"/>
                </a:cubicBezTo>
                <a:cubicBezTo>
                  <a:pt x="228" y="417"/>
                  <a:pt x="229" y="421"/>
                  <a:pt x="230" y="423"/>
                </a:cubicBezTo>
                <a:cubicBezTo>
                  <a:pt x="232" y="425"/>
                  <a:pt x="235" y="426"/>
                  <a:pt x="240" y="426"/>
                </a:cubicBezTo>
                <a:cubicBezTo>
                  <a:pt x="252" y="426"/>
                  <a:pt x="263" y="420"/>
                  <a:pt x="273" y="407"/>
                </a:cubicBezTo>
                <a:cubicBezTo>
                  <a:pt x="283" y="394"/>
                  <a:pt x="292" y="377"/>
                  <a:pt x="298" y="355"/>
                </a:cubicBezTo>
                <a:cubicBezTo>
                  <a:pt x="299" y="350"/>
                  <a:pt x="301" y="347"/>
                  <a:pt x="302" y="346"/>
                </a:cubicBezTo>
                <a:cubicBezTo>
                  <a:pt x="303" y="345"/>
                  <a:pt x="307" y="345"/>
                  <a:pt x="312" y="345"/>
                </a:cubicBezTo>
                <a:cubicBezTo>
                  <a:pt x="321" y="345"/>
                  <a:pt x="325" y="347"/>
                  <a:pt x="325" y="350"/>
                </a:cubicBezTo>
                <a:cubicBezTo>
                  <a:pt x="325" y="351"/>
                  <a:pt x="324" y="354"/>
                  <a:pt x="322" y="360"/>
                </a:cubicBezTo>
                <a:cubicBezTo>
                  <a:pt x="316" y="385"/>
                  <a:pt x="305" y="405"/>
                  <a:pt x="290" y="422"/>
                </a:cubicBezTo>
                <a:cubicBezTo>
                  <a:pt x="275" y="441"/>
                  <a:pt x="258" y="450"/>
                  <a:pt x="238" y="450"/>
                </a:cubicBezTo>
                <a:lnTo>
                  <a:pt x="235" y="450"/>
                </a:lnTo>
                <a:cubicBezTo>
                  <a:pt x="215" y="450"/>
                  <a:pt x="200" y="444"/>
                  <a:pt x="192" y="432"/>
                </a:cubicBezTo>
                <a:cubicBezTo>
                  <a:pt x="183" y="420"/>
                  <a:pt x="178" y="408"/>
                  <a:pt x="178" y="395"/>
                </a:cubicBezTo>
                <a:cubicBezTo>
                  <a:pt x="178" y="389"/>
                  <a:pt x="186" y="364"/>
                  <a:pt x="201" y="320"/>
                </a:cubicBezTo>
                <a:cubicBezTo>
                  <a:pt x="216" y="277"/>
                  <a:pt x="224" y="244"/>
                  <a:pt x="225" y="222"/>
                </a:cubicBezTo>
                <a:cubicBezTo>
                  <a:pt x="225" y="197"/>
                  <a:pt x="215" y="185"/>
                  <a:pt x="197" y="185"/>
                </a:cubicBezTo>
                <a:lnTo>
                  <a:pt x="193" y="185"/>
                </a:lnTo>
                <a:cubicBezTo>
                  <a:pt x="158" y="185"/>
                  <a:pt x="127" y="206"/>
                  <a:pt x="101" y="247"/>
                </a:cubicBezTo>
                <a:lnTo>
                  <a:pt x="96" y="256"/>
                </a:lnTo>
                <a:lnTo>
                  <a:pt x="74" y="342"/>
                </a:lnTo>
                <a:cubicBezTo>
                  <a:pt x="61" y="397"/>
                  <a:pt x="53" y="427"/>
                  <a:pt x="51" y="432"/>
                </a:cubicBezTo>
                <a:cubicBezTo>
                  <a:pt x="45" y="445"/>
                  <a:pt x="36" y="451"/>
                  <a:pt x="23" y="451"/>
                </a:cubicBezTo>
                <a:cubicBezTo>
                  <a:pt x="17" y="451"/>
                  <a:pt x="12" y="449"/>
                  <a:pt x="7" y="445"/>
                </a:cubicBezTo>
                <a:cubicBezTo>
                  <a:pt x="3" y="441"/>
                  <a:pt x="1" y="436"/>
                  <a:pt x="0" y="432"/>
                </a:cubicBezTo>
                <a:cubicBezTo>
                  <a:pt x="0" y="426"/>
                  <a:pt x="16" y="362"/>
                  <a:pt x="47" y="238"/>
                </a:cubicBezTo>
                <a:lnTo>
                  <a:pt x="94" y="50"/>
                </a:lnTo>
                <a:cubicBezTo>
                  <a:pt x="94" y="44"/>
                  <a:pt x="93" y="41"/>
                  <a:pt x="90" y="39"/>
                </a:cubicBezTo>
                <a:cubicBezTo>
                  <a:pt x="87" y="38"/>
                  <a:pt x="78" y="37"/>
                  <a:pt x="65" y="36"/>
                </a:cubicBezTo>
                <a:lnTo>
                  <a:pt x="51" y="36"/>
                </a:lnTo>
                <a:cubicBezTo>
                  <a:pt x="49" y="34"/>
                  <a:pt x="48" y="32"/>
                  <a:pt x="48" y="31"/>
                </a:cubicBezTo>
                <a:cubicBezTo>
                  <a:pt x="48" y="30"/>
                  <a:pt x="48" y="26"/>
                  <a:pt x="49" y="19"/>
                </a:cubicBezTo>
                <a:cubicBezTo>
                  <a:pt x="51" y="11"/>
                  <a:pt x="54" y="7"/>
                  <a:pt x="57" y="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7" name="Freeform 536"/>
          <p:cNvSpPr/>
          <p:nvPr/>
        </p:nvSpPr>
        <p:spPr>
          <a:xfrm>
            <a:off x="4672800" y="4116600"/>
            <a:ext cx="216720" cy="76320"/>
          </a:xfrm>
          <a:custGeom>
            <a:avLst/>
            <a:gdLst/>
            <a:ahLst/>
            <a:cxnLst/>
            <a:rect l="0" t="0" r="r" b="b"/>
            <a:pathLst>
              <a:path w="602" h="212">
                <a:moveTo>
                  <a:pt x="0" y="18"/>
                </a:moveTo>
                <a:cubicBezTo>
                  <a:pt x="0" y="10"/>
                  <a:pt x="4" y="4"/>
                  <a:pt x="12" y="0"/>
                </a:cubicBezTo>
                <a:lnTo>
                  <a:pt x="588" y="0"/>
                </a:lnTo>
                <a:cubicBezTo>
                  <a:pt x="598" y="5"/>
                  <a:pt x="602" y="11"/>
                  <a:pt x="602" y="18"/>
                </a:cubicBezTo>
                <a:cubicBezTo>
                  <a:pt x="602" y="25"/>
                  <a:pt x="598" y="30"/>
                  <a:pt x="589" y="35"/>
                </a:cubicBezTo>
                <a:lnTo>
                  <a:pt x="301" y="36"/>
                </a:lnTo>
                <a:lnTo>
                  <a:pt x="14" y="36"/>
                </a:lnTo>
                <a:cubicBezTo>
                  <a:pt x="5" y="33"/>
                  <a:pt x="0" y="27"/>
                  <a:pt x="0" y="18"/>
                </a:cubicBezTo>
                <a:moveTo>
                  <a:pt x="0" y="194"/>
                </a:moveTo>
                <a:cubicBezTo>
                  <a:pt x="0" y="185"/>
                  <a:pt x="5" y="179"/>
                  <a:pt x="14" y="176"/>
                </a:cubicBezTo>
                <a:lnTo>
                  <a:pt x="589" y="176"/>
                </a:lnTo>
                <a:cubicBezTo>
                  <a:pt x="598" y="182"/>
                  <a:pt x="602" y="188"/>
                  <a:pt x="602" y="194"/>
                </a:cubicBezTo>
                <a:cubicBezTo>
                  <a:pt x="602" y="202"/>
                  <a:pt x="598" y="208"/>
                  <a:pt x="588" y="212"/>
                </a:cubicBezTo>
                <a:lnTo>
                  <a:pt x="12" y="212"/>
                </a:lnTo>
                <a:cubicBezTo>
                  <a:pt x="4"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8" name="Freeform 537"/>
          <p:cNvSpPr/>
          <p:nvPr/>
        </p:nvSpPr>
        <p:spPr>
          <a:xfrm>
            <a:off x="5007240" y="3999240"/>
            <a:ext cx="257040" cy="253080"/>
          </a:xfrm>
          <a:custGeom>
            <a:avLst/>
            <a:gdLst/>
            <a:ahLst/>
            <a:cxnLst/>
            <a:rect l="0" t="0" r="r" b="b"/>
            <a:pathLst>
              <a:path w="714" h="703">
                <a:moveTo>
                  <a:pt x="493" y="54"/>
                </a:moveTo>
                <a:cubicBezTo>
                  <a:pt x="493" y="42"/>
                  <a:pt x="502" y="30"/>
                  <a:pt x="520" y="18"/>
                </a:cubicBezTo>
                <a:cubicBezTo>
                  <a:pt x="538" y="6"/>
                  <a:pt x="555" y="0"/>
                  <a:pt x="569" y="0"/>
                </a:cubicBezTo>
                <a:cubicBezTo>
                  <a:pt x="579" y="0"/>
                  <a:pt x="583" y="5"/>
                  <a:pt x="583" y="15"/>
                </a:cubicBezTo>
                <a:lnTo>
                  <a:pt x="583" y="142"/>
                </a:lnTo>
                <a:cubicBezTo>
                  <a:pt x="583" y="239"/>
                  <a:pt x="586" y="335"/>
                  <a:pt x="594" y="430"/>
                </a:cubicBezTo>
                <a:cubicBezTo>
                  <a:pt x="599" y="509"/>
                  <a:pt x="609" y="568"/>
                  <a:pt x="623" y="607"/>
                </a:cubicBezTo>
                <a:cubicBezTo>
                  <a:pt x="624" y="609"/>
                  <a:pt x="625" y="611"/>
                  <a:pt x="626" y="613"/>
                </a:cubicBezTo>
                <a:cubicBezTo>
                  <a:pt x="626" y="615"/>
                  <a:pt x="628" y="616"/>
                  <a:pt x="630" y="617"/>
                </a:cubicBezTo>
                <a:cubicBezTo>
                  <a:pt x="633" y="617"/>
                  <a:pt x="634" y="618"/>
                  <a:pt x="634" y="619"/>
                </a:cubicBezTo>
                <a:cubicBezTo>
                  <a:pt x="634" y="621"/>
                  <a:pt x="636" y="621"/>
                  <a:pt x="639" y="621"/>
                </a:cubicBezTo>
                <a:cubicBezTo>
                  <a:pt x="642" y="621"/>
                  <a:pt x="643" y="622"/>
                  <a:pt x="644" y="623"/>
                </a:cubicBezTo>
                <a:lnTo>
                  <a:pt x="654" y="618"/>
                </a:lnTo>
                <a:cubicBezTo>
                  <a:pt x="674" y="608"/>
                  <a:pt x="690" y="603"/>
                  <a:pt x="699" y="603"/>
                </a:cubicBezTo>
                <a:cubicBezTo>
                  <a:pt x="709" y="603"/>
                  <a:pt x="714" y="607"/>
                  <a:pt x="714" y="616"/>
                </a:cubicBezTo>
                <a:cubicBezTo>
                  <a:pt x="713" y="618"/>
                  <a:pt x="711" y="622"/>
                  <a:pt x="709" y="627"/>
                </a:cubicBezTo>
                <a:cubicBezTo>
                  <a:pt x="700" y="639"/>
                  <a:pt x="681" y="651"/>
                  <a:pt x="655" y="665"/>
                </a:cubicBezTo>
                <a:cubicBezTo>
                  <a:pt x="628" y="678"/>
                  <a:pt x="604" y="685"/>
                  <a:pt x="583" y="685"/>
                </a:cubicBezTo>
                <a:cubicBezTo>
                  <a:pt x="573" y="685"/>
                  <a:pt x="565" y="684"/>
                  <a:pt x="558" y="681"/>
                </a:cubicBezTo>
                <a:cubicBezTo>
                  <a:pt x="552" y="678"/>
                  <a:pt x="546" y="673"/>
                  <a:pt x="542" y="665"/>
                </a:cubicBezTo>
                <a:cubicBezTo>
                  <a:pt x="538" y="658"/>
                  <a:pt x="535" y="653"/>
                  <a:pt x="534" y="648"/>
                </a:cubicBezTo>
                <a:cubicBezTo>
                  <a:pt x="533" y="644"/>
                  <a:pt x="530" y="637"/>
                  <a:pt x="527" y="628"/>
                </a:cubicBezTo>
                <a:cubicBezTo>
                  <a:pt x="521" y="602"/>
                  <a:pt x="516" y="580"/>
                  <a:pt x="514" y="563"/>
                </a:cubicBezTo>
                <a:cubicBezTo>
                  <a:pt x="512" y="545"/>
                  <a:pt x="510" y="533"/>
                  <a:pt x="509" y="526"/>
                </a:cubicBezTo>
                <a:cubicBezTo>
                  <a:pt x="509" y="520"/>
                  <a:pt x="508" y="516"/>
                  <a:pt x="507" y="514"/>
                </a:cubicBezTo>
                <a:lnTo>
                  <a:pt x="507" y="511"/>
                </a:lnTo>
                <a:lnTo>
                  <a:pt x="388" y="511"/>
                </a:lnTo>
                <a:lnTo>
                  <a:pt x="270" y="510"/>
                </a:lnTo>
                <a:lnTo>
                  <a:pt x="258" y="527"/>
                </a:lnTo>
                <a:cubicBezTo>
                  <a:pt x="213" y="594"/>
                  <a:pt x="177" y="639"/>
                  <a:pt x="150" y="665"/>
                </a:cubicBezTo>
                <a:cubicBezTo>
                  <a:pt x="123" y="690"/>
                  <a:pt x="100" y="703"/>
                  <a:pt x="81" y="703"/>
                </a:cubicBezTo>
                <a:cubicBezTo>
                  <a:pt x="61" y="704"/>
                  <a:pt x="43" y="696"/>
                  <a:pt x="27" y="680"/>
                </a:cubicBezTo>
                <a:cubicBezTo>
                  <a:pt x="10" y="664"/>
                  <a:pt x="1" y="644"/>
                  <a:pt x="0" y="619"/>
                </a:cubicBezTo>
                <a:cubicBezTo>
                  <a:pt x="0" y="600"/>
                  <a:pt x="5" y="583"/>
                  <a:pt x="15" y="568"/>
                </a:cubicBezTo>
                <a:cubicBezTo>
                  <a:pt x="24" y="553"/>
                  <a:pt x="33" y="545"/>
                  <a:pt x="40" y="545"/>
                </a:cubicBezTo>
                <a:cubicBezTo>
                  <a:pt x="44" y="545"/>
                  <a:pt x="47" y="547"/>
                  <a:pt x="48" y="550"/>
                </a:cubicBezTo>
                <a:cubicBezTo>
                  <a:pt x="49" y="553"/>
                  <a:pt x="51" y="558"/>
                  <a:pt x="53" y="564"/>
                </a:cubicBezTo>
                <a:cubicBezTo>
                  <a:pt x="54" y="571"/>
                  <a:pt x="57" y="577"/>
                  <a:pt x="60" y="582"/>
                </a:cubicBezTo>
                <a:cubicBezTo>
                  <a:pt x="73" y="599"/>
                  <a:pt x="90" y="607"/>
                  <a:pt x="110" y="607"/>
                </a:cubicBezTo>
                <a:cubicBezTo>
                  <a:pt x="132" y="607"/>
                  <a:pt x="170" y="569"/>
                  <a:pt x="223" y="494"/>
                </a:cubicBezTo>
                <a:cubicBezTo>
                  <a:pt x="317" y="362"/>
                  <a:pt x="396" y="228"/>
                  <a:pt x="462" y="93"/>
                </a:cubicBezTo>
                <a:lnTo>
                  <a:pt x="478" y="62"/>
                </a:lnTo>
                <a:lnTo>
                  <a:pt x="485" y="62"/>
                </a:lnTo>
                <a:cubicBezTo>
                  <a:pt x="489" y="62"/>
                  <a:pt x="492" y="62"/>
                  <a:pt x="492" y="61"/>
                </a:cubicBezTo>
                <a:cubicBezTo>
                  <a:pt x="493" y="61"/>
                  <a:pt x="493" y="58"/>
                  <a:pt x="493" y="54"/>
                </a:cubicBezTo>
                <a:moveTo>
                  <a:pt x="500" y="432"/>
                </a:moveTo>
                <a:cubicBezTo>
                  <a:pt x="497" y="382"/>
                  <a:pt x="495" y="341"/>
                  <a:pt x="494" y="309"/>
                </a:cubicBezTo>
                <a:cubicBezTo>
                  <a:pt x="493" y="277"/>
                  <a:pt x="492" y="251"/>
                  <a:pt x="492" y="230"/>
                </a:cubicBezTo>
                <a:cubicBezTo>
                  <a:pt x="492" y="210"/>
                  <a:pt x="492" y="196"/>
                  <a:pt x="491" y="188"/>
                </a:cubicBezTo>
                <a:lnTo>
                  <a:pt x="491" y="133"/>
                </a:lnTo>
                <a:lnTo>
                  <a:pt x="481" y="152"/>
                </a:lnTo>
                <a:cubicBezTo>
                  <a:pt x="442" y="232"/>
                  <a:pt x="396" y="314"/>
                  <a:pt x="345" y="395"/>
                </a:cubicBezTo>
                <a:lnTo>
                  <a:pt x="309" y="451"/>
                </a:lnTo>
                <a:lnTo>
                  <a:pt x="307" y="455"/>
                </a:lnTo>
                <a:lnTo>
                  <a:pt x="308" y="455"/>
                </a:lnTo>
                <a:lnTo>
                  <a:pt x="319" y="451"/>
                </a:lnTo>
                <a:lnTo>
                  <a:pt x="328" y="448"/>
                </a:lnTo>
                <a:lnTo>
                  <a:pt x="502" y="448"/>
                </a:lnTo>
                <a:lnTo>
                  <a:pt x="500" y="432"/>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39" name="Freeform 538"/>
          <p:cNvSpPr/>
          <p:nvPr/>
        </p:nvSpPr>
        <p:spPr>
          <a:xfrm>
            <a:off x="5294160" y="3992040"/>
            <a:ext cx="78120" cy="325440"/>
          </a:xfrm>
          <a:custGeom>
            <a:avLst/>
            <a:gdLst/>
            <a:ahLst/>
            <a:cxnLst/>
            <a:rect l="0" t="0" r="r" b="b"/>
            <a:pathLst>
              <a:path w="217" h="904">
                <a:moveTo>
                  <a:pt x="0" y="453"/>
                </a:moveTo>
                <a:cubicBezTo>
                  <a:pt x="0" y="411"/>
                  <a:pt x="3" y="372"/>
                  <a:pt x="9" y="334"/>
                </a:cubicBezTo>
                <a:cubicBezTo>
                  <a:pt x="15" y="297"/>
                  <a:pt x="23" y="265"/>
                  <a:pt x="31" y="238"/>
                </a:cubicBezTo>
                <a:cubicBezTo>
                  <a:pt x="39" y="211"/>
                  <a:pt x="50" y="183"/>
                  <a:pt x="65" y="157"/>
                </a:cubicBezTo>
                <a:cubicBezTo>
                  <a:pt x="79" y="131"/>
                  <a:pt x="90" y="111"/>
                  <a:pt x="99" y="97"/>
                </a:cubicBezTo>
                <a:cubicBezTo>
                  <a:pt x="107" y="82"/>
                  <a:pt x="120" y="67"/>
                  <a:pt x="137" y="50"/>
                </a:cubicBezTo>
                <a:cubicBezTo>
                  <a:pt x="154" y="33"/>
                  <a:pt x="164" y="23"/>
                  <a:pt x="167" y="19"/>
                </a:cubicBezTo>
                <a:cubicBezTo>
                  <a:pt x="170" y="16"/>
                  <a:pt x="177" y="9"/>
                  <a:pt x="189" y="0"/>
                </a:cubicBezTo>
                <a:lnTo>
                  <a:pt x="201" y="0"/>
                </a:lnTo>
                <a:lnTo>
                  <a:pt x="204" y="0"/>
                </a:lnTo>
                <a:cubicBezTo>
                  <a:pt x="213" y="0"/>
                  <a:pt x="217" y="3"/>
                  <a:pt x="217" y="8"/>
                </a:cubicBezTo>
                <a:cubicBezTo>
                  <a:pt x="217" y="10"/>
                  <a:pt x="212" y="17"/>
                  <a:pt x="202" y="27"/>
                </a:cubicBezTo>
                <a:cubicBezTo>
                  <a:pt x="192" y="38"/>
                  <a:pt x="179" y="54"/>
                  <a:pt x="165" y="75"/>
                </a:cubicBezTo>
                <a:cubicBezTo>
                  <a:pt x="150" y="96"/>
                  <a:pt x="136" y="122"/>
                  <a:pt x="121" y="153"/>
                </a:cubicBezTo>
                <a:cubicBezTo>
                  <a:pt x="105" y="183"/>
                  <a:pt x="93" y="226"/>
                  <a:pt x="83" y="278"/>
                </a:cubicBezTo>
                <a:cubicBezTo>
                  <a:pt x="72" y="331"/>
                  <a:pt x="67" y="389"/>
                  <a:pt x="67" y="453"/>
                </a:cubicBezTo>
                <a:cubicBezTo>
                  <a:pt x="67" y="516"/>
                  <a:pt x="72" y="574"/>
                  <a:pt x="83" y="626"/>
                </a:cubicBezTo>
                <a:cubicBezTo>
                  <a:pt x="93" y="678"/>
                  <a:pt x="105" y="719"/>
                  <a:pt x="120" y="751"/>
                </a:cubicBezTo>
                <a:cubicBezTo>
                  <a:pt x="134" y="783"/>
                  <a:pt x="149" y="809"/>
                  <a:pt x="164" y="829"/>
                </a:cubicBezTo>
                <a:cubicBezTo>
                  <a:pt x="179" y="849"/>
                  <a:pt x="192" y="865"/>
                  <a:pt x="202" y="877"/>
                </a:cubicBezTo>
                <a:cubicBezTo>
                  <a:pt x="212" y="889"/>
                  <a:pt x="217" y="895"/>
                  <a:pt x="217" y="896"/>
                </a:cubicBezTo>
                <a:cubicBezTo>
                  <a:pt x="217" y="901"/>
                  <a:pt x="213" y="904"/>
                  <a:pt x="204" y="904"/>
                </a:cubicBezTo>
                <a:lnTo>
                  <a:pt x="201" y="904"/>
                </a:lnTo>
                <a:lnTo>
                  <a:pt x="189" y="904"/>
                </a:lnTo>
                <a:lnTo>
                  <a:pt x="164" y="882"/>
                </a:lnTo>
                <a:cubicBezTo>
                  <a:pt x="107" y="831"/>
                  <a:pt x="66" y="767"/>
                  <a:pt x="40" y="691"/>
                </a:cubicBezTo>
                <a:cubicBezTo>
                  <a:pt x="13" y="614"/>
                  <a:pt x="0" y="535"/>
                  <a:pt x="0" y="45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0" name="Freeform 539"/>
          <p:cNvSpPr/>
          <p:nvPr/>
        </p:nvSpPr>
        <p:spPr>
          <a:xfrm>
            <a:off x="5410800" y="4009680"/>
            <a:ext cx="241200" cy="289080"/>
          </a:xfrm>
          <a:custGeom>
            <a:avLst/>
            <a:gdLst/>
            <a:ahLst/>
            <a:cxnLst/>
            <a:rect l="0" t="0" r="r" b="b"/>
            <a:pathLst>
              <a:path w="670" h="803">
                <a:moveTo>
                  <a:pt x="0" y="322"/>
                </a:moveTo>
                <a:cubicBezTo>
                  <a:pt x="0" y="267"/>
                  <a:pt x="10" y="218"/>
                  <a:pt x="29" y="175"/>
                </a:cubicBezTo>
                <a:cubicBezTo>
                  <a:pt x="49" y="132"/>
                  <a:pt x="74" y="99"/>
                  <a:pt x="107" y="74"/>
                </a:cubicBezTo>
                <a:cubicBezTo>
                  <a:pt x="139" y="49"/>
                  <a:pt x="173" y="31"/>
                  <a:pt x="209" y="19"/>
                </a:cubicBezTo>
                <a:cubicBezTo>
                  <a:pt x="244" y="7"/>
                  <a:pt x="282" y="1"/>
                  <a:pt x="322" y="0"/>
                </a:cubicBezTo>
                <a:cubicBezTo>
                  <a:pt x="351" y="0"/>
                  <a:pt x="370" y="0"/>
                  <a:pt x="377" y="1"/>
                </a:cubicBezTo>
                <a:cubicBezTo>
                  <a:pt x="461" y="10"/>
                  <a:pt x="529" y="42"/>
                  <a:pt x="583" y="97"/>
                </a:cubicBezTo>
                <a:cubicBezTo>
                  <a:pt x="636" y="151"/>
                  <a:pt x="663" y="227"/>
                  <a:pt x="663" y="322"/>
                </a:cubicBezTo>
                <a:cubicBezTo>
                  <a:pt x="663" y="373"/>
                  <a:pt x="654" y="419"/>
                  <a:pt x="636" y="462"/>
                </a:cubicBezTo>
                <a:cubicBezTo>
                  <a:pt x="607" y="528"/>
                  <a:pt x="560" y="575"/>
                  <a:pt x="494" y="606"/>
                </a:cubicBezTo>
                <a:lnTo>
                  <a:pt x="484" y="610"/>
                </a:lnTo>
                <a:cubicBezTo>
                  <a:pt x="505" y="639"/>
                  <a:pt x="530" y="653"/>
                  <a:pt x="558" y="653"/>
                </a:cubicBezTo>
                <a:lnTo>
                  <a:pt x="571" y="653"/>
                </a:lnTo>
                <a:cubicBezTo>
                  <a:pt x="615" y="653"/>
                  <a:pt x="637" y="645"/>
                  <a:pt x="637" y="629"/>
                </a:cubicBezTo>
                <a:cubicBezTo>
                  <a:pt x="637" y="625"/>
                  <a:pt x="638" y="621"/>
                  <a:pt x="641" y="618"/>
                </a:cubicBezTo>
                <a:cubicBezTo>
                  <a:pt x="644" y="615"/>
                  <a:pt x="648" y="614"/>
                  <a:pt x="653" y="613"/>
                </a:cubicBezTo>
                <a:cubicBezTo>
                  <a:pt x="664" y="613"/>
                  <a:pt x="670" y="621"/>
                  <a:pt x="670" y="636"/>
                </a:cubicBezTo>
                <a:lnTo>
                  <a:pt x="670" y="641"/>
                </a:lnTo>
                <a:cubicBezTo>
                  <a:pt x="669" y="672"/>
                  <a:pt x="662" y="700"/>
                  <a:pt x="651" y="725"/>
                </a:cubicBezTo>
                <a:cubicBezTo>
                  <a:pt x="640" y="750"/>
                  <a:pt x="626" y="770"/>
                  <a:pt x="608" y="784"/>
                </a:cubicBezTo>
                <a:cubicBezTo>
                  <a:pt x="598" y="791"/>
                  <a:pt x="586" y="797"/>
                  <a:pt x="572" y="802"/>
                </a:cubicBezTo>
                <a:cubicBezTo>
                  <a:pt x="566" y="803"/>
                  <a:pt x="557" y="803"/>
                  <a:pt x="546" y="803"/>
                </a:cubicBezTo>
                <a:cubicBezTo>
                  <a:pt x="526" y="803"/>
                  <a:pt x="510" y="800"/>
                  <a:pt x="496" y="794"/>
                </a:cubicBezTo>
                <a:cubicBezTo>
                  <a:pt x="482" y="787"/>
                  <a:pt x="471" y="775"/>
                  <a:pt x="462" y="759"/>
                </a:cubicBezTo>
                <a:cubicBezTo>
                  <a:pt x="453" y="743"/>
                  <a:pt x="446" y="728"/>
                  <a:pt x="441" y="714"/>
                </a:cubicBezTo>
                <a:cubicBezTo>
                  <a:pt x="436" y="700"/>
                  <a:pt x="430" y="680"/>
                  <a:pt x="423" y="654"/>
                </a:cubicBezTo>
                <a:cubicBezTo>
                  <a:pt x="422" y="651"/>
                  <a:pt x="422" y="648"/>
                  <a:pt x="421" y="644"/>
                </a:cubicBezTo>
                <a:cubicBezTo>
                  <a:pt x="420" y="639"/>
                  <a:pt x="420" y="636"/>
                  <a:pt x="419" y="635"/>
                </a:cubicBezTo>
                <a:cubicBezTo>
                  <a:pt x="419" y="633"/>
                  <a:pt x="418" y="632"/>
                  <a:pt x="417" y="632"/>
                </a:cubicBezTo>
                <a:lnTo>
                  <a:pt x="405" y="634"/>
                </a:lnTo>
                <a:cubicBezTo>
                  <a:pt x="397" y="635"/>
                  <a:pt x="386" y="636"/>
                  <a:pt x="373" y="636"/>
                </a:cubicBezTo>
                <a:cubicBezTo>
                  <a:pt x="360" y="637"/>
                  <a:pt x="346" y="638"/>
                  <a:pt x="332" y="638"/>
                </a:cubicBezTo>
                <a:cubicBezTo>
                  <a:pt x="309" y="638"/>
                  <a:pt x="294" y="638"/>
                  <a:pt x="287" y="637"/>
                </a:cubicBezTo>
                <a:cubicBezTo>
                  <a:pt x="201" y="627"/>
                  <a:pt x="131" y="595"/>
                  <a:pt x="79" y="542"/>
                </a:cubicBezTo>
                <a:cubicBezTo>
                  <a:pt x="27" y="487"/>
                  <a:pt x="0" y="414"/>
                  <a:pt x="0" y="322"/>
                </a:cubicBezTo>
                <a:moveTo>
                  <a:pt x="237" y="557"/>
                </a:moveTo>
                <a:cubicBezTo>
                  <a:pt x="237" y="537"/>
                  <a:pt x="246" y="520"/>
                  <a:pt x="264" y="505"/>
                </a:cubicBezTo>
                <a:cubicBezTo>
                  <a:pt x="282" y="489"/>
                  <a:pt x="304" y="481"/>
                  <a:pt x="331" y="481"/>
                </a:cubicBezTo>
                <a:cubicBezTo>
                  <a:pt x="368" y="481"/>
                  <a:pt x="402" y="501"/>
                  <a:pt x="432" y="539"/>
                </a:cubicBezTo>
                <a:lnTo>
                  <a:pt x="442" y="552"/>
                </a:lnTo>
                <a:cubicBezTo>
                  <a:pt x="442" y="552"/>
                  <a:pt x="445" y="551"/>
                  <a:pt x="449" y="547"/>
                </a:cubicBezTo>
                <a:cubicBezTo>
                  <a:pt x="453" y="544"/>
                  <a:pt x="458" y="538"/>
                  <a:pt x="464" y="532"/>
                </a:cubicBezTo>
                <a:cubicBezTo>
                  <a:pt x="500" y="488"/>
                  <a:pt x="518" y="421"/>
                  <a:pt x="518" y="330"/>
                </a:cubicBezTo>
                <a:cubicBezTo>
                  <a:pt x="518" y="270"/>
                  <a:pt x="512" y="220"/>
                  <a:pt x="501" y="179"/>
                </a:cubicBezTo>
                <a:cubicBezTo>
                  <a:pt x="491" y="138"/>
                  <a:pt x="469" y="106"/>
                  <a:pt x="437" y="83"/>
                </a:cubicBezTo>
                <a:cubicBezTo>
                  <a:pt x="408" y="61"/>
                  <a:pt x="371" y="50"/>
                  <a:pt x="326" y="50"/>
                </a:cubicBezTo>
                <a:cubicBezTo>
                  <a:pt x="316" y="50"/>
                  <a:pt x="306" y="51"/>
                  <a:pt x="295" y="53"/>
                </a:cubicBezTo>
                <a:cubicBezTo>
                  <a:pt x="284" y="56"/>
                  <a:pt x="271" y="60"/>
                  <a:pt x="256" y="66"/>
                </a:cubicBezTo>
                <a:cubicBezTo>
                  <a:pt x="241" y="72"/>
                  <a:pt x="226" y="82"/>
                  <a:pt x="213" y="96"/>
                </a:cubicBezTo>
                <a:cubicBezTo>
                  <a:pt x="199" y="110"/>
                  <a:pt x="187" y="126"/>
                  <a:pt x="176" y="145"/>
                </a:cubicBezTo>
                <a:cubicBezTo>
                  <a:pt x="157" y="185"/>
                  <a:pt x="147" y="244"/>
                  <a:pt x="147" y="323"/>
                </a:cubicBezTo>
                <a:cubicBezTo>
                  <a:pt x="147" y="380"/>
                  <a:pt x="153" y="427"/>
                  <a:pt x="165" y="466"/>
                </a:cubicBezTo>
                <a:cubicBezTo>
                  <a:pt x="177" y="505"/>
                  <a:pt x="198" y="536"/>
                  <a:pt x="230" y="558"/>
                </a:cubicBezTo>
                <a:lnTo>
                  <a:pt x="236" y="562"/>
                </a:lnTo>
                <a:cubicBezTo>
                  <a:pt x="237" y="562"/>
                  <a:pt x="237" y="561"/>
                  <a:pt x="237" y="557"/>
                </a:cubicBezTo>
                <a:moveTo>
                  <a:pt x="399" y="577"/>
                </a:moveTo>
                <a:cubicBezTo>
                  <a:pt x="384" y="544"/>
                  <a:pt x="362" y="528"/>
                  <a:pt x="334" y="528"/>
                </a:cubicBezTo>
                <a:cubicBezTo>
                  <a:pt x="321" y="528"/>
                  <a:pt x="309" y="531"/>
                  <a:pt x="299" y="535"/>
                </a:cubicBezTo>
                <a:cubicBezTo>
                  <a:pt x="289" y="540"/>
                  <a:pt x="284" y="548"/>
                  <a:pt x="284" y="560"/>
                </a:cubicBezTo>
                <a:cubicBezTo>
                  <a:pt x="284" y="580"/>
                  <a:pt x="300" y="590"/>
                  <a:pt x="332" y="590"/>
                </a:cubicBezTo>
                <a:cubicBezTo>
                  <a:pt x="361" y="590"/>
                  <a:pt x="384" y="585"/>
                  <a:pt x="399" y="57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1" name="Freeform 540"/>
          <p:cNvSpPr/>
          <p:nvPr/>
        </p:nvSpPr>
        <p:spPr>
          <a:xfrm>
            <a:off x="5678640" y="4012920"/>
            <a:ext cx="370800" cy="225720"/>
          </a:xfrm>
          <a:custGeom>
            <a:avLst/>
            <a:gdLst/>
            <a:ahLst/>
            <a:cxnLst/>
            <a:rect l="0" t="0" r="r" b="b"/>
            <a:pathLst>
              <a:path w="1030" h="627">
                <a:moveTo>
                  <a:pt x="806" y="0"/>
                </a:moveTo>
                <a:lnTo>
                  <a:pt x="929" y="3"/>
                </a:lnTo>
                <a:cubicBezTo>
                  <a:pt x="983" y="3"/>
                  <a:pt x="1015" y="2"/>
                  <a:pt x="1024" y="0"/>
                </a:cubicBezTo>
                <a:lnTo>
                  <a:pt x="1030" y="0"/>
                </a:lnTo>
                <a:lnTo>
                  <a:pt x="1030" y="56"/>
                </a:lnTo>
                <a:lnTo>
                  <a:pt x="948" y="56"/>
                </a:lnTo>
                <a:lnTo>
                  <a:pt x="843" y="330"/>
                </a:lnTo>
                <a:cubicBezTo>
                  <a:pt x="827" y="373"/>
                  <a:pt x="810" y="419"/>
                  <a:pt x="792" y="467"/>
                </a:cubicBezTo>
                <a:cubicBezTo>
                  <a:pt x="774" y="514"/>
                  <a:pt x="760" y="550"/>
                  <a:pt x="751" y="573"/>
                </a:cubicBezTo>
                <a:cubicBezTo>
                  <a:pt x="742" y="597"/>
                  <a:pt x="738" y="609"/>
                  <a:pt x="737" y="611"/>
                </a:cubicBezTo>
                <a:cubicBezTo>
                  <a:pt x="734" y="617"/>
                  <a:pt x="730" y="622"/>
                  <a:pt x="725" y="625"/>
                </a:cubicBezTo>
                <a:cubicBezTo>
                  <a:pt x="722" y="626"/>
                  <a:pt x="714" y="627"/>
                  <a:pt x="701" y="627"/>
                </a:cubicBezTo>
                <a:lnTo>
                  <a:pt x="695" y="627"/>
                </a:lnTo>
                <a:cubicBezTo>
                  <a:pt x="685" y="627"/>
                  <a:pt x="679" y="626"/>
                  <a:pt x="676" y="625"/>
                </a:cubicBezTo>
                <a:cubicBezTo>
                  <a:pt x="673" y="624"/>
                  <a:pt x="670" y="619"/>
                  <a:pt x="665" y="611"/>
                </a:cubicBezTo>
                <a:cubicBezTo>
                  <a:pt x="665" y="611"/>
                  <a:pt x="661" y="602"/>
                  <a:pt x="655" y="585"/>
                </a:cubicBezTo>
                <a:cubicBezTo>
                  <a:pt x="648" y="568"/>
                  <a:pt x="639" y="543"/>
                  <a:pt x="626" y="510"/>
                </a:cubicBezTo>
                <a:cubicBezTo>
                  <a:pt x="613" y="477"/>
                  <a:pt x="601" y="445"/>
                  <a:pt x="590" y="413"/>
                </a:cubicBezTo>
                <a:lnTo>
                  <a:pt x="516" y="220"/>
                </a:lnTo>
                <a:lnTo>
                  <a:pt x="442" y="413"/>
                </a:lnTo>
                <a:cubicBezTo>
                  <a:pt x="426" y="456"/>
                  <a:pt x="409" y="501"/>
                  <a:pt x="390" y="550"/>
                </a:cubicBezTo>
                <a:cubicBezTo>
                  <a:pt x="377" y="585"/>
                  <a:pt x="369" y="606"/>
                  <a:pt x="366" y="612"/>
                </a:cubicBezTo>
                <a:cubicBezTo>
                  <a:pt x="363" y="618"/>
                  <a:pt x="359" y="622"/>
                  <a:pt x="355" y="625"/>
                </a:cubicBezTo>
                <a:cubicBezTo>
                  <a:pt x="352" y="626"/>
                  <a:pt x="344" y="627"/>
                  <a:pt x="331" y="627"/>
                </a:cubicBezTo>
                <a:lnTo>
                  <a:pt x="322" y="627"/>
                </a:lnTo>
                <a:cubicBezTo>
                  <a:pt x="308" y="627"/>
                  <a:pt x="299" y="621"/>
                  <a:pt x="295" y="611"/>
                </a:cubicBezTo>
                <a:cubicBezTo>
                  <a:pt x="295" y="610"/>
                  <a:pt x="290" y="598"/>
                  <a:pt x="281" y="574"/>
                </a:cubicBezTo>
                <a:cubicBezTo>
                  <a:pt x="272" y="551"/>
                  <a:pt x="258" y="515"/>
                  <a:pt x="240" y="467"/>
                </a:cubicBezTo>
                <a:cubicBezTo>
                  <a:pt x="221" y="419"/>
                  <a:pt x="204" y="373"/>
                  <a:pt x="188" y="330"/>
                </a:cubicBezTo>
                <a:lnTo>
                  <a:pt x="83" y="56"/>
                </a:lnTo>
                <a:lnTo>
                  <a:pt x="0" y="56"/>
                </a:lnTo>
                <a:lnTo>
                  <a:pt x="0" y="0"/>
                </a:lnTo>
                <a:lnTo>
                  <a:pt x="10" y="0"/>
                </a:lnTo>
                <a:cubicBezTo>
                  <a:pt x="16" y="2"/>
                  <a:pt x="60" y="3"/>
                  <a:pt x="144" y="3"/>
                </a:cubicBezTo>
                <a:cubicBezTo>
                  <a:pt x="234" y="3"/>
                  <a:pt x="286" y="2"/>
                  <a:pt x="300" y="0"/>
                </a:cubicBezTo>
                <a:lnTo>
                  <a:pt x="312" y="0"/>
                </a:lnTo>
                <a:lnTo>
                  <a:pt x="312" y="56"/>
                </a:lnTo>
                <a:lnTo>
                  <a:pt x="271" y="56"/>
                </a:lnTo>
                <a:cubicBezTo>
                  <a:pt x="244" y="56"/>
                  <a:pt x="231" y="56"/>
                  <a:pt x="231" y="57"/>
                </a:cubicBezTo>
                <a:lnTo>
                  <a:pt x="374" y="433"/>
                </a:lnTo>
                <a:lnTo>
                  <a:pt x="430" y="286"/>
                </a:lnTo>
                <a:lnTo>
                  <a:pt x="486" y="140"/>
                </a:lnTo>
                <a:lnTo>
                  <a:pt x="454" y="56"/>
                </a:lnTo>
                <a:lnTo>
                  <a:pt x="371" y="56"/>
                </a:lnTo>
                <a:lnTo>
                  <a:pt x="371" y="0"/>
                </a:lnTo>
                <a:lnTo>
                  <a:pt x="381" y="0"/>
                </a:lnTo>
                <a:cubicBezTo>
                  <a:pt x="387" y="2"/>
                  <a:pt x="431" y="3"/>
                  <a:pt x="515" y="3"/>
                </a:cubicBezTo>
                <a:cubicBezTo>
                  <a:pt x="604" y="3"/>
                  <a:pt x="656" y="2"/>
                  <a:pt x="670" y="0"/>
                </a:cubicBezTo>
                <a:lnTo>
                  <a:pt x="682" y="0"/>
                </a:lnTo>
                <a:lnTo>
                  <a:pt x="682" y="56"/>
                </a:lnTo>
                <a:lnTo>
                  <a:pt x="641" y="56"/>
                </a:lnTo>
                <a:cubicBezTo>
                  <a:pt x="614" y="56"/>
                  <a:pt x="601" y="56"/>
                  <a:pt x="601" y="57"/>
                </a:cubicBezTo>
                <a:lnTo>
                  <a:pt x="744" y="433"/>
                </a:lnTo>
                <a:cubicBezTo>
                  <a:pt x="745" y="433"/>
                  <a:pt x="769" y="370"/>
                  <a:pt x="816" y="245"/>
                </a:cubicBezTo>
                <a:cubicBezTo>
                  <a:pt x="864" y="119"/>
                  <a:pt x="888" y="57"/>
                  <a:pt x="888" y="56"/>
                </a:cubicBezTo>
                <a:lnTo>
                  <a:pt x="797" y="56"/>
                </a:lnTo>
                <a:lnTo>
                  <a:pt x="797" y="0"/>
                </a:lnTo>
                <a:lnTo>
                  <a:pt x="806"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2" name="Freeform 541"/>
          <p:cNvSpPr/>
          <p:nvPr/>
        </p:nvSpPr>
        <p:spPr>
          <a:xfrm>
            <a:off x="6079680" y="3914640"/>
            <a:ext cx="158760" cy="206640"/>
          </a:xfrm>
          <a:custGeom>
            <a:avLst/>
            <a:gdLst/>
            <a:ahLst/>
            <a:cxnLst/>
            <a:rect l="0" t="0" r="r" b="b"/>
            <a:pathLst>
              <a:path w="441" h="574">
                <a:moveTo>
                  <a:pt x="223" y="501"/>
                </a:moveTo>
                <a:cubicBezTo>
                  <a:pt x="223" y="487"/>
                  <a:pt x="224" y="477"/>
                  <a:pt x="224" y="469"/>
                </a:cubicBezTo>
                <a:cubicBezTo>
                  <a:pt x="224" y="462"/>
                  <a:pt x="225" y="458"/>
                  <a:pt x="225" y="457"/>
                </a:cubicBezTo>
                <a:lnTo>
                  <a:pt x="225" y="455"/>
                </a:lnTo>
                <a:lnTo>
                  <a:pt x="216" y="457"/>
                </a:lnTo>
                <a:cubicBezTo>
                  <a:pt x="196" y="462"/>
                  <a:pt x="178" y="464"/>
                  <a:pt x="162" y="464"/>
                </a:cubicBezTo>
                <a:cubicBezTo>
                  <a:pt x="122" y="464"/>
                  <a:pt x="87" y="452"/>
                  <a:pt x="57" y="428"/>
                </a:cubicBezTo>
                <a:cubicBezTo>
                  <a:pt x="26" y="404"/>
                  <a:pt x="7" y="368"/>
                  <a:pt x="0" y="322"/>
                </a:cubicBezTo>
                <a:cubicBezTo>
                  <a:pt x="0" y="319"/>
                  <a:pt x="0" y="309"/>
                  <a:pt x="0" y="294"/>
                </a:cubicBezTo>
                <a:cubicBezTo>
                  <a:pt x="0" y="250"/>
                  <a:pt x="10" y="209"/>
                  <a:pt x="30" y="170"/>
                </a:cubicBezTo>
                <a:cubicBezTo>
                  <a:pt x="51" y="131"/>
                  <a:pt x="79" y="96"/>
                  <a:pt x="114" y="66"/>
                </a:cubicBezTo>
                <a:cubicBezTo>
                  <a:pt x="166" y="22"/>
                  <a:pt x="219" y="0"/>
                  <a:pt x="272" y="0"/>
                </a:cubicBezTo>
                <a:cubicBezTo>
                  <a:pt x="289" y="0"/>
                  <a:pt x="299" y="0"/>
                  <a:pt x="303" y="1"/>
                </a:cubicBezTo>
                <a:cubicBezTo>
                  <a:pt x="344" y="7"/>
                  <a:pt x="378" y="25"/>
                  <a:pt x="403" y="55"/>
                </a:cubicBezTo>
                <a:cubicBezTo>
                  <a:pt x="428" y="86"/>
                  <a:pt x="440" y="125"/>
                  <a:pt x="441" y="172"/>
                </a:cubicBezTo>
                <a:cubicBezTo>
                  <a:pt x="441" y="248"/>
                  <a:pt x="409" y="319"/>
                  <a:pt x="346" y="382"/>
                </a:cubicBezTo>
                <a:cubicBezTo>
                  <a:pt x="320" y="407"/>
                  <a:pt x="292" y="427"/>
                  <a:pt x="263" y="440"/>
                </a:cubicBezTo>
                <a:lnTo>
                  <a:pt x="252" y="445"/>
                </a:lnTo>
                <a:lnTo>
                  <a:pt x="252" y="448"/>
                </a:lnTo>
                <a:cubicBezTo>
                  <a:pt x="252" y="449"/>
                  <a:pt x="253" y="454"/>
                  <a:pt x="255" y="466"/>
                </a:cubicBezTo>
                <a:cubicBezTo>
                  <a:pt x="257" y="477"/>
                  <a:pt x="262" y="486"/>
                  <a:pt x="269" y="492"/>
                </a:cubicBezTo>
                <a:cubicBezTo>
                  <a:pt x="275" y="499"/>
                  <a:pt x="285" y="503"/>
                  <a:pt x="298" y="503"/>
                </a:cubicBezTo>
                <a:cubicBezTo>
                  <a:pt x="313" y="503"/>
                  <a:pt x="327" y="498"/>
                  <a:pt x="341" y="489"/>
                </a:cubicBezTo>
                <a:cubicBezTo>
                  <a:pt x="354" y="479"/>
                  <a:pt x="363" y="467"/>
                  <a:pt x="368" y="452"/>
                </a:cubicBezTo>
                <a:cubicBezTo>
                  <a:pt x="370" y="446"/>
                  <a:pt x="373" y="443"/>
                  <a:pt x="376" y="443"/>
                </a:cubicBezTo>
                <a:cubicBezTo>
                  <a:pt x="380" y="443"/>
                  <a:pt x="382" y="445"/>
                  <a:pt x="383" y="449"/>
                </a:cubicBezTo>
                <a:cubicBezTo>
                  <a:pt x="383" y="452"/>
                  <a:pt x="381" y="460"/>
                  <a:pt x="376" y="472"/>
                </a:cubicBezTo>
                <a:cubicBezTo>
                  <a:pt x="372" y="484"/>
                  <a:pt x="366" y="498"/>
                  <a:pt x="359" y="514"/>
                </a:cubicBezTo>
                <a:cubicBezTo>
                  <a:pt x="351" y="530"/>
                  <a:pt x="339" y="544"/>
                  <a:pt x="324" y="556"/>
                </a:cubicBezTo>
                <a:cubicBezTo>
                  <a:pt x="309" y="567"/>
                  <a:pt x="293" y="573"/>
                  <a:pt x="276" y="574"/>
                </a:cubicBezTo>
                <a:cubicBezTo>
                  <a:pt x="241" y="574"/>
                  <a:pt x="223" y="551"/>
                  <a:pt x="223" y="506"/>
                </a:cubicBezTo>
                <a:lnTo>
                  <a:pt x="223" y="501"/>
                </a:lnTo>
                <a:moveTo>
                  <a:pt x="375" y="151"/>
                </a:moveTo>
                <a:cubicBezTo>
                  <a:pt x="375" y="127"/>
                  <a:pt x="371" y="107"/>
                  <a:pt x="365" y="89"/>
                </a:cubicBezTo>
                <a:cubicBezTo>
                  <a:pt x="359" y="72"/>
                  <a:pt x="350" y="59"/>
                  <a:pt x="339" y="50"/>
                </a:cubicBezTo>
                <a:cubicBezTo>
                  <a:pt x="328" y="42"/>
                  <a:pt x="317" y="35"/>
                  <a:pt x="307" y="31"/>
                </a:cubicBezTo>
                <a:cubicBezTo>
                  <a:pt x="297" y="27"/>
                  <a:pt x="285" y="25"/>
                  <a:pt x="273" y="25"/>
                </a:cubicBezTo>
                <a:cubicBezTo>
                  <a:pt x="253" y="25"/>
                  <a:pt x="232" y="30"/>
                  <a:pt x="211" y="41"/>
                </a:cubicBezTo>
                <a:cubicBezTo>
                  <a:pt x="167" y="62"/>
                  <a:pt x="132" y="99"/>
                  <a:pt x="106" y="153"/>
                </a:cubicBezTo>
                <a:cubicBezTo>
                  <a:pt x="79" y="207"/>
                  <a:pt x="66" y="260"/>
                  <a:pt x="66" y="312"/>
                </a:cubicBezTo>
                <a:cubicBezTo>
                  <a:pt x="66" y="357"/>
                  <a:pt x="78" y="391"/>
                  <a:pt x="101" y="413"/>
                </a:cubicBezTo>
                <a:cubicBezTo>
                  <a:pt x="111" y="422"/>
                  <a:pt x="117" y="426"/>
                  <a:pt x="119" y="426"/>
                </a:cubicBezTo>
                <a:lnTo>
                  <a:pt x="119" y="421"/>
                </a:lnTo>
                <a:cubicBezTo>
                  <a:pt x="119" y="404"/>
                  <a:pt x="126" y="388"/>
                  <a:pt x="140" y="374"/>
                </a:cubicBezTo>
                <a:cubicBezTo>
                  <a:pt x="154" y="359"/>
                  <a:pt x="171" y="352"/>
                  <a:pt x="190" y="351"/>
                </a:cubicBezTo>
                <a:cubicBezTo>
                  <a:pt x="201" y="351"/>
                  <a:pt x="210" y="354"/>
                  <a:pt x="218" y="358"/>
                </a:cubicBezTo>
                <a:cubicBezTo>
                  <a:pt x="225" y="363"/>
                  <a:pt x="231" y="369"/>
                  <a:pt x="235" y="377"/>
                </a:cubicBezTo>
                <a:cubicBezTo>
                  <a:pt x="239" y="386"/>
                  <a:pt x="241" y="392"/>
                  <a:pt x="242" y="398"/>
                </a:cubicBezTo>
                <a:cubicBezTo>
                  <a:pt x="244" y="403"/>
                  <a:pt x="245" y="409"/>
                  <a:pt x="246" y="415"/>
                </a:cubicBezTo>
                <a:lnTo>
                  <a:pt x="255" y="409"/>
                </a:lnTo>
                <a:cubicBezTo>
                  <a:pt x="282" y="391"/>
                  <a:pt x="305" y="365"/>
                  <a:pt x="324" y="332"/>
                </a:cubicBezTo>
                <a:cubicBezTo>
                  <a:pt x="343" y="298"/>
                  <a:pt x="356" y="267"/>
                  <a:pt x="364" y="236"/>
                </a:cubicBezTo>
                <a:cubicBezTo>
                  <a:pt x="371" y="205"/>
                  <a:pt x="375" y="177"/>
                  <a:pt x="375" y="151"/>
                </a:cubicBezTo>
                <a:moveTo>
                  <a:pt x="169" y="439"/>
                </a:moveTo>
                <a:cubicBezTo>
                  <a:pt x="189" y="439"/>
                  <a:pt x="209" y="434"/>
                  <a:pt x="226" y="425"/>
                </a:cubicBezTo>
                <a:lnTo>
                  <a:pt x="226" y="419"/>
                </a:lnTo>
                <a:cubicBezTo>
                  <a:pt x="224" y="396"/>
                  <a:pt x="216" y="382"/>
                  <a:pt x="202" y="377"/>
                </a:cubicBezTo>
                <a:cubicBezTo>
                  <a:pt x="197" y="376"/>
                  <a:pt x="193" y="376"/>
                  <a:pt x="190" y="376"/>
                </a:cubicBezTo>
                <a:cubicBezTo>
                  <a:pt x="189" y="376"/>
                  <a:pt x="188" y="376"/>
                  <a:pt x="186" y="376"/>
                </a:cubicBezTo>
                <a:cubicBezTo>
                  <a:pt x="185" y="376"/>
                  <a:pt x="184" y="375"/>
                  <a:pt x="184" y="375"/>
                </a:cubicBezTo>
                <a:cubicBezTo>
                  <a:pt x="175" y="375"/>
                  <a:pt x="166" y="379"/>
                  <a:pt x="158" y="388"/>
                </a:cubicBezTo>
                <a:cubicBezTo>
                  <a:pt x="149" y="396"/>
                  <a:pt x="144" y="406"/>
                  <a:pt x="144" y="417"/>
                </a:cubicBezTo>
                <a:cubicBezTo>
                  <a:pt x="144" y="432"/>
                  <a:pt x="152" y="439"/>
                  <a:pt x="169" y="43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3" name="Freeform 542"/>
          <p:cNvSpPr/>
          <p:nvPr/>
        </p:nvSpPr>
        <p:spPr>
          <a:xfrm>
            <a:off x="6078960" y="4179600"/>
            <a:ext cx="117000" cy="162360"/>
          </a:xfrm>
          <a:custGeom>
            <a:avLst/>
            <a:gdLst/>
            <a:ahLst/>
            <a:cxnLst/>
            <a:rect l="0" t="0" r="r" b="b"/>
            <a:pathLst>
              <a:path w="325" h="451">
                <a:moveTo>
                  <a:pt x="57" y="7"/>
                </a:moveTo>
                <a:cubicBezTo>
                  <a:pt x="58" y="7"/>
                  <a:pt x="74" y="6"/>
                  <a:pt x="104" y="3"/>
                </a:cubicBezTo>
                <a:cubicBezTo>
                  <a:pt x="134" y="1"/>
                  <a:pt x="150" y="0"/>
                  <a:pt x="151" y="0"/>
                </a:cubicBezTo>
                <a:cubicBezTo>
                  <a:pt x="156" y="0"/>
                  <a:pt x="158" y="2"/>
                  <a:pt x="158" y="5"/>
                </a:cubicBezTo>
                <a:cubicBezTo>
                  <a:pt x="158" y="10"/>
                  <a:pt x="151" y="42"/>
                  <a:pt x="135" y="102"/>
                </a:cubicBezTo>
                <a:cubicBezTo>
                  <a:pt x="119" y="165"/>
                  <a:pt x="111" y="197"/>
                  <a:pt x="111" y="198"/>
                </a:cubicBezTo>
                <a:cubicBezTo>
                  <a:pt x="111" y="199"/>
                  <a:pt x="113" y="198"/>
                  <a:pt x="116" y="195"/>
                </a:cubicBezTo>
                <a:cubicBezTo>
                  <a:pt x="141" y="172"/>
                  <a:pt x="169" y="160"/>
                  <a:pt x="198" y="160"/>
                </a:cubicBezTo>
                <a:cubicBezTo>
                  <a:pt x="221" y="160"/>
                  <a:pt x="240" y="166"/>
                  <a:pt x="254" y="178"/>
                </a:cubicBezTo>
                <a:cubicBezTo>
                  <a:pt x="268" y="189"/>
                  <a:pt x="275" y="206"/>
                  <a:pt x="276" y="228"/>
                </a:cubicBezTo>
                <a:cubicBezTo>
                  <a:pt x="276" y="250"/>
                  <a:pt x="268" y="283"/>
                  <a:pt x="251" y="330"/>
                </a:cubicBezTo>
                <a:cubicBezTo>
                  <a:pt x="235" y="375"/>
                  <a:pt x="227" y="403"/>
                  <a:pt x="227" y="412"/>
                </a:cubicBezTo>
                <a:cubicBezTo>
                  <a:pt x="228" y="418"/>
                  <a:pt x="229" y="422"/>
                  <a:pt x="230" y="424"/>
                </a:cubicBezTo>
                <a:cubicBezTo>
                  <a:pt x="232" y="426"/>
                  <a:pt x="235" y="427"/>
                  <a:pt x="240" y="427"/>
                </a:cubicBezTo>
                <a:cubicBezTo>
                  <a:pt x="252" y="427"/>
                  <a:pt x="263" y="421"/>
                  <a:pt x="273" y="408"/>
                </a:cubicBezTo>
                <a:cubicBezTo>
                  <a:pt x="283" y="395"/>
                  <a:pt x="292" y="378"/>
                  <a:pt x="298" y="355"/>
                </a:cubicBezTo>
                <a:cubicBezTo>
                  <a:pt x="299" y="351"/>
                  <a:pt x="301" y="348"/>
                  <a:pt x="302" y="347"/>
                </a:cubicBezTo>
                <a:cubicBezTo>
                  <a:pt x="303" y="346"/>
                  <a:pt x="307" y="346"/>
                  <a:pt x="312" y="346"/>
                </a:cubicBezTo>
                <a:cubicBezTo>
                  <a:pt x="321" y="346"/>
                  <a:pt x="325" y="348"/>
                  <a:pt x="325" y="351"/>
                </a:cubicBezTo>
                <a:cubicBezTo>
                  <a:pt x="325" y="351"/>
                  <a:pt x="324" y="355"/>
                  <a:pt x="322" y="361"/>
                </a:cubicBezTo>
                <a:cubicBezTo>
                  <a:pt x="315" y="386"/>
                  <a:pt x="305" y="406"/>
                  <a:pt x="290" y="422"/>
                </a:cubicBezTo>
                <a:cubicBezTo>
                  <a:pt x="275" y="441"/>
                  <a:pt x="258" y="450"/>
                  <a:pt x="238" y="450"/>
                </a:cubicBezTo>
                <a:lnTo>
                  <a:pt x="235" y="450"/>
                </a:lnTo>
                <a:cubicBezTo>
                  <a:pt x="215" y="450"/>
                  <a:pt x="200" y="444"/>
                  <a:pt x="191" y="433"/>
                </a:cubicBezTo>
                <a:cubicBezTo>
                  <a:pt x="183" y="421"/>
                  <a:pt x="178" y="409"/>
                  <a:pt x="178" y="396"/>
                </a:cubicBezTo>
                <a:cubicBezTo>
                  <a:pt x="178" y="389"/>
                  <a:pt x="186" y="364"/>
                  <a:pt x="201" y="321"/>
                </a:cubicBezTo>
                <a:cubicBezTo>
                  <a:pt x="216" y="277"/>
                  <a:pt x="224" y="244"/>
                  <a:pt x="225" y="222"/>
                </a:cubicBezTo>
                <a:cubicBezTo>
                  <a:pt x="225" y="197"/>
                  <a:pt x="215" y="185"/>
                  <a:pt x="197" y="185"/>
                </a:cubicBezTo>
                <a:lnTo>
                  <a:pt x="193" y="185"/>
                </a:lnTo>
                <a:cubicBezTo>
                  <a:pt x="158" y="185"/>
                  <a:pt x="127" y="206"/>
                  <a:pt x="101" y="247"/>
                </a:cubicBezTo>
                <a:lnTo>
                  <a:pt x="97" y="256"/>
                </a:lnTo>
                <a:lnTo>
                  <a:pt x="75" y="343"/>
                </a:lnTo>
                <a:cubicBezTo>
                  <a:pt x="61" y="398"/>
                  <a:pt x="53" y="428"/>
                  <a:pt x="51" y="433"/>
                </a:cubicBezTo>
                <a:cubicBezTo>
                  <a:pt x="45" y="445"/>
                  <a:pt x="36" y="451"/>
                  <a:pt x="23" y="451"/>
                </a:cubicBezTo>
                <a:cubicBezTo>
                  <a:pt x="17" y="451"/>
                  <a:pt x="12" y="449"/>
                  <a:pt x="7" y="445"/>
                </a:cubicBezTo>
                <a:cubicBezTo>
                  <a:pt x="3" y="441"/>
                  <a:pt x="1" y="437"/>
                  <a:pt x="0" y="433"/>
                </a:cubicBezTo>
                <a:cubicBezTo>
                  <a:pt x="0" y="427"/>
                  <a:pt x="16" y="363"/>
                  <a:pt x="47" y="238"/>
                </a:cubicBezTo>
                <a:lnTo>
                  <a:pt x="95" y="49"/>
                </a:lnTo>
                <a:cubicBezTo>
                  <a:pt x="95" y="44"/>
                  <a:pt x="94" y="40"/>
                  <a:pt x="91" y="39"/>
                </a:cubicBezTo>
                <a:cubicBezTo>
                  <a:pt x="88" y="38"/>
                  <a:pt x="79" y="37"/>
                  <a:pt x="65" y="36"/>
                </a:cubicBezTo>
                <a:lnTo>
                  <a:pt x="51" y="36"/>
                </a:lnTo>
                <a:cubicBezTo>
                  <a:pt x="49" y="33"/>
                  <a:pt x="48" y="32"/>
                  <a:pt x="48" y="31"/>
                </a:cubicBezTo>
                <a:cubicBezTo>
                  <a:pt x="48" y="30"/>
                  <a:pt x="48" y="26"/>
                  <a:pt x="49" y="19"/>
                </a:cubicBezTo>
                <a:cubicBezTo>
                  <a:pt x="51" y="11"/>
                  <a:pt x="54" y="7"/>
                  <a:pt x="57" y="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4" name="Freeform 543"/>
          <p:cNvSpPr/>
          <p:nvPr/>
        </p:nvSpPr>
        <p:spPr>
          <a:xfrm>
            <a:off x="6291360" y="4196520"/>
            <a:ext cx="43200" cy="102600"/>
          </a:xfrm>
          <a:custGeom>
            <a:avLst/>
            <a:gdLst/>
            <a:ahLst/>
            <a:cxnLst/>
            <a:rect l="0" t="0" r="r" b="b"/>
            <a:pathLst>
              <a:path w="120" h="285">
                <a:moveTo>
                  <a:pt x="0" y="78"/>
                </a:moveTo>
                <a:cubicBezTo>
                  <a:pt x="0" y="78"/>
                  <a:pt x="0" y="70"/>
                  <a:pt x="0" y="55"/>
                </a:cubicBezTo>
                <a:cubicBezTo>
                  <a:pt x="0" y="40"/>
                  <a:pt x="5" y="27"/>
                  <a:pt x="15" y="16"/>
                </a:cubicBezTo>
                <a:cubicBezTo>
                  <a:pt x="24" y="5"/>
                  <a:pt x="37" y="0"/>
                  <a:pt x="53" y="0"/>
                </a:cubicBezTo>
                <a:cubicBezTo>
                  <a:pt x="70" y="0"/>
                  <a:pt x="86" y="8"/>
                  <a:pt x="100" y="23"/>
                </a:cubicBezTo>
                <a:cubicBezTo>
                  <a:pt x="113" y="38"/>
                  <a:pt x="120" y="64"/>
                  <a:pt x="120" y="102"/>
                </a:cubicBezTo>
                <a:cubicBezTo>
                  <a:pt x="120" y="123"/>
                  <a:pt x="118" y="145"/>
                  <a:pt x="112" y="164"/>
                </a:cubicBezTo>
                <a:cubicBezTo>
                  <a:pt x="107" y="184"/>
                  <a:pt x="100" y="201"/>
                  <a:pt x="93" y="216"/>
                </a:cubicBezTo>
                <a:cubicBezTo>
                  <a:pt x="86" y="230"/>
                  <a:pt x="78" y="243"/>
                  <a:pt x="69" y="253"/>
                </a:cubicBezTo>
                <a:cubicBezTo>
                  <a:pt x="60" y="263"/>
                  <a:pt x="53" y="271"/>
                  <a:pt x="47" y="277"/>
                </a:cubicBezTo>
                <a:cubicBezTo>
                  <a:pt x="41" y="283"/>
                  <a:pt x="37" y="286"/>
                  <a:pt x="35" y="285"/>
                </a:cubicBezTo>
                <a:cubicBezTo>
                  <a:pt x="33" y="285"/>
                  <a:pt x="29" y="283"/>
                  <a:pt x="24" y="277"/>
                </a:cubicBezTo>
                <a:cubicBezTo>
                  <a:pt x="18" y="272"/>
                  <a:pt x="16" y="268"/>
                  <a:pt x="16" y="266"/>
                </a:cubicBezTo>
                <a:cubicBezTo>
                  <a:pt x="16" y="263"/>
                  <a:pt x="19" y="258"/>
                  <a:pt x="25" y="251"/>
                </a:cubicBezTo>
                <a:cubicBezTo>
                  <a:pt x="32" y="244"/>
                  <a:pt x="40" y="235"/>
                  <a:pt x="48" y="224"/>
                </a:cubicBezTo>
                <a:cubicBezTo>
                  <a:pt x="56" y="213"/>
                  <a:pt x="64" y="198"/>
                  <a:pt x="71" y="179"/>
                </a:cubicBezTo>
                <a:cubicBezTo>
                  <a:pt x="80" y="160"/>
                  <a:pt x="85" y="138"/>
                  <a:pt x="87" y="112"/>
                </a:cubicBezTo>
                <a:lnTo>
                  <a:pt x="87" y="101"/>
                </a:lnTo>
                <a:lnTo>
                  <a:pt x="86" y="102"/>
                </a:lnTo>
                <a:cubicBezTo>
                  <a:pt x="85" y="103"/>
                  <a:pt x="83" y="103"/>
                  <a:pt x="81" y="104"/>
                </a:cubicBezTo>
                <a:cubicBezTo>
                  <a:pt x="80" y="104"/>
                  <a:pt x="78" y="105"/>
                  <a:pt x="75" y="107"/>
                </a:cubicBezTo>
                <a:cubicBezTo>
                  <a:pt x="73" y="108"/>
                  <a:pt x="71" y="108"/>
                  <a:pt x="67" y="108"/>
                </a:cubicBezTo>
                <a:cubicBezTo>
                  <a:pt x="63" y="108"/>
                  <a:pt x="60" y="109"/>
                  <a:pt x="56" y="109"/>
                </a:cubicBezTo>
                <a:cubicBezTo>
                  <a:pt x="40" y="109"/>
                  <a:pt x="27" y="104"/>
                  <a:pt x="16" y="94"/>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5" name="Freeform 544"/>
          <p:cNvSpPr/>
          <p:nvPr/>
        </p:nvSpPr>
        <p:spPr>
          <a:xfrm>
            <a:off x="6423120" y="4012920"/>
            <a:ext cx="264600" cy="223200"/>
          </a:xfrm>
          <a:custGeom>
            <a:avLst/>
            <a:gdLst/>
            <a:ahLst/>
            <a:cxnLst/>
            <a:rect l="0" t="0" r="r" b="b"/>
            <a:pathLst>
              <a:path w="735" h="620">
                <a:moveTo>
                  <a:pt x="327" y="620"/>
                </a:moveTo>
                <a:cubicBezTo>
                  <a:pt x="313" y="618"/>
                  <a:pt x="260" y="618"/>
                  <a:pt x="170" y="618"/>
                </a:cubicBezTo>
                <a:cubicBezTo>
                  <a:pt x="78" y="618"/>
                  <a:pt x="26" y="618"/>
                  <a:pt x="11" y="620"/>
                </a:cubicBezTo>
                <a:lnTo>
                  <a:pt x="0" y="620"/>
                </a:lnTo>
                <a:lnTo>
                  <a:pt x="0" y="564"/>
                </a:lnTo>
                <a:lnTo>
                  <a:pt x="98" y="564"/>
                </a:lnTo>
                <a:lnTo>
                  <a:pt x="98" y="56"/>
                </a:lnTo>
                <a:lnTo>
                  <a:pt x="0" y="56"/>
                </a:lnTo>
                <a:lnTo>
                  <a:pt x="0" y="0"/>
                </a:lnTo>
                <a:lnTo>
                  <a:pt x="11" y="0"/>
                </a:lnTo>
                <a:cubicBezTo>
                  <a:pt x="26" y="2"/>
                  <a:pt x="78" y="3"/>
                  <a:pt x="170" y="3"/>
                </a:cubicBezTo>
                <a:cubicBezTo>
                  <a:pt x="260" y="3"/>
                  <a:pt x="313" y="2"/>
                  <a:pt x="327" y="0"/>
                </a:cubicBezTo>
                <a:lnTo>
                  <a:pt x="338" y="0"/>
                </a:lnTo>
                <a:lnTo>
                  <a:pt x="338" y="56"/>
                </a:lnTo>
                <a:lnTo>
                  <a:pt x="240" y="56"/>
                </a:lnTo>
                <a:lnTo>
                  <a:pt x="240" y="315"/>
                </a:lnTo>
                <a:lnTo>
                  <a:pt x="392" y="183"/>
                </a:lnTo>
                <a:lnTo>
                  <a:pt x="538" y="56"/>
                </a:lnTo>
                <a:lnTo>
                  <a:pt x="476" y="56"/>
                </a:lnTo>
                <a:lnTo>
                  <a:pt x="476" y="0"/>
                </a:lnTo>
                <a:lnTo>
                  <a:pt x="486" y="0"/>
                </a:lnTo>
                <a:cubicBezTo>
                  <a:pt x="499" y="2"/>
                  <a:pt x="544" y="3"/>
                  <a:pt x="623" y="3"/>
                </a:cubicBezTo>
                <a:cubicBezTo>
                  <a:pt x="675" y="3"/>
                  <a:pt x="705" y="2"/>
                  <a:pt x="714" y="0"/>
                </a:cubicBezTo>
                <a:lnTo>
                  <a:pt x="721" y="0"/>
                </a:lnTo>
                <a:lnTo>
                  <a:pt x="721" y="56"/>
                </a:lnTo>
                <a:lnTo>
                  <a:pt x="625" y="56"/>
                </a:lnTo>
                <a:lnTo>
                  <a:pt x="520" y="146"/>
                </a:lnTo>
                <a:cubicBezTo>
                  <a:pt x="456" y="202"/>
                  <a:pt x="421" y="232"/>
                  <a:pt x="415" y="238"/>
                </a:cubicBezTo>
                <a:cubicBezTo>
                  <a:pt x="414" y="238"/>
                  <a:pt x="414" y="240"/>
                  <a:pt x="416" y="242"/>
                </a:cubicBezTo>
                <a:cubicBezTo>
                  <a:pt x="417" y="244"/>
                  <a:pt x="422" y="251"/>
                  <a:pt x="430" y="263"/>
                </a:cubicBezTo>
                <a:cubicBezTo>
                  <a:pt x="438" y="274"/>
                  <a:pt x="450" y="290"/>
                  <a:pt x="465" y="312"/>
                </a:cubicBezTo>
                <a:cubicBezTo>
                  <a:pt x="480" y="332"/>
                  <a:pt x="503" y="362"/>
                  <a:pt x="532" y="403"/>
                </a:cubicBezTo>
                <a:lnTo>
                  <a:pt x="651" y="563"/>
                </a:lnTo>
                <a:lnTo>
                  <a:pt x="693" y="564"/>
                </a:lnTo>
                <a:lnTo>
                  <a:pt x="735" y="564"/>
                </a:lnTo>
                <a:lnTo>
                  <a:pt x="735" y="620"/>
                </a:lnTo>
                <a:lnTo>
                  <a:pt x="726" y="620"/>
                </a:lnTo>
                <a:cubicBezTo>
                  <a:pt x="719" y="618"/>
                  <a:pt x="676" y="618"/>
                  <a:pt x="599" y="618"/>
                </a:cubicBezTo>
                <a:cubicBezTo>
                  <a:pt x="508" y="618"/>
                  <a:pt x="455" y="618"/>
                  <a:pt x="441" y="620"/>
                </a:cubicBezTo>
                <a:lnTo>
                  <a:pt x="429" y="620"/>
                </a:lnTo>
                <a:lnTo>
                  <a:pt x="429" y="564"/>
                </a:lnTo>
                <a:lnTo>
                  <a:pt x="462" y="564"/>
                </a:lnTo>
                <a:cubicBezTo>
                  <a:pt x="483" y="564"/>
                  <a:pt x="493" y="564"/>
                  <a:pt x="493" y="563"/>
                </a:cubicBezTo>
                <a:cubicBezTo>
                  <a:pt x="493" y="562"/>
                  <a:pt x="463" y="522"/>
                  <a:pt x="405" y="443"/>
                </a:cubicBezTo>
                <a:cubicBezTo>
                  <a:pt x="346" y="365"/>
                  <a:pt x="317" y="325"/>
                  <a:pt x="316" y="324"/>
                </a:cubicBezTo>
                <a:lnTo>
                  <a:pt x="240" y="389"/>
                </a:lnTo>
                <a:lnTo>
                  <a:pt x="240" y="564"/>
                </a:lnTo>
                <a:lnTo>
                  <a:pt x="338" y="564"/>
                </a:lnTo>
                <a:lnTo>
                  <a:pt x="338" y="620"/>
                </a:lnTo>
                <a:lnTo>
                  <a:pt x="327" y="6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6" name="Freeform 545"/>
          <p:cNvSpPr/>
          <p:nvPr/>
        </p:nvSpPr>
        <p:spPr>
          <a:xfrm>
            <a:off x="6711120" y="4012920"/>
            <a:ext cx="370800" cy="225720"/>
          </a:xfrm>
          <a:custGeom>
            <a:avLst/>
            <a:gdLst/>
            <a:ahLst/>
            <a:cxnLst/>
            <a:rect l="0" t="0" r="r" b="b"/>
            <a:pathLst>
              <a:path w="1030" h="627">
                <a:moveTo>
                  <a:pt x="805" y="0"/>
                </a:moveTo>
                <a:lnTo>
                  <a:pt x="929" y="3"/>
                </a:lnTo>
                <a:cubicBezTo>
                  <a:pt x="983" y="3"/>
                  <a:pt x="1015" y="2"/>
                  <a:pt x="1024" y="0"/>
                </a:cubicBezTo>
                <a:lnTo>
                  <a:pt x="1030" y="0"/>
                </a:lnTo>
                <a:lnTo>
                  <a:pt x="1030" y="56"/>
                </a:lnTo>
                <a:lnTo>
                  <a:pt x="948" y="56"/>
                </a:lnTo>
                <a:lnTo>
                  <a:pt x="843" y="330"/>
                </a:lnTo>
                <a:cubicBezTo>
                  <a:pt x="827" y="373"/>
                  <a:pt x="810" y="419"/>
                  <a:pt x="792" y="467"/>
                </a:cubicBezTo>
                <a:cubicBezTo>
                  <a:pt x="774" y="514"/>
                  <a:pt x="760" y="550"/>
                  <a:pt x="751" y="573"/>
                </a:cubicBezTo>
                <a:cubicBezTo>
                  <a:pt x="742" y="597"/>
                  <a:pt x="737" y="609"/>
                  <a:pt x="737" y="611"/>
                </a:cubicBezTo>
                <a:cubicBezTo>
                  <a:pt x="734" y="617"/>
                  <a:pt x="730" y="622"/>
                  <a:pt x="725" y="625"/>
                </a:cubicBezTo>
                <a:cubicBezTo>
                  <a:pt x="722" y="626"/>
                  <a:pt x="714" y="627"/>
                  <a:pt x="701" y="627"/>
                </a:cubicBezTo>
                <a:lnTo>
                  <a:pt x="694" y="627"/>
                </a:lnTo>
                <a:cubicBezTo>
                  <a:pt x="685" y="627"/>
                  <a:pt x="679" y="626"/>
                  <a:pt x="676" y="625"/>
                </a:cubicBezTo>
                <a:cubicBezTo>
                  <a:pt x="673" y="624"/>
                  <a:pt x="669" y="619"/>
                  <a:pt x="665" y="611"/>
                </a:cubicBezTo>
                <a:cubicBezTo>
                  <a:pt x="665" y="611"/>
                  <a:pt x="661" y="602"/>
                  <a:pt x="655" y="585"/>
                </a:cubicBezTo>
                <a:cubicBezTo>
                  <a:pt x="648" y="568"/>
                  <a:pt x="638" y="543"/>
                  <a:pt x="626" y="510"/>
                </a:cubicBezTo>
                <a:cubicBezTo>
                  <a:pt x="613" y="477"/>
                  <a:pt x="601" y="445"/>
                  <a:pt x="590" y="413"/>
                </a:cubicBezTo>
                <a:lnTo>
                  <a:pt x="516" y="220"/>
                </a:lnTo>
                <a:lnTo>
                  <a:pt x="442" y="413"/>
                </a:lnTo>
                <a:cubicBezTo>
                  <a:pt x="426" y="456"/>
                  <a:pt x="409" y="501"/>
                  <a:pt x="389" y="550"/>
                </a:cubicBezTo>
                <a:cubicBezTo>
                  <a:pt x="376" y="585"/>
                  <a:pt x="368" y="606"/>
                  <a:pt x="365" y="612"/>
                </a:cubicBezTo>
                <a:cubicBezTo>
                  <a:pt x="362" y="618"/>
                  <a:pt x="358" y="622"/>
                  <a:pt x="354" y="625"/>
                </a:cubicBezTo>
                <a:cubicBezTo>
                  <a:pt x="351" y="626"/>
                  <a:pt x="343" y="627"/>
                  <a:pt x="330" y="627"/>
                </a:cubicBezTo>
                <a:lnTo>
                  <a:pt x="321" y="627"/>
                </a:lnTo>
                <a:cubicBezTo>
                  <a:pt x="307" y="627"/>
                  <a:pt x="298" y="621"/>
                  <a:pt x="293" y="611"/>
                </a:cubicBezTo>
                <a:cubicBezTo>
                  <a:pt x="293" y="610"/>
                  <a:pt x="289" y="598"/>
                  <a:pt x="280" y="574"/>
                </a:cubicBezTo>
                <a:cubicBezTo>
                  <a:pt x="271" y="551"/>
                  <a:pt x="257" y="515"/>
                  <a:pt x="238" y="467"/>
                </a:cubicBezTo>
                <a:cubicBezTo>
                  <a:pt x="220" y="419"/>
                  <a:pt x="203" y="373"/>
                  <a:pt x="187" y="330"/>
                </a:cubicBezTo>
                <a:lnTo>
                  <a:pt x="83" y="56"/>
                </a:lnTo>
                <a:lnTo>
                  <a:pt x="0" y="56"/>
                </a:lnTo>
                <a:lnTo>
                  <a:pt x="0" y="0"/>
                </a:lnTo>
                <a:lnTo>
                  <a:pt x="10" y="0"/>
                </a:lnTo>
                <a:cubicBezTo>
                  <a:pt x="15" y="2"/>
                  <a:pt x="60" y="3"/>
                  <a:pt x="144" y="3"/>
                </a:cubicBezTo>
                <a:cubicBezTo>
                  <a:pt x="233" y="3"/>
                  <a:pt x="284" y="2"/>
                  <a:pt x="299" y="0"/>
                </a:cubicBezTo>
                <a:lnTo>
                  <a:pt x="311" y="0"/>
                </a:lnTo>
                <a:lnTo>
                  <a:pt x="311" y="56"/>
                </a:lnTo>
                <a:lnTo>
                  <a:pt x="270" y="56"/>
                </a:lnTo>
                <a:cubicBezTo>
                  <a:pt x="243" y="56"/>
                  <a:pt x="229" y="56"/>
                  <a:pt x="229" y="57"/>
                </a:cubicBezTo>
                <a:lnTo>
                  <a:pt x="373" y="433"/>
                </a:lnTo>
                <a:lnTo>
                  <a:pt x="430" y="286"/>
                </a:lnTo>
                <a:lnTo>
                  <a:pt x="486" y="140"/>
                </a:lnTo>
                <a:lnTo>
                  <a:pt x="454" y="56"/>
                </a:lnTo>
                <a:lnTo>
                  <a:pt x="370" y="56"/>
                </a:lnTo>
                <a:lnTo>
                  <a:pt x="370" y="0"/>
                </a:lnTo>
                <a:lnTo>
                  <a:pt x="380" y="0"/>
                </a:lnTo>
                <a:cubicBezTo>
                  <a:pt x="385" y="2"/>
                  <a:pt x="431" y="3"/>
                  <a:pt x="515" y="3"/>
                </a:cubicBezTo>
                <a:cubicBezTo>
                  <a:pt x="604" y="3"/>
                  <a:pt x="655" y="2"/>
                  <a:pt x="670" y="0"/>
                </a:cubicBezTo>
                <a:lnTo>
                  <a:pt x="682" y="0"/>
                </a:lnTo>
                <a:lnTo>
                  <a:pt x="682" y="56"/>
                </a:lnTo>
                <a:lnTo>
                  <a:pt x="641" y="56"/>
                </a:lnTo>
                <a:cubicBezTo>
                  <a:pt x="614" y="56"/>
                  <a:pt x="600" y="56"/>
                  <a:pt x="600" y="57"/>
                </a:cubicBezTo>
                <a:lnTo>
                  <a:pt x="744" y="433"/>
                </a:lnTo>
                <a:cubicBezTo>
                  <a:pt x="745" y="433"/>
                  <a:pt x="769" y="370"/>
                  <a:pt x="816" y="245"/>
                </a:cubicBezTo>
                <a:cubicBezTo>
                  <a:pt x="864" y="119"/>
                  <a:pt x="887" y="57"/>
                  <a:pt x="887" y="56"/>
                </a:cubicBezTo>
                <a:lnTo>
                  <a:pt x="796" y="56"/>
                </a:lnTo>
                <a:lnTo>
                  <a:pt x="796" y="0"/>
                </a:lnTo>
                <a:lnTo>
                  <a:pt x="805"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7" name="Freeform 546"/>
          <p:cNvSpPr/>
          <p:nvPr/>
        </p:nvSpPr>
        <p:spPr>
          <a:xfrm>
            <a:off x="7107480" y="3944880"/>
            <a:ext cx="197640" cy="156960"/>
          </a:xfrm>
          <a:custGeom>
            <a:avLst/>
            <a:gdLst/>
            <a:ahLst/>
            <a:cxnLst/>
            <a:rect l="0" t="0" r="r" b="b"/>
            <a:pathLst>
              <a:path w="549" h="436">
                <a:moveTo>
                  <a:pt x="162" y="35"/>
                </a:moveTo>
                <a:cubicBezTo>
                  <a:pt x="162" y="32"/>
                  <a:pt x="150" y="30"/>
                  <a:pt x="126" y="29"/>
                </a:cubicBezTo>
                <a:cubicBezTo>
                  <a:pt x="116" y="29"/>
                  <a:pt x="110" y="29"/>
                  <a:pt x="107" y="28"/>
                </a:cubicBezTo>
                <a:cubicBezTo>
                  <a:pt x="104" y="28"/>
                  <a:pt x="102" y="26"/>
                  <a:pt x="102" y="23"/>
                </a:cubicBezTo>
                <a:cubicBezTo>
                  <a:pt x="102" y="22"/>
                  <a:pt x="103" y="19"/>
                  <a:pt x="104" y="14"/>
                </a:cubicBezTo>
                <a:cubicBezTo>
                  <a:pt x="106" y="5"/>
                  <a:pt x="108" y="1"/>
                  <a:pt x="110" y="0"/>
                </a:cubicBezTo>
                <a:cubicBezTo>
                  <a:pt x="111" y="0"/>
                  <a:pt x="113" y="0"/>
                  <a:pt x="117" y="0"/>
                </a:cubicBezTo>
                <a:lnTo>
                  <a:pt x="120" y="0"/>
                </a:lnTo>
                <a:cubicBezTo>
                  <a:pt x="138" y="0"/>
                  <a:pt x="167" y="1"/>
                  <a:pt x="207" y="1"/>
                </a:cubicBezTo>
                <a:cubicBezTo>
                  <a:pt x="221" y="1"/>
                  <a:pt x="236" y="1"/>
                  <a:pt x="248" y="1"/>
                </a:cubicBezTo>
                <a:cubicBezTo>
                  <a:pt x="261" y="1"/>
                  <a:pt x="270" y="1"/>
                  <a:pt x="277" y="0"/>
                </a:cubicBezTo>
                <a:cubicBezTo>
                  <a:pt x="284" y="0"/>
                  <a:pt x="288" y="0"/>
                  <a:pt x="290" y="0"/>
                </a:cubicBezTo>
                <a:cubicBezTo>
                  <a:pt x="297" y="0"/>
                  <a:pt x="301" y="2"/>
                  <a:pt x="301" y="5"/>
                </a:cubicBezTo>
                <a:cubicBezTo>
                  <a:pt x="301" y="7"/>
                  <a:pt x="300" y="10"/>
                  <a:pt x="299" y="14"/>
                </a:cubicBezTo>
                <a:cubicBezTo>
                  <a:pt x="298" y="15"/>
                  <a:pt x="298" y="16"/>
                  <a:pt x="298" y="18"/>
                </a:cubicBezTo>
                <a:cubicBezTo>
                  <a:pt x="298" y="20"/>
                  <a:pt x="298" y="21"/>
                  <a:pt x="297" y="22"/>
                </a:cubicBezTo>
                <a:cubicBezTo>
                  <a:pt x="297" y="23"/>
                  <a:pt x="297" y="24"/>
                  <a:pt x="296" y="24"/>
                </a:cubicBezTo>
                <a:cubicBezTo>
                  <a:pt x="296" y="25"/>
                  <a:pt x="295" y="26"/>
                  <a:pt x="294" y="26"/>
                </a:cubicBezTo>
                <a:cubicBezTo>
                  <a:pt x="293" y="27"/>
                  <a:pt x="292" y="27"/>
                  <a:pt x="292" y="28"/>
                </a:cubicBezTo>
                <a:cubicBezTo>
                  <a:pt x="291" y="28"/>
                  <a:pt x="289" y="28"/>
                  <a:pt x="287" y="28"/>
                </a:cubicBezTo>
                <a:cubicBezTo>
                  <a:pt x="285" y="28"/>
                  <a:pt x="283" y="29"/>
                  <a:pt x="281" y="29"/>
                </a:cubicBezTo>
                <a:cubicBezTo>
                  <a:pt x="280" y="29"/>
                  <a:pt x="277" y="29"/>
                  <a:pt x="272" y="29"/>
                </a:cubicBezTo>
                <a:cubicBezTo>
                  <a:pt x="255" y="29"/>
                  <a:pt x="245" y="30"/>
                  <a:pt x="240" y="31"/>
                </a:cubicBezTo>
                <a:cubicBezTo>
                  <a:pt x="235" y="32"/>
                  <a:pt x="231" y="34"/>
                  <a:pt x="228" y="38"/>
                </a:cubicBezTo>
                <a:lnTo>
                  <a:pt x="176" y="242"/>
                </a:lnTo>
                <a:cubicBezTo>
                  <a:pt x="176" y="242"/>
                  <a:pt x="215" y="211"/>
                  <a:pt x="294" y="150"/>
                </a:cubicBezTo>
                <a:cubicBezTo>
                  <a:pt x="372" y="88"/>
                  <a:pt x="412" y="56"/>
                  <a:pt x="414" y="54"/>
                </a:cubicBezTo>
                <a:cubicBezTo>
                  <a:pt x="420" y="48"/>
                  <a:pt x="423" y="44"/>
                  <a:pt x="423" y="40"/>
                </a:cubicBezTo>
                <a:cubicBezTo>
                  <a:pt x="423" y="33"/>
                  <a:pt x="418" y="30"/>
                  <a:pt x="407" y="29"/>
                </a:cubicBezTo>
                <a:cubicBezTo>
                  <a:pt x="400" y="29"/>
                  <a:pt x="397" y="27"/>
                  <a:pt x="397" y="22"/>
                </a:cubicBezTo>
                <a:cubicBezTo>
                  <a:pt x="397" y="21"/>
                  <a:pt x="398" y="18"/>
                  <a:pt x="399" y="13"/>
                </a:cubicBezTo>
                <a:cubicBezTo>
                  <a:pt x="400" y="8"/>
                  <a:pt x="401" y="5"/>
                  <a:pt x="402" y="3"/>
                </a:cubicBezTo>
                <a:cubicBezTo>
                  <a:pt x="403" y="1"/>
                  <a:pt x="407" y="0"/>
                  <a:pt x="413" y="0"/>
                </a:cubicBezTo>
                <a:cubicBezTo>
                  <a:pt x="415" y="0"/>
                  <a:pt x="422" y="0"/>
                  <a:pt x="435" y="1"/>
                </a:cubicBezTo>
                <a:cubicBezTo>
                  <a:pt x="448" y="1"/>
                  <a:pt x="465" y="1"/>
                  <a:pt x="486" y="1"/>
                </a:cubicBezTo>
                <a:cubicBezTo>
                  <a:pt x="496" y="1"/>
                  <a:pt x="506" y="1"/>
                  <a:pt x="517" y="1"/>
                </a:cubicBezTo>
                <a:cubicBezTo>
                  <a:pt x="528" y="0"/>
                  <a:pt x="534" y="0"/>
                  <a:pt x="536" y="0"/>
                </a:cubicBezTo>
                <a:cubicBezTo>
                  <a:pt x="545" y="0"/>
                  <a:pt x="549" y="2"/>
                  <a:pt x="549" y="7"/>
                </a:cubicBezTo>
                <a:cubicBezTo>
                  <a:pt x="549" y="16"/>
                  <a:pt x="547" y="22"/>
                  <a:pt x="544" y="26"/>
                </a:cubicBezTo>
                <a:cubicBezTo>
                  <a:pt x="542" y="28"/>
                  <a:pt x="538" y="29"/>
                  <a:pt x="532" y="29"/>
                </a:cubicBezTo>
                <a:cubicBezTo>
                  <a:pt x="500" y="31"/>
                  <a:pt x="471" y="42"/>
                  <a:pt x="445" y="61"/>
                </a:cubicBezTo>
                <a:cubicBezTo>
                  <a:pt x="438" y="66"/>
                  <a:pt x="423" y="77"/>
                  <a:pt x="400" y="95"/>
                </a:cubicBezTo>
                <a:cubicBezTo>
                  <a:pt x="377" y="113"/>
                  <a:pt x="356" y="129"/>
                  <a:pt x="336" y="146"/>
                </a:cubicBezTo>
                <a:lnTo>
                  <a:pt x="306" y="170"/>
                </a:lnTo>
                <a:lnTo>
                  <a:pt x="312" y="184"/>
                </a:lnTo>
                <a:cubicBezTo>
                  <a:pt x="316" y="193"/>
                  <a:pt x="322" y="207"/>
                  <a:pt x="330" y="226"/>
                </a:cubicBezTo>
                <a:cubicBezTo>
                  <a:pt x="338" y="246"/>
                  <a:pt x="345" y="264"/>
                  <a:pt x="352" y="281"/>
                </a:cubicBezTo>
                <a:cubicBezTo>
                  <a:pt x="384" y="356"/>
                  <a:pt x="401" y="395"/>
                  <a:pt x="403" y="398"/>
                </a:cubicBezTo>
                <a:cubicBezTo>
                  <a:pt x="404" y="398"/>
                  <a:pt x="405" y="399"/>
                  <a:pt x="406" y="400"/>
                </a:cubicBezTo>
                <a:cubicBezTo>
                  <a:pt x="412" y="404"/>
                  <a:pt x="423" y="407"/>
                  <a:pt x="439" y="407"/>
                </a:cubicBezTo>
                <a:lnTo>
                  <a:pt x="452" y="407"/>
                </a:lnTo>
                <a:cubicBezTo>
                  <a:pt x="455" y="411"/>
                  <a:pt x="456" y="412"/>
                  <a:pt x="456" y="413"/>
                </a:cubicBezTo>
                <a:cubicBezTo>
                  <a:pt x="456" y="413"/>
                  <a:pt x="456" y="417"/>
                  <a:pt x="454" y="424"/>
                </a:cubicBezTo>
                <a:cubicBezTo>
                  <a:pt x="453" y="430"/>
                  <a:pt x="451" y="434"/>
                  <a:pt x="448" y="436"/>
                </a:cubicBezTo>
                <a:lnTo>
                  <a:pt x="441" y="436"/>
                </a:lnTo>
                <a:cubicBezTo>
                  <a:pt x="424" y="435"/>
                  <a:pt x="404" y="435"/>
                  <a:pt x="380" y="435"/>
                </a:cubicBezTo>
                <a:cubicBezTo>
                  <a:pt x="328" y="435"/>
                  <a:pt x="299" y="435"/>
                  <a:pt x="293" y="436"/>
                </a:cubicBezTo>
                <a:lnTo>
                  <a:pt x="287" y="436"/>
                </a:lnTo>
                <a:cubicBezTo>
                  <a:pt x="284" y="434"/>
                  <a:pt x="283" y="432"/>
                  <a:pt x="283" y="431"/>
                </a:cubicBezTo>
                <a:cubicBezTo>
                  <a:pt x="283" y="429"/>
                  <a:pt x="283" y="426"/>
                  <a:pt x="284" y="419"/>
                </a:cubicBezTo>
                <a:cubicBezTo>
                  <a:pt x="286" y="414"/>
                  <a:pt x="287" y="410"/>
                  <a:pt x="288" y="409"/>
                </a:cubicBezTo>
                <a:cubicBezTo>
                  <a:pt x="289" y="408"/>
                  <a:pt x="291" y="407"/>
                  <a:pt x="295" y="407"/>
                </a:cubicBezTo>
                <a:lnTo>
                  <a:pt x="297" y="407"/>
                </a:lnTo>
                <a:cubicBezTo>
                  <a:pt x="318" y="407"/>
                  <a:pt x="329" y="402"/>
                  <a:pt x="329" y="391"/>
                </a:cubicBezTo>
                <a:cubicBezTo>
                  <a:pt x="329" y="389"/>
                  <a:pt x="323" y="375"/>
                  <a:pt x="311" y="346"/>
                </a:cubicBezTo>
                <a:cubicBezTo>
                  <a:pt x="300" y="318"/>
                  <a:pt x="293" y="302"/>
                  <a:pt x="291" y="299"/>
                </a:cubicBezTo>
                <a:lnTo>
                  <a:pt x="254" y="211"/>
                </a:lnTo>
                <a:lnTo>
                  <a:pt x="210" y="244"/>
                </a:lnTo>
                <a:lnTo>
                  <a:pt x="166" y="278"/>
                </a:lnTo>
                <a:lnTo>
                  <a:pt x="151" y="338"/>
                </a:lnTo>
                <a:cubicBezTo>
                  <a:pt x="142" y="377"/>
                  <a:pt x="137" y="397"/>
                  <a:pt x="137" y="399"/>
                </a:cubicBezTo>
                <a:cubicBezTo>
                  <a:pt x="137" y="402"/>
                  <a:pt x="139" y="404"/>
                  <a:pt x="142" y="405"/>
                </a:cubicBezTo>
                <a:cubicBezTo>
                  <a:pt x="145" y="406"/>
                  <a:pt x="156" y="407"/>
                  <a:pt x="174" y="407"/>
                </a:cubicBezTo>
                <a:lnTo>
                  <a:pt x="194" y="407"/>
                </a:lnTo>
                <a:cubicBezTo>
                  <a:pt x="196" y="411"/>
                  <a:pt x="197" y="413"/>
                  <a:pt x="197" y="414"/>
                </a:cubicBezTo>
                <a:cubicBezTo>
                  <a:pt x="197" y="421"/>
                  <a:pt x="196" y="427"/>
                  <a:pt x="193" y="433"/>
                </a:cubicBezTo>
                <a:cubicBezTo>
                  <a:pt x="191" y="435"/>
                  <a:pt x="187" y="436"/>
                  <a:pt x="183" y="436"/>
                </a:cubicBezTo>
                <a:cubicBezTo>
                  <a:pt x="181" y="436"/>
                  <a:pt x="174" y="436"/>
                  <a:pt x="159" y="436"/>
                </a:cubicBezTo>
                <a:cubicBezTo>
                  <a:pt x="145" y="435"/>
                  <a:pt x="123" y="435"/>
                  <a:pt x="95" y="435"/>
                </a:cubicBezTo>
                <a:cubicBezTo>
                  <a:pt x="69" y="435"/>
                  <a:pt x="49" y="435"/>
                  <a:pt x="35" y="435"/>
                </a:cubicBezTo>
                <a:cubicBezTo>
                  <a:pt x="21" y="435"/>
                  <a:pt x="13" y="435"/>
                  <a:pt x="12" y="436"/>
                </a:cubicBezTo>
                <a:cubicBezTo>
                  <a:pt x="4" y="436"/>
                  <a:pt x="0" y="434"/>
                  <a:pt x="0" y="429"/>
                </a:cubicBezTo>
                <a:cubicBezTo>
                  <a:pt x="0" y="429"/>
                  <a:pt x="1" y="426"/>
                  <a:pt x="2" y="420"/>
                </a:cubicBezTo>
                <a:cubicBezTo>
                  <a:pt x="4" y="414"/>
                  <a:pt x="6" y="410"/>
                  <a:pt x="7" y="409"/>
                </a:cubicBezTo>
                <a:cubicBezTo>
                  <a:pt x="9" y="408"/>
                  <a:pt x="14" y="408"/>
                  <a:pt x="22" y="407"/>
                </a:cubicBezTo>
                <a:cubicBezTo>
                  <a:pt x="33" y="407"/>
                  <a:pt x="46" y="406"/>
                  <a:pt x="60" y="405"/>
                </a:cubicBezTo>
                <a:cubicBezTo>
                  <a:pt x="66" y="404"/>
                  <a:pt x="70" y="401"/>
                  <a:pt x="72" y="398"/>
                </a:cubicBezTo>
                <a:cubicBezTo>
                  <a:pt x="74" y="396"/>
                  <a:pt x="89" y="337"/>
                  <a:pt x="118" y="220"/>
                </a:cubicBezTo>
                <a:cubicBezTo>
                  <a:pt x="148" y="103"/>
                  <a:pt x="162" y="41"/>
                  <a:pt x="162" y="3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8" name="Freeform 547"/>
          <p:cNvSpPr/>
          <p:nvPr/>
        </p:nvSpPr>
        <p:spPr>
          <a:xfrm>
            <a:off x="7111440" y="4160160"/>
            <a:ext cx="117000" cy="162360"/>
          </a:xfrm>
          <a:custGeom>
            <a:avLst/>
            <a:gdLst/>
            <a:ahLst/>
            <a:cxnLst/>
            <a:rect l="0" t="0" r="r" b="b"/>
            <a:pathLst>
              <a:path w="325" h="451">
                <a:moveTo>
                  <a:pt x="57" y="7"/>
                </a:moveTo>
                <a:cubicBezTo>
                  <a:pt x="57" y="7"/>
                  <a:pt x="73" y="6"/>
                  <a:pt x="103" y="4"/>
                </a:cubicBezTo>
                <a:cubicBezTo>
                  <a:pt x="134" y="2"/>
                  <a:pt x="150" y="0"/>
                  <a:pt x="150" y="0"/>
                </a:cubicBezTo>
                <a:cubicBezTo>
                  <a:pt x="156" y="0"/>
                  <a:pt x="158" y="2"/>
                  <a:pt x="158" y="6"/>
                </a:cubicBezTo>
                <a:cubicBezTo>
                  <a:pt x="158" y="10"/>
                  <a:pt x="150" y="43"/>
                  <a:pt x="135" y="102"/>
                </a:cubicBezTo>
                <a:cubicBezTo>
                  <a:pt x="119" y="165"/>
                  <a:pt x="110" y="197"/>
                  <a:pt x="110" y="198"/>
                </a:cubicBezTo>
                <a:cubicBezTo>
                  <a:pt x="110" y="199"/>
                  <a:pt x="112" y="198"/>
                  <a:pt x="115" y="195"/>
                </a:cubicBezTo>
                <a:cubicBezTo>
                  <a:pt x="141" y="172"/>
                  <a:pt x="169" y="161"/>
                  <a:pt x="198" y="161"/>
                </a:cubicBezTo>
                <a:cubicBezTo>
                  <a:pt x="221" y="161"/>
                  <a:pt x="240" y="167"/>
                  <a:pt x="254" y="178"/>
                </a:cubicBezTo>
                <a:cubicBezTo>
                  <a:pt x="268" y="190"/>
                  <a:pt x="275" y="206"/>
                  <a:pt x="276" y="228"/>
                </a:cubicBezTo>
                <a:cubicBezTo>
                  <a:pt x="276" y="250"/>
                  <a:pt x="267" y="284"/>
                  <a:pt x="251" y="329"/>
                </a:cubicBezTo>
                <a:cubicBezTo>
                  <a:pt x="235" y="376"/>
                  <a:pt x="227" y="403"/>
                  <a:pt x="227" y="412"/>
                </a:cubicBezTo>
                <a:cubicBezTo>
                  <a:pt x="227" y="418"/>
                  <a:pt x="229" y="422"/>
                  <a:pt x="230" y="424"/>
                </a:cubicBezTo>
                <a:cubicBezTo>
                  <a:pt x="232" y="426"/>
                  <a:pt x="235" y="427"/>
                  <a:pt x="240" y="427"/>
                </a:cubicBezTo>
                <a:cubicBezTo>
                  <a:pt x="252" y="427"/>
                  <a:pt x="263" y="421"/>
                  <a:pt x="273" y="408"/>
                </a:cubicBezTo>
                <a:cubicBezTo>
                  <a:pt x="283" y="395"/>
                  <a:pt x="291" y="378"/>
                  <a:pt x="298" y="356"/>
                </a:cubicBezTo>
                <a:cubicBezTo>
                  <a:pt x="299" y="351"/>
                  <a:pt x="300" y="348"/>
                  <a:pt x="302" y="348"/>
                </a:cubicBezTo>
                <a:cubicBezTo>
                  <a:pt x="303" y="347"/>
                  <a:pt x="306" y="346"/>
                  <a:pt x="312" y="346"/>
                </a:cubicBezTo>
                <a:cubicBezTo>
                  <a:pt x="320" y="346"/>
                  <a:pt x="325" y="348"/>
                  <a:pt x="325" y="351"/>
                </a:cubicBezTo>
                <a:cubicBezTo>
                  <a:pt x="325" y="352"/>
                  <a:pt x="324" y="355"/>
                  <a:pt x="322" y="361"/>
                </a:cubicBezTo>
                <a:cubicBezTo>
                  <a:pt x="315" y="386"/>
                  <a:pt x="304" y="407"/>
                  <a:pt x="290" y="423"/>
                </a:cubicBezTo>
                <a:cubicBezTo>
                  <a:pt x="275" y="441"/>
                  <a:pt x="258" y="450"/>
                  <a:pt x="238" y="450"/>
                </a:cubicBezTo>
                <a:lnTo>
                  <a:pt x="235" y="450"/>
                </a:lnTo>
                <a:cubicBezTo>
                  <a:pt x="215" y="450"/>
                  <a:pt x="200" y="445"/>
                  <a:pt x="191" y="433"/>
                </a:cubicBezTo>
                <a:cubicBezTo>
                  <a:pt x="182" y="422"/>
                  <a:pt x="178" y="409"/>
                  <a:pt x="178" y="397"/>
                </a:cubicBezTo>
                <a:cubicBezTo>
                  <a:pt x="178" y="390"/>
                  <a:pt x="186" y="365"/>
                  <a:pt x="201" y="320"/>
                </a:cubicBezTo>
                <a:cubicBezTo>
                  <a:pt x="216" y="277"/>
                  <a:pt x="224" y="244"/>
                  <a:pt x="224" y="223"/>
                </a:cubicBezTo>
                <a:cubicBezTo>
                  <a:pt x="224" y="198"/>
                  <a:pt x="215" y="185"/>
                  <a:pt x="196" y="185"/>
                </a:cubicBezTo>
                <a:lnTo>
                  <a:pt x="193" y="185"/>
                </a:lnTo>
                <a:cubicBezTo>
                  <a:pt x="158" y="185"/>
                  <a:pt x="127" y="206"/>
                  <a:pt x="100" y="248"/>
                </a:cubicBezTo>
                <a:lnTo>
                  <a:pt x="96" y="256"/>
                </a:lnTo>
                <a:lnTo>
                  <a:pt x="74" y="342"/>
                </a:lnTo>
                <a:cubicBezTo>
                  <a:pt x="61" y="398"/>
                  <a:pt x="53" y="429"/>
                  <a:pt x="51" y="434"/>
                </a:cubicBezTo>
                <a:cubicBezTo>
                  <a:pt x="45" y="445"/>
                  <a:pt x="36" y="451"/>
                  <a:pt x="22" y="451"/>
                </a:cubicBezTo>
                <a:cubicBezTo>
                  <a:pt x="16" y="451"/>
                  <a:pt x="11" y="449"/>
                  <a:pt x="7" y="445"/>
                </a:cubicBezTo>
                <a:cubicBezTo>
                  <a:pt x="3" y="441"/>
                  <a:pt x="1" y="437"/>
                  <a:pt x="0" y="434"/>
                </a:cubicBezTo>
                <a:cubicBezTo>
                  <a:pt x="0" y="428"/>
                  <a:pt x="16" y="363"/>
                  <a:pt x="47" y="239"/>
                </a:cubicBezTo>
                <a:lnTo>
                  <a:pt x="94" y="50"/>
                </a:lnTo>
                <a:cubicBezTo>
                  <a:pt x="94" y="44"/>
                  <a:pt x="92" y="41"/>
                  <a:pt x="89" y="40"/>
                </a:cubicBezTo>
                <a:cubicBezTo>
                  <a:pt x="86" y="38"/>
                  <a:pt x="78" y="37"/>
                  <a:pt x="65" y="36"/>
                </a:cubicBezTo>
                <a:lnTo>
                  <a:pt x="51" y="36"/>
                </a:lnTo>
                <a:cubicBezTo>
                  <a:pt x="49" y="34"/>
                  <a:pt x="47" y="32"/>
                  <a:pt x="47" y="31"/>
                </a:cubicBezTo>
                <a:cubicBezTo>
                  <a:pt x="47" y="30"/>
                  <a:pt x="48" y="26"/>
                  <a:pt x="49" y="19"/>
                </a:cubicBezTo>
                <a:cubicBezTo>
                  <a:pt x="51" y="11"/>
                  <a:pt x="53" y="7"/>
                  <a:pt x="57" y="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49" name="Freeform 548"/>
          <p:cNvSpPr/>
          <p:nvPr/>
        </p:nvSpPr>
        <p:spPr>
          <a:xfrm>
            <a:off x="7346520" y="4196520"/>
            <a:ext cx="43200" cy="102600"/>
          </a:xfrm>
          <a:custGeom>
            <a:avLst/>
            <a:gdLst/>
            <a:ahLst/>
            <a:cxnLst/>
            <a:rect l="0" t="0" r="r" b="b"/>
            <a:pathLst>
              <a:path w="120" h="285">
                <a:moveTo>
                  <a:pt x="0" y="78"/>
                </a:moveTo>
                <a:cubicBezTo>
                  <a:pt x="0" y="78"/>
                  <a:pt x="0" y="70"/>
                  <a:pt x="0" y="55"/>
                </a:cubicBezTo>
                <a:cubicBezTo>
                  <a:pt x="0" y="40"/>
                  <a:pt x="5" y="27"/>
                  <a:pt x="15" y="16"/>
                </a:cubicBezTo>
                <a:cubicBezTo>
                  <a:pt x="25" y="5"/>
                  <a:pt x="38" y="0"/>
                  <a:pt x="54" y="0"/>
                </a:cubicBezTo>
                <a:cubicBezTo>
                  <a:pt x="71" y="0"/>
                  <a:pt x="86" y="8"/>
                  <a:pt x="99" y="23"/>
                </a:cubicBezTo>
                <a:cubicBezTo>
                  <a:pt x="112" y="38"/>
                  <a:pt x="119" y="64"/>
                  <a:pt x="120" y="102"/>
                </a:cubicBezTo>
                <a:cubicBezTo>
                  <a:pt x="120" y="123"/>
                  <a:pt x="117" y="145"/>
                  <a:pt x="112" y="164"/>
                </a:cubicBezTo>
                <a:cubicBezTo>
                  <a:pt x="106" y="184"/>
                  <a:pt x="100" y="201"/>
                  <a:pt x="93" y="216"/>
                </a:cubicBezTo>
                <a:cubicBezTo>
                  <a:pt x="85" y="230"/>
                  <a:pt x="78" y="243"/>
                  <a:pt x="69" y="253"/>
                </a:cubicBezTo>
                <a:cubicBezTo>
                  <a:pt x="61" y="263"/>
                  <a:pt x="53" y="271"/>
                  <a:pt x="47" y="277"/>
                </a:cubicBezTo>
                <a:cubicBezTo>
                  <a:pt x="41" y="283"/>
                  <a:pt x="38" y="286"/>
                  <a:pt x="36" y="285"/>
                </a:cubicBezTo>
                <a:cubicBezTo>
                  <a:pt x="33" y="285"/>
                  <a:pt x="29" y="283"/>
                  <a:pt x="24" y="277"/>
                </a:cubicBezTo>
                <a:cubicBezTo>
                  <a:pt x="19" y="272"/>
                  <a:pt x="16" y="268"/>
                  <a:pt x="16" y="266"/>
                </a:cubicBezTo>
                <a:cubicBezTo>
                  <a:pt x="16" y="263"/>
                  <a:pt x="19" y="258"/>
                  <a:pt x="26" y="251"/>
                </a:cubicBezTo>
                <a:cubicBezTo>
                  <a:pt x="32" y="244"/>
                  <a:pt x="40" y="235"/>
                  <a:pt x="48" y="224"/>
                </a:cubicBezTo>
                <a:cubicBezTo>
                  <a:pt x="57" y="213"/>
                  <a:pt x="65" y="198"/>
                  <a:pt x="72" y="179"/>
                </a:cubicBezTo>
                <a:cubicBezTo>
                  <a:pt x="79" y="160"/>
                  <a:pt x="84" y="138"/>
                  <a:pt x="86" y="112"/>
                </a:cubicBezTo>
                <a:lnTo>
                  <a:pt x="86" y="101"/>
                </a:lnTo>
                <a:lnTo>
                  <a:pt x="85" y="102"/>
                </a:lnTo>
                <a:cubicBezTo>
                  <a:pt x="84" y="103"/>
                  <a:pt x="83" y="103"/>
                  <a:pt x="81" y="104"/>
                </a:cubicBezTo>
                <a:cubicBezTo>
                  <a:pt x="79" y="104"/>
                  <a:pt x="77" y="105"/>
                  <a:pt x="75" y="107"/>
                </a:cubicBezTo>
                <a:cubicBezTo>
                  <a:pt x="74" y="108"/>
                  <a:pt x="71" y="108"/>
                  <a:pt x="67" y="108"/>
                </a:cubicBezTo>
                <a:cubicBezTo>
                  <a:pt x="64" y="108"/>
                  <a:pt x="60" y="109"/>
                  <a:pt x="56" y="109"/>
                </a:cubicBezTo>
                <a:cubicBezTo>
                  <a:pt x="40" y="109"/>
                  <a:pt x="27" y="104"/>
                  <a:pt x="17" y="94"/>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0" name="Freeform 549"/>
          <p:cNvSpPr/>
          <p:nvPr/>
        </p:nvSpPr>
        <p:spPr>
          <a:xfrm>
            <a:off x="7473600" y="4012920"/>
            <a:ext cx="266040" cy="225720"/>
          </a:xfrm>
          <a:custGeom>
            <a:avLst/>
            <a:gdLst/>
            <a:ahLst/>
            <a:cxnLst/>
            <a:rect l="0" t="0" r="r" b="b"/>
            <a:pathLst>
              <a:path w="739" h="627">
                <a:moveTo>
                  <a:pt x="513" y="0"/>
                </a:moveTo>
                <a:lnTo>
                  <a:pt x="524" y="0"/>
                </a:lnTo>
                <a:cubicBezTo>
                  <a:pt x="530" y="1"/>
                  <a:pt x="538" y="1"/>
                  <a:pt x="548" y="1"/>
                </a:cubicBezTo>
                <a:cubicBezTo>
                  <a:pt x="558" y="1"/>
                  <a:pt x="568" y="1"/>
                  <a:pt x="580" y="2"/>
                </a:cubicBezTo>
                <a:cubicBezTo>
                  <a:pt x="591" y="2"/>
                  <a:pt x="601" y="2"/>
                  <a:pt x="610" y="2"/>
                </a:cubicBezTo>
                <a:cubicBezTo>
                  <a:pt x="619" y="1"/>
                  <a:pt x="627" y="2"/>
                  <a:pt x="632" y="3"/>
                </a:cubicBezTo>
                <a:cubicBezTo>
                  <a:pt x="695" y="3"/>
                  <a:pt x="729" y="2"/>
                  <a:pt x="732" y="0"/>
                </a:cubicBezTo>
                <a:lnTo>
                  <a:pt x="739" y="0"/>
                </a:lnTo>
                <a:lnTo>
                  <a:pt x="739" y="56"/>
                </a:lnTo>
                <a:lnTo>
                  <a:pt x="650" y="56"/>
                </a:lnTo>
                <a:lnTo>
                  <a:pt x="530" y="335"/>
                </a:lnTo>
                <a:cubicBezTo>
                  <a:pt x="514" y="372"/>
                  <a:pt x="494" y="418"/>
                  <a:pt x="471" y="471"/>
                </a:cubicBezTo>
                <a:cubicBezTo>
                  <a:pt x="439" y="547"/>
                  <a:pt x="420" y="590"/>
                  <a:pt x="414" y="603"/>
                </a:cubicBezTo>
                <a:cubicBezTo>
                  <a:pt x="408" y="616"/>
                  <a:pt x="401" y="623"/>
                  <a:pt x="395" y="626"/>
                </a:cubicBezTo>
                <a:lnTo>
                  <a:pt x="394" y="627"/>
                </a:lnTo>
                <a:lnTo>
                  <a:pt x="348" y="627"/>
                </a:lnTo>
                <a:cubicBezTo>
                  <a:pt x="341" y="625"/>
                  <a:pt x="336" y="620"/>
                  <a:pt x="331" y="612"/>
                </a:cubicBezTo>
                <a:cubicBezTo>
                  <a:pt x="328" y="606"/>
                  <a:pt x="287" y="513"/>
                  <a:pt x="209" y="335"/>
                </a:cubicBezTo>
                <a:lnTo>
                  <a:pt x="89" y="56"/>
                </a:lnTo>
                <a:lnTo>
                  <a:pt x="0" y="56"/>
                </a:lnTo>
                <a:lnTo>
                  <a:pt x="0" y="0"/>
                </a:lnTo>
                <a:lnTo>
                  <a:pt x="10" y="0"/>
                </a:lnTo>
                <a:cubicBezTo>
                  <a:pt x="23" y="2"/>
                  <a:pt x="69" y="3"/>
                  <a:pt x="149" y="3"/>
                </a:cubicBezTo>
                <a:cubicBezTo>
                  <a:pt x="239" y="3"/>
                  <a:pt x="293" y="2"/>
                  <a:pt x="307" y="0"/>
                </a:cubicBezTo>
                <a:lnTo>
                  <a:pt x="319" y="0"/>
                </a:lnTo>
                <a:lnTo>
                  <a:pt x="319" y="56"/>
                </a:lnTo>
                <a:lnTo>
                  <a:pt x="238" y="56"/>
                </a:lnTo>
                <a:lnTo>
                  <a:pt x="325" y="255"/>
                </a:lnTo>
                <a:lnTo>
                  <a:pt x="412" y="453"/>
                </a:lnTo>
                <a:lnTo>
                  <a:pt x="423" y="429"/>
                </a:lnTo>
                <a:cubicBezTo>
                  <a:pt x="430" y="411"/>
                  <a:pt x="441" y="385"/>
                  <a:pt x="456" y="350"/>
                </a:cubicBezTo>
                <a:cubicBezTo>
                  <a:pt x="471" y="315"/>
                  <a:pt x="485" y="283"/>
                  <a:pt x="497" y="254"/>
                </a:cubicBezTo>
                <a:lnTo>
                  <a:pt x="583" y="56"/>
                </a:lnTo>
                <a:lnTo>
                  <a:pt x="504" y="56"/>
                </a:lnTo>
                <a:lnTo>
                  <a:pt x="504" y="0"/>
                </a:lnTo>
                <a:lnTo>
                  <a:pt x="513"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1" name="Freeform 550"/>
          <p:cNvSpPr/>
          <p:nvPr/>
        </p:nvSpPr>
        <p:spPr>
          <a:xfrm>
            <a:off x="7755840" y="4012920"/>
            <a:ext cx="370800" cy="225720"/>
          </a:xfrm>
          <a:custGeom>
            <a:avLst/>
            <a:gdLst/>
            <a:ahLst/>
            <a:cxnLst/>
            <a:rect l="0" t="0" r="r" b="b"/>
            <a:pathLst>
              <a:path w="1030" h="627">
                <a:moveTo>
                  <a:pt x="805" y="0"/>
                </a:moveTo>
                <a:lnTo>
                  <a:pt x="928" y="3"/>
                </a:lnTo>
                <a:cubicBezTo>
                  <a:pt x="983" y="3"/>
                  <a:pt x="1014" y="2"/>
                  <a:pt x="1023" y="0"/>
                </a:cubicBezTo>
                <a:lnTo>
                  <a:pt x="1030" y="0"/>
                </a:lnTo>
                <a:lnTo>
                  <a:pt x="1030" y="56"/>
                </a:lnTo>
                <a:lnTo>
                  <a:pt x="947" y="56"/>
                </a:lnTo>
                <a:lnTo>
                  <a:pt x="843" y="330"/>
                </a:lnTo>
                <a:cubicBezTo>
                  <a:pt x="826" y="373"/>
                  <a:pt x="809" y="419"/>
                  <a:pt x="791" y="467"/>
                </a:cubicBezTo>
                <a:cubicBezTo>
                  <a:pt x="773" y="514"/>
                  <a:pt x="760" y="550"/>
                  <a:pt x="751" y="573"/>
                </a:cubicBezTo>
                <a:cubicBezTo>
                  <a:pt x="742" y="597"/>
                  <a:pt x="737" y="609"/>
                  <a:pt x="736" y="611"/>
                </a:cubicBezTo>
                <a:cubicBezTo>
                  <a:pt x="733" y="617"/>
                  <a:pt x="729" y="622"/>
                  <a:pt x="724" y="625"/>
                </a:cubicBezTo>
                <a:cubicBezTo>
                  <a:pt x="721" y="626"/>
                  <a:pt x="713" y="627"/>
                  <a:pt x="700" y="627"/>
                </a:cubicBezTo>
                <a:lnTo>
                  <a:pt x="694" y="627"/>
                </a:lnTo>
                <a:cubicBezTo>
                  <a:pt x="685" y="627"/>
                  <a:pt x="679" y="626"/>
                  <a:pt x="676" y="625"/>
                </a:cubicBezTo>
                <a:cubicBezTo>
                  <a:pt x="673" y="624"/>
                  <a:pt x="669" y="619"/>
                  <a:pt x="664" y="611"/>
                </a:cubicBezTo>
                <a:cubicBezTo>
                  <a:pt x="664" y="611"/>
                  <a:pt x="661" y="602"/>
                  <a:pt x="654" y="585"/>
                </a:cubicBezTo>
                <a:cubicBezTo>
                  <a:pt x="647" y="568"/>
                  <a:pt x="638" y="543"/>
                  <a:pt x="625" y="510"/>
                </a:cubicBezTo>
                <a:cubicBezTo>
                  <a:pt x="613" y="477"/>
                  <a:pt x="601" y="445"/>
                  <a:pt x="589" y="413"/>
                </a:cubicBezTo>
                <a:lnTo>
                  <a:pt x="514" y="220"/>
                </a:lnTo>
                <a:lnTo>
                  <a:pt x="440" y="413"/>
                </a:lnTo>
                <a:cubicBezTo>
                  <a:pt x="424" y="456"/>
                  <a:pt x="407" y="501"/>
                  <a:pt x="389" y="550"/>
                </a:cubicBezTo>
                <a:cubicBezTo>
                  <a:pt x="375" y="585"/>
                  <a:pt x="367" y="606"/>
                  <a:pt x="364" y="612"/>
                </a:cubicBezTo>
                <a:cubicBezTo>
                  <a:pt x="361" y="618"/>
                  <a:pt x="358" y="622"/>
                  <a:pt x="353" y="625"/>
                </a:cubicBezTo>
                <a:cubicBezTo>
                  <a:pt x="350" y="626"/>
                  <a:pt x="342" y="627"/>
                  <a:pt x="329" y="627"/>
                </a:cubicBezTo>
                <a:lnTo>
                  <a:pt x="320" y="627"/>
                </a:lnTo>
                <a:cubicBezTo>
                  <a:pt x="306" y="627"/>
                  <a:pt x="297" y="621"/>
                  <a:pt x="293" y="611"/>
                </a:cubicBezTo>
                <a:cubicBezTo>
                  <a:pt x="293" y="610"/>
                  <a:pt x="288" y="598"/>
                  <a:pt x="279" y="574"/>
                </a:cubicBezTo>
                <a:cubicBezTo>
                  <a:pt x="270" y="551"/>
                  <a:pt x="256" y="515"/>
                  <a:pt x="238" y="467"/>
                </a:cubicBezTo>
                <a:cubicBezTo>
                  <a:pt x="219" y="419"/>
                  <a:pt x="202" y="373"/>
                  <a:pt x="186" y="330"/>
                </a:cubicBezTo>
                <a:lnTo>
                  <a:pt x="83" y="56"/>
                </a:lnTo>
                <a:lnTo>
                  <a:pt x="0" y="56"/>
                </a:lnTo>
                <a:lnTo>
                  <a:pt x="0" y="0"/>
                </a:lnTo>
                <a:lnTo>
                  <a:pt x="9" y="0"/>
                </a:lnTo>
                <a:cubicBezTo>
                  <a:pt x="15" y="2"/>
                  <a:pt x="59" y="3"/>
                  <a:pt x="143" y="3"/>
                </a:cubicBezTo>
                <a:cubicBezTo>
                  <a:pt x="232" y="3"/>
                  <a:pt x="284" y="2"/>
                  <a:pt x="298" y="0"/>
                </a:cubicBezTo>
                <a:lnTo>
                  <a:pt x="310" y="0"/>
                </a:lnTo>
                <a:lnTo>
                  <a:pt x="310" y="56"/>
                </a:lnTo>
                <a:lnTo>
                  <a:pt x="269" y="56"/>
                </a:lnTo>
                <a:cubicBezTo>
                  <a:pt x="242" y="56"/>
                  <a:pt x="229" y="56"/>
                  <a:pt x="229" y="57"/>
                </a:cubicBezTo>
                <a:lnTo>
                  <a:pt x="372" y="433"/>
                </a:lnTo>
                <a:lnTo>
                  <a:pt x="428" y="286"/>
                </a:lnTo>
                <a:lnTo>
                  <a:pt x="484" y="140"/>
                </a:lnTo>
                <a:lnTo>
                  <a:pt x="453" y="56"/>
                </a:lnTo>
                <a:lnTo>
                  <a:pt x="370" y="56"/>
                </a:lnTo>
                <a:lnTo>
                  <a:pt x="370" y="0"/>
                </a:lnTo>
                <a:lnTo>
                  <a:pt x="380" y="0"/>
                </a:lnTo>
                <a:cubicBezTo>
                  <a:pt x="385" y="2"/>
                  <a:pt x="429" y="3"/>
                  <a:pt x="513" y="3"/>
                </a:cubicBezTo>
                <a:cubicBezTo>
                  <a:pt x="603" y="3"/>
                  <a:pt x="655" y="2"/>
                  <a:pt x="669" y="0"/>
                </a:cubicBezTo>
                <a:lnTo>
                  <a:pt x="681" y="0"/>
                </a:lnTo>
                <a:lnTo>
                  <a:pt x="681" y="56"/>
                </a:lnTo>
                <a:lnTo>
                  <a:pt x="641" y="56"/>
                </a:lnTo>
                <a:cubicBezTo>
                  <a:pt x="613" y="56"/>
                  <a:pt x="600" y="56"/>
                  <a:pt x="600" y="57"/>
                </a:cubicBezTo>
                <a:lnTo>
                  <a:pt x="743" y="433"/>
                </a:lnTo>
                <a:cubicBezTo>
                  <a:pt x="744" y="433"/>
                  <a:pt x="768" y="370"/>
                  <a:pt x="816" y="245"/>
                </a:cubicBezTo>
                <a:cubicBezTo>
                  <a:pt x="863" y="119"/>
                  <a:pt x="887" y="57"/>
                  <a:pt x="887" y="56"/>
                </a:cubicBezTo>
                <a:lnTo>
                  <a:pt x="796" y="56"/>
                </a:lnTo>
                <a:lnTo>
                  <a:pt x="796" y="0"/>
                </a:lnTo>
                <a:lnTo>
                  <a:pt x="805"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2" name="Freeform 551"/>
          <p:cNvSpPr/>
          <p:nvPr/>
        </p:nvSpPr>
        <p:spPr>
          <a:xfrm>
            <a:off x="8156880" y="3944880"/>
            <a:ext cx="165240" cy="162000"/>
          </a:xfrm>
          <a:custGeom>
            <a:avLst/>
            <a:gdLst/>
            <a:ahLst/>
            <a:cxnLst/>
            <a:rect l="0" t="0" r="r" b="b"/>
            <a:pathLst>
              <a:path w="459" h="450">
                <a:moveTo>
                  <a:pt x="0" y="22"/>
                </a:moveTo>
                <a:cubicBezTo>
                  <a:pt x="0" y="13"/>
                  <a:pt x="3" y="5"/>
                  <a:pt x="8" y="0"/>
                </a:cubicBezTo>
                <a:lnTo>
                  <a:pt x="15" y="0"/>
                </a:lnTo>
                <a:cubicBezTo>
                  <a:pt x="33" y="1"/>
                  <a:pt x="56" y="1"/>
                  <a:pt x="82" y="1"/>
                </a:cubicBezTo>
                <a:cubicBezTo>
                  <a:pt x="133" y="1"/>
                  <a:pt x="162" y="1"/>
                  <a:pt x="171" y="0"/>
                </a:cubicBezTo>
                <a:lnTo>
                  <a:pt x="178" y="0"/>
                </a:lnTo>
                <a:cubicBezTo>
                  <a:pt x="180" y="2"/>
                  <a:pt x="181" y="4"/>
                  <a:pt x="181" y="5"/>
                </a:cubicBezTo>
                <a:cubicBezTo>
                  <a:pt x="181" y="7"/>
                  <a:pt x="181" y="10"/>
                  <a:pt x="180" y="17"/>
                </a:cubicBezTo>
                <a:cubicBezTo>
                  <a:pt x="178" y="23"/>
                  <a:pt x="176" y="27"/>
                  <a:pt x="174" y="29"/>
                </a:cubicBezTo>
                <a:lnTo>
                  <a:pt x="161" y="29"/>
                </a:lnTo>
                <a:cubicBezTo>
                  <a:pt x="152" y="30"/>
                  <a:pt x="145" y="30"/>
                  <a:pt x="142" y="30"/>
                </a:cubicBezTo>
                <a:cubicBezTo>
                  <a:pt x="129" y="32"/>
                  <a:pt x="123" y="36"/>
                  <a:pt x="121" y="40"/>
                </a:cubicBezTo>
                <a:cubicBezTo>
                  <a:pt x="121" y="41"/>
                  <a:pt x="128" y="95"/>
                  <a:pt x="140" y="201"/>
                </a:cubicBezTo>
                <a:cubicBezTo>
                  <a:pt x="152" y="307"/>
                  <a:pt x="159" y="360"/>
                  <a:pt x="159" y="361"/>
                </a:cubicBezTo>
                <a:lnTo>
                  <a:pt x="206" y="286"/>
                </a:lnTo>
                <a:cubicBezTo>
                  <a:pt x="237" y="237"/>
                  <a:pt x="268" y="186"/>
                  <a:pt x="299" y="136"/>
                </a:cubicBezTo>
                <a:cubicBezTo>
                  <a:pt x="330" y="85"/>
                  <a:pt x="346" y="59"/>
                  <a:pt x="347" y="57"/>
                </a:cubicBezTo>
                <a:cubicBezTo>
                  <a:pt x="348" y="54"/>
                  <a:pt x="349" y="51"/>
                  <a:pt x="349" y="48"/>
                </a:cubicBezTo>
                <a:cubicBezTo>
                  <a:pt x="349" y="37"/>
                  <a:pt x="340" y="31"/>
                  <a:pt x="321" y="29"/>
                </a:cubicBezTo>
                <a:cubicBezTo>
                  <a:pt x="313" y="29"/>
                  <a:pt x="310" y="27"/>
                  <a:pt x="310" y="22"/>
                </a:cubicBezTo>
                <a:cubicBezTo>
                  <a:pt x="310" y="21"/>
                  <a:pt x="310" y="19"/>
                  <a:pt x="311" y="14"/>
                </a:cubicBezTo>
                <a:cubicBezTo>
                  <a:pt x="312" y="8"/>
                  <a:pt x="313" y="4"/>
                  <a:pt x="315" y="2"/>
                </a:cubicBezTo>
                <a:cubicBezTo>
                  <a:pt x="316" y="0"/>
                  <a:pt x="319" y="0"/>
                  <a:pt x="323" y="0"/>
                </a:cubicBezTo>
                <a:cubicBezTo>
                  <a:pt x="324" y="0"/>
                  <a:pt x="326" y="0"/>
                  <a:pt x="331" y="0"/>
                </a:cubicBezTo>
                <a:cubicBezTo>
                  <a:pt x="335" y="0"/>
                  <a:pt x="342" y="0"/>
                  <a:pt x="352" y="0"/>
                </a:cubicBezTo>
                <a:cubicBezTo>
                  <a:pt x="363" y="1"/>
                  <a:pt x="376" y="1"/>
                  <a:pt x="393" y="1"/>
                </a:cubicBezTo>
                <a:cubicBezTo>
                  <a:pt x="424" y="1"/>
                  <a:pt x="442" y="0"/>
                  <a:pt x="450" y="0"/>
                </a:cubicBezTo>
                <a:lnTo>
                  <a:pt x="454" y="0"/>
                </a:lnTo>
                <a:cubicBezTo>
                  <a:pt x="457" y="3"/>
                  <a:pt x="459" y="5"/>
                  <a:pt x="459" y="7"/>
                </a:cubicBezTo>
                <a:cubicBezTo>
                  <a:pt x="459" y="14"/>
                  <a:pt x="457" y="21"/>
                  <a:pt x="453" y="27"/>
                </a:cubicBezTo>
                <a:cubicBezTo>
                  <a:pt x="452" y="28"/>
                  <a:pt x="448" y="29"/>
                  <a:pt x="442" y="29"/>
                </a:cubicBezTo>
                <a:cubicBezTo>
                  <a:pt x="437" y="29"/>
                  <a:pt x="431" y="30"/>
                  <a:pt x="427" y="30"/>
                </a:cubicBezTo>
                <a:cubicBezTo>
                  <a:pt x="422" y="31"/>
                  <a:pt x="417" y="32"/>
                  <a:pt x="412" y="33"/>
                </a:cubicBezTo>
                <a:cubicBezTo>
                  <a:pt x="408" y="35"/>
                  <a:pt x="405" y="37"/>
                  <a:pt x="402" y="38"/>
                </a:cubicBezTo>
                <a:cubicBezTo>
                  <a:pt x="400" y="39"/>
                  <a:pt x="397" y="41"/>
                  <a:pt x="395" y="44"/>
                </a:cubicBezTo>
                <a:cubicBezTo>
                  <a:pt x="392" y="46"/>
                  <a:pt x="390" y="48"/>
                  <a:pt x="388" y="48"/>
                </a:cubicBezTo>
                <a:cubicBezTo>
                  <a:pt x="386" y="49"/>
                  <a:pt x="385" y="51"/>
                  <a:pt x="383" y="54"/>
                </a:cubicBezTo>
                <a:cubicBezTo>
                  <a:pt x="381" y="57"/>
                  <a:pt x="380" y="59"/>
                  <a:pt x="379" y="59"/>
                </a:cubicBezTo>
                <a:lnTo>
                  <a:pt x="255" y="256"/>
                </a:lnTo>
                <a:cubicBezTo>
                  <a:pt x="179" y="380"/>
                  <a:pt x="139" y="444"/>
                  <a:pt x="137" y="447"/>
                </a:cubicBezTo>
                <a:cubicBezTo>
                  <a:pt x="135" y="448"/>
                  <a:pt x="134" y="449"/>
                  <a:pt x="132" y="450"/>
                </a:cubicBezTo>
                <a:lnTo>
                  <a:pt x="121" y="450"/>
                </a:lnTo>
                <a:lnTo>
                  <a:pt x="116" y="450"/>
                </a:lnTo>
                <a:cubicBezTo>
                  <a:pt x="109" y="450"/>
                  <a:pt x="105" y="449"/>
                  <a:pt x="105" y="446"/>
                </a:cubicBezTo>
                <a:cubicBezTo>
                  <a:pt x="104" y="443"/>
                  <a:pt x="95" y="375"/>
                  <a:pt x="80" y="242"/>
                </a:cubicBezTo>
                <a:cubicBezTo>
                  <a:pt x="64" y="107"/>
                  <a:pt x="55" y="37"/>
                  <a:pt x="55" y="36"/>
                </a:cubicBezTo>
                <a:cubicBezTo>
                  <a:pt x="53" y="31"/>
                  <a:pt x="40" y="29"/>
                  <a:pt x="15" y="29"/>
                </a:cubicBezTo>
                <a:lnTo>
                  <a:pt x="5" y="29"/>
                </a:lnTo>
                <a:cubicBezTo>
                  <a:pt x="2" y="27"/>
                  <a:pt x="0" y="24"/>
                  <a:pt x="0" y="2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3" name="Freeform 552"/>
          <p:cNvSpPr/>
          <p:nvPr/>
        </p:nvSpPr>
        <p:spPr>
          <a:xfrm>
            <a:off x="8156160" y="4165200"/>
            <a:ext cx="116640" cy="162360"/>
          </a:xfrm>
          <a:custGeom>
            <a:avLst/>
            <a:gdLst/>
            <a:ahLst/>
            <a:cxnLst/>
            <a:rect l="0" t="0" r="r" b="b"/>
            <a:pathLst>
              <a:path w="324" h="451">
                <a:moveTo>
                  <a:pt x="56" y="7"/>
                </a:moveTo>
                <a:cubicBezTo>
                  <a:pt x="57" y="7"/>
                  <a:pt x="72" y="6"/>
                  <a:pt x="102" y="4"/>
                </a:cubicBezTo>
                <a:cubicBezTo>
                  <a:pt x="134" y="2"/>
                  <a:pt x="149" y="0"/>
                  <a:pt x="150" y="0"/>
                </a:cubicBezTo>
                <a:cubicBezTo>
                  <a:pt x="155" y="0"/>
                  <a:pt x="158" y="2"/>
                  <a:pt x="158" y="6"/>
                </a:cubicBezTo>
                <a:cubicBezTo>
                  <a:pt x="158" y="10"/>
                  <a:pt x="150" y="43"/>
                  <a:pt x="135" y="102"/>
                </a:cubicBezTo>
                <a:cubicBezTo>
                  <a:pt x="118" y="165"/>
                  <a:pt x="109" y="197"/>
                  <a:pt x="109" y="199"/>
                </a:cubicBezTo>
                <a:cubicBezTo>
                  <a:pt x="109" y="199"/>
                  <a:pt x="111" y="198"/>
                  <a:pt x="114" y="195"/>
                </a:cubicBezTo>
                <a:cubicBezTo>
                  <a:pt x="141" y="172"/>
                  <a:pt x="168" y="161"/>
                  <a:pt x="198" y="161"/>
                </a:cubicBezTo>
                <a:cubicBezTo>
                  <a:pt x="221" y="161"/>
                  <a:pt x="239" y="167"/>
                  <a:pt x="253" y="178"/>
                </a:cubicBezTo>
                <a:cubicBezTo>
                  <a:pt x="267" y="190"/>
                  <a:pt x="275" y="206"/>
                  <a:pt x="275" y="229"/>
                </a:cubicBezTo>
                <a:cubicBezTo>
                  <a:pt x="275" y="250"/>
                  <a:pt x="267" y="284"/>
                  <a:pt x="251" y="330"/>
                </a:cubicBezTo>
                <a:cubicBezTo>
                  <a:pt x="235" y="376"/>
                  <a:pt x="226" y="403"/>
                  <a:pt x="226" y="412"/>
                </a:cubicBezTo>
                <a:cubicBezTo>
                  <a:pt x="227" y="418"/>
                  <a:pt x="228" y="422"/>
                  <a:pt x="230" y="424"/>
                </a:cubicBezTo>
                <a:cubicBezTo>
                  <a:pt x="231" y="426"/>
                  <a:pt x="235" y="427"/>
                  <a:pt x="239" y="427"/>
                </a:cubicBezTo>
                <a:cubicBezTo>
                  <a:pt x="251" y="427"/>
                  <a:pt x="262" y="421"/>
                  <a:pt x="272" y="408"/>
                </a:cubicBezTo>
                <a:cubicBezTo>
                  <a:pt x="283" y="395"/>
                  <a:pt x="291" y="378"/>
                  <a:pt x="297" y="356"/>
                </a:cubicBezTo>
                <a:cubicBezTo>
                  <a:pt x="299" y="351"/>
                  <a:pt x="300" y="348"/>
                  <a:pt x="301" y="348"/>
                </a:cubicBezTo>
                <a:cubicBezTo>
                  <a:pt x="302" y="347"/>
                  <a:pt x="306" y="346"/>
                  <a:pt x="311" y="346"/>
                </a:cubicBezTo>
                <a:cubicBezTo>
                  <a:pt x="320" y="346"/>
                  <a:pt x="324" y="348"/>
                  <a:pt x="324" y="351"/>
                </a:cubicBezTo>
                <a:cubicBezTo>
                  <a:pt x="324" y="352"/>
                  <a:pt x="323" y="355"/>
                  <a:pt x="322" y="361"/>
                </a:cubicBezTo>
                <a:cubicBezTo>
                  <a:pt x="315" y="386"/>
                  <a:pt x="304" y="407"/>
                  <a:pt x="289" y="423"/>
                </a:cubicBezTo>
                <a:cubicBezTo>
                  <a:pt x="275" y="441"/>
                  <a:pt x="257" y="450"/>
                  <a:pt x="237" y="450"/>
                </a:cubicBezTo>
                <a:lnTo>
                  <a:pt x="234" y="450"/>
                </a:lnTo>
                <a:cubicBezTo>
                  <a:pt x="214" y="450"/>
                  <a:pt x="200" y="445"/>
                  <a:pt x="191" y="433"/>
                </a:cubicBezTo>
                <a:cubicBezTo>
                  <a:pt x="182" y="422"/>
                  <a:pt x="177" y="409"/>
                  <a:pt x="177" y="397"/>
                </a:cubicBezTo>
                <a:cubicBezTo>
                  <a:pt x="177" y="390"/>
                  <a:pt x="185" y="365"/>
                  <a:pt x="200" y="320"/>
                </a:cubicBezTo>
                <a:cubicBezTo>
                  <a:pt x="216" y="277"/>
                  <a:pt x="224" y="244"/>
                  <a:pt x="224" y="223"/>
                </a:cubicBezTo>
                <a:cubicBezTo>
                  <a:pt x="224" y="198"/>
                  <a:pt x="215" y="185"/>
                  <a:pt x="196" y="185"/>
                </a:cubicBezTo>
                <a:lnTo>
                  <a:pt x="193" y="185"/>
                </a:lnTo>
                <a:cubicBezTo>
                  <a:pt x="157" y="185"/>
                  <a:pt x="127" y="206"/>
                  <a:pt x="100" y="248"/>
                </a:cubicBezTo>
                <a:lnTo>
                  <a:pt x="95" y="256"/>
                </a:lnTo>
                <a:lnTo>
                  <a:pt x="74" y="343"/>
                </a:lnTo>
                <a:cubicBezTo>
                  <a:pt x="60" y="398"/>
                  <a:pt x="52" y="429"/>
                  <a:pt x="50" y="434"/>
                </a:cubicBezTo>
                <a:cubicBezTo>
                  <a:pt x="44" y="445"/>
                  <a:pt x="35" y="451"/>
                  <a:pt x="22" y="451"/>
                </a:cubicBezTo>
                <a:cubicBezTo>
                  <a:pt x="16" y="451"/>
                  <a:pt x="11" y="449"/>
                  <a:pt x="7" y="445"/>
                </a:cubicBezTo>
                <a:cubicBezTo>
                  <a:pt x="2" y="441"/>
                  <a:pt x="0" y="438"/>
                  <a:pt x="0" y="434"/>
                </a:cubicBezTo>
                <a:cubicBezTo>
                  <a:pt x="0" y="428"/>
                  <a:pt x="15" y="363"/>
                  <a:pt x="46" y="239"/>
                </a:cubicBezTo>
                <a:lnTo>
                  <a:pt x="93" y="50"/>
                </a:lnTo>
                <a:cubicBezTo>
                  <a:pt x="93" y="44"/>
                  <a:pt x="92" y="41"/>
                  <a:pt x="89" y="40"/>
                </a:cubicBezTo>
                <a:cubicBezTo>
                  <a:pt x="86" y="38"/>
                  <a:pt x="78" y="37"/>
                  <a:pt x="64" y="36"/>
                </a:cubicBezTo>
                <a:lnTo>
                  <a:pt x="51" y="36"/>
                </a:lnTo>
                <a:cubicBezTo>
                  <a:pt x="48" y="34"/>
                  <a:pt x="47" y="32"/>
                  <a:pt x="47" y="31"/>
                </a:cubicBezTo>
                <a:cubicBezTo>
                  <a:pt x="47" y="30"/>
                  <a:pt x="47" y="26"/>
                  <a:pt x="48" y="19"/>
                </a:cubicBezTo>
                <a:cubicBezTo>
                  <a:pt x="50" y="11"/>
                  <a:pt x="53" y="7"/>
                  <a:pt x="56" y="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4" name="Freeform 553"/>
          <p:cNvSpPr/>
          <p:nvPr/>
        </p:nvSpPr>
        <p:spPr>
          <a:xfrm>
            <a:off x="8355960" y="3992040"/>
            <a:ext cx="77760" cy="325440"/>
          </a:xfrm>
          <a:custGeom>
            <a:avLst/>
            <a:gdLst/>
            <a:ahLst/>
            <a:cxnLst/>
            <a:rect l="0" t="0" r="r" b="b"/>
            <a:pathLst>
              <a:path w="216" h="904">
                <a:moveTo>
                  <a:pt x="4" y="1"/>
                </a:moveTo>
                <a:lnTo>
                  <a:pt x="8" y="0"/>
                </a:lnTo>
                <a:cubicBezTo>
                  <a:pt x="11" y="0"/>
                  <a:pt x="14" y="0"/>
                  <a:pt x="17" y="0"/>
                </a:cubicBezTo>
                <a:lnTo>
                  <a:pt x="28" y="0"/>
                </a:lnTo>
                <a:lnTo>
                  <a:pt x="53" y="22"/>
                </a:lnTo>
                <a:cubicBezTo>
                  <a:pt x="109" y="73"/>
                  <a:pt x="152" y="137"/>
                  <a:pt x="178" y="214"/>
                </a:cubicBezTo>
                <a:cubicBezTo>
                  <a:pt x="203" y="291"/>
                  <a:pt x="216" y="370"/>
                  <a:pt x="216" y="453"/>
                </a:cubicBezTo>
                <a:cubicBezTo>
                  <a:pt x="216" y="494"/>
                  <a:pt x="213" y="533"/>
                  <a:pt x="207" y="571"/>
                </a:cubicBezTo>
                <a:cubicBezTo>
                  <a:pt x="201" y="609"/>
                  <a:pt x="194" y="641"/>
                  <a:pt x="187" y="667"/>
                </a:cubicBezTo>
                <a:cubicBezTo>
                  <a:pt x="179" y="694"/>
                  <a:pt x="168" y="720"/>
                  <a:pt x="153" y="747"/>
                </a:cubicBezTo>
                <a:cubicBezTo>
                  <a:pt x="139" y="773"/>
                  <a:pt x="127" y="794"/>
                  <a:pt x="119" y="807"/>
                </a:cubicBezTo>
                <a:cubicBezTo>
                  <a:pt x="109" y="821"/>
                  <a:pt x="97" y="837"/>
                  <a:pt x="81" y="853"/>
                </a:cubicBezTo>
                <a:cubicBezTo>
                  <a:pt x="65" y="870"/>
                  <a:pt x="55" y="880"/>
                  <a:pt x="52" y="883"/>
                </a:cubicBezTo>
                <a:cubicBezTo>
                  <a:pt x="49" y="886"/>
                  <a:pt x="42" y="892"/>
                  <a:pt x="31" y="900"/>
                </a:cubicBezTo>
                <a:cubicBezTo>
                  <a:pt x="29" y="902"/>
                  <a:pt x="28" y="903"/>
                  <a:pt x="28" y="904"/>
                </a:cubicBezTo>
                <a:lnTo>
                  <a:pt x="17" y="904"/>
                </a:lnTo>
                <a:cubicBezTo>
                  <a:pt x="12" y="904"/>
                  <a:pt x="9" y="904"/>
                  <a:pt x="7" y="904"/>
                </a:cubicBezTo>
                <a:cubicBezTo>
                  <a:pt x="5" y="904"/>
                  <a:pt x="3" y="903"/>
                  <a:pt x="2" y="901"/>
                </a:cubicBezTo>
                <a:cubicBezTo>
                  <a:pt x="1" y="899"/>
                  <a:pt x="0" y="897"/>
                  <a:pt x="0" y="893"/>
                </a:cubicBezTo>
                <a:cubicBezTo>
                  <a:pt x="0" y="892"/>
                  <a:pt x="3" y="889"/>
                  <a:pt x="10" y="881"/>
                </a:cubicBezTo>
                <a:cubicBezTo>
                  <a:pt x="103" y="784"/>
                  <a:pt x="150" y="642"/>
                  <a:pt x="150" y="453"/>
                </a:cubicBezTo>
                <a:cubicBezTo>
                  <a:pt x="150" y="264"/>
                  <a:pt x="103" y="120"/>
                  <a:pt x="10" y="23"/>
                </a:cubicBezTo>
                <a:cubicBezTo>
                  <a:pt x="3" y="16"/>
                  <a:pt x="0" y="12"/>
                  <a:pt x="0" y="11"/>
                </a:cubicBezTo>
                <a:cubicBezTo>
                  <a:pt x="0" y="6"/>
                  <a:pt x="1" y="3"/>
                  <a:pt x="4"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5" name="TextBox 554"/>
          <p:cNvSpPr txBox="1"/>
          <p:nvPr/>
        </p:nvSpPr>
        <p:spPr>
          <a:xfrm>
            <a:off x="747720" y="3381480"/>
            <a:ext cx="3592800" cy="36900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この時注意</a:t>
            </a:r>
            <a:r>
              <a:rPr lang="en-US" sz="2170" b="0" u="none" strike="noStrike">
                <a:solidFill>
                  <a:srgbClr val="333333"/>
                </a:solidFill>
                <a:effectLst/>
                <a:uFillTx/>
                <a:latin typeface="MPLUS2"/>
                <a:ea typeface="MPLUS2"/>
              </a:rPr>
              <a:t>h</a:t>
            </a:r>
            <a:r>
              <a:rPr lang="zh-CN" sz="2170" b="0" u="none" strike="noStrike">
                <a:solidFill>
                  <a:srgbClr val="333333"/>
                </a:solidFill>
                <a:effectLst/>
                <a:uFillTx/>
                <a:latin typeface="MPLUS2"/>
                <a:ea typeface="MPLUS2"/>
              </a:rPr>
              <a:t>を次式で求める</a:t>
            </a:r>
            <a:endParaRPr lang="en-US" sz="2170" b="0" u="none" strike="noStrike">
              <a:solidFill>
                <a:srgbClr val="000000"/>
              </a:solidFill>
              <a:effectLst/>
              <a:uFillTx/>
              <a:latin typeface="Times New Roman"/>
            </a:endParaRPr>
          </a:p>
        </p:txBody>
      </p:sp>
      <p:sp>
        <p:nvSpPr>
          <p:cNvPr id="556" name="Freeform 555"/>
          <p:cNvSpPr/>
          <p:nvPr/>
        </p:nvSpPr>
        <p:spPr>
          <a:xfrm>
            <a:off x="3046680" y="4590720"/>
            <a:ext cx="168120" cy="226080"/>
          </a:xfrm>
          <a:custGeom>
            <a:avLst/>
            <a:gdLst/>
            <a:ahLst/>
            <a:cxnLst/>
            <a:rect l="0" t="0" r="r" b="b"/>
            <a:pathLst>
              <a:path w="467" h="628">
                <a:moveTo>
                  <a:pt x="14" y="586"/>
                </a:moveTo>
                <a:lnTo>
                  <a:pt x="27" y="586"/>
                </a:lnTo>
                <a:cubicBezTo>
                  <a:pt x="50" y="586"/>
                  <a:pt x="65" y="582"/>
                  <a:pt x="69" y="573"/>
                </a:cubicBezTo>
                <a:lnTo>
                  <a:pt x="69" y="566"/>
                </a:lnTo>
                <a:cubicBezTo>
                  <a:pt x="69" y="561"/>
                  <a:pt x="69" y="554"/>
                  <a:pt x="69" y="545"/>
                </a:cubicBezTo>
                <a:cubicBezTo>
                  <a:pt x="69" y="537"/>
                  <a:pt x="69" y="527"/>
                  <a:pt x="69" y="516"/>
                </a:cubicBezTo>
                <a:cubicBezTo>
                  <a:pt x="69" y="504"/>
                  <a:pt x="69" y="491"/>
                  <a:pt x="69" y="477"/>
                </a:cubicBezTo>
                <a:cubicBezTo>
                  <a:pt x="69" y="462"/>
                  <a:pt x="70" y="447"/>
                  <a:pt x="70" y="432"/>
                </a:cubicBezTo>
                <a:cubicBezTo>
                  <a:pt x="71" y="416"/>
                  <a:pt x="71" y="400"/>
                  <a:pt x="70" y="382"/>
                </a:cubicBezTo>
                <a:cubicBezTo>
                  <a:pt x="70" y="365"/>
                  <a:pt x="70" y="348"/>
                  <a:pt x="70" y="331"/>
                </a:cubicBezTo>
                <a:cubicBezTo>
                  <a:pt x="70" y="308"/>
                  <a:pt x="70" y="285"/>
                  <a:pt x="70" y="260"/>
                </a:cubicBezTo>
                <a:cubicBezTo>
                  <a:pt x="70" y="236"/>
                  <a:pt x="70" y="213"/>
                  <a:pt x="70" y="193"/>
                </a:cubicBezTo>
                <a:cubicBezTo>
                  <a:pt x="70" y="172"/>
                  <a:pt x="70" y="154"/>
                  <a:pt x="69" y="139"/>
                </a:cubicBezTo>
                <a:cubicBezTo>
                  <a:pt x="69" y="123"/>
                  <a:pt x="69" y="110"/>
                  <a:pt x="69" y="99"/>
                </a:cubicBezTo>
                <a:cubicBezTo>
                  <a:pt x="70" y="88"/>
                  <a:pt x="70" y="83"/>
                  <a:pt x="69" y="84"/>
                </a:cubicBezTo>
                <a:cubicBezTo>
                  <a:pt x="68" y="71"/>
                  <a:pt x="63" y="64"/>
                  <a:pt x="57" y="60"/>
                </a:cubicBezTo>
                <a:cubicBezTo>
                  <a:pt x="50" y="56"/>
                  <a:pt x="37" y="54"/>
                  <a:pt x="16" y="52"/>
                </a:cubicBezTo>
                <a:lnTo>
                  <a:pt x="0" y="52"/>
                </a:lnTo>
                <a:lnTo>
                  <a:pt x="0" y="31"/>
                </a:lnTo>
                <a:cubicBezTo>
                  <a:pt x="0" y="17"/>
                  <a:pt x="0" y="10"/>
                  <a:pt x="2" y="10"/>
                </a:cubicBezTo>
                <a:lnTo>
                  <a:pt x="11" y="9"/>
                </a:lnTo>
                <a:cubicBezTo>
                  <a:pt x="17" y="9"/>
                  <a:pt x="25" y="8"/>
                  <a:pt x="37" y="8"/>
                </a:cubicBezTo>
                <a:cubicBezTo>
                  <a:pt x="48" y="7"/>
                  <a:pt x="59" y="6"/>
                  <a:pt x="70" y="6"/>
                </a:cubicBezTo>
                <a:cubicBezTo>
                  <a:pt x="80" y="5"/>
                  <a:pt x="92" y="5"/>
                  <a:pt x="104" y="4"/>
                </a:cubicBezTo>
                <a:cubicBezTo>
                  <a:pt x="116" y="3"/>
                  <a:pt x="125" y="3"/>
                  <a:pt x="131" y="1"/>
                </a:cubicBezTo>
                <a:cubicBezTo>
                  <a:pt x="137" y="0"/>
                  <a:pt x="140" y="0"/>
                  <a:pt x="141" y="0"/>
                </a:cubicBezTo>
                <a:lnTo>
                  <a:pt x="143" y="0"/>
                </a:lnTo>
                <a:lnTo>
                  <a:pt x="143" y="296"/>
                </a:lnTo>
                <a:cubicBezTo>
                  <a:pt x="180" y="251"/>
                  <a:pt x="224" y="229"/>
                  <a:pt x="274" y="229"/>
                </a:cubicBezTo>
                <a:cubicBezTo>
                  <a:pt x="348" y="229"/>
                  <a:pt x="389" y="263"/>
                  <a:pt x="396" y="331"/>
                </a:cubicBezTo>
                <a:cubicBezTo>
                  <a:pt x="397" y="335"/>
                  <a:pt x="397" y="377"/>
                  <a:pt x="397" y="456"/>
                </a:cubicBezTo>
                <a:lnTo>
                  <a:pt x="397" y="534"/>
                </a:lnTo>
                <a:cubicBezTo>
                  <a:pt x="397" y="557"/>
                  <a:pt x="398" y="570"/>
                  <a:pt x="399" y="574"/>
                </a:cubicBezTo>
                <a:cubicBezTo>
                  <a:pt x="400" y="579"/>
                  <a:pt x="403" y="582"/>
                  <a:pt x="409" y="583"/>
                </a:cubicBezTo>
                <a:cubicBezTo>
                  <a:pt x="421" y="585"/>
                  <a:pt x="436" y="586"/>
                  <a:pt x="453" y="586"/>
                </a:cubicBezTo>
                <a:lnTo>
                  <a:pt x="467" y="586"/>
                </a:lnTo>
                <a:lnTo>
                  <a:pt x="467" y="628"/>
                </a:lnTo>
                <a:lnTo>
                  <a:pt x="460" y="628"/>
                </a:lnTo>
                <a:lnTo>
                  <a:pt x="438" y="627"/>
                </a:lnTo>
                <a:cubicBezTo>
                  <a:pt x="425" y="626"/>
                  <a:pt x="410" y="626"/>
                  <a:pt x="393" y="626"/>
                </a:cubicBezTo>
                <a:cubicBezTo>
                  <a:pt x="377" y="626"/>
                  <a:pt x="366" y="625"/>
                  <a:pt x="359" y="625"/>
                </a:cubicBezTo>
                <a:cubicBezTo>
                  <a:pt x="297" y="625"/>
                  <a:pt x="263" y="626"/>
                  <a:pt x="258" y="628"/>
                </a:cubicBezTo>
                <a:lnTo>
                  <a:pt x="251" y="628"/>
                </a:lnTo>
                <a:lnTo>
                  <a:pt x="251" y="586"/>
                </a:lnTo>
                <a:lnTo>
                  <a:pt x="265" y="586"/>
                </a:lnTo>
                <a:cubicBezTo>
                  <a:pt x="302" y="586"/>
                  <a:pt x="320" y="581"/>
                  <a:pt x="320" y="572"/>
                </a:cubicBezTo>
                <a:cubicBezTo>
                  <a:pt x="321" y="570"/>
                  <a:pt x="321" y="529"/>
                  <a:pt x="321" y="447"/>
                </a:cubicBezTo>
                <a:cubicBezTo>
                  <a:pt x="321" y="366"/>
                  <a:pt x="320" y="323"/>
                  <a:pt x="319" y="318"/>
                </a:cubicBezTo>
                <a:cubicBezTo>
                  <a:pt x="316" y="301"/>
                  <a:pt x="310" y="289"/>
                  <a:pt x="301" y="280"/>
                </a:cubicBezTo>
                <a:cubicBezTo>
                  <a:pt x="293" y="272"/>
                  <a:pt x="286" y="267"/>
                  <a:pt x="280" y="265"/>
                </a:cubicBezTo>
                <a:cubicBezTo>
                  <a:pt x="274" y="263"/>
                  <a:pt x="266" y="262"/>
                  <a:pt x="256" y="263"/>
                </a:cubicBezTo>
                <a:cubicBezTo>
                  <a:pt x="229" y="263"/>
                  <a:pt x="205" y="273"/>
                  <a:pt x="185" y="294"/>
                </a:cubicBezTo>
                <a:cubicBezTo>
                  <a:pt x="169" y="310"/>
                  <a:pt x="157" y="327"/>
                  <a:pt x="153" y="343"/>
                </a:cubicBezTo>
                <a:cubicBezTo>
                  <a:pt x="149" y="360"/>
                  <a:pt x="147" y="385"/>
                  <a:pt x="146" y="418"/>
                </a:cubicBezTo>
                <a:lnTo>
                  <a:pt x="146" y="476"/>
                </a:lnTo>
                <a:lnTo>
                  <a:pt x="146" y="530"/>
                </a:lnTo>
                <a:cubicBezTo>
                  <a:pt x="146" y="548"/>
                  <a:pt x="146" y="560"/>
                  <a:pt x="147" y="566"/>
                </a:cubicBezTo>
                <a:cubicBezTo>
                  <a:pt x="148" y="572"/>
                  <a:pt x="148" y="576"/>
                  <a:pt x="150" y="578"/>
                </a:cubicBezTo>
                <a:cubicBezTo>
                  <a:pt x="151" y="580"/>
                  <a:pt x="154" y="582"/>
                  <a:pt x="159" y="583"/>
                </a:cubicBezTo>
                <a:cubicBezTo>
                  <a:pt x="171" y="585"/>
                  <a:pt x="186" y="586"/>
                  <a:pt x="203" y="586"/>
                </a:cubicBezTo>
                <a:lnTo>
                  <a:pt x="217" y="586"/>
                </a:lnTo>
                <a:lnTo>
                  <a:pt x="217" y="628"/>
                </a:lnTo>
                <a:lnTo>
                  <a:pt x="210" y="628"/>
                </a:lnTo>
                <a:lnTo>
                  <a:pt x="189" y="627"/>
                </a:lnTo>
                <a:cubicBezTo>
                  <a:pt x="175" y="626"/>
                  <a:pt x="160" y="626"/>
                  <a:pt x="142" y="626"/>
                </a:cubicBezTo>
                <a:cubicBezTo>
                  <a:pt x="126" y="626"/>
                  <a:pt x="115" y="625"/>
                  <a:pt x="108" y="625"/>
                </a:cubicBezTo>
                <a:cubicBezTo>
                  <a:pt x="46" y="625"/>
                  <a:pt x="12" y="626"/>
                  <a:pt x="7" y="628"/>
                </a:cubicBezTo>
                <a:lnTo>
                  <a:pt x="0" y="628"/>
                </a:lnTo>
                <a:lnTo>
                  <a:pt x="0" y="586"/>
                </a:lnTo>
                <a:lnTo>
                  <a:pt x="14" y="58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7" name="Freeform 556"/>
          <p:cNvSpPr/>
          <p:nvPr/>
        </p:nvSpPr>
        <p:spPr>
          <a:xfrm>
            <a:off x="3228120" y="4670640"/>
            <a:ext cx="126000" cy="149400"/>
          </a:xfrm>
          <a:custGeom>
            <a:avLst/>
            <a:gdLst/>
            <a:ahLst/>
            <a:cxnLst/>
            <a:rect l="0" t="0" r="r" b="b"/>
            <a:pathLst>
              <a:path w="350" h="415">
                <a:moveTo>
                  <a:pt x="0" y="209"/>
                </a:moveTo>
                <a:cubicBezTo>
                  <a:pt x="0" y="176"/>
                  <a:pt x="6" y="146"/>
                  <a:pt x="18" y="119"/>
                </a:cubicBezTo>
                <a:cubicBezTo>
                  <a:pt x="30" y="92"/>
                  <a:pt x="45" y="70"/>
                  <a:pt x="63" y="52"/>
                </a:cubicBezTo>
                <a:cubicBezTo>
                  <a:pt x="81" y="35"/>
                  <a:pt x="101" y="22"/>
                  <a:pt x="122" y="14"/>
                </a:cubicBezTo>
                <a:cubicBezTo>
                  <a:pt x="143" y="5"/>
                  <a:pt x="163" y="1"/>
                  <a:pt x="182" y="0"/>
                </a:cubicBezTo>
                <a:cubicBezTo>
                  <a:pt x="213" y="0"/>
                  <a:pt x="241" y="6"/>
                  <a:pt x="264" y="17"/>
                </a:cubicBezTo>
                <a:cubicBezTo>
                  <a:pt x="288" y="27"/>
                  <a:pt x="305" y="42"/>
                  <a:pt x="317" y="62"/>
                </a:cubicBezTo>
                <a:cubicBezTo>
                  <a:pt x="329" y="82"/>
                  <a:pt x="337" y="101"/>
                  <a:pt x="342" y="120"/>
                </a:cubicBezTo>
                <a:cubicBezTo>
                  <a:pt x="347" y="140"/>
                  <a:pt x="350" y="161"/>
                  <a:pt x="350" y="185"/>
                </a:cubicBezTo>
                <a:cubicBezTo>
                  <a:pt x="350" y="189"/>
                  <a:pt x="348" y="193"/>
                  <a:pt x="344" y="197"/>
                </a:cubicBezTo>
                <a:lnTo>
                  <a:pt x="89" y="197"/>
                </a:lnTo>
                <a:lnTo>
                  <a:pt x="89" y="211"/>
                </a:lnTo>
                <a:cubicBezTo>
                  <a:pt x="89" y="300"/>
                  <a:pt x="119" y="354"/>
                  <a:pt x="179" y="373"/>
                </a:cubicBezTo>
                <a:cubicBezTo>
                  <a:pt x="191" y="377"/>
                  <a:pt x="204" y="379"/>
                  <a:pt x="219" y="379"/>
                </a:cubicBezTo>
                <a:cubicBezTo>
                  <a:pt x="244" y="379"/>
                  <a:pt x="265" y="369"/>
                  <a:pt x="285" y="350"/>
                </a:cubicBezTo>
                <a:cubicBezTo>
                  <a:pt x="295" y="339"/>
                  <a:pt x="303" y="327"/>
                  <a:pt x="309" y="312"/>
                </a:cubicBezTo>
                <a:lnTo>
                  <a:pt x="318" y="290"/>
                </a:lnTo>
                <a:cubicBezTo>
                  <a:pt x="320" y="288"/>
                  <a:pt x="325" y="287"/>
                  <a:pt x="332" y="287"/>
                </a:cubicBezTo>
                <a:lnTo>
                  <a:pt x="335" y="287"/>
                </a:lnTo>
                <a:cubicBezTo>
                  <a:pt x="345" y="287"/>
                  <a:pt x="350" y="290"/>
                  <a:pt x="350" y="296"/>
                </a:cubicBezTo>
                <a:cubicBezTo>
                  <a:pt x="350" y="299"/>
                  <a:pt x="349" y="303"/>
                  <a:pt x="348" y="308"/>
                </a:cubicBezTo>
                <a:cubicBezTo>
                  <a:pt x="336" y="341"/>
                  <a:pt x="317" y="367"/>
                  <a:pt x="291" y="387"/>
                </a:cubicBezTo>
                <a:cubicBezTo>
                  <a:pt x="263" y="406"/>
                  <a:pt x="234" y="415"/>
                  <a:pt x="201" y="415"/>
                </a:cubicBezTo>
                <a:cubicBezTo>
                  <a:pt x="143" y="415"/>
                  <a:pt x="96" y="395"/>
                  <a:pt x="58" y="353"/>
                </a:cubicBezTo>
                <a:cubicBezTo>
                  <a:pt x="20" y="312"/>
                  <a:pt x="1" y="264"/>
                  <a:pt x="0" y="209"/>
                </a:cubicBezTo>
                <a:moveTo>
                  <a:pt x="275" y="157"/>
                </a:moveTo>
                <a:cubicBezTo>
                  <a:pt x="269" y="80"/>
                  <a:pt x="240" y="39"/>
                  <a:pt x="190" y="34"/>
                </a:cubicBezTo>
                <a:lnTo>
                  <a:pt x="188" y="34"/>
                </a:lnTo>
                <a:cubicBezTo>
                  <a:pt x="183" y="34"/>
                  <a:pt x="178" y="34"/>
                  <a:pt x="173" y="35"/>
                </a:cubicBezTo>
                <a:cubicBezTo>
                  <a:pt x="169" y="35"/>
                  <a:pt x="161" y="38"/>
                  <a:pt x="151" y="42"/>
                </a:cubicBezTo>
                <a:cubicBezTo>
                  <a:pt x="141" y="46"/>
                  <a:pt x="132" y="52"/>
                  <a:pt x="125" y="61"/>
                </a:cubicBezTo>
                <a:cubicBezTo>
                  <a:pt x="118" y="70"/>
                  <a:pt x="111" y="83"/>
                  <a:pt x="104" y="99"/>
                </a:cubicBezTo>
                <a:cubicBezTo>
                  <a:pt x="97" y="115"/>
                  <a:pt x="93" y="135"/>
                  <a:pt x="90" y="158"/>
                </a:cubicBezTo>
                <a:lnTo>
                  <a:pt x="90" y="165"/>
                </a:lnTo>
                <a:lnTo>
                  <a:pt x="275" y="165"/>
                </a:lnTo>
                <a:lnTo>
                  <a:pt x="275" y="15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8" name="Freeform 557"/>
          <p:cNvSpPr/>
          <p:nvPr/>
        </p:nvSpPr>
        <p:spPr>
          <a:xfrm>
            <a:off x="3374280" y="4670640"/>
            <a:ext cx="149400" cy="149400"/>
          </a:xfrm>
          <a:custGeom>
            <a:avLst/>
            <a:gdLst/>
            <a:ahLst/>
            <a:cxnLst/>
            <a:rect l="0" t="0" r="r" b="b"/>
            <a:pathLst>
              <a:path w="415" h="415">
                <a:moveTo>
                  <a:pt x="93" y="130"/>
                </a:moveTo>
                <a:cubicBezTo>
                  <a:pt x="93" y="130"/>
                  <a:pt x="87" y="130"/>
                  <a:pt x="73" y="130"/>
                </a:cubicBezTo>
                <a:cubicBezTo>
                  <a:pt x="60" y="130"/>
                  <a:pt x="49" y="126"/>
                  <a:pt x="40" y="117"/>
                </a:cubicBezTo>
                <a:cubicBezTo>
                  <a:pt x="31" y="108"/>
                  <a:pt x="26" y="96"/>
                  <a:pt x="26" y="82"/>
                </a:cubicBezTo>
                <a:cubicBezTo>
                  <a:pt x="26" y="60"/>
                  <a:pt x="37" y="41"/>
                  <a:pt x="57" y="25"/>
                </a:cubicBezTo>
                <a:cubicBezTo>
                  <a:pt x="78" y="8"/>
                  <a:pt x="114" y="0"/>
                  <a:pt x="166" y="0"/>
                </a:cubicBezTo>
                <a:cubicBezTo>
                  <a:pt x="210" y="0"/>
                  <a:pt x="246" y="10"/>
                  <a:pt x="273" y="29"/>
                </a:cubicBezTo>
                <a:cubicBezTo>
                  <a:pt x="300" y="48"/>
                  <a:pt x="318" y="72"/>
                  <a:pt x="327" y="99"/>
                </a:cubicBezTo>
                <a:cubicBezTo>
                  <a:pt x="330" y="107"/>
                  <a:pt x="331" y="117"/>
                  <a:pt x="331" y="127"/>
                </a:cubicBezTo>
                <a:cubicBezTo>
                  <a:pt x="331" y="137"/>
                  <a:pt x="332" y="172"/>
                  <a:pt x="332" y="231"/>
                </a:cubicBezTo>
                <a:lnTo>
                  <a:pt x="332" y="294"/>
                </a:lnTo>
                <a:cubicBezTo>
                  <a:pt x="332" y="323"/>
                  <a:pt x="334" y="342"/>
                  <a:pt x="337" y="353"/>
                </a:cubicBezTo>
                <a:cubicBezTo>
                  <a:pt x="340" y="364"/>
                  <a:pt x="346" y="369"/>
                  <a:pt x="357" y="369"/>
                </a:cubicBezTo>
                <a:cubicBezTo>
                  <a:pt x="366" y="369"/>
                  <a:pt x="372" y="365"/>
                  <a:pt x="375" y="355"/>
                </a:cubicBezTo>
                <a:cubicBezTo>
                  <a:pt x="378" y="345"/>
                  <a:pt x="379" y="329"/>
                  <a:pt x="379" y="307"/>
                </a:cubicBezTo>
                <a:lnTo>
                  <a:pt x="379" y="275"/>
                </a:lnTo>
                <a:lnTo>
                  <a:pt x="415" y="275"/>
                </a:lnTo>
                <a:lnTo>
                  <a:pt x="415" y="310"/>
                </a:lnTo>
                <a:cubicBezTo>
                  <a:pt x="415" y="334"/>
                  <a:pt x="414" y="348"/>
                  <a:pt x="413" y="352"/>
                </a:cubicBezTo>
                <a:cubicBezTo>
                  <a:pt x="407" y="370"/>
                  <a:pt x="397" y="385"/>
                  <a:pt x="381" y="395"/>
                </a:cubicBezTo>
                <a:cubicBezTo>
                  <a:pt x="365" y="405"/>
                  <a:pt x="348" y="410"/>
                  <a:pt x="330" y="411"/>
                </a:cubicBezTo>
                <a:cubicBezTo>
                  <a:pt x="313" y="412"/>
                  <a:pt x="299" y="406"/>
                  <a:pt x="288" y="395"/>
                </a:cubicBezTo>
                <a:cubicBezTo>
                  <a:pt x="277" y="383"/>
                  <a:pt x="270" y="371"/>
                  <a:pt x="266" y="357"/>
                </a:cubicBezTo>
                <a:lnTo>
                  <a:pt x="266" y="353"/>
                </a:lnTo>
                <a:lnTo>
                  <a:pt x="265" y="356"/>
                </a:lnTo>
                <a:cubicBezTo>
                  <a:pt x="263" y="358"/>
                  <a:pt x="262" y="360"/>
                  <a:pt x="260" y="361"/>
                </a:cubicBezTo>
                <a:cubicBezTo>
                  <a:pt x="258" y="363"/>
                  <a:pt x="256" y="366"/>
                  <a:pt x="253" y="369"/>
                </a:cubicBezTo>
                <a:cubicBezTo>
                  <a:pt x="250" y="373"/>
                  <a:pt x="246" y="376"/>
                  <a:pt x="242" y="379"/>
                </a:cubicBezTo>
                <a:cubicBezTo>
                  <a:pt x="238" y="382"/>
                  <a:pt x="233" y="386"/>
                  <a:pt x="228" y="390"/>
                </a:cubicBezTo>
                <a:cubicBezTo>
                  <a:pt x="224" y="394"/>
                  <a:pt x="218" y="398"/>
                  <a:pt x="212" y="400"/>
                </a:cubicBezTo>
                <a:cubicBezTo>
                  <a:pt x="206" y="403"/>
                  <a:pt x="200" y="405"/>
                  <a:pt x="192" y="407"/>
                </a:cubicBezTo>
                <a:cubicBezTo>
                  <a:pt x="185" y="410"/>
                  <a:pt x="177" y="412"/>
                  <a:pt x="169" y="413"/>
                </a:cubicBezTo>
                <a:cubicBezTo>
                  <a:pt x="161" y="414"/>
                  <a:pt x="151" y="415"/>
                  <a:pt x="141" y="415"/>
                </a:cubicBezTo>
                <a:cubicBezTo>
                  <a:pt x="105" y="415"/>
                  <a:pt x="72" y="406"/>
                  <a:pt x="44" y="388"/>
                </a:cubicBezTo>
                <a:cubicBezTo>
                  <a:pt x="15" y="369"/>
                  <a:pt x="0" y="343"/>
                  <a:pt x="0" y="309"/>
                </a:cubicBezTo>
                <a:cubicBezTo>
                  <a:pt x="0" y="296"/>
                  <a:pt x="2" y="284"/>
                  <a:pt x="7" y="273"/>
                </a:cubicBezTo>
                <a:cubicBezTo>
                  <a:pt x="11" y="262"/>
                  <a:pt x="19" y="249"/>
                  <a:pt x="31" y="236"/>
                </a:cubicBezTo>
                <a:cubicBezTo>
                  <a:pt x="43" y="223"/>
                  <a:pt x="57" y="212"/>
                  <a:pt x="74" y="203"/>
                </a:cubicBezTo>
                <a:cubicBezTo>
                  <a:pt x="91" y="194"/>
                  <a:pt x="115" y="185"/>
                  <a:pt x="145" y="177"/>
                </a:cubicBezTo>
                <a:cubicBezTo>
                  <a:pt x="175" y="169"/>
                  <a:pt x="208" y="165"/>
                  <a:pt x="244" y="164"/>
                </a:cubicBezTo>
                <a:lnTo>
                  <a:pt x="256" y="164"/>
                </a:lnTo>
                <a:lnTo>
                  <a:pt x="256" y="144"/>
                </a:lnTo>
                <a:cubicBezTo>
                  <a:pt x="256" y="123"/>
                  <a:pt x="255" y="108"/>
                  <a:pt x="251" y="99"/>
                </a:cubicBezTo>
                <a:cubicBezTo>
                  <a:pt x="238" y="55"/>
                  <a:pt x="209" y="34"/>
                  <a:pt x="164" y="34"/>
                </a:cubicBezTo>
                <a:cubicBezTo>
                  <a:pt x="153" y="34"/>
                  <a:pt x="142" y="34"/>
                  <a:pt x="133" y="35"/>
                </a:cubicBezTo>
                <a:cubicBezTo>
                  <a:pt x="123" y="35"/>
                  <a:pt x="116" y="36"/>
                  <a:pt x="110" y="38"/>
                </a:cubicBezTo>
                <a:cubicBezTo>
                  <a:pt x="105" y="40"/>
                  <a:pt x="102" y="41"/>
                  <a:pt x="103" y="41"/>
                </a:cubicBezTo>
                <a:cubicBezTo>
                  <a:pt x="116" y="50"/>
                  <a:pt x="123" y="63"/>
                  <a:pt x="123" y="82"/>
                </a:cubicBezTo>
                <a:cubicBezTo>
                  <a:pt x="123" y="97"/>
                  <a:pt x="118" y="108"/>
                  <a:pt x="108" y="117"/>
                </a:cubicBezTo>
                <a:lnTo>
                  <a:pt x="93" y="130"/>
                </a:lnTo>
                <a:moveTo>
                  <a:pt x="83" y="310"/>
                </a:moveTo>
                <a:cubicBezTo>
                  <a:pt x="83" y="329"/>
                  <a:pt x="90" y="345"/>
                  <a:pt x="105" y="360"/>
                </a:cubicBezTo>
                <a:cubicBezTo>
                  <a:pt x="119" y="374"/>
                  <a:pt x="137" y="382"/>
                  <a:pt x="158" y="382"/>
                </a:cubicBezTo>
                <a:cubicBezTo>
                  <a:pt x="181" y="382"/>
                  <a:pt x="201" y="375"/>
                  <a:pt x="219" y="361"/>
                </a:cubicBezTo>
                <a:cubicBezTo>
                  <a:pt x="236" y="348"/>
                  <a:pt x="248" y="329"/>
                  <a:pt x="254" y="307"/>
                </a:cubicBezTo>
                <a:cubicBezTo>
                  <a:pt x="255" y="303"/>
                  <a:pt x="256" y="283"/>
                  <a:pt x="256" y="248"/>
                </a:cubicBezTo>
                <a:cubicBezTo>
                  <a:pt x="256" y="213"/>
                  <a:pt x="256" y="195"/>
                  <a:pt x="256" y="195"/>
                </a:cubicBezTo>
                <a:cubicBezTo>
                  <a:pt x="251" y="195"/>
                  <a:pt x="244" y="196"/>
                  <a:pt x="237" y="196"/>
                </a:cubicBezTo>
                <a:cubicBezTo>
                  <a:pt x="229" y="197"/>
                  <a:pt x="215" y="200"/>
                  <a:pt x="196" y="204"/>
                </a:cubicBezTo>
                <a:cubicBezTo>
                  <a:pt x="177" y="209"/>
                  <a:pt x="159" y="215"/>
                  <a:pt x="144" y="222"/>
                </a:cubicBezTo>
                <a:cubicBezTo>
                  <a:pt x="128" y="230"/>
                  <a:pt x="114" y="241"/>
                  <a:pt x="102" y="256"/>
                </a:cubicBezTo>
                <a:cubicBezTo>
                  <a:pt x="90" y="271"/>
                  <a:pt x="84" y="289"/>
                  <a:pt x="83" y="31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59" name="Freeform 558"/>
          <p:cNvSpPr/>
          <p:nvPr/>
        </p:nvSpPr>
        <p:spPr>
          <a:xfrm>
            <a:off x="3536640" y="4590720"/>
            <a:ext cx="163080" cy="229320"/>
          </a:xfrm>
          <a:custGeom>
            <a:avLst/>
            <a:gdLst/>
            <a:ahLst/>
            <a:cxnLst/>
            <a:rect l="0" t="0" r="r" b="b"/>
            <a:pathLst>
              <a:path w="453" h="637">
                <a:moveTo>
                  <a:pt x="309" y="180"/>
                </a:moveTo>
                <a:cubicBezTo>
                  <a:pt x="309" y="170"/>
                  <a:pt x="309" y="158"/>
                  <a:pt x="309" y="144"/>
                </a:cubicBezTo>
                <a:cubicBezTo>
                  <a:pt x="309" y="129"/>
                  <a:pt x="309" y="120"/>
                  <a:pt x="310" y="114"/>
                </a:cubicBezTo>
                <a:cubicBezTo>
                  <a:pt x="310" y="87"/>
                  <a:pt x="307" y="70"/>
                  <a:pt x="301" y="64"/>
                </a:cubicBezTo>
                <a:cubicBezTo>
                  <a:pt x="295" y="57"/>
                  <a:pt x="279" y="53"/>
                  <a:pt x="255" y="52"/>
                </a:cubicBezTo>
                <a:lnTo>
                  <a:pt x="239" y="52"/>
                </a:lnTo>
                <a:lnTo>
                  <a:pt x="239" y="31"/>
                </a:lnTo>
                <a:cubicBezTo>
                  <a:pt x="239" y="17"/>
                  <a:pt x="239" y="10"/>
                  <a:pt x="240" y="10"/>
                </a:cubicBezTo>
                <a:lnTo>
                  <a:pt x="249" y="9"/>
                </a:lnTo>
                <a:cubicBezTo>
                  <a:pt x="255" y="9"/>
                  <a:pt x="264" y="8"/>
                  <a:pt x="276" y="8"/>
                </a:cubicBezTo>
                <a:cubicBezTo>
                  <a:pt x="287" y="7"/>
                  <a:pt x="298" y="6"/>
                  <a:pt x="309" y="6"/>
                </a:cubicBezTo>
                <a:cubicBezTo>
                  <a:pt x="319" y="5"/>
                  <a:pt x="330" y="5"/>
                  <a:pt x="342" y="4"/>
                </a:cubicBezTo>
                <a:cubicBezTo>
                  <a:pt x="355" y="3"/>
                  <a:pt x="364" y="3"/>
                  <a:pt x="370" y="1"/>
                </a:cubicBezTo>
                <a:cubicBezTo>
                  <a:pt x="376" y="0"/>
                  <a:pt x="380" y="0"/>
                  <a:pt x="380" y="0"/>
                </a:cubicBezTo>
                <a:lnTo>
                  <a:pt x="383" y="0"/>
                </a:lnTo>
                <a:lnTo>
                  <a:pt x="383" y="275"/>
                </a:lnTo>
                <a:cubicBezTo>
                  <a:pt x="383" y="460"/>
                  <a:pt x="383" y="553"/>
                  <a:pt x="384" y="554"/>
                </a:cubicBezTo>
                <a:cubicBezTo>
                  <a:pt x="386" y="567"/>
                  <a:pt x="390" y="574"/>
                  <a:pt x="397" y="578"/>
                </a:cubicBezTo>
                <a:cubicBezTo>
                  <a:pt x="403" y="582"/>
                  <a:pt x="417" y="584"/>
                  <a:pt x="437" y="586"/>
                </a:cubicBezTo>
                <a:lnTo>
                  <a:pt x="453" y="586"/>
                </a:lnTo>
                <a:lnTo>
                  <a:pt x="453" y="628"/>
                </a:lnTo>
                <a:cubicBezTo>
                  <a:pt x="452" y="628"/>
                  <a:pt x="429" y="629"/>
                  <a:pt x="385" y="632"/>
                </a:cubicBezTo>
                <a:cubicBezTo>
                  <a:pt x="339" y="635"/>
                  <a:pt x="316" y="637"/>
                  <a:pt x="313" y="637"/>
                </a:cubicBezTo>
                <a:lnTo>
                  <a:pt x="306" y="637"/>
                </a:lnTo>
                <a:lnTo>
                  <a:pt x="306" y="588"/>
                </a:lnTo>
                <a:lnTo>
                  <a:pt x="299" y="594"/>
                </a:lnTo>
                <a:cubicBezTo>
                  <a:pt x="264" y="623"/>
                  <a:pt x="225" y="637"/>
                  <a:pt x="182" y="637"/>
                </a:cubicBezTo>
                <a:cubicBezTo>
                  <a:pt x="135" y="637"/>
                  <a:pt x="94" y="619"/>
                  <a:pt x="56" y="582"/>
                </a:cubicBezTo>
                <a:cubicBezTo>
                  <a:pt x="19" y="546"/>
                  <a:pt x="0" y="496"/>
                  <a:pt x="0" y="434"/>
                </a:cubicBezTo>
                <a:cubicBezTo>
                  <a:pt x="0" y="373"/>
                  <a:pt x="19" y="324"/>
                  <a:pt x="57" y="287"/>
                </a:cubicBezTo>
                <a:cubicBezTo>
                  <a:pt x="95" y="248"/>
                  <a:pt x="139" y="228"/>
                  <a:pt x="190" y="228"/>
                </a:cubicBezTo>
                <a:cubicBezTo>
                  <a:pt x="235" y="228"/>
                  <a:pt x="275" y="243"/>
                  <a:pt x="309" y="272"/>
                </a:cubicBezTo>
                <a:lnTo>
                  <a:pt x="309" y="180"/>
                </a:lnTo>
                <a:moveTo>
                  <a:pt x="306" y="319"/>
                </a:moveTo>
                <a:cubicBezTo>
                  <a:pt x="279" y="280"/>
                  <a:pt x="245" y="261"/>
                  <a:pt x="204" y="261"/>
                </a:cubicBezTo>
                <a:cubicBezTo>
                  <a:pt x="175" y="261"/>
                  <a:pt x="149" y="272"/>
                  <a:pt x="126" y="295"/>
                </a:cubicBezTo>
                <a:cubicBezTo>
                  <a:pt x="110" y="311"/>
                  <a:pt x="99" y="331"/>
                  <a:pt x="95" y="352"/>
                </a:cubicBezTo>
                <a:cubicBezTo>
                  <a:pt x="91" y="374"/>
                  <a:pt x="88" y="402"/>
                  <a:pt x="88" y="437"/>
                </a:cubicBezTo>
                <a:cubicBezTo>
                  <a:pt x="88" y="471"/>
                  <a:pt x="90" y="498"/>
                  <a:pt x="94" y="519"/>
                </a:cubicBezTo>
                <a:cubicBezTo>
                  <a:pt x="98" y="540"/>
                  <a:pt x="109" y="559"/>
                  <a:pt x="126" y="574"/>
                </a:cubicBezTo>
                <a:cubicBezTo>
                  <a:pt x="144" y="594"/>
                  <a:pt x="167" y="604"/>
                  <a:pt x="196" y="604"/>
                </a:cubicBezTo>
                <a:cubicBezTo>
                  <a:pt x="239" y="604"/>
                  <a:pt x="276" y="581"/>
                  <a:pt x="306" y="535"/>
                </a:cubicBezTo>
                <a:lnTo>
                  <a:pt x="306" y="319"/>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60" name="Freeform 559"/>
          <p:cNvSpPr/>
          <p:nvPr/>
        </p:nvSpPr>
        <p:spPr>
          <a:xfrm>
            <a:off x="3728160" y="4705560"/>
            <a:ext cx="116640" cy="162360"/>
          </a:xfrm>
          <a:custGeom>
            <a:avLst/>
            <a:gdLst/>
            <a:ahLst/>
            <a:cxnLst/>
            <a:rect l="0" t="0" r="r" b="b"/>
            <a:pathLst>
              <a:path w="324" h="451">
                <a:moveTo>
                  <a:pt x="56" y="7"/>
                </a:moveTo>
                <a:cubicBezTo>
                  <a:pt x="57" y="7"/>
                  <a:pt x="72" y="6"/>
                  <a:pt x="102" y="4"/>
                </a:cubicBezTo>
                <a:cubicBezTo>
                  <a:pt x="133" y="2"/>
                  <a:pt x="149" y="1"/>
                  <a:pt x="150" y="0"/>
                </a:cubicBezTo>
                <a:cubicBezTo>
                  <a:pt x="155" y="0"/>
                  <a:pt x="158" y="2"/>
                  <a:pt x="158" y="6"/>
                </a:cubicBezTo>
                <a:cubicBezTo>
                  <a:pt x="158" y="11"/>
                  <a:pt x="150" y="43"/>
                  <a:pt x="134" y="102"/>
                </a:cubicBezTo>
                <a:cubicBezTo>
                  <a:pt x="118" y="165"/>
                  <a:pt x="109" y="198"/>
                  <a:pt x="109" y="200"/>
                </a:cubicBezTo>
                <a:cubicBezTo>
                  <a:pt x="109" y="200"/>
                  <a:pt x="111" y="199"/>
                  <a:pt x="114" y="196"/>
                </a:cubicBezTo>
                <a:cubicBezTo>
                  <a:pt x="140" y="172"/>
                  <a:pt x="168" y="161"/>
                  <a:pt x="198" y="161"/>
                </a:cubicBezTo>
                <a:cubicBezTo>
                  <a:pt x="221" y="161"/>
                  <a:pt x="239" y="167"/>
                  <a:pt x="253" y="179"/>
                </a:cubicBezTo>
                <a:cubicBezTo>
                  <a:pt x="267" y="191"/>
                  <a:pt x="275" y="207"/>
                  <a:pt x="275" y="230"/>
                </a:cubicBezTo>
                <a:cubicBezTo>
                  <a:pt x="275" y="251"/>
                  <a:pt x="267" y="285"/>
                  <a:pt x="251" y="330"/>
                </a:cubicBezTo>
                <a:cubicBezTo>
                  <a:pt x="235" y="376"/>
                  <a:pt x="227" y="403"/>
                  <a:pt x="227" y="412"/>
                </a:cubicBezTo>
                <a:cubicBezTo>
                  <a:pt x="227" y="418"/>
                  <a:pt x="228" y="422"/>
                  <a:pt x="230" y="424"/>
                </a:cubicBezTo>
                <a:cubicBezTo>
                  <a:pt x="231" y="426"/>
                  <a:pt x="235" y="427"/>
                  <a:pt x="239" y="427"/>
                </a:cubicBezTo>
                <a:cubicBezTo>
                  <a:pt x="251" y="427"/>
                  <a:pt x="262" y="421"/>
                  <a:pt x="272" y="408"/>
                </a:cubicBezTo>
                <a:cubicBezTo>
                  <a:pt x="283" y="395"/>
                  <a:pt x="291" y="378"/>
                  <a:pt x="297" y="356"/>
                </a:cubicBezTo>
                <a:cubicBezTo>
                  <a:pt x="299" y="351"/>
                  <a:pt x="300" y="348"/>
                  <a:pt x="301" y="348"/>
                </a:cubicBezTo>
                <a:cubicBezTo>
                  <a:pt x="302" y="347"/>
                  <a:pt x="306" y="346"/>
                  <a:pt x="311" y="346"/>
                </a:cubicBezTo>
                <a:cubicBezTo>
                  <a:pt x="320" y="346"/>
                  <a:pt x="324" y="348"/>
                  <a:pt x="324" y="351"/>
                </a:cubicBezTo>
                <a:cubicBezTo>
                  <a:pt x="324" y="352"/>
                  <a:pt x="323" y="355"/>
                  <a:pt x="322" y="361"/>
                </a:cubicBezTo>
                <a:cubicBezTo>
                  <a:pt x="315" y="386"/>
                  <a:pt x="304" y="407"/>
                  <a:pt x="289" y="423"/>
                </a:cubicBezTo>
                <a:cubicBezTo>
                  <a:pt x="275" y="441"/>
                  <a:pt x="257" y="450"/>
                  <a:pt x="237" y="450"/>
                </a:cubicBezTo>
                <a:lnTo>
                  <a:pt x="234" y="450"/>
                </a:lnTo>
                <a:cubicBezTo>
                  <a:pt x="214" y="450"/>
                  <a:pt x="200" y="445"/>
                  <a:pt x="191" y="433"/>
                </a:cubicBezTo>
                <a:cubicBezTo>
                  <a:pt x="182" y="422"/>
                  <a:pt x="177" y="409"/>
                  <a:pt x="177" y="397"/>
                </a:cubicBezTo>
                <a:cubicBezTo>
                  <a:pt x="177" y="390"/>
                  <a:pt x="185" y="365"/>
                  <a:pt x="200" y="321"/>
                </a:cubicBezTo>
                <a:cubicBezTo>
                  <a:pt x="216" y="278"/>
                  <a:pt x="224" y="246"/>
                  <a:pt x="224" y="224"/>
                </a:cubicBezTo>
                <a:cubicBezTo>
                  <a:pt x="224" y="199"/>
                  <a:pt x="215" y="186"/>
                  <a:pt x="196" y="186"/>
                </a:cubicBezTo>
                <a:lnTo>
                  <a:pt x="193" y="186"/>
                </a:lnTo>
                <a:cubicBezTo>
                  <a:pt x="157" y="186"/>
                  <a:pt x="126" y="207"/>
                  <a:pt x="100" y="249"/>
                </a:cubicBezTo>
                <a:lnTo>
                  <a:pt x="95" y="257"/>
                </a:lnTo>
                <a:lnTo>
                  <a:pt x="74" y="343"/>
                </a:lnTo>
                <a:cubicBezTo>
                  <a:pt x="60" y="398"/>
                  <a:pt x="52" y="429"/>
                  <a:pt x="50" y="434"/>
                </a:cubicBezTo>
                <a:cubicBezTo>
                  <a:pt x="45" y="445"/>
                  <a:pt x="35" y="451"/>
                  <a:pt x="22" y="451"/>
                </a:cubicBezTo>
                <a:cubicBezTo>
                  <a:pt x="16" y="451"/>
                  <a:pt x="11" y="449"/>
                  <a:pt x="7" y="445"/>
                </a:cubicBezTo>
                <a:cubicBezTo>
                  <a:pt x="2" y="441"/>
                  <a:pt x="0" y="438"/>
                  <a:pt x="0" y="434"/>
                </a:cubicBezTo>
                <a:cubicBezTo>
                  <a:pt x="0" y="428"/>
                  <a:pt x="15" y="363"/>
                  <a:pt x="46" y="240"/>
                </a:cubicBezTo>
                <a:lnTo>
                  <a:pt x="93" y="50"/>
                </a:lnTo>
                <a:cubicBezTo>
                  <a:pt x="93" y="44"/>
                  <a:pt x="92" y="41"/>
                  <a:pt x="89" y="40"/>
                </a:cubicBezTo>
                <a:cubicBezTo>
                  <a:pt x="86" y="38"/>
                  <a:pt x="78" y="37"/>
                  <a:pt x="64" y="37"/>
                </a:cubicBezTo>
                <a:lnTo>
                  <a:pt x="51" y="37"/>
                </a:lnTo>
                <a:cubicBezTo>
                  <a:pt x="48" y="34"/>
                  <a:pt x="47" y="32"/>
                  <a:pt x="47" y="31"/>
                </a:cubicBezTo>
                <a:cubicBezTo>
                  <a:pt x="47" y="31"/>
                  <a:pt x="47" y="27"/>
                  <a:pt x="48" y="19"/>
                </a:cubicBezTo>
                <a:cubicBezTo>
                  <a:pt x="50" y="11"/>
                  <a:pt x="53" y="7"/>
                  <a:pt x="56" y="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61" name="TextBox 560"/>
          <p:cNvSpPr txBox="1"/>
          <p:nvPr/>
        </p:nvSpPr>
        <p:spPr>
          <a:xfrm>
            <a:off x="747720" y="4524480"/>
            <a:ext cx="234540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こうして得られた </a:t>
            </a:r>
            <a:endParaRPr lang="en-US" sz="2170" b="0" u="none" strike="noStrike">
              <a:solidFill>
                <a:srgbClr val="000000"/>
              </a:solidFill>
              <a:effectLst/>
              <a:uFillTx/>
              <a:latin typeface="Times New Roman"/>
            </a:endParaRPr>
          </a:p>
        </p:txBody>
      </p:sp>
      <p:sp>
        <p:nvSpPr>
          <p:cNvPr id="562" name="Freeform 561"/>
          <p:cNvSpPr/>
          <p:nvPr/>
        </p:nvSpPr>
        <p:spPr>
          <a:xfrm>
            <a:off x="5408640" y="4593600"/>
            <a:ext cx="370800" cy="225360"/>
          </a:xfrm>
          <a:custGeom>
            <a:avLst/>
            <a:gdLst/>
            <a:ahLst/>
            <a:cxnLst/>
            <a:rect l="0" t="0" r="r" b="b"/>
            <a:pathLst>
              <a:path w="1030" h="626">
                <a:moveTo>
                  <a:pt x="804" y="0"/>
                </a:moveTo>
                <a:lnTo>
                  <a:pt x="929" y="3"/>
                </a:lnTo>
                <a:cubicBezTo>
                  <a:pt x="983" y="3"/>
                  <a:pt x="1014" y="2"/>
                  <a:pt x="1024" y="0"/>
                </a:cubicBezTo>
                <a:lnTo>
                  <a:pt x="1030" y="0"/>
                </a:lnTo>
                <a:lnTo>
                  <a:pt x="1030" y="57"/>
                </a:lnTo>
                <a:lnTo>
                  <a:pt x="948" y="57"/>
                </a:lnTo>
                <a:lnTo>
                  <a:pt x="842" y="331"/>
                </a:lnTo>
                <a:cubicBezTo>
                  <a:pt x="826" y="374"/>
                  <a:pt x="809" y="419"/>
                  <a:pt x="791" y="467"/>
                </a:cubicBezTo>
                <a:cubicBezTo>
                  <a:pt x="773" y="514"/>
                  <a:pt x="759" y="550"/>
                  <a:pt x="750" y="573"/>
                </a:cubicBezTo>
                <a:cubicBezTo>
                  <a:pt x="741" y="597"/>
                  <a:pt x="736" y="609"/>
                  <a:pt x="736" y="611"/>
                </a:cubicBezTo>
                <a:cubicBezTo>
                  <a:pt x="733" y="617"/>
                  <a:pt x="729" y="622"/>
                  <a:pt x="724" y="625"/>
                </a:cubicBezTo>
                <a:cubicBezTo>
                  <a:pt x="721" y="626"/>
                  <a:pt x="713" y="626"/>
                  <a:pt x="699" y="626"/>
                </a:cubicBezTo>
                <a:lnTo>
                  <a:pt x="693" y="626"/>
                </a:lnTo>
                <a:cubicBezTo>
                  <a:pt x="684" y="626"/>
                  <a:pt x="678" y="626"/>
                  <a:pt x="675" y="625"/>
                </a:cubicBezTo>
                <a:cubicBezTo>
                  <a:pt x="672" y="623"/>
                  <a:pt x="668" y="619"/>
                  <a:pt x="663" y="611"/>
                </a:cubicBezTo>
                <a:cubicBezTo>
                  <a:pt x="663" y="610"/>
                  <a:pt x="660" y="602"/>
                  <a:pt x="653" y="585"/>
                </a:cubicBezTo>
                <a:cubicBezTo>
                  <a:pt x="647" y="568"/>
                  <a:pt x="637" y="543"/>
                  <a:pt x="625" y="510"/>
                </a:cubicBezTo>
                <a:cubicBezTo>
                  <a:pt x="612" y="477"/>
                  <a:pt x="600" y="445"/>
                  <a:pt x="588" y="414"/>
                </a:cubicBezTo>
                <a:lnTo>
                  <a:pt x="514" y="221"/>
                </a:lnTo>
                <a:lnTo>
                  <a:pt x="441" y="414"/>
                </a:lnTo>
                <a:cubicBezTo>
                  <a:pt x="425" y="456"/>
                  <a:pt x="408" y="501"/>
                  <a:pt x="389" y="550"/>
                </a:cubicBezTo>
                <a:cubicBezTo>
                  <a:pt x="376" y="585"/>
                  <a:pt x="368" y="606"/>
                  <a:pt x="365" y="612"/>
                </a:cubicBezTo>
                <a:cubicBezTo>
                  <a:pt x="362" y="618"/>
                  <a:pt x="358" y="622"/>
                  <a:pt x="354" y="625"/>
                </a:cubicBezTo>
                <a:cubicBezTo>
                  <a:pt x="351" y="626"/>
                  <a:pt x="343" y="626"/>
                  <a:pt x="330" y="626"/>
                </a:cubicBezTo>
                <a:lnTo>
                  <a:pt x="321" y="626"/>
                </a:lnTo>
                <a:cubicBezTo>
                  <a:pt x="307" y="626"/>
                  <a:pt x="298" y="621"/>
                  <a:pt x="293" y="611"/>
                </a:cubicBezTo>
                <a:cubicBezTo>
                  <a:pt x="293" y="610"/>
                  <a:pt x="289" y="597"/>
                  <a:pt x="280" y="574"/>
                </a:cubicBezTo>
                <a:cubicBezTo>
                  <a:pt x="271" y="551"/>
                  <a:pt x="257" y="515"/>
                  <a:pt x="238" y="467"/>
                </a:cubicBezTo>
                <a:cubicBezTo>
                  <a:pt x="220" y="419"/>
                  <a:pt x="203" y="373"/>
                  <a:pt x="187" y="331"/>
                </a:cubicBezTo>
                <a:lnTo>
                  <a:pt x="83" y="57"/>
                </a:lnTo>
                <a:lnTo>
                  <a:pt x="0" y="57"/>
                </a:lnTo>
                <a:lnTo>
                  <a:pt x="0" y="0"/>
                </a:lnTo>
                <a:lnTo>
                  <a:pt x="10" y="0"/>
                </a:lnTo>
                <a:cubicBezTo>
                  <a:pt x="16" y="2"/>
                  <a:pt x="60" y="3"/>
                  <a:pt x="144" y="3"/>
                </a:cubicBezTo>
                <a:cubicBezTo>
                  <a:pt x="233" y="3"/>
                  <a:pt x="284" y="2"/>
                  <a:pt x="299" y="0"/>
                </a:cubicBezTo>
                <a:lnTo>
                  <a:pt x="311" y="0"/>
                </a:lnTo>
                <a:lnTo>
                  <a:pt x="311" y="57"/>
                </a:lnTo>
                <a:lnTo>
                  <a:pt x="270" y="57"/>
                </a:lnTo>
                <a:cubicBezTo>
                  <a:pt x="243" y="57"/>
                  <a:pt x="229" y="57"/>
                  <a:pt x="229" y="58"/>
                </a:cubicBezTo>
                <a:lnTo>
                  <a:pt x="373" y="433"/>
                </a:lnTo>
                <a:lnTo>
                  <a:pt x="429" y="287"/>
                </a:lnTo>
                <a:lnTo>
                  <a:pt x="485" y="141"/>
                </a:lnTo>
                <a:lnTo>
                  <a:pt x="453" y="57"/>
                </a:lnTo>
                <a:lnTo>
                  <a:pt x="370" y="57"/>
                </a:lnTo>
                <a:lnTo>
                  <a:pt x="370" y="0"/>
                </a:lnTo>
                <a:lnTo>
                  <a:pt x="380" y="0"/>
                </a:lnTo>
                <a:cubicBezTo>
                  <a:pt x="385" y="2"/>
                  <a:pt x="430" y="3"/>
                  <a:pt x="514" y="3"/>
                </a:cubicBezTo>
                <a:cubicBezTo>
                  <a:pt x="603" y="3"/>
                  <a:pt x="654" y="2"/>
                  <a:pt x="669" y="0"/>
                </a:cubicBezTo>
                <a:lnTo>
                  <a:pt x="681" y="0"/>
                </a:lnTo>
                <a:lnTo>
                  <a:pt x="681" y="57"/>
                </a:lnTo>
                <a:lnTo>
                  <a:pt x="640" y="57"/>
                </a:lnTo>
                <a:cubicBezTo>
                  <a:pt x="613" y="57"/>
                  <a:pt x="599" y="57"/>
                  <a:pt x="599" y="58"/>
                </a:cubicBezTo>
                <a:lnTo>
                  <a:pt x="743" y="433"/>
                </a:lnTo>
                <a:cubicBezTo>
                  <a:pt x="743" y="433"/>
                  <a:pt x="767" y="371"/>
                  <a:pt x="815" y="246"/>
                </a:cubicBezTo>
                <a:cubicBezTo>
                  <a:pt x="862" y="120"/>
                  <a:pt x="886" y="58"/>
                  <a:pt x="886" y="57"/>
                </a:cubicBezTo>
                <a:lnTo>
                  <a:pt x="795" y="57"/>
                </a:lnTo>
                <a:lnTo>
                  <a:pt x="795" y="0"/>
                </a:lnTo>
                <a:lnTo>
                  <a:pt x="804"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63" name="Freeform 562"/>
          <p:cNvSpPr/>
          <p:nvPr/>
        </p:nvSpPr>
        <p:spPr>
          <a:xfrm>
            <a:off x="5809320" y="4536720"/>
            <a:ext cx="158760" cy="167400"/>
          </a:xfrm>
          <a:custGeom>
            <a:avLst/>
            <a:gdLst/>
            <a:ahLst/>
            <a:cxnLst/>
            <a:rect l="0" t="0" r="r" b="b"/>
            <a:pathLst>
              <a:path w="441" h="465">
                <a:moveTo>
                  <a:pt x="441" y="173"/>
                </a:moveTo>
                <a:cubicBezTo>
                  <a:pt x="441" y="222"/>
                  <a:pt x="428" y="269"/>
                  <a:pt x="400" y="315"/>
                </a:cubicBezTo>
                <a:cubicBezTo>
                  <a:pt x="373" y="360"/>
                  <a:pt x="337" y="396"/>
                  <a:pt x="294" y="424"/>
                </a:cubicBezTo>
                <a:cubicBezTo>
                  <a:pt x="251" y="451"/>
                  <a:pt x="207" y="465"/>
                  <a:pt x="162" y="465"/>
                </a:cubicBezTo>
                <a:cubicBezTo>
                  <a:pt x="121" y="465"/>
                  <a:pt x="86" y="452"/>
                  <a:pt x="56" y="428"/>
                </a:cubicBezTo>
                <a:cubicBezTo>
                  <a:pt x="27" y="404"/>
                  <a:pt x="8" y="369"/>
                  <a:pt x="1" y="322"/>
                </a:cubicBezTo>
                <a:cubicBezTo>
                  <a:pt x="0" y="319"/>
                  <a:pt x="0" y="310"/>
                  <a:pt x="0" y="295"/>
                </a:cubicBezTo>
                <a:cubicBezTo>
                  <a:pt x="0" y="251"/>
                  <a:pt x="10" y="210"/>
                  <a:pt x="31" y="171"/>
                </a:cubicBezTo>
                <a:cubicBezTo>
                  <a:pt x="51" y="132"/>
                  <a:pt x="79" y="96"/>
                  <a:pt x="113" y="66"/>
                </a:cubicBezTo>
                <a:cubicBezTo>
                  <a:pt x="166" y="22"/>
                  <a:pt x="219" y="0"/>
                  <a:pt x="272" y="0"/>
                </a:cubicBezTo>
                <a:cubicBezTo>
                  <a:pt x="288" y="0"/>
                  <a:pt x="298" y="1"/>
                  <a:pt x="302" y="1"/>
                </a:cubicBezTo>
                <a:cubicBezTo>
                  <a:pt x="344" y="7"/>
                  <a:pt x="378" y="25"/>
                  <a:pt x="403" y="56"/>
                </a:cubicBezTo>
                <a:cubicBezTo>
                  <a:pt x="428" y="86"/>
                  <a:pt x="441" y="125"/>
                  <a:pt x="441" y="173"/>
                </a:cubicBezTo>
                <a:moveTo>
                  <a:pt x="376" y="147"/>
                </a:moveTo>
                <a:cubicBezTo>
                  <a:pt x="376" y="108"/>
                  <a:pt x="366" y="78"/>
                  <a:pt x="345" y="57"/>
                </a:cubicBezTo>
                <a:cubicBezTo>
                  <a:pt x="326" y="36"/>
                  <a:pt x="301" y="25"/>
                  <a:pt x="272" y="25"/>
                </a:cubicBezTo>
                <a:cubicBezTo>
                  <a:pt x="238" y="25"/>
                  <a:pt x="205" y="38"/>
                  <a:pt x="174" y="64"/>
                </a:cubicBezTo>
                <a:cubicBezTo>
                  <a:pt x="140" y="90"/>
                  <a:pt x="114" y="128"/>
                  <a:pt x="96" y="177"/>
                </a:cubicBezTo>
                <a:cubicBezTo>
                  <a:pt x="78" y="226"/>
                  <a:pt x="69" y="271"/>
                  <a:pt x="68" y="313"/>
                </a:cubicBezTo>
                <a:cubicBezTo>
                  <a:pt x="68" y="351"/>
                  <a:pt x="77" y="381"/>
                  <a:pt x="96" y="404"/>
                </a:cubicBezTo>
                <a:cubicBezTo>
                  <a:pt x="114" y="426"/>
                  <a:pt x="138" y="438"/>
                  <a:pt x="168" y="438"/>
                </a:cubicBezTo>
                <a:cubicBezTo>
                  <a:pt x="207" y="438"/>
                  <a:pt x="243" y="422"/>
                  <a:pt x="278" y="388"/>
                </a:cubicBezTo>
                <a:cubicBezTo>
                  <a:pt x="312" y="354"/>
                  <a:pt x="338" y="309"/>
                  <a:pt x="356" y="251"/>
                </a:cubicBezTo>
                <a:cubicBezTo>
                  <a:pt x="369" y="210"/>
                  <a:pt x="376" y="176"/>
                  <a:pt x="376" y="14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64" name="Freeform 563"/>
          <p:cNvSpPr/>
          <p:nvPr/>
        </p:nvSpPr>
        <p:spPr>
          <a:xfrm>
            <a:off x="6107040" y="4640760"/>
            <a:ext cx="162360" cy="189360"/>
          </a:xfrm>
          <a:custGeom>
            <a:avLst/>
            <a:gdLst/>
            <a:ahLst/>
            <a:cxnLst/>
            <a:rect l="0" t="0" r="r" b="b"/>
            <a:pathLst>
              <a:path w="451" h="526">
                <a:moveTo>
                  <a:pt x="0" y="262"/>
                </a:moveTo>
                <a:cubicBezTo>
                  <a:pt x="0" y="189"/>
                  <a:pt x="24" y="129"/>
                  <a:pt x="74" y="82"/>
                </a:cubicBezTo>
                <a:cubicBezTo>
                  <a:pt x="123" y="35"/>
                  <a:pt x="181" y="8"/>
                  <a:pt x="249" y="2"/>
                </a:cubicBezTo>
                <a:cubicBezTo>
                  <a:pt x="249" y="2"/>
                  <a:pt x="254" y="2"/>
                  <a:pt x="264" y="2"/>
                </a:cubicBezTo>
                <a:cubicBezTo>
                  <a:pt x="274" y="2"/>
                  <a:pt x="286" y="1"/>
                  <a:pt x="302" y="1"/>
                </a:cubicBezTo>
                <a:cubicBezTo>
                  <a:pt x="317" y="0"/>
                  <a:pt x="332" y="0"/>
                  <a:pt x="347" y="1"/>
                </a:cubicBezTo>
                <a:lnTo>
                  <a:pt x="437" y="1"/>
                </a:lnTo>
                <a:cubicBezTo>
                  <a:pt x="446" y="6"/>
                  <a:pt x="451" y="12"/>
                  <a:pt x="451" y="19"/>
                </a:cubicBezTo>
                <a:cubicBezTo>
                  <a:pt x="451" y="24"/>
                  <a:pt x="447" y="30"/>
                  <a:pt x="439" y="36"/>
                </a:cubicBezTo>
                <a:lnTo>
                  <a:pt x="344" y="37"/>
                </a:lnTo>
                <a:cubicBezTo>
                  <a:pt x="277" y="37"/>
                  <a:pt x="236" y="39"/>
                  <a:pt x="221" y="42"/>
                </a:cubicBezTo>
                <a:cubicBezTo>
                  <a:pt x="191" y="49"/>
                  <a:pt x="165" y="60"/>
                  <a:pt x="142" y="75"/>
                </a:cubicBezTo>
                <a:cubicBezTo>
                  <a:pt x="119" y="89"/>
                  <a:pt x="101" y="104"/>
                  <a:pt x="89" y="119"/>
                </a:cubicBezTo>
                <a:cubicBezTo>
                  <a:pt x="76" y="134"/>
                  <a:pt x="65" y="151"/>
                  <a:pt x="56" y="169"/>
                </a:cubicBezTo>
                <a:cubicBezTo>
                  <a:pt x="47" y="187"/>
                  <a:pt x="42" y="201"/>
                  <a:pt x="40" y="212"/>
                </a:cubicBezTo>
                <a:cubicBezTo>
                  <a:pt x="38" y="223"/>
                  <a:pt x="37" y="233"/>
                  <a:pt x="36" y="243"/>
                </a:cubicBezTo>
                <a:lnTo>
                  <a:pt x="36" y="244"/>
                </a:lnTo>
                <a:lnTo>
                  <a:pt x="437" y="244"/>
                </a:lnTo>
                <a:cubicBezTo>
                  <a:pt x="446" y="249"/>
                  <a:pt x="451" y="255"/>
                  <a:pt x="451" y="262"/>
                </a:cubicBezTo>
                <a:cubicBezTo>
                  <a:pt x="451" y="270"/>
                  <a:pt x="446" y="276"/>
                  <a:pt x="437" y="280"/>
                </a:cubicBezTo>
                <a:lnTo>
                  <a:pt x="36" y="280"/>
                </a:lnTo>
                <a:lnTo>
                  <a:pt x="36" y="282"/>
                </a:lnTo>
                <a:cubicBezTo>
                  <a:pt x="36" y="295"/>
                  <a:pt x="39" y="310"/>
                  <a:pt x="45" y="328"/>
                </a:cubicBezTo>
                <a:cubicBezTo>
                  <a:pt x="51" y="346"/>
                  <a:pt x="61" y="366"/>
                  <a:pt x="74" y="387"/>
                </a:cubicBezTo>
                <a:cubicBezTo>
                  <a:pt x="88" y="408"/>
                  <a:pt x="108" y="427"/>
                  <a:pt x="132" y="445"/>
                </a:cubicBezTo>
                <a:cubicBezTo>
                  <a:pt x="157" y="462"/>
                  <a:pt x="186" y="475"/>
                  <a:pt x="220" y="483"/>
                </a:cubicBezTo>
                <a:cubicBezTo>
                  <a:pt x="236" y="486"/>
                  <a:pt x="277" y="488"/>
                  <a:pt x="344" y="489"/>
                </a:cubicBezTo>
                <a:lnTo>
                  <a:pt x="439" y="489"/>
                </a:lnTo>
                <a:cubicBezTo>
                  <a:pt x="447" y="495"/>
                  <a:pt x="451" y="501"/>
                  <a:pt x="451" y="507"/>
                </a:cubicBezTo>
                <a:cubicBezTo>
                  <a:pt x="451" y="514"/>
                  <a:pt x="446" y="520"/>
                  <a:pt x="437" y="525"/>
                </a:cubicBezTo>
                <a:lnTo>
                  <a:pt x="349" y="525"/>
                </a:lnTo>
                <a:cubicBezTo>
                  <a:pt x="345" y="525"/>
                  <a:pt x="337" y="525"/>
                  <a:pt x="326" y="525"/>
                </a:cubicBezTo>
                <a:cubicBezTo>
                  <a:pt x="315" y="525"/>
                  <a:pt x="307" y="525"/>
                  <a:pt x="300" y="526"/>
                </a:cubicBezTo>
                <a:cubicBezTo>
                  <a:pt x="207" y="526"/>
                  <a:pt x="133" y="500"/>
                  <a:pt x="79" y="447"/>
                </a:cubicBezTo>
                <a:cubicBezTo>
                  <a:pt x="26" y="398"/>
                  <a:pt x="0" y="336"/>
                  <a:pt x="0" y="26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65" name="Freeform 564"/>
          <p:cNvSpPr/>
          <p:nvPr/>
        </p:nvSpPr>
        <p:spPr>
          <a:xfrm>
            <a:off x="6391800" y="4594680"/>
            <a:ext cx="223920" cy="222480"/>
          </a:xfrm>
          <a:custGeom>
            <a:avLst/>
            <a:gdLst/>
            <a:ahLst/>
            <a:cxnLst/>
            <a:rect l="0" t="0" r="r" b="b"/>
            <a:pathLst>
              <a:path w="622" h="618">
                <a:moveTo>
                  <a:pt x="1" y="16"/>
                </a:moveTo>
                <a:cubicBezTo>
                  <a:pt x="1" y="12"/>
                  <a:pt x="4" y="6"/>
                  <a:pt x="11" y="0"/>
                </a:cubicBezTo>
                <a:lnTo>
                  <a:pt x="185" y="0"/>
                </a:lnTo>
                <a:cubicBezTo>
                  <a:pt x="301" y="1"/>
                  <a:pt x="367" y="3"/>
                  <a:pt x="381" y="5"/>
                </a:cubicBezTo>
                <a:cubicBezTo>
                  <a:pt x="395" y="8"/>
                  <a:pt x="407" y="11"/>
                  <a:pt x="419" y="14"/>
                </a:cubicBezTo>
                <a:cubicBezTo>
                  <a:pt x="431" y="18"/>
                  <a:pt x="442" y="22"/>
                  <a:pt x="451" y="26"/>
                </a:cubicBezTo>
                <a:cubicBezTo>
                  <a:pt x="460" y="30"/>
                  <a:pt x="468" y="35"/>
                  <a:pt x="476" y="39"/>
                </a:cubicBezTo>
                <a:cubicBezTo>
                  <a:pt x="484" y="44"/>
                  <a:pt x="491" y="49"/>
                  <a:pt x="496" y="54"/>
                </a:cubicBezTo>
                <a:cubicBezTo>
                  <a:pt x="501" y="59"/>
                  <a:pt x="507" y="64"/>
                  <a:pt x="512" y="68"/>
                </a:cubicBezTo>
                <a:cubicBezTo>
                  <a:pt x="518" y="73"/>
                  <a:pt x="522" y="78"/>
                  <a:pt x="524" y="82"/>
                </a:cubicBezTo>
                <a:cubicBezTo>
                  <a:pt x="526" y="86"/>
                  <a:pt x="529" y="90"/>
                  <a:pt x="533" y="94"/>
                </a:cubicBezTo>
                <a:cubicBezTo>
                  <a:pt x="537" y="99"/>
                  <a:pt x="539" y="103"/>
                  <a:pt x="539" y="106"/>
                </a:cubicBezTo>
                <a:cubicBezTo>
                  <a:pt x="540" y="110"/>
                  <a:pt x="541" y="113"/>
                  <a:pt x="543" y="116"/>
                </a:cubicBezTo>
                <a:lnTo>
                  <a:pt x="546" y="122"/>
                </a:lnTo>
                <a:cubicBezTo>
                  <a:pt x="549" y="132"/>
                  <a:pt x="550" y="148"/>
                  <a:pt x="550" y="168"/>
                </a:cubicBezTo>
                <a:cubicBezTo>
                  <a:pt x="550" y="198"/>
                  <a:pt x="546" y="221"/>
                  <a:pt x="538" y="238"/>
                </a:cubicBezTo>
                <a:cubicBezTo>
                  <a:pt x="517" y="281"/>
                  <a:pt x="475" y="309"/>
                  <a:pt x="412" y="322"/>
                </a:cubicBezTo>
                <a:lnTo>
                  <a:pt x="396" y="326"/>
                </a:lnTo>
                <a:cubicBezTo>
                  <a:pt x="400" y="333"/>
                  <a:pt x="405" y="342"/>
                  <a:pt x="412" y="353"/>
                </a:cubicBezTo>
                <a:cubicBezTo>
                  <a:pt x="419" y="363"/>
                  <a:pt x="432" y="383"/>
                  <a:pt x="452" y="412"/>
                </a:cubicBezTo>
                <a:cubicBezTo>
                  <a:pt x="472" y="441"/>
                  <a:pt x="490" y="467"/>
                  <a:pt x="507" y="489"/>
                </a:cubicBezTo>
                <a:cubicBezTo>
                  <a:pt x="524" y="512"/>
                  <a:pt x="541" y="533"/>
                  <a:pt x="560" y="552"/>
                </a:cubicBezTo>
                <a:cubicBezTo>
                  <a:pt x="580" y="571"/>
                  <a:pt x="594" y="582"/>
                  <a:pt x="605" y="585"/>
                </a:cubicBezTo>
                <a:cubicBezTo>
                  <a:pt x="617" y="588"/>
                  <a:pt x="622" y="594"/>
                  <a:pt x="622" y="603"/>
                </a:cubicBezTo>
                <a:cubicBezTo>
                  <a:pt x="622" y="608"/>
                  <a:pt x="619" y="613"/>
                  <a:pt x="612" y="618"/>
                </a:cubicBezTo>
                <a:lnTo>
                  <a:pt x="445" y="618"/>
                </a:lnTo>
                <a:cubicBezTo>
                  <a:pt x="441" y="614"/>
                  <a:pt x="409" y="566"/>
                  <a:pt x="350" y="473"/>
                </a:cubicBezTo>
                <a:lnTo>
                  <a:pt x="261" y="336"/>
                </a:lnTo>
                <a:lnTo>
                  <a:pt x="227" y="336"/>
                </a:lnTo>
                <a:lnTo>
                  <a:pt x="227" y="451"/>
                </a:lnTo>
                <a:cubicBezTo>
                  <a:pt x="228" y="522"/>
                  <a:pt x="229" y="559"/>
                  <a:pt x="230" y="564"/>
                </a:cubicBezTo>
                <a:cubicBezTo>
                  <a:pt x="232" y="574"/>
                  <a:pt x="238" y="580"/>
                  <a:pt x="248" y="583"/>
                </a:cubicBezTo>
                <a:cubicBezTo>
                  <a:pt x="250" y="583"/>
                  <a:pt x="259" y="584"/>
                  <a:pt x="273" y="585"/>
                </a:cubicBezTo>
                <a:cubicBezTo>
                  <a:pt x="288" y="585"/>
                  <a:pt x="298" y="588"/>
                  <a:pt x="304" y="592"/>
                </a:cubicBezTo>
                <a:cubicBezTo>
                  <a:pt x="309" y="598"/>
                  <a:pt x="309" y="606"/>
                  <a:pt x="304" y="614"/>
                </a:cubicBezTo>
                <a:lnTo>
                  <a:pt x="297" y="618"/>
                </a:lnTo>
                <a:lnTo>
                  <a:pt x="11" y="618"/>
                </a:lnTo>
                <a:cubicBezTo>
                  <a:pt x="3" y="614"/>
                  <a:pt x="0" y="609"/>
                  <a:pt x="0" y="603"/>
                </a:cubicBezTo>
                <a:cubicBezTo>
                  <a:pt x="0" y="591"/>
                  <a:pt x="11" y="585"/>
                  <a:pt x="35" y="585"/>
                </a:cubicBezTo>
                <a:cubicBezTo>
                  <a:pt x="60" y="584"/>
                  <a:pt x="73" y="579"/>
                  <a:pt x="76" y="570"/>
                </a:cubicBezTo>
                <a:cubicBezTo>
                  <a:pt x="79" y="565"/>
                  <a:pt x="81" y="477"/>
                  <a:pt x="81" y="308"/>
                </a:cubicBezTo>
                <a:cubicBezTo>
                  <a:pt x="81" y="139"/>
                  <a:pt x="79" y="52"/>
                  <a:pt x="76" y="46"/>
                </a:cubicBezTo>
                <a:cubicBezTo>
                  <a:pt x="73" y="38"/>
                  <a:pt x="59" y="33"/>
                  <a:pt x="35" y="31"/>
                </a:cubicBezTo>
                <a:cubicBezTo>
                  <a:pt x="12" y="31"/>
                  <a:pt x="1" y="26"/>
                  <a:pt x="1" y="16"/>
                </a:cubicBezTo>
                <a:moveTo>
                  <a:pt x="203" y="585"/>
                </a:moveTo>
                <a:cubicBezTo>
                  <a:pt x="201" y="581"/>
                  <a:pt x="200" y="578"/>
                  <a:pt x="199" y="576"/>
                </a:cubicBezTo>
                <a:cubicBezTo>
                  <a:pt x="198" y="575"/>
                  <a:pt x="198" y="565"/>
                  <a:pt x="197" y="547"/>
                </a:cubicBezTo>
                <a:cubicBezTo>
                  <a:pt x="197" y="529"/>
                  <a:pt x="196" y="502"/>
                  <a:pt x="195" y="469"/>
                </a:cubicBezTo>
                <a:cubicBezTo>
                  <a:pt x="195" y="436"/>
                  <a:pt x="195" y="384"/>
                  <a:pt x="195" y="312"/>
                </a:cubicBezTo>
                <a:lnTo>
                  <a:pt x="195" y="56"/>
                </a:lnTo>
                <a:lnTo>
                  <a:pt x="199" y="43"/>
                </a:lnTo>
                <a:lnTo>
                  <a:pt x="205" y="31"/>
                </a:lnTo>
                <a:lnTo>
                  <a:pt x="105" y="31"/>
                </a:lnTo>
                <a:cubicBezTo>
                  <a:pt x="107" y="36"/>
                  <a:pt x="108" y="39"/>
                  <a:pt x="109" y="40"/>
                </a:cubicBezTo>
                <a:cubicBezTo>
                  <a:pt x="109" y="42"/>
                  <a:pt x="110" y="53"/>
                  <a:pt x="111" y="72"/>
                </a:cubicBezTo>
                <a:cubicBezTo>
                  <a:pt x="111" y="91"/>
                  <a:pt x="112" y="117"/>
                  <a:pt x="112" y="150"/>
                </a:cubicBezTo>
                <a:cubicBezTo>
                  <a:pt x="113" y="182"/>
                  <a:pt x="113" y="235"/>
                  <a:pt x="112" y="308"/>
                </a:cubicBezTo>
                <a:cubicBezTo>
                  <a:pt x="112" y="435"/>
                  <a:pt x="112" y="511"/>
                  <a:pt x="112" y="537"/>
                </a:cubicBezTo>
                <a:cubicBezTo>
                  <a:pt x="111" y="562"/>
                  <a:pt x="109" y="578"/>
                  <a:pt x="106" y="584"/>
                </a:cubicBezTo>
                <a:lnTo>
                  <a:pt x="105" y="585"/>
                </a:lnTo>
                <a:lnTo>
                  <a:pt x="203" y="585"/>
                </a:lnTo>
                <a:moveTo>
                  <a:pt x="398" y="168"/>
                </a:moveTo>
                <a:cubicBezTo>
                  <a:pt x="398" y="142"/>
                  <a:pt x="395" y="120"/>
                  <a:pt x="390" y="102"/>
                </a:cubicBezTo>
                <a:cubicBezTo>
                  <a:pt x="386" y="84"/>
                  <a:pt x="378" y="70"/>
                  <a:pt x="369" y="61"/>
                </a:cubicBezTo>
                <a:cubicBezTo>
                  <a:pt x="359" y="52"/>
                  <a:pt x="352" y="46"/>
                  <a:pt x="346" y="44"/>
                </a:cubicBezTo>
                <a:cubicBezTo>
                  <a:pt x="341" y="42"/>
                  <a:pt x="334" y="39"/>
                  <a:pt x="325" y="36"/>
                </a:cubicBezTo>
                <a:cubicBezTo>
                  <a:pt x="324" y="36"/>
                  <a:pt x="312" y="34"/>
                  <a:pt x="291" y="31"/>
                </a:cubicBezTo>
                <a:cubicBezTo>
                  <a:pt x="268" y="31"/>
                  <a:pt x="250" y="35"/>
                  <a:pt x="239" y="43"/>
                </a:cubicBezTo>
                <a:cubicBezTo>
                  <a:pt x="233" y="47"/>
                  <a:pt x="229" y="55"/>
                  <a:pt x="229" y="66"/>
                </a:cubicBezTo>
                <a:cubicBezTo>
                  <a:pt x="228" y="76"/>
                  <a:pt x="228" y="115"/>
                  <a:pt x="227" y="182"/>
                </a:cubicBezTo>
                <a:lnTo>
                  <a:pt x="227" y="304"/>
                </a:lnTo>
                <a:lnTo>
                  <a:pt x="241" y="304"/>
                </a:lnTo>
                <a:cubicBezTo>
                  <a:pt x="267" y="304"/>
                  <a:pt x="295" y="302"/>
                  <a:pt x="324" y="298"/>
                </a:cubicBezTo>
                <a:cubicBezTo>
                  <a:pt x="351" y="291"/>
                  <a:pt x="371" y="279"/>
                  <a:pt x="381" y="262"/>
                </a:cubicBezTo>
                <a:cubicBezTo>
                  <a:pt x="392" y="245"/>
                  <a:pt x="398" y="214"/>
                  <a:pt x="398" y="168"/>
                </a:cubicBezTo>
                <a:moveTo>
                  <a:pt x="426" y="231"/>
                </a:moveTo>
                <a:cubicBezTo>
                  <a:pt x="423" y="248"/>
                  <a:pt x="420" y="259"/>
                  <a:pt x="417" y="265"/>
                </a:cubicBezTo>
                <a:cubicBezTo>
                  <a:pt x="413" y="271"/>
                  <a:pt x="410" y="276"/>
                  <a:pt x="408" y="281"/>
                </a:cubicBezTo>
                <a:cubicBezTo>
                  <a:pt x="407" y="286"/>
                  <a:pt x="405" y="289"/>
                  <a:pt x="404" y="290"/>
                </a:cubicBezTo>
                <a:cubicBezTo>
                  <a:pt x="404" y="291"/>
                  <a:pt x="404" y="291"/>
                  <a:pt x="405" y="291"/>
                </a:cubicBezTo>
                <a:cubicBezTo>
                  <a:pt x="407" y="291"/>
                  <a:pt x="417" y="288"/>
                  <a:pt x="434" y="282"/>
                </a:cubicBezTo>
                <a:cubicBezTo>
                  <a:pt x="491" y="264"/>
                  <a:pt x="520" y="227"/>
                  <a:pt x="520" y="169"/>
                </a:cubicBezTo>
                <a:cubicBezTo>
                  <a:pt x="520" y="111"/>
                  <a:pt x="485" y="70"/>
                  <a:pt x="416" y="48"/>
                </a:cubicBezTo>
                <a:lnTo>
                  <a:pt x="398" y="41"/>
                </a:lnTo>
                <a:lnTo>
                  <a:pt x="401" y="51"/>
                </a:lnTo>
                <a:cubicBezTo>
                  <a:pt x="409" y="60"/>
                  <a:pt x="417" y="80"/>
                  <a:pt x="426" y="110"/>
                </a:cubicBezTo>
                <a:cubicBezTo>
                  <a:pt x="428" y="124"/>
                  <a:pt x="429" y="144"/>
                  <a:pt x="429" y="168"/>
                </a:cubicBezTo>
                <a:cubicBezTo>
                  <a:pt x="429" y="193"/>
                  <a:pt x="428" y="214"/>
                  <a:pt x="426" y="231"/>
                </a:cubicBezTo>
                <a:moveTo>
                  <a:pt x="404" y="397"/>
                </a:moveTo>
                <a:cubicBezTo>
                  <a:pt x="372" y="352"/>
                  <a:pt x="356" y="330"/>
                  <a:pt x="355" y="330"/>
                </a:cubicBezTo>
                <a:cubicBezTo>
                  <a:pt x="352" y="330"/>
                  <a:pt x="349" y="331"/>
                  <a:pt x="347" y="332"/>
                </a:cubicBezTo>
                <a:cubicBezTo>
                  <a:pt x="337" y="332"/>
                  <a:pt x="328" y="333"/>
                  <a:pt x="319" y="334"/>
                </a:cubicBezTo>
                <a:lnTo>
                  <a:pt x="297" y="334"/>
                </a:lnTo>
                <a:lnTo>
                  <a:pt x="460" y="585"/>
                </a:lnTo>
                <a:lnTo>
                  <a:pt x="544" y="585"/>
                </a:lnTo>
                <a:lnTo>
                  <a:pt x="532" y="572"/>
                </a:lnTo>
                <a:cubicBezTo>
                  <a:pt x="500" y="536"/>
                  <a:pt x="457" y="477"/>
                  <a:pt x="404" y="39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66" name="Freeform 565"/>
          <p:cNvSpPr/>
          <p:nvPr/>
        </p:nvSpPr>
        <p:spPr>
          <a:xfrm>
            <a:off x="6639480" y="4541760"/>
            <a:ext cx="177120" cy="156960"/>
          </a:xfrm>
          <a:custGeom>
            <a:avLst/>
            <a:gdLst/>
            <a:ahLst/>
            <a:cxnLst/>
            <a:rect l="0" t="0" r="r" b="b"/>
            <a:pathLst>
              <a:path w="492" h="436">
                <a:moveTo>
                  <a:pt x="162" y="35"/>
                </a:moveTo>
                <a:cubicBezTo>
                  <a:pt x="162" y="32"/>
                  <a:pt x="149" y="30"/>
                  <a:pt x="125" y="29"/>
                </a:cubicBezTo>
                <a:cubicBezTo>
                  <a:pt x="115" y="29"/>
                  <a:pt x="109" y="29"/>
                  <a:pt x="106" y="28"/>
                </a:cubicBezTo>
                <a:cubicBezTo>
                  <a:pt x="103" y="28"/>
                  <a:pt x="102" y="26"/>
                  <a:pt x="102" y="23"/>
                </a:cubicBezTo>
                <a:cubicBezTo>
                  <a:pt x="102" y="19"/>
                  <a:pt x="102" y="15"/>
                  <a:pt x="104" y="10"/>
                </a:cubicBezTo>
                <a:cubicBezTo>
                  <a:pt x="106" y="5"/>
                  <a:pt x="107" y="2"/>
                  <a:pt x="109" y="0"/>
                </a:cubicBezTo>
                <a:cubicBezTo>
                  <a:pt x="109" y="0"/>
                  <a:pt x="152" y="0"/>
                  <a:pt x="236" y="0"/>
                </a:cubicBezTo>
                <a:cubicBezTo>
                  <a:pt x="307" y="0"/>
                  <a:pt x="346" y="0"/>
                  <a:pt x="355" y="0"/>
                </a:cubicBezTo>
                <a:cubicBezTo>
                  <a:pt x="363" y="0"/>
                  <a:pt x="372" y="2"/>
                  <a:pt x="380" y="4"/>
                </a:cubicBezTo>
                <a:cubicBezTo>
                  <a:pt x="411" y="11"/>
                  <a:pt x="437" y="28"/>
                  <a:pt x="458" y="55"/>
                </a:cubicBezTo>
                <a:cubicBezTo>
                  <a:pt x="480" y="81"/>
                  <a:pt x="491" y="116"/>
                  <a:pt x="492" y="161"/>
                </a:cubicBezTo>
                <a:cubicBezTo>
                  <a:pt x="492" y="228"/>
                  <a:pt x="469" y="287"/>
                  <a:pt x="422" y="340"/>
                </a:cubicBezTo>
                <a:cubicBezTo>
                  <a:pt x="377" y="393"/>
                  <a:pt x="323" y="424"/>
                  <a:pt x="262" y="435"/>
                </a:cubicBezTo>
                <a:lnTo>
                  <a:pt x="253" y="436"/>
                </a:lnTo>
                <a:lnTo>
                  <a:pt x="129" y="436"/>
                </a:lnTo>
                <a:lnTo>
                  <a:pt x="58" y="436"/>
                </a:lnTo>
                <a:lnTo>
                  <a:pt x="24" y="436"/>
                </a:lnTo>
                <a:cubicBezTo>
                  <a:pt x="14" y="436"/>
                  <a:pt x="8" y="436"/>
                  <a:pt x="5" y="435"/>
                </a:cubicBezTo>
                <a:cubicBezTo>
                  <a:pt x="2" y="434"/>
                  <a:pt x="0" y="432"/>
                  <a:pt x="0" y="429"/>
                </a:cubicBezTo>
                <a:cubicBezTo>
                  <a:pt x="0" y="429"/>
                  <a:pt x="0" y="426"/>
                  <a:pt x="1" y="421"/>
                </a:cubicBezTo>
                <a:cubicBezTo>
                  <a:pt x="3" y="414"/>
                  <a:pt x="5" y="410"/>
                  <a:pt x="7" y="409"/>
                </a:cubicBezTo>
                <a:cubicBezTo>
                  <a:pt x="8" y="408"/>
                  <a:pt x="13" y="408"/>
                  <a:pt x="21" y="407"/>
                </a:cubicBezTo>
                <a:cubicBezTo>
                  <a:pt x="33" y="407"/>
                  <a:pt x="45" y="406"/>
                  <a:pt x="60" y="405"/>
                </a:cubicBezTo>
                <a:cubicBezTo>
                  <a:pt x="65" y="404"/>
                  <a:pt x="70" y="401"/>
                  <a:pt x="72" y="398"/>
                </a:cubicBezTo>
                <a:cubicBezTo>
                  <a:pt x="73" y="396"/>
                  <a:pt x="88" y="337"/>
                  <a:pt x="118" y="220"/>
                </a:cubicBezTo>
                <a:cubicBezTo>
                  <a:pt x="147" y="103"/>
                  <a:pt x="162" y="41"/>
                  <a:pt x="162" y="35"/>
                </a:cubicBezTo>
                <a:moveTo>
                  <a:pt x="427" y="136"/>
                </a:moveTo>
                <a:cubicBezTo>
                  <a:pt x="427" y="120"/>
                  <a:pt x="425" y="106"/>
                  <a:pt x="420" y="93"/>
                </a:cubicBezTo>
                <a:cubicBezTo>
                  <a:pt x="415" y="80"/>
                  <a:pt x="410" y="70"/>
                  <a:pt x="403" y="63"/>
                </a:cubicBezTo>
                <a:cubicBezTo>
                  <a:pt x="397" y="56"/>
                  <a:pt x="389" y="50"/>
                  <a:pt x="380" y="44"/>
                </a:cubicBezTo>
                <a:cubicBezTo>
                  <a:pt x="370" y="39"/>
                  <a:pt x="362" y="36"/>
                  <a:pt x="355" y="34"/>
                </a:cubicBezTo>
                <a:cubicBezTo>
                  <a:pt x="348" y="33"/>
                  <a:pt x="340" y="31"/>
                  <a:pt x="333" y="30"/>
                </a:cubicBezTo>
                <a:cubicBezTo>
                  <a:pt x="332" y="30"/>
                  <a:pt x="329" y="30"/>
                  <a:pt x="324" y="30"/>
                </a:cubicBezTo>
                <a:cubicBezTo>
                  <a:pt x="319" y="30"/>
                  <a:pt x="312" y="30"/>
                  <a:pt x="305" y="30"/>
                </a:cubicBezTo>
                <a:cubicBezTo>
                  <a:pt x="298" y="30"/>
                  <a:pt x="291" y="30"/>
                  <a:pt x="284" y="29"/>
                </a:cubicBezTo>
                <a:lnTo>
                  <a:pt x="257" y="29"/>
                </a:lnTo>
                <a:cubicBezTo>
                  <a:pt x="238" y="29"/>
                  <a:pt x="227" y="31"/>
                  <a:pt x="225" y="35"/>
                </a:cubicBezTo>
                <a:cubicBezTo>
                  <a:pt x="224" y="37"/>
                  <a:pt x="208" y="98"/>
                  <a:pt x="178" y="220"/>
                </a:cubicBezTo>
                <a:cubicBezTo>
                  <a:pt x="148" y="341"/>
                  <a:pt x="133" y="402"/>
                  <a:pt x="133" y="403"/>
                </a:cubicBezTo>
                <a:cubicBezTo>
                  <a:pt x="133" y="405"/>
                  <a:pt x="135" y="406"/>
                  <a:pt x="140" y="406"/>
                </a:cubicBezTo>
                <a:cubicBezTo>
                  <a:pt x="145" y="406"/>
                  <a:pt x="161" y="406"/>
                  <a:pt x="189" y="406"/>
                </a:cubicBezTo>
                <a:cubicBezTo>
                  <a:pt x="191" y="406"/>
                  <a:pt x="195" y="406"/>
                  <a:pt x="201" y="406"/>
                </a:cubicBezTo>
                <a:cubicBezTo>
                  <a:pt x="207" y="406"/>
                  <a:pt x="212" y="407"/>
                  <a:pt x="216" y="407"/>
                </a:cubicBezTo>
                <a:cubicBezTo>
                  <a:pt x="270" y="407"/>
                  <a:pt x="314" y="390"/>
                  <a:pt x="349" y="355"/>
                </a:cubicBezTo>
                <a:cubicBezTo>
                  <a:pt x="364" y="340"/>
                  <a:pt x="377" y="322"/>
                  <a:pt x="387" y="301"/>
                </a:cubicBezTo>
                <a:cubicBezTo>
                  <a:pt x="397" y="281"/>
                  <a:pt x="406" y="254"/>
                  <a:pt x="414" y="220"/>
                </a:cubicBezTo>
                <a:cubicBezTo>
                  <a:pt x="423" y="186"/>
                  <a:pt x="427" y="158"/>
                  <a:pt x="427" y="13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67" name="Freeform 566"/>
          <p:cNvSpPr/>
          <p:nvPr/>
        </p:nvSpPr>
        <p:spPr>
          <a:xfrm>
            <a:off x="6834240" y="4524120"/>
            <a:ext cx="38160" cy="84600"/>
          </a:xfrm>
          <a:custGeom>
            <a:avLst/>
            <a:gdLst/>
            <a:ahLst/>
            <a:cxnLst/>
            <a:rect l="0" t="0" r="r" b="b"/>
            <a:pathLst>
              <a:path w="106" h="235">
                <a:moveTo>
                  <a:pt x="22" y="235"/>
                </a:moveTo>
                <a:cubicBezTo>
                  <a:pt x="21" y="235"/>
                  <a:pt x="17" y="234"/>
                  <a:pt x="10" y="232"/>
                </a:cubicBezTo>
                <a:cubicBezTo>
                  <a:pt x="4" y="230"/>
                  <a:pt x="1" y="228"/>
                  <a:pt x="0" y="226"/>
                </a:cubicBezTo>
                <a:cubicBezTo>
                  <a:pt x="0" y="224"/>
                  <a:pt x="9" y="189"/>
                  <a:pt x="25" y="121"/>
                </a:cubicBezTo>
                <a:cubicBezTo>
                  <a:pt x="42" y="53"/>
                  <a:pt x="51" y="18"/>
                  <a:pt x="53" y="15"/>
                </a:cubicBezTo>
                <a:cubicBezTo>
                  <a:pt x="57" y="5"/>
                  <a:pt x="65" y="0"/>
                  <a:pt x="76" y="0"/>
                </a:cubicBezTo>
                <a:cubicBezTo>
                  <a:pt x="82" y="0"/>
                  <a:pt x="88" y="3"/>
                  <a:pt x="95" y="7"/>
                </a:cubicBezTo>
                <a:cubicBezTo>
                  <a:pt x="103" y="12"/>
                  <a:pt x="106" y="18"/>
                  <a:pt x="106" y="27"/>
                </a:cubicBezTo>
                <a:cubicBezTo>
                  <a:pt x="106" y="28"/>
                  <a:pt x="106" y="31"/>
                  <a:pt x="105" y="34"/>
                </a:cubicBezTo>
                <a:cubicBezTo>
                  <a:pt x="105" y="36"/>
                  <a:pt x="91" y="69"/>
                  <a:pt x="65" y="135"/>
                </a:cubicBezTo>
                <a:cubicBezTo>
                  <a:pt x="39" y="200"/>
                  <a:pt x="26" y="233"/>
                  <a:pt x="25" y="234"/>
                </a:cubicBezTo>
                <a:cubicBezTo>
                  <a:pt x="24" y="234"/>
                  <a:pt x="23" y="235"/>
                  <a:pt x="22" y="23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68" name="Freeform 567"/>
          <p:cNvSpPr/>
          <p:nvPr/>
        </p:nvSpPr>
        <p:spPr>
          <a:xfrm>
            <a:off x="6892920" y="4541760"/>
            <a:ext cx="196920" cy="156960"/>
          </a:xfrm>
          <a:custGeom>
            <a:avLst/>
            <a:gdLst/>
            <a:ahLst/>
            <a:cxnLst/>
            <a:rect l="0" t="0" r="r" b="b"/>
            <a:pathLst>
              <a:path w="547" h="436">
                <a:moveTo>
                  <a:pt x="125" y="29"/>
                </a:moveTo>
                <a:cubicBezTo>
                  <a:pt x="111" y="29"/>
                  <a:pt x="103" y="28"/>
                  <a:pt x="102" y="27"/>
                </a:cubicBezTo>
                <a:cubicBezTo>
                  <a:pt x="102" y="26"/>
                  <a:pt x="102" y="24"/>
                  <a:pt x="102" y="21"/>
                </a:cubicBezTo>
                <a:cubicBezTo>
                  <a:pt x="102" y="11"/>
                  <a:pt x="104" y="4"/>
                  <a:pt x="109" y="0"/>
                </a:cubicBezTo>
                <a:cubicBezTo>
                  <a:pt x="109" y="0"/>
                  <a:pt x="113" y="0"/>
                  <a:pt x="119" y="0"/>
                </a:cubicBezTo>
                <a:cubicBezTo>
                  <a:pt x="137" y="1"/>
                  <a:pt x="166" y="1"/>
                  <a:pt x="206" y="1"/>
                </a:cubicBezTo>
                <a:cubicBezTo>
                  <a:pt x="221" y="1"/>
                  <a:pt x="234" y="1"/>
                  <a:pt x="247" y="1"/>
                </a:cubicBezTo>
                <a:cubicBezTo>
                  <a:pt x="260" y="1"/>
                  <a:pt x="269" y="1"/>
                  <a:pt x="276" y="0"/>
                </a:cubicBezTo>
                <a:cubicBezTo>
                  <a:pt x="283" y="0"/>
                  <a:pt x="287" y="0"/>
                  <a:pt x="289" y="0"/>
                </a:cubicBezTo>
                <a:cubicBezTo>
                  <a:pt x="296" y="0"/>
                  <a:pt x="299" y="3"/>
                  <a:pt x="299" y="7"/>
                </a:cubicBezTo>
                <a:cubicBezTo>
                  <a:pt x="299" y="8"/>
                  <a:pt x="299" y="11"/>
                  <a:pt x="298" y="16"/>
                </a:cubicBezTo>
                <a:cubicBezTo>
                  <a:pt x="296" y="23"/>
                  <a:pt x="294" y="27"/>
                  <a:pt x="291" y="28"/>
                </a:cubicBezTo>
                <a:lnTo>
                  <a:pt x="290" y="28"/>
                </a:lnTo>
                <a:cubicBezTo>
                  <a:pt x="289" y="28"/>
                  <a:pt x="288" y="28"/>
                  <a:pt x="287" y="28"/>
                </a:cubicBezTo>
                <a:cubicBezTo>
                  <a:pt x="286" y="28"/>
                  <a:pt x="284" y="28"/>
                  <a:pt x="282" y="28"/>
                </a:cubicBezTo>
                <a:cubicBezTo>
                  <a:pt x="281" y="28"/>
                  <a:pt x="279" y="29"/>
                  <a:pt x="277" y="29"/>
                </a:cubicBezTo>
                <a:cubicBezTo>
                  <a:pt x="275" y="30"/>
                  <a:pt x="273" y="30"/>
                  <a:pt x="271" y="29"/>
                </a:cubicBezTo>
                <a:cubicBezTo>
                  <a:pt x="254" y="30"/>
                  <a:pt x="244" y="30"/>
                  <a:pt x="239" y="31"/>
                </a:cubicBezTo>
                <a:cubicBezTo>
                  <a:pt x="233" y="32"/>
                  <a:pt x="230" y="34"/>
                  <a:pt x="227" y="38"/>
                </a:cubicBezTo>
                <a:cubicBezTo>
                  <a:pt x="225" y="40"/>
                  <a:pt x="219" y="66"/>
                  <a:pt x="206" y="117"/>
                </a:cubicBezTo>
                <a:cubicBezTo>
                  <a:pt x="203" y="128"/>
                  <a:pt x="200" y="140"/>
                  <a:pt x="197" y="154"/>
                </a:cubicBezTo>
                <a:cubicBezTo>
                  <a:pt x="193" y="167"/>
                  <a:pt x="191" y="177"/>
                  <a:pt x="189" y="183"/>
                </a:cubicBezTo>
                <a:lnTo>
                  <a:pt x="186" y="193"/>
                </a:lnTo>
                <a:cubicBezTo>
                  <a:pt x="186" y="194"/>
                  <a:pt x="217" y="194"/>
                  <a:pt x="280" y="194"/>
                </a:cubicBezTo>
                <a:lnTo>
                  <a:pt x="372" y="194"/>
                </a:lnTo>
                <a:lnTo>
                  <a:pt x="373" y="192"/>
                </a:lnTo>
                <a:cubicBezTo>
                  <a:pt x="373" y="191"/>
                  <a:pt x="380" y="165"/>
                  <a:pt x="393" y="114"/>
                </a:cubicBezTo>
                <a:cubicBezTo>
                  <a:pt x="405" y="65"/>
                  <a:pt x="411" y="39"/>
                  <a:pt x="411" y="35"/>
                </a:cubicBezTo>
                <a:cubicBezTo>
                  <a:pt x="411" y="32"/>
                  <a:pt x="399" y="30"/>
                  <a:pt x="374" y="29"/>
                </a:cubicBezTo>
                <a:cubicBezTo>
                  <a:pt x="365" y="29"/>
                  <a:pt x="358" y="29"/>
                  <a:pt x="355" y="28"/>
                </a:cubicBezTo>
                <a:cubicBezTo>
                  <a:pt x="352" y="27"/>
                  <a:pt x="351" y="25"/>
                  <a:pt x="351" y="22"/>
                </a:cubicBezTo>
                <a:cubicBezTo>
                  <a:pt x="351" y="21"/>
                  <a:pt x="351" y="19"/>
                  <a:pt x="352" y="14"/>
                </a:cubicBezTo>
                <a:cubicBezTo>
                  <a:pt x="354" y="7"/>
                  <a:pt x="355" y="3"/>
                  <a:pt x="356" y="2"/>
                </a:cubicBezTo>
                <a:cubicBezTo>
                  <a:pt x="357" y="1"/>
                  <a:pt x="360" y="1"/>
                  <a:pt x="366" y="0"/>
                </a:cubicBezTo>
                <a:cubicBezTo>
                  <a:pt x="368" y="0"/>
                  <a:pt x="377" y="1"/>
                  <a:pt x="393" y="1"/>
                </a:cubicBezTo>
                <a:cubicBezTo>
                  <a:pt x="409" y="1"/>
                  <a:pt x="429" y="2"/>
                  <a:pt x="453" y="2"/>
                </a:cubicBezTo>
                <a:cubicBezTo>
                  <a:pt x="479" y="2"/>
                  <a:pt x="499" y="1"/>
                  <a:pt x="513" y="1"/>
                </a:cubicBezTo>
                <a:cubicBezTo>
                  <a:pt x="527" y="1"/>
                  <a:pt x="535" y="0"/>
                  <a:pt x="536" y="0"/>
                </a:cubicBezTo>
                <a:cubicBezTo>
                  <a:pt x="544" y="0"/>
                  <a:pt x="547" y="3"/>
                  <a:pt x="547" y="7"/>
                </a:cubicBezTo>
                <a:cubicBezTo>
                  <a:pt x="547" y="18"/>
                  <a:pt x="545" y="25"/>
                  <a:pt x="540" y="28"/>
                </a:cubicBezTo>
                <a:lnTo>
                  <a:pt x="538" y="28"/>
                </a:lnTo>
                <a:cubicBezTo>
                  <a:pt x="537" y="28"/>
                  <a:pt x="536" y="28"/>
                  <a:pt x="535" y="28"/>
                </a:cubicBezTo>
                <a:cubicBezTo>
                  <a:pt x="534" y="28"/>
                  <a:pt x="532" y="28"/>
                  <a:pt x="531" y="28"/>
                </a:cubicBezTo>
                <a:cubicBezTo>
                  <a:pt x="529" y="28"/>
                  <a:pt x="527" y="29"/>
                  <a:pt x="525" y="29"/>
                </a:cubicBezTo>
                <a:cubicBezTo>
                  <a:pt x="523" y="30"/>
                  <a:pt x="521" y="30"/>
                  <a:pt x="519" y="29"/>
                </a:cubicBezTo>
                <a:cubicBezTo>
                  <a:pt x="503" y="30"/>
                  <a:pt x="492" y="30"/>
                  <a:pt x="487" y="31"/>
                </a:cubicBezTo>
                <a:cubicBezTo>
                  <a:pt x="483" y="32"/>
                  <a:pt x="479" y="34"/>
                  <a:pt x="476" y="38"/>
                </a:cubicBezTo>
                <a:cubicBezTo>
                  <a:pt x="474" y="40"/>
                  <a:pt x="459" y="100"/>
                  <a:pt x="430" y="220"/>
                </a:cubicBezTo>
                <a:cubicBezTo>
                  <a:pt x="400" y="338"/>
                  <a:pt x="386" y="398"/>
                  <a:pt x="385" y="399"/>
                </a:cubicBezTo>
                <a:cubicBezTo>
                  <a:pt x="385" y="402"/>
                  <a:pt x="386" y="404"/>
                  <a:pt x="388" y="404"/>
                </a:cubicBezTo>
                <a:cubicBezTo>
                  <a:pt x="391" y="405"/>
                  <a:pt x="403" y="406"/>
                  <a:pt x="422" y="407"/>
                </a:cubicBezTo>
                <a:lnTo>
                  <a:pt x="442" y="407"/>
                </a:lnTo>
                <a:cubicBezTo>
                  <a:pt x="445" y="411"/>
                  <a:pt x="446" y="412"/>
                  <a:pt x="446" y="413"/>
                </a:cubicBezTo>
                <a:cubicBezTo>
                  <a:pt x="446" y="413"/>
                  <a:pt x="445" y="417"/>
                  <a:pt x="444" y="424"/>
                </a:cubicBezTo>
                <a:cubicBezTo>
                  <a:pt x="442" y="430"/>
                  <a:pt x="440" y="434"/>
                  <a:pt x="437" y="436"/>
                </a:cubicBezTo>
                <a:lnTo>
                  <a:pt x="428" y="436"/>
                </a:lnTo>
                <a:cubicBezTo>
                  <a:pt x="412" y="436"/>
                  <a:pt x="384" y="435"/>
                  <a:pt x="342" y="435"/>
                </a:cubicBezTo>
                <a:cubicBezTo>
                  <a:pt x="328" y="435"/>
                  <a:pt x="315" y="435"/>
                  <a:pt x="302" y="435"/>
                </a:cubicBezTo>
                <a:cubicBezTo>
                  <a:pt x="290" y="435"/>
                  <a:pt x="280" y="435"/>
                  <a:pt x="273" y="435"/>
                </a:cubicBezTo>
                <a:cubicBezTo>
                  <a:pt x="266" y="435"/>
                  <a:pt x="261" y="435"/>
                  <a:pt x="260" y="436"/>
                </a:cubicBezTo>
                <a:cubicBezTo>
                  <a:pt x="252" y="436"/>
                  <a:pt x="249" y="434"/>
                  <a:pt x="249" y="430"/>
                </a:cubicBezTo>
                <a:cubicBezTo>
                  <a:pt x="249" y="428"/>
                  <a:pt x="249" y="425"/>
                  <a:pt x="251" y="421"/>
                </a:cubicBezTo>
                <a:cubicBezTo>
                  <a:pt x="253" y="413"/>
                  <a:pt x="255" y="409"/>
                  <a:pt x="257" y="408"/>
                </a:cubicBezTo>
                <a:cubicBezTo>
                  <a:pt x="259" y="407"/>
                  <a:pt x="262" y="407"/>
                  <a:pt x="267" y="407"/>
                </a:cubicBezTo>
                <a:lnTo>
                  <a:pt x="270" y="407"/>
                </a:lnTo>
                <a:cubicBezTo>
                  <a:pt x="282" y="407"/>
                  <a:pt x="295" y="406"/>
                  <a:pt x="309" y="405"/>
                </a:cubicBezTo>
                <a:cubicBezTo>
                  <a:pt x="311" y="405"/>
                  <a:pt x="313" y="405"/>
                  <a:pt x="314" y="405"/>
                </a:cubicBezTo>
                <a:cubicBezTo>
                  <a:pt x="315" y="405"/>
                  <a:pt x="316" y="404"/>
                  <a:pt x="318" y="401"/>
                </a:cubicBezTo>
                <a:cubicBezTo>
                  <a:pt x="319" y="399"/>
                  <a:pt x="321" y="397"/>
                  <a:pt x="321" y="396"/>
                </a:cubicBezTo>
                <a:cubicBezTo>
                  <a:pt x="322" y="394"/>
                  <a:pt x="324" y="390"/>
                  <a:pt x="325" y="384"/>
                </a:cubicBezTo>
                <a:cubicBezTo>
                  <a:pt x="327" y="378"/>
                  <a:pt x="328" y="372"/>
                  <a:pt x="330" y="366"/>
                </a:cubicBezTo>
                <a:cubicBezTo>
                  <a:pt x="331" y="360"/>
                  <a:pt x="333" y="351"/>
                  <a:pt x="337" y="339"/>
                </a:cubicBezTo>
                <a:cubicBezTo>
                  <a:pt x="340" y="327"/>
                  <a:pt x="342" y="317"/>
                  <a:pt x="344" y="310"/>
                </a:cubicBezTo>
                <a:cubicBezTo>
                  <a:pt x="358" y="254"/>
                  <a:pt x="365" y="226"/>
                  <a:pt x="365" y="225"/>
                </a:cubicBezTo>
                <a:cubicBezTo>
                  <a:pt x="365" y="225"/>
                  <a:pt x="334" y="225"/>
                  <a:pt x="272" y="225"/>
                </a:cubicBezTo>
                <a:lnTo>
                  <a:pt x="179" y="225"/>
                </a:lnTo>
                <a:lnTo>
                  <a:pt x="158" y="311"/>
                </a:lnTo>
                <a:cubicBezTo>
                  <a:pt x="143" y="368"/>
                  <a:pt x="136" y="397"/>
                  <a:pt x="136" y="399"/>
                </a:cubicBezTo>
                <a:cubicBezTo>
                  <a:pt x="136" y="402"/>
                  <a:pt x="138" y="404"/>
                  <a:pt x="141" y="405"/>
                </a:cubicBezTo>
                <a:cubicBezTo>
                  <a:pt x="145" y="406"/>
                  <a:pt x="155" y="407"/>
                  <a:pt x="173" y="407"/>
                </a:cubicBezTo>
                <a:lnTo>
                  <a:pt x="193" y="407"/>
                </a:lnTo>
                <a:cubicBezTo>
                  <a:pt x="195" y="411"/>
                  <a:pt x="197" y="412"/>
                  <a:pt x="197" y="413"/>
                </a:cubicBezTo>
                <a:cubicBezTo>
                  <a:pt x="197" y="413"/>
                  <a:pt x="196" y="417"/>
                  <a:pt x="195" y="424"/>
                </a:cubicBezTo>
                <a:cubicBezTo>
                  <a:pt x="193" y="430"/>
                  <a:pt x="191" y="434"/>
                  <a:pt x="188" y="436"/>
                </a:cubicBezTo>
                <a:lnTo>
                  <a:pt x="179" y="436"/>
                </a:lnTo>
                <a:cubicBezTo>
                  <a:pt x="163" y="436"/>
                  <a:pt x="135" y="435"/>
                  <a:pt x="93" y="435"/>
                </a:cubicBezTo>
                <a:cubicBezTo>
                  <a:pt x="79" y="435"/>
                  <a:pt x="65" y="435"/>
                  <a:pt x="53" y="435"/>
                </a:cubicBezTo>
                <a:cubicBezTo>
                  <a:pt x="41" y="435"/>
                  <a:pt x="31" y="435"/>
                  <a:pt x="24" y="435"/>
                </a:cubicBezTo>
                <a:cubicBezTo>
                  <a:pt x="17" y="435"/>
                  <a:pt x="12" y="435"/>
                  <a:pt x="10" y="436"/>
                </a:cubicBezTo>
                <a:cubicBezTo>
                  <a:pt x="3" y="436"/>
                  <a:pt x="0" y="434"/>
                  <a:pt x="0" y="430"/>
                </a:cubicBezTo>
                <a:cubicBezTo>
                  <a:pt x="0" y="429"/>
                  <a:pt x="0" y="426"/>
                  <a:pt x="1" y="421"/>
                </a:cubicBezTo>
                <a:cubicBezTo>
                  <a:pt x="4" y="413"/>
                  <a:pt x="6" y="409"/>
                  <a:pt x="8" y="408"/>
                </a:cubicBezTo>
                <a:cubicBezTo>
                  <a:pt x="9" y="407"/>
                  <a:pt x="13" y="407"/>
                  <a:pt x="17" y="407"/>
                </a:cubicBezTo>
                <a:lnTo>
                  <a:pt x="21" y="407"/>
                </a:lnTo>
                <a:cubicBezTo>
                  <a:pt x="33" y="407"/>
                  <a:pt x="45" y="406"/>
                  <a:pt x="59" y="405"/>
                </a:cubicBezTo>
                <a:cubicBezTo>
                  <a:pt x="65" y="404"/>
                  <a:pt x="69" y="401"/>
                  <a:pt x="72" y="398"/>
                </a:cubicBezTo>
                <a:cubicBezTo>
                  <a:pt x="73" y="396"/>
                  <a:pt x="88" y="337"/>
                  <a:pt x="118" y="220"/>
                </a:cubicBezTo>
                <a:cubicBezTo>
                  <a:pt x="147" y="103"/>
                  <a:pt x="162" y="41"/>
                  <a:pt x="162" y="35"/>
                </a:cubicBezTo>
                <a:cubicBezTo>
                  <a:pt x="162" y="32"/>
                  <a:pt x="149" y="30"/>
                  <a:pt x="125" y="2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69" name="Freeform 568"/>
          <p:cNvSpPr/>
          <p:nvPr/>
        </p:nvSpPr>
        <p:spPr>
          <a:xfrm>
            <a:off x="7123320" y="4585680"/>
            <a:ext cx="111240" cy="111240"/>
          </a:xfrm>
          <a:custGeom>
            <a:avLst/>
            <a:gdLst/>
            <a:ahLst/>
            <a:cxnLst/>
            <a:rect l="0" t="0" r="r" b="b"/>
            <a:pathLst>
              <a:path w="309" h="309">
                <a:moveTo>
                  <a:pt x="309" y="296"/>
                </a:moveTo>
                <a:cubicBezTo>
                  <a:pt x="309" y="304"/>
                  <a:pt x="305" y="309"/>
                  <a:pt x="296" y="309"/>
                </a:cubicBezTo>
                <a:cubicBezTo>
                  <a:pt x="294" y="309"/>
                  <a:pt x="289" y="305"/>
                  <a:pt x="282" y="299"/>
                </a:cubicBezTo>
                <a:cubicBezTo>
                  <a:pt x="274" y="292"/>
                  <a:pt x="254" y="272"/>
                  <a:pt x="222" y="239"/>
                </a:cubicBezTo>
                <a:lnTo>
                  <a:pt x="155" y="173"/>
                </a:lnTo>
                <a:lnTo>
                  <a:pt x="88" y="240"/>
                </a:lnTo>
                <a:cubicBezTo>
                  <a:pt x="42" y="284"/>
                  <a:pt x="19" y="307"/>
                  <a:pt x="18" y="307"/>
                </a:cubicBezTo>
                <a:cubicBezTo>
                  <a:pt x="16" y="308"/>
                  <a:pt x="15" y="309"/>
                  <a:pt x="13" y="309"/>
                </a:cubicBezTo>
                <a:cubicBezTo>
                  <a:pt x="10" y="309"/>
                  <a:pt x="7" y="307"/>
                  <a:pt x="4" y="305"/>
                </a:cubicBezTo>
                <a:cubicBezTo>
                  <a:pt x="2" y="302"/>
                  <a:pt x="0" y="299"/>
                  <a:pt x="0" y="296"/>
                </a:cubicBezTo>
                <a:cubicBezTo>
                  <a:pt x="0" y="293"/>
                  <a:pt x="3" y="288"/>
                  <a:pt x="9" y="282"/>
                </a:cubicBezTo>
                <a:cubicBezTo>
                  <a:pt x="15" y="276"/>
                  <a:pt x="35" y="255"/>
                  <a:pt x="69" y="221"/>
                </a:cubicBezTo>
                <a:lnTo>
                  <a:pt x="136" y="155"/>
                </a:lnTo>
                <a:lnTo>
                  <a:pt x="69" y="89"/>
                </a:lnTo>
                <a:cubicBezTo>
                  <a:pt x="34" y="54"/>
                  <a:pt x="14" y="34"/>
                  <a:pt x="9" y="28"/>
                </a:cubicBezTo>
                <a:cubicBezTo>
                  <a:pt x="3" y="22"/>
                  <a:pt x="0" y="17"/>
                  <a:pt x="0" y="14"/>
                </a:cubicBezTo>
                <a:cubicBezTo>
                  <a:pt x="0" y="10"/>
                  <a:pt x="1" y="7"/>
                  <a:pt x="4" y="5"/>
                </a:cubicBezTo>
                <a:cubicBezTo>
                  <a:pt x="6" y="2"/>
                  <a:pt x="10" y="1"/>
                  <a:pt x="13" y="1"/>
                </a:cubicBezTo>
                <a:cubicBezTo>
                  <a:pt x="16" y="1"/>
                  <a:pt x="17" y="1"/>
                  <a:pt x="18" y="2"/>
                </a:cubicBezTo>
                <a:cubicBezTo>
                  <a:pt x="19" y="2"/>
                  <a:pt x="42" y="26"/>
                  <a:pt x="88" y="70"/>
                </a:cubicBezTo>
                <a:lnTo>
                  <a:pt x="155" y="137"/>
                </a:lnTo>
                <a:lnTo>
                  <a:pt x="222" y="71"/>
                </a:lnTo>
                <a:cubicBezTo>
                  <a:pt x="254" y="38"/>
                  <a:pt x="274" y="18"/>
                  <a:pt x="282" y="11"/>
                </a:cubicBezTo>
                <a:cubicBezTo>
                  <a:pt x="289" y="5"/>
                  <a:pt x="294" y="0"/>
                  <a:pt x="296" y="0"/>
                </a:cubicBezTo>
                <a:cubicBezTo>
                  <a:pt x="305" y="0"/>
                  <a:pt x="309" y="6"/>
                  <a:pt x="309" y="14"/>
                </a:cubicBezTo>
                <a:cubicBezTo>
                  <a:pt x="309" y="17"/>
                  <a:pt x="307" y="21"/>
                  <a:pt x="303" y="25"/>
                </a:cubicBezTo>
                <a:cubicBezTo>
                  <a:pt x="298" y="30"/>
                  <a:pt x="278" y="51"/>
                  <a:pt x="240" y="88"/>
                </a:cubicBezTo>
                <a:lnTo>
                  <a:pt x="174" y="155"/>
                </a:lnTo>
                <a:lnTo>
                  <a:pt x="240" y="222"/>
                </a:lnTo>
                <a:cubicBezTo>
                  <a:pt x="276" y="258"/>
                  <a:pt x="296" y="278"/>
                  <a:pt x="301" y="284"/>
                </a:cubicBezTo>
                <a:cubicBezTo>
                  <a:pt x="307" y="289"/>
                  <a:pt x="309" y="293"/>
                  <a:pt x="309" y="29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70" name="Freeform 569"/>
          <p:cNvSpPr/>
          <p:nvPr/>
        </p:nvSpPr>
        <p:spPr>
          <a:xfrm>
            <a:off x="7275960" y="4541760"/>
            <a:ext cx="177120" cy="156960"/>
          </a:xfrm>
          <a:custGeom>
            <a:avLst/>
            <a:gdLst/>
            <a:ahLst/>
            <a:cxnLst/>
            <a:rect l="0" t="0" r="r" b="b"/>
            <a:pathLst>
              <a:path w="492" h="436">
                <a:moveTo>
                  <a:pt x="162" y="35"/>
                </a:moveTo>
                <a:cubicBezTo>
                  <a:pt x="162" y="32"/>
                  <a:pt x="150" y="30"/>
                  <a:pt x="125" y="29"/>
                </a:cubicBezTo>
                <a:cubicBezTo>
                  <a:pt x="115" y="29"/>
                  <a:pt x="109" y="29"/>
                  <a:pt x="106" y="28"/>
                </a:cubicBezTo>
                <a:cubicBezTo>
                  <a:pt x="103" y="28"/>
                  <a:pt x="102" y="26"/>
                  <a:pt x="102" y="23"/>
                </a:cubicBezTo>
                <a:cubicBezTo>
                  <a:pt x="102" y="19"/>
                  <a:pt x="103" y="15"/>
                  <a:pt x="104" y="10"/>
                </a:cubicBezTo>
                <a:cubicBezTo>
                  <a:pt x="106" y="5"/>
                  <a:pt x="107" y="2"/>
                  <a:pt x="109" y="0"/>
                </a:cubicBezTo>
                <a:cubicBezTo>
                  <a:pt x="110" y="0"/>
                  <a:pt x="152" y="0"/>
                  <a:pt x="237" y="0"/>
                </a:cubicBezTo>
                <a:cubicBezTo>
                  <a:pt x="308" y="0"/>
                  <a:pt x="347" y="0"/>
                  <a:pt x="356" y="0"/>
                </a:cubicBezTo>
                <a:cubicBezTo>
                  <a:pt x="364" y="0"/>
                  <a:pt x="373" y="2"/>
                  <a:pt x="381" y="4"/>
                </a:cubicBezTo>
                <a:cubicBezTo>
                  <a:pt x="412" y="11"/>
                  <a:pt x="438" y="28"/>
                  <a:pt x="459" y="55"/>
                </a:cubicBezTo>
                <a:cubicBezTo>
                  <a:pt x="481" y="81"/>
                  <a:pt x="491" y="116"/>
                  <a:pt x="492" y="161"/>
                </a:cubicBezTo>
                <a:cubicBezTo>
                  <a:pt x="492" y="228"/>
                  <a:pt x="469" y="287"/>
                  <a:pt x="424" y="340"/>
                </a:cubicBezTo>
                <a:cubicBezTo>
                  <a:pt x="378" y="393"/>
                  <a:pt x="324" y="424"/>
                  <a:pt x="263" y="435"/>
                </a:cubicBezTo>
                <a:lnTo>
                  <a:pt x="254" y="436"/>
                </a:lnTo>
                <a:lnTo>
                  <a:pt x="129" y="436"/>
                </a:lnTo>
                <a:lnTo>
                  <a:pt x="58" y="436"/>
                </a:lnTo>
                <a:lnTo>
                  <a:pt x="24" y="436"/>
                </a:lnTo>
                <a:cubicBezTo>
                  <a:pt x="14" y="436"/>
                  <a:pt x="8" y="436"/>
                  <a:pt x="5" y="435"/>
                </a:cubicBezTo>
                <a:cubicBezTo>
                  <a:pt x="2" y="434"/>
                  <a:pt x="0" y="432"/>
                  <a:pt x="0" y="429"/>
                </a:cubicBezTo>
                <a:cubicBezTo>
                  <a:pt x="0" y="429"/>
                  <a:pt x="0" y="426"/>
                  <a:pt x="2" y="421"/>
                </a:cubicBezTo>
                <a:cubicBezTo>
                  <a:pt x="3" y="414"/>
                  <a:pt x="5" y="410"/>
                  <a:pt x="7" y="409"/>
                </a:cubicBezTo>
                <a:cubicBezTo>
                  <a:pt x="8" y="408"/>
                  <a:pt x="13" y="408"/>
                  <a:pt x="21" y="407"/>
                </a:cubicBezTo>
                <a:cubicBezTo>
                  <a:pt x="33" y="407"/>
                  <a:pt x="46" y="406"/>
                  <a:pt x="60" y="405"/>
                </a:cubicBezTo>
                <a:cubicBezTo>
                  <a:pt x="66" y="404"/>
                  <a:pt x="70" y="401"/>
                  <a:pt x="72" y="398"/>
                </a:cubicBezTo>
                <a:cubicBezTo>
                  <a:pt x="73" y="396"/>
                  <a:pt x="88" y="337"/>
                  <a:pt x="118" y="220"/>
                </a:cubicBezTo>
                <a:cubicBezTo>
                  <a:pt x="147" y="103"/>
                  <a:pt x="162" y="41"/>
                  <a:pt x="162" y="35"/>
                </a:cubicBezTo>
                <a:moveTo>
                  <a:pt x="428" y="136"/>
                </a:moveTo>
                <a:cubicBezTo>
                  <a:pt x="428" y="120"/>
                  <a:pt x="426" y="106"/>
                  <a:pt x="421" y="93"/>
                </a:cubicBezTo>
                <a:cubicBezTo>
                  <a:pt x="416" y="80"/>
                  <a:pt x="411" y="70"/>
                  <a:pt x="404" y="63"/>
                </a:cubicBezTo>
                <a:cubicBezTo>
                  <a:pt x="398" y="56"/>
                  <a:pt x="390" y="50"/>
                  <a:pt x="381" y="44"/>
                </a:cubicBezTo>
                <a:cubicBezTo>
                  <a:pt x="371" y="39"/>
                  <a:pt x="363" y="36"/>
                  <a:pt x="356" y="34"/>
                </a:cubicBezTo>
                <a:cubicBezTo>
                  <a:pt x="349" y="33"/>
                  <a:pt x="341" y="31"/>
                  <a:pt x="334" y="30"/>
                </a:cubicBezTo>
                <a:cubicBezTo>
                  <a:pt x="333" y="30"/>
                  <a:pt x="330" y="30"/>
                  <a:pt x="325" y="30"/>
                </a:cubicBezTo>
                <a:cubicBezTo>
                  <a:pt x="320" y="30"/>
                  <a:pt x="313" y="30"/>
                  <a:pt x="306" y="30"/>
                </a:cubicBezTo>
                <a:cubicBezTo>
                  <a:pt x="299" y="30"/>
                  <a:pt x="292" y="30"/>
                  <a:pt x="285" y="29"/>
                </a:cubicBezTo>
                <a:lnTo>
                  <a:pt x="258" y="29"/>
                </a:lnTo>
                <a:cubicBezTo>
                  <a:pt x="239" y="29"/>
                  <a:pt x="228" y="31"/>
                  <a:pt x="226" y="35"/>
                </a:cubicBezTo>
                <a:cubicBezTo>
                  <a:pt x="225" y="37"/>
                  <a:pt x="209" y="98"/>
                  <a:pt x="179" y="220"/>
                </a:cubicBezTo>
                <a:cubicBezTo>
                  <a:pt x="148" y="341"/>
                  <a:pt x="133" y="402"/>
                  <a:pt x="133" y="403"/>
                </a:cubicBezTo>
                <a:cubicBezTo>
                  <a:pt x="133" y="405"/>
                  <a:pt x="135" y="406"/>
                  <a:pt x="140" y="406"/>
                </a:cubicBezTo>
                <a:cubicBezTo>
                  <a:pt x="145" y="406"/>
                  <a:pt x="161" y="406"/>
                  <a:pt x="190" y="406"/>
                </a:cubicBezTo>
                <a:cubicBezTo>
                  <a:pt x="192" y="406"/>
                  <a:pt x="196" y="406"/>
                  <a:pt x="202" y="406"/>
                </a:cubicBezTo>
                <a:cubicBezTo>
                  <a:pt x="208" y="406"/>
                  <a:pt x="213" y="407"/>
                  <a:pt x="217" y="407"/>
                </a:cubicBezTo>
                <a:cubicBezTo>
                  <a:pt x="271" y="407"/>
                  <a:pt x="315" y="390"/>
                  <a:pt x="350" y="355"/>
                </a:cubicBezTo>
                <a:cubicBezTo>
                  <a:pt x="365" y="340"/>
                  <a:pt x="378" y="322"/>
                  <a:pt x="388" y="301"/>
                </a:cubicBezTo>
                <a:cubicBezTo>
                  <a:pt x="398" y="281"/>
                  <a:pt x="407" y="254"/>
                  <a:pt x="415" y="220"/>
                </a:cubicBezTo>
                <a:cubicBezTo>
                  <a:pt x="424" y="186"/>
                  <a:pt x="428" y="158"/>
                  <a:pt x="428" y="13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71" name="TextBox 570"/>
          <p:cNvSpPr txBox="1"/>
          <p:nvPr/>
        </p:nvSpPr>
        <p:spPr>
          <a:xfrm>
            <a:off x="3864240" y="4524480"/>
            <a:ext cx="165564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を連結して </a:t>
            </a:r>
            <a:endParaRPr lang="en-US" sz="2170" b="0" u="none" strike="noStrike">
              <a:solidFill>
                <a:srgbClr val="000000"/>
              </a:solidFill>
              <a:effectLst/>
              <a:uFillTx/>
              <a:latin typeface="Times New Roman"/>
            </a:endParaRPr>
          </a:p>
        </p:txBody>
      </p:sp>
      <p:sp>
        <p:nvSpPr>
          <p:cNvPr id="572" name="TextBox 571"/>
          <p:cNvSpPr txBox="1"/>
          <p:nvPr/>
        </p:nvSpPr>
        <p:spPr>
          <a:xfrm>
            <a:off x="7478640" y="4524480"/>
            <a:ext cx="400032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により線型写像して統合して最</a:t>
            </a:r>
            <a:endParaRPr lang="en-US" sz="2170" b="0" u="none" strike="noStrike">
              <a:solidFill>
                <a:srgbClr val="000000"/>
              </a:solidFill>
              <a:effectLst/>
              <a:uFillTx/>
              <a:latin typeface="Times New Roman"/>
            </a:endParaRPr>
          </a:p>
        </p:txBody>
      </p:sp>
      <p:sp>
        <p:nvSpPr>
          <p:cNvPr id="573" name="Freeform 572"/>
          <p:cNvSpPr/>
          <p:nvPr/>
        </p:nvSpPr>
        <p:spPr>
          <a:xfrm>
            <a:off x="3318480" y="5536080"/>
            <a:ext cx="256680" cy="253080"/>
          </a:xfrm>
          <a:custGeom>
            <a:avLst/>
            <a:gdLst/>
            <a:ahLst/>
            <a:cxnLst/>
            <a:rect l="0" t="0" r="r" b="b"/>
            <a:pathLst>
              <a:path w="713" h="703">
                <a:moveTo>
                  <a:pt x="494" y="54"/>
                </a:moveTo>
                <a:cubicBezTo>
                  <a:pt x="494" y="42"/>
                  <a:pt x="503" y="30"/>
                  <a:pt x="521" y="18"/>
                </a:cubicBezTo>
                <a:cubicBezTo>
                  <a:pt x="539" y="6"/>
                  <a:pt x="555" y="0"/>
                  <a:pt x="570" y="0"/>
                </a:cubicBezTo>
                <a:cubicBezTo>
                  <a:pt x="579" y="0"/>
                  <a:pt x="584" y="5"/>
                  <a:pt x="583" y="14"/>
                </a:cubicBezTo>
                <a:lnTo>
                  <a:pt x="583" y="142"/>
                </a:lnTo>
                <a:cubicBezTo>
                  <a:pt x="583" y="239"/>
                  <a:pt x="587" y="335"/>
                  <a:pt x="595" y="431"/>
                </a:cubicBezTo>
                <a:cubicBezTo>
                  <a:pt x="600" y="509"/>
                  <a:pt x="609" y="567"/>
                  <a:pt x="624" y="607"/>
                </a:cubicBezTo>
                <a:cubicBezTo>
                  <a:pt x="625" y="609"/>
                  <a:pt x="626" y="611"/>
                  <a:pt x="627" y="613"/>
                </a:cubicBezTo>
                <a:cubicBezTo>
                  <a:pt x="627" y="615"/>
                  <a:pt x="629" y="616"/>
                  <a:pt x="631" y="616"/>
                </a:cubicBezTo>
                <a:cubicBezTo>
                  <a:pt x="634" y="617"/>
                  <a:pt x="635" y="618"/>
                  <a:pt x="635" y="619"/>
                </a:cubicBezTo>
                <a:cubicBezTo>
                  <a:pt x="635" y="620"/>
                  <a:pt x="636" y="621"/>
                  <a:pt x="639" y="621"/>
                </a:cubicBezTo>
                <a:cubicBezTo>
                  <a:pt x="642" y="621"/>
                  <a:pt x="644" y="622"/>
                  <a:pt x="645" y="623"/>
                </a:cubicBezTo>
                <a:lnTo>
                  <a:pt x="655" y="617"/>
                </a:lnTo>
                <a:cubicBezTo>
                  <a:pt x="675" y="608"/>
                  <a:pt x="690" y="603"/>
                  <a:pt x="699" y="603"/>
                </a:cubicBezTo>
                <a:cubicBezTo>
                  <a:pt x="708" y="603"/>
                  <a:pt x="713" y="607"/>
                  <a:pt x="713" y="616"/>
                </a:cubicBezTo>
                <a:cubicBezTo>
                  <a:pt x="713" y="618"/>
                  <a:pt x="711" y="622"/>
                  <a:pt x="709" y="626"/>
                </a:cubicBezTo>
                <a:cubicBezTo>
                  <a:pt x="700" y="638"/>
                  <a:pt x="682" y="651"/>
                  <a:pt x="655" y="664"/>
                </a:cubicBezTo>
                <a:cubicBezTo>
                  <a:pt x="629" y="678"/>
                  <a:pt x="605" y="684"/>
                  <a:pt x="583" y="685"/>
                </a:cubicBezTo>
                <a:cubicBezTo>
                  <a:pt x="574" y="685"/>
                  <a:pt x="566" y="684"/>
                  <a:pt x="559" y="681"/>
                </a:cubicBezTo>
                <a:cubicBezTo>
                  <a:pt x="552" y="678"/>
                  <a:pt x="547" y="672"/>
                  <a:pt x="543" y="665"/>
                </a:cubicBezTo>
                <a:cubicBezTo>
                  <a:pt x="538" y="658"/>
                  <a:pt x="536" y="652"/>
                  <a:pt x="535" y="648"/>
                </a:cubicBezTo>
                <a:cubicBezTo>
                  <a:pt x="533" y="644"/>
                  <a:pt x="531" y="637"/>
                  <a:pt x="528" y="627"/>
                </a:cubicBezTo>
                <a:cubicBezTo>
                  <a:pt x="522" y="601"/>
                  <a:pt x="517" y="580"/>
                  <a:pt x="515" y="562"/>
                </a:cubicBezTo>
                <a:cubicBezTo>
                  <a:pt x="512" y="545"/>
                  <a:pt x="511" y="533"/>
                  <a:pt x="510" y="526"/>
                </a:cubicBezTo>
                <a:cubicBezTo>
                  <a:pt x="510" y="520"/>
                  <a:pt x="509" y="515"/>
                  <a:pt x="507" y="514"/>
                </a:cubicBezTo>
                <a:lnTo>
                  <a:pt x="507" y="511"/>
                </a:lnTo>
                <a:lnTo>
                  <a:pt x="388" y="511"/>
                </a:lnTo>
                <a:lnTo>
                  <a:pt x="270" y="510"/>
                </a:lnTo>
                <a:lnTo>
                  <a:pt x="258" y="527"/>
                </a:lnTo>
                <a:cubicBezTo>
                  <a:pt x="213" y="593"/>
                  <a:pt x="177" y="639"/>
                  <a:pt x="150" y="664"/>
                </a:cubicBezTo>
                <a:cubicBezTo>
                  <a:pt x="123" y="690"/>
                  <a:pt x="100" y="703"/>
                  <a:pt x="81" y="703"/>
                </a:cubicBezTo>
                <a:cubicBezTo>
                  <a:pt x="61" y="704"/>
                  <a:pt x="43" y="696"/>
                  <a:pt x="26" y="680"/>
                </a:cubicBezTo>
                <a:cubicBezTo>
                  <a:pt x="10" y="663"/>
                  <a:pt x="1" y="643"/>
                  <a:pt x="0" y="619"/>
                </a:cubicBezTo>
                <a:cubicBezTo>
                  <a:pt x="0" y="600"/>
                  <a:pt x="5" y="583"/>
                  <a:pt x="15" y="568"/>
                </a:cubicBezTo>
                <a:cubicBezTo>
                  <a:pt x="24" y="553"/>
                  <a:pt x="33" y="545"/>
                  <a:pt x="40" y="545"/>
                </a:cubicBezTo>
                <a:cubicBezTo>
                  <a:pt x="44" y="545"/>
                  <a:pt x="47" y="547"/>
                  <a:pt x="48" y="550"/>
                </a:cubicBezTo>
                <a:cubicBezTo>
                  <a:pt x="49" y="553"/>
                  <a:pt x="51" y="558"/>
                  <a:pt x="53" y="564"/>
                </a:cubicBezTo>
                <a:cubicBezTo>
                  <a:pt x="54" y="571"/>
                  <a:pt x="57" y="577"/>
                  <a:pt x="60" y="582"/>
                </a:cubicBezTo>
                <a:cubicBezTo>
                  <a:pt x="73" y="598"/>
                  <a:pt x="90" y="607"/>
                  <a:pt x="109" y="607"/>
                </a:cubicBezTo>
                <a:cubicBezTo>
                  <a:pt x="132" y="607"/>
                  <a:pt x="170" y="569"/>
                  <a:pt x="223" y="494"/>
                </a:cubicBezTo>
                <a:cubicBezTo>
                  <a:pt x="316" y="362"/>
                  <a:pt x="397" y="228"/>
                  <a:pt x="463" y="93"/>
                </a:cubicBezTo>
                <a:lnTo>
                  <a:pt x="479" y="62"/>
                </a:lnTo>
                <a:lnTo>
                  <a:pt x="486" y="62"/>
                </a:lnTo>
                <a:cubicBezTo>
                  <a:pt x="490" y="62"/>
                  <a:pt x="492" y="62"/>
                  <a:pt x="493" y="61"/>
                </a:cubicBezTo>
                <a:cubicBezTo>
                  <a:pt x="494" y="61"/>
                  <a:pt x="494" y="58"/>
                  <a:pt x="494" y="54"/>
                </a:cubicBezTo>
                <a:moveTo>
                  <a:pt x="501" y="433"/>
                </a:moveTo>
                <a:cubicBezTo>
                  <a:pt x="498" y="382"/>
                  <a:pt x="496" y="341"/>
                  <a:pt x="495" y="309"/>
                </a:cubicBezTo>
                <a:cubicBezTo>
                  <a:pt x="494" y="277"/>
                  <a:pt x="493" y="251"/>
                  <a:pt x="493" y="230"/>
                </a:cubicBezTo>
                <a:cubicBezTo>
                  <a:pt x="493" y="210"/>
                  <a:pt x="493" y="196"/>
                  <a:pt x="492" y="188"/>
                </a:cubicBezTo>
                <a:lnTo>
                  <a:pt x="492" y="133"/>
                </a:lnTo>
                <a:lnTo>
                  <a:pt x="482" y="152"/>
                </a:lnTo>
                <a:cubicBezTo>
                  <a:pt x="442" y="232"/>
                  <a:pt x="397" y="313"/>
                  <a:pt x="345" y="395"/>
                </a:cubicBezTo>
                <a:lnTo>
                  <a:pt x="309" y="452"/>
                </a:lnTo>
                <a:lnTo>
                  <a:pt x="307" y="456"/>
                </a:lnTo>
                <a:lnTo>
                  <a:pt x="308" y="456"/>
                </a:lnTo>
                <a:lnTo>
                  <a:pt x="319" y="452"/>
                </a:lnTo>
                <a:lnTo>
                  <a:pt x="328" y="449"/>
                </a:lnTo>
                <a:lnTo>
                  <a:pt x="503" y="449"/>
                </a:lnTo>
                <a:lnTo>
                  <a:pt x="501" y="433"/>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74" name="Freeform 573"/>
          <p:cNvSpPr/>
          <p:nvPr/>
        </p:nvSpPr>
        <p:spPr>
          <a:xfrm>
            <a:off x="3610080" y="5481360"/>
            <a:ext cx="234000" cy="157320"/>
          </a:xfrm>
          <a:custGeom>
            <a:avLst/>
            <a:gdLst/>
            <a:ahLst/>
            <a:cxnLst/>
            <a:rect l="0" t="0" r="r" b="b"/>
            <a:pathLst>
              <a:path w="650" h="437">
                <a:moveTo>
                  <a:pt x="164" y="35"/>
                </a:moveTo>
                <a:cubicBezTo>
                  <a:pt x="164" y="32"/>
                  <a:pt x="151" y="31"/>
                  <a:pt x="127" y="30"/>
                </a:cubicBezTo>
                <a:cubicBezTo>
                  <a:pt x="117" y="30"/>
                  <a:pt x="110" y="30"/>
                  <a:pt x="107" y="29"/>
                </a:cubicBezTo>
                <a:cubicBezTo>
                  <a:pt x="104" y="29"/>
                  <a:pt x="103" y="27"/>
                  <a:pt x="103" y="23"/>
                </a:cubicBezTo>
                <a:cubicBezTo>
                  <a:pt x="103" y="22"/>
                  <a:pt x="103" y="20"/>
                  <a:pt x="104" y="16"/>
                </a:cubicBezTo>
                <a:cubicBezTo>
                  <a:pt x="105" y="15"/>
                  <a:pt x="105" y="13"/>
                  <a:pt x="105" y="11"/>
                </a:cubicBezTo>
                <a:cubicBezTo>
                  <a:pt x="106" y="10"/>
                  <a:pt x="106" y="9"/>
                  <a:pt x="106" y="8"/>
                </a:cubicBezTo>
                <a:cubicBezTo>
                  <a:pt x="106" y="8"/>
                  <a:pt x="107" y="7"/>
                  <a:pt x="107" y="5"/>
                </a:cubicBezTo>
                <a:cubicBezTo>
                  <a:pt x="108" y="3"/>
                  <a:pt x="109" y="3"/>
                  <a:pt x="109" y="3"/>
                </a:cubicBezTo>
                <a:cubicBezTo>
                  <a:pt x="109" y="3"/>
                  <a:pt x="110" y="3"/>
                  <a:pt x="111" y="2"/>
                </a:cubicBezTo>
                <a:cubicBezTo>
                  <a:pt x="113" y="1"/>
                  <a:pt x="114" y="0"/>
                  <a:pt x="114" y="1"/>
                </a:cubicBezTo>
                <a:cubicBezTo>
                  <a:pt x="115" y="1"/>
                  <a:pt x="117" y="1"/>
                  <a:pt x="120" y="1"/>
                </a:cubicBezTo>
                <a:cubicBezTo>
                  <a:pt x="122" y="0"/>
                  <a:pt x="125" y="0"/>
                  <a:pt x="127" y="0"/>
                </a:cubicBezTo>
                <a:cubicBezTo>
                  <a:pt x="130" y="0"/>
                  <a:pt x="136" y="0"/>
                  <a:pt x="146" y="0"/>
                </a:cubicBezTo>
                <a:cubicBezTo>
                  <a:pt x="157" y="0"/>
                  <a:pt x="166" y="0"/>
                  <a:pt x="175" y="1"/>
                </a:cubicBezTo>
                <a:cubicBezTo>
                  <a:pt x="209" y="1"/>
                  <a:pt x="228" y="1"/>
                  <a:pt x="233" y="1"/>
                </a:cubicBezTo>
                <a:cubicBezTo>
                  <a:pt x="238" y="1"/>
                  <a:pt x="242" y="2"/>
                  <a:pt x="243" y="4"/>
                </a:cubicBezTo>
                <a:cubicBezTo>
                  <a:pt x="244" y="5"/>
                  <a:pt x="252" y="65"/>
                  <a:pt x="267" y="184"/>
                </a:cubicBezTo>
                <a:lnTo>
                  <a:pt x="290" y="363"/>
                </a:lnTo>
                <a:lnTo>
                  <a:pt x="305" y="339"/>
                </a:lnTo>
                <a:cubicBezTo>
                  <a:pt x="315" y="324"/>
                  <a:pt x="328" y="302"/>
                  <a:pt x="345" y="275"/>
                </a:cubicBezTo>
                <a:cubicBezTo>
                  <a:pt x="362" y="247"/>
                  <a:pt x="381" y="217"/>
                  <a:pt x="402" y="185"/>
                </a:cubicBezTo>
                <a:cubicBezTo>
                  <a:pt x="476" y="66"/>
                  <a:pt x="514" y="6"/>
                  <a:pt x="514" y="6"/>
                </a:cubicBezTo>
                <a:cubicBezTo>
                  <a:pt x="515" y="5"/>
                  <a:pt x="516" y="5"/>
                  <a:pt x="516" y="4"/>
                </a:cubicBezTo>
                <a:cubicBezTo>
                  <a:pt x="517" y="3"/>
                  <a:pt x="518" y="2"/>
                  <a:pt x="519" y="2"/>
                </a:cubicBezTo>
                <a:lnTo>
                  <a:pt x="523" y="1"/>
                </a:lnTo>
                <a:lnTo>
                  <a:pt x="584" y="1"/>
                </a:lnTo>
                <a:cubicBezTo>
                  <a:pt x="591" y="1"/>
                  <a:pt x="600" y="1"/>
                  <a:pt x="610" y="1"/>
                </a:cubicBezTo>
                <a:cubicBezTo>
                  <a:pt x="619" y="1"/>
                  <a:pt x="625" y="0"/>
                  <a:pt x="628" y="0"/>
                </a:cubicBezTo>
                <a:cubicBezTo>
                  <a:pt x="642" y="0"/>
                  <a:pt x="650" y="2"/>
                  <a:pt x="650" y="7"/>
                </a:cubicBezTo>
                <a:cubicBezTo>
                  <a:pt x="650" y="9"/>
                  <a:pt x="649" y="13"/>
                  <a:pt x="648" y="18"/>
                </a:cubicBezTo>
                <a:cubicBezTo>
                  <a:pt x="647" y="23"/>
                  <a:pt x="646" y="26"/>
                  <a:pt x="646" y="26"/>
                </a:cubicBezTo>
                <a:cubicBezTo>
                  <a:pt x="644" y="29"/>
                  <a:pt x="636" y="30"/>
                  <a:pt x="622" y="30"/>
                </a:cubicBezTo>
                <a:cubicBezTo>
                  <a:pt x="605" y="30"/>
                  <a:pt x="594" y="31"/>
                  <a:pt x="590" y="32"/>
                </a:cubicBezTo>
                <a:cubicBezTo>
                  <a:pt x="585" y="33"/>
                  <a:pt x="581" y="35"/>
                  <a:pt x="578" y="39"/>
                </a:cubicBezTo>
                <a:cubicBezTo>
                  <a:pt x="577" y="41"/>
                  <a:pt x="562" y="101"/>
                  <a:pt x="532" y="219"/>
                </a:cubicBezTo>
                <a:cubicBezTo>
                  <a:pt x="503" y="339"/>
                  <a:pt x="488" y="398"/>
                  <a:pt x="488" y="400"/>
                </a:cubicBezTo>
                <a:cubicBezTo>
                  <a:pt x="488" y="401"/>
                  <a:pt x="488" y="402"/>
                  <a:pt x="488" y="403"/>
                </a:cubicBezTo>
                <a:cubicBezTo>
                  <a:pt x="489" y="403"/>
                  <a:pt x="490" y="404"/>
                  <a:pt x="493" y="405"/>
                </a:cubicBezTo>
                <a:cubicBezTo>
                  <a:pt x="495" y="407"/>
                  <a:pt x="499" y="407"/>
                  <a:pt x="504" y="407"/>
                </a:cubicBezTo>
                <a:cubicBezTo>
                  <a:pt x="508" y="406"/>
                  <a:pt x="515" y="407"/>
                  <a:pt x="525" y="408"/>
                </a:cubicBezTo>
                <a:lnTo>
                  <a:pt x="544" y="408"/>
                </a:lnTo>
                <a:cubicBezTo>
                  <a:pt x="547" y="412"/>
                  <a:pt x="548" y="414"/>
                  <a:pt x="548" y="415"/>
                </a:cubicBezTo>
                <a:cubicBezTo>
                  <a:pt x="548" y="422"/>
                  <a:pt x="547" y="428"/>
                  <a:pt x="544" y="434"/>
                </a:cubicBezTo>
                <a:cubicBezTo>
                  <a:pt x="542" y="436"/>
                  <a:pt x="538" y="437"/>
                  <a:pt x="534" y="437"/>
                </a:cubicBezTo>
                <a:cubicBezTo>
                  <a:pt x="531" y="437"/>
                  <a:pt x="523" y="437"/>
                  <a:pt x="507" y="437"/>
                </a:cubicBezTo>
                <a:cubicBezTo>
                  <a:pt x="492" y="436"/>
                  <a:pt x="473" y="436"/>
                  <a:pt x="449" y="436"/>
                </a:cubicBezTo>
                <a:cubicBezTo>
                  <a:pt x="423" y="436"/>
                  <a:pt x="403" y="436"/>
                  <a:pt x="390" y="436"/>
                </a:cubicBezTo>
                <a:cubicBezTo>
                  <a:pt x="377" y="436"/>
                  <a:pt x="369" y="436"/>
                  <a:pt x="368" y="437"/>
                </a:cubicBezTo>
                <a:cubicBezTo>
                  <a:pt x="360" y="437"/>
                  <a:pt x="357" y="435"/>
                  <a:pt x="357" y="430"/>
                </a:cubicBezTo>
                <a:cubicBezTo>
                  <a:pt x="357" y="429"/>
                  <a:pt x="357" y="426"/>
                  <a:pt x="358" y="421"/>
                </a:cubicBezTo>
                <a:cubicBezTo>
                  <a:pt x="360" y="415"/>
                  <a:pt x="362" y="411"/>
                  <a:pt x="363" y="410"/>
                </a:cubicBezTo>
                <a:cubicBezTo>
                  <a:pt x="365" y="409"/>
                  <a:pt x="370" y="408"/>
                  <a:pt x="378" y="408"/>
                </a:cubicBezTo>
                <a:cubicBezTo>
                  <a:pt x="389" y="408"/>
                  <a:pt x="402" y="407"/>
                  <a:pt x="416" y="406"/>
                </a:cubicBezTo>
                <a:cubicBezTo>
                  <a:pt x="422" y="405"/>
                  <a:pt x="426" y="402"/>
                  <a:pt x="428" y="398"/>
                </a:cubicBezTo>
                <a:cubicBezTo>
                  <a:pt x="429" y="397"/>
                  <a:pt x="437" y="366"/>
                  <a:pt x="453" y="305"/>
                </a:cubicBezTo>
                <a:cubicBezTo>
                  <a:pt x="468" y="244"/>
                  <a:pt x="483" y="184"/>
                  <a:pt x="498" y="124"/>
                </a:cubicBezTo>
                <a:cubicBezTo>
                  <a:pt x="513" y="64"/>
                  <a:pt x="520" y="34"/>
                  <a:pt x="520" y="34"/>
                </a:cubicBezTo>
                <a:lnTo>
                  <a:pt x="396" y="231"/>
                </a:lnTo>
                <a:cubicBezTo>
                  <a:pt x="313" y="365"/>
                  <a:pt x="270" y="432"/>
                  <a:pt x="268" y="434"/>
                </a:cubicBezTo>
                <a:cubicBezTo>
                  <a:pt x="267" y="435"/>
                  <a:pt x="266" y="435"/>
                  <a:pt x="266" y="435"/>
                </a:cubicBezTo>
                <a:cubicBezTo>
                  <a:pt x="263" y="437"/>
                  <a:pt x="260" y="437"/>
                  <a:pt x="255" y="437"/>
                </a:cubicBezTo>
                <a:cubicBezTo>
                  <a:pt x="249" y="437"/>
                  <a:pt x="245" y="436"/>
                  <a:pt x="244" y="433"/>
                </a:cubicBezTo>
                <a:cubicBezTo>
                  <a:pt x="243" y="431"/>
                  <a:pt x="234" y="365"/>
                  <a:pt x="218" y="234"/>
                </a:cubicBezTo>
                <a:lnTo>
                  <a:pt x="193" y="38"/>
                </a:lnTo>
                <a:lnTo>
                  <a:pt x="149" y="210"/>
                </a:lnTo>
                <a:cubicBezTo>
                  <a:pt x="121" y="325"/>
                  <a:pt x="107" y="383"/>
                  <a:pt x="107" y="387"/>
                </a:cubicBezTo>
                <a:cubicBezTo>
                  <a:pt x="109" y="401"/>
                  <a:pt x="125" y="408"/>
                  <a:pt x="153" y="408"/>
                </a:cubicBezTo>
                <a:lnTo>
                  <a:pt x="159" y="408"/>
                </a:lnTo>
                <a:cubicBezTo>
                  <a:pt x="162" y="410"/>
                  <a:pt x="163" y="412"/>
                  <a:pt x="164" y="414"/>
                </a:cubicBezTo>
                <a:cubicBezTo>
                  <a:pt x="164" y="415"/>
                  <a:pt x="163" y="419"/>
                  <a:pt x="162" y="425"/>
                </a:cubicBezTo>
                <a:cubicBezTo>
                  <a:pt x="160" y="432"/>
                  <a:pt x="158" y="436"/>
                  <a:pt x="157" y="437"/>
                </a:cubicBezTo>
                <a:cubicBezTo>
                  <a:pt x="155" y="437"/>
                  <a:pt x="152" y="437"/>
                  <a:pt x="149" y="437"/>
                </a:cubicBezTo>
                <a:cubicBezTo>
                  <a:pt x="149" y="437"/>
                  <a:pt x="146" y="437"/>
                  <a:pt x="142" y="437"/>
                </a:cubicBezTo>
                <a:cubicBezTo>
                  <a:pt x="138" y="437"/>
                  <a:pt x="130" y="437"/>
                  <a:pt x="120" y="437"/>
                </a:cubicBezTo>
                <a:cubicBezTo>
                  <a:pt x="110" y="436"/>
                  <a:pt x="96" y="436"/>
                  <a:pt x="79" y="436"/>
                </a:cubicBezTo>
                <a:cubicBezTo>
                  <a:pt x="67" y="436"/>
                  <a:pt x="53" y="436"/>
                  <a:pt x="40" y="437"/>
                </a:cubicBezTo>
                <a:cubicBezTo>
                  <a:pt x="26" y="437"/>
                  <a:pt x="18" y="437"/>
                  <a:pt x="15" y="437"/>
                </a:cubicBezTo>
                <a:cubicBezTo>
                  <a:pt x="9" y="437"/>
                  <a:pt x="5" y="437"/>
                  <a:pt x="3" y="436"/>
                </a:cubicBezTo>
                <a:cubicBezTo>
                  <a:pt x="1" y="435"/>
                  <a:pt x="0" y="433"/>
                  <a:pt x="0" y="430"/>
                </a:cubicBezTo>
                <a:cubicBezTo>
                  <a:pt x="0" y="429"/>
                  <a:pt x="1" y="426"/>
                  <a:pt x="2" y="421"/>
                </a:cubicBezTo>
                <a:cubicBezTo>
                  <a:pt x="4" y="416"/>
                  <a:pt x="5" y="413"/>
                  <a:pt x="6" y="412"/>
                </a:cubicBezTo>
                <a:cubicBezTo>
                  <a:pt x="6" y="409"/>
                  <a:pt x="11" y="408"/>
                  <a:pt x="21" y="408"/>
                </a:cubicBezTo>
                <a:cubicBezTo>
                  <a:pt x="50" y="408"/>
                  <a:pt x="69" y="399"/>
                  <a:pt x="77" y="382"/>
                </a:cubicBezTo>
                <a:cubicBezTo>
                  <a:pt x="79" y="380"/>
                  <a:pt x="94" y="323"/>
                  <a:pt x="121" y="210"/>
                </a:cubicBezTo>
                <a:cubicBezTo>
                  <a:pt x="149" y="99"/>
                  <a:pt x="163" y="40"/>
                  <a:pt x="164" y="3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75" name="Freeform 574"/>
          <p:cNvSpPr/>
          <p:nvPr/>
        </p:nvSpPr>
        <p:spPr>
          <a:xfrm>
            <a:off x="3890520" y="5528880"/>
            <a:ext cx="77760" cy="325440"/>
          </a:xfrm>
          <a:custGeom>
            <a:avLst/>
            <a:gdLst/>
            <a:ahLst/>
            <a:cxnLst/>
            <a:rect l="0" t="0" r="r" b="b"/>
            <a:pathLst>
              <a:path w="216" h="904">
                <a:moveTo>
                  <a:pt x="0" y="452"/>
                </a:moveTo>
                <a:cubicBezTo>
                  <a:pt x="0" y="410"/>
                  <a:pt x="3" y="370"/>
                  <a:pt x="9" y="333"/>
                </a:cubicBezTo>
                <a:cubicBezTo>
                  <a:pt x="15" y="296"/>
                  <a:pt x="22" y="264"/>
                  <a:pt x="29" y="237"/>
                </a:cubicBezTo>
                <a:cubicBezTo>
                  <a:pt x="37" y="210"/>
                  <a:pt x="48" y="183"/>
                  <a:pt x="64" y="157"/>
                </a:cubicBezTo>
                <a:cubicBezTo>
                  <a:pt x="78" y="131"/>
                  <a:pt x="90" y="111"/>
                  <a:pt x="98" y="97"/>
                </a:cubicBezTo>
                <a:cubicBezTo>
                  <a:pt x="107" y="82"/>
                  <a:pt x="119" y="67"/>
                  <a:pt x="136" y="50"/>
                </a:cubicBezTo>
                <a:cubicBezTo>
                  <a:pt x="153" y="33"/>
                  <a:pt x="163" y="23"/>
                  <a:pt x="166" y="19"/>
                </a:cubicBezTo>
                <a:cubicBezTo>
                  <a:pt x="169" y="15"/>
                  <a:pt x="176" y="9"/>
                  <a:pt x="188" y="0"/>
                </a:cubicBezTo>
                <a:lnTo>
                  <a:pt x="200" y="0"/>
                </a:lnTo>
                <a:lnTo>
                  <a:pt x="204" y="0"/>
                </a:lnTo>
                <a:cubicBezTo>
                  <a:pt x="212" y="0"/>
                  <a:pt x="216" y="3"/>
                  <a:pt x="216" y="8"/>
                </a:cubicBezTo>
                <a:cubicBezTo>
                  <a:pt x="216" y="10"/>
                  <a:pt x="211" y="16"/>
                  <a:pt x="201" y="27"/>
                </a:cubicBezTo>
                <a:cubicBezTo>
                  <a:pt x="191" y="38"/>
                  <a:pt x="178" y="54"/>
                  <a:pt x="164" y="75"/>
                </a:cubicBezTo>
                <a:cubicBezTo>
                  <a:pt x="150" y="96"/>
                  <a:pt x="135" y="122"/>
                  <a:pt x="120" y="153"/>
                </a:cubicBezTo>
                <a:cubicBezTo>
                  <a:pt x="105" y="183"/>
                  <a:pt x="92" y="225"/>
                  <a:pt x="82" y="277"/>
                </a:cubicBezTo>
                <a:cubicBezTo>
                  <a:pt x="72" y="330"/>
                  <a:pt x="67" y="388"/>
                  <a:pt x="67" y="452"/>
                </a:cubicBezTo>
                <a:cubicBezTo>
                  <a:pt x="67" y="516"/>
                  <a:pt x="72" y="574"/>
                  <a:pt x="82" y="626"/>
                </a:cubicBezTo>
                <a:cubicBezTo>
                  <a:pt x="92" y="677"/>
                  <a:pt x="104" y="719"/>
                  <a:pt x="119" y="751"/>
                </a:cubicBezTo>
                <a:cubicBezTo>
                  <a:pt x="133" y="783"/>
                  <a:pt x="148" y="809"/>
                  <a:pt x="163" y="829"/>
                </a:cubicBezTo>
                <a:cubicBezTo>
                  <a:pt x="178" y="849"/>
                  <a:pt x="191" y="865"/>
                  <a:pt x="201" y="877"/>
                </a:cubicBezTo>
                <a:cubicBezTo>
                  <a:pt x="211" y="889"/>
                  <a:pt x="216" y="895"/>
                  <a:pt x="216" y="896"/>
                </a:cubicBezTo>
                <a:cubicBezTo>
                  <a:pt x="216" y="901"/>
                  <a:pt x="212" y="904"/>
                  <a:pt x="203" y="904"/>
                </a:cubicBezTo>
                <a:lnTo>
                  <a:pt x="200" y="904"/>
                </a:lnTo>
                <a:lnTo>
                  <a:pt x="188" y="904"/>
                </a:lnTo>
                <a:lnTo>
                  <a:pt x="163" y="882"/>
                </a:lnTo>
                <a:cubicBezTo>
                  <a:pt x="107" y="831"/>
                  <a:pt x="65" y="767"/>
                  <a:pt x="39" y="691"/>
                </a:cubicBezTo>
                <a:cubicBezTo>
                  <a:pt x="13" y="614"/>
                  <a:pt x="0" y="535"/>
                  <a:pt x="0" y="45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76" name="Freeform 575"/>
          <p:cNvSpPr/>
          <p:nvPr/>
        </p:nvSpPr>
        <p:spPr>
          <a:xfrm>
            <a:off x="4007160" y="5546520"/>
            <a:ext cx="240840" cy="289080"/>
          </a:xfrm>
          <a:custGeom>
            <a:avLst/>
            <a:gdLst/>
            <a:ahLst/>
            <a:cxnLst/>
            <a:rect l="0" t="0" r="r" b="b"/>
            <a:pathLst>
              <a:path w="669" h="803">
                <a:moveTo>
                  <a:pt x="0" y="323"/>
                </a:moveTo>
                <a:cubicBezTo>
                  <a:pt x="0" y="268"/>
                  <a:pt x="9" y="218"/>
                  <a:pt x="29" y="175"/>
                </a:cubicBezTo>
                <a:cubicBezTo>
                  <a:pt x="48" y="132"/>
                  <a:pt x="74" y="99"/>
                  <a:pt x="106" y="74"/>
                </a:cubicBezTo>
                <a:cubicBezTo>
                  <a:pt x="139" y="49"/>
                  <a:pt x="173" y="31"/>
                  <a:pt x="208" y="19"/>
                </a:cubicBezTo>
                <a:cubicBezTo>
                  <a:pt x="244" y="7"/>
                  <a:pt x="281" y="0"/>
                  <a:pt x="321" y="0"/>
                </a:cubicBezTo>
                <a:cubicBezTo>
                  <a:pt x="350" y="0"/>
                  <a:pt x="369" y="0"/>
                  <a:pt x="376" y="1"/>
                </a:cubicBezTo>
                <a:cubicBezTo>
                  <a:pt x="460" y="10"/>
                  <a:pt x="528" y="42"/>
                  <a:pt x="583" y="96"/>
                </a:cubicBezTo>
                <a:cubicBezTo>
                  <a:pt x="636" y="151"/>
                  <a:pt x="663" y="226"/>
                  <a:pt x="663" y="323"/>
                </a:cubicBezTo>
                <a:cubicBezTo>
                  <a:pt x="663" y="374"/>
                  <a:pt x="654" y="420"/>
                  <a:pt x="636" y="463"/>
                </a:cubicBezTo>
                <a:cubicBezTo>
                  <a:pt x="607" y="527"/>
                  <a:pt x="560" y="575"/>
                  <a:pt x="493" y="606"/>
                </a:cubicBezTo>
                <a:lnTo>
                  <a:pt x="483" y="610"/>
                </a:lnTo>
                <a:cubicBezTo>
                  <a:pt x="504" y="638"/>
                  <a:pt x="529" y="652"/>
                  <a:pt x="557" y="652"/>
                </a:cubicBezTo>
                <a:lnTo>
                  <a:pt x="571" y="652"/>
                </a:lnTo>
                <a:cubicBezTo>
                  <a:pt x="615" y="652"/>
                  <a:pt x="637" y="645"/>
                  <a:pt x="637" y="629"/>
                </a:cubicBezTo>
                <a:cubicBezTo>
                  <a:pt x="637" y="625"/>
                  <a:pt x="638" y="621"/>
                  <a:pt x="641" y="618"/>
                </a:cubicBezTo>
                <a:cubicBezTo>
                  <a:pt x="644" y="615"/>
                  <a:pt x="648" y="613"/>
                  <a:pt x="653" y="613"/>
                </a:cubicBezTo>
                <a:cubicBezTo>
                  <a:pt x="664" y="613"/>
                  <a:pt x="669" y="620"/>
                  <a:pt x="669" y="635"/>
                </a:cubicBezTo>
                <a:lnTo>
                  <a:pt x="669" y="641"/>
                </a:lnTo>
                <a:cubicBezTo>
                  <a:pt x="668" y="671"/>
                  <a:pt x="662" y="699"/>
                  <a:pt x="651" y="725"/>
                </a:cubicBezTo>
                <a:cubicBezTo>
                  <a:pt x="641" y="750"/>
                  <a:pt x="626" y="769"/>
                  <a:pt x="608" y="783"/>
                </a:cubicBezTo>
                <a:cubicBezTo>
                  <a:pt x="598" y="791"/>
                  <a:pt x="586" y="797"/>
                  <a:pt x="572" y="801"/>
                </a:cubicBezTo>
                <a:cubicBezTo>
                  <a:pt x="566" y="803"/>
                  <a:pt x="556" y="803"/>
                  <a:pt x="545" y="803"/>
                </a:cubicBezTo>
                <a:cubicBezTo>
                  <a:pt x="526" y="803"/>
                  <a:pt x="509" y="800"/>
                  <a:pt x="495" y="793"/>
                </a:cubicBezTo>
                <a:cubicBezTo>
                  <a:pt x="481" y="787"/>
                  <a:pt x="470" y="775"/>
                  <a:pt x="461" y="759"/>
                </a:cubicBezTo>
                <a:cubicBezTo>
                  <a:pt x="452" y="743"/>
                  <a:pt x="445" y="728"/>
                  <a:pt x="440" y="714"/>
                </a:cubicBezTo>
                <a:cubicBezTo>
                  <a:pt x="435" y="700"/>
                  <a:pt x="429" y="680"/>
                  <a:pt x="422" y="653"/>
                </a:cubicBezTo>
                <a:cubicBezTo>
                  <a:pt x="421" y="651"/>
                  <a:pt x="421" y="648"/>
                  <a:pt x="420" y="643"/>
                </a:cubicBezTo>
                <a:cubicBezTo>
                  <a:pt x="420" y="639"/>
                  <a:pt x="419" y="636"/>
                  <a:pt x="418" y="634"/>
                </a:cubicBezTo>
                <a:cubicBezTo>
                  <a:pt x="418" y="633"/>
                  <a:pt x="417" y="632"/>
                  <a:pt x="417" y="632"/>
                </a:cubicBezTo>
                <a:lnTo>
                  <a:pt x="404" y="634"/>
                </a:lnTo>
                <a:cubicBezTo>
                  <a:pt x="396" y="635"/>
                  <a:pt x="386" y="636"/>
                  <a:pt x="372" y="636"/>
                </a:cubicBezTo>
                <a:cubicBezTo>
                  <a:pt x="359" y="637"/>
                  <a:pt x="345" y="637"/>
                  <a:pt x="331" y="638"/>
                </a:cubicBezTo>
                <a:cubicBezTo>
                  <a:pt x="308" y="638"/>
                  <a:pt x="293" y="638"/>
                  <a:pt x="287" y="637"/>
                </a:cubicBezTo>
                <a:cubicBezTo>
                  <a:pt x="200" y="627"/>
                  <a:pt x="131" y="595"/>
                  <a:pt x="78" y="541"/>
                </a:cubicBezTo>
                <a:cubicBezTo>
                  <a:pt x="26" y="488"/>
                  <a:pt x="0" y="415"/>
                  <a:pt x="0" y="323"/>
                </a:cubicBezTo>
                <a:moveTo>
                  <a:pt x="236" y="557"/>
                </a:moveTo>
                <a:cubicBezTo>
                  <a:pt x="236" y="537"/>
                  <a:pt x="245" y="520"/>
                  <a:pt x="263" y="504"/>
                </a:cubicBezTo>
                <a:cubicBezTo>
                  <a:pt x="281" y="489"/>
                  <a:pt x="304" y="482"/>
                  <a:pt x="330" y="482"/>
                </a:cubicBezTo>
                <a:cubicBezTo>
                  <a:pt x="367" y="482"/>
                  <a:pt x="401" y="501"/>
                  <a:pt x="431" y="539"/>
                </a:cubicBezTo>
                <a:lnTo>
                  <a:pt x="441" y="551"/>
                </a:lnTo>
                <a:cubicBezTo>
                  <a:pt x="442" y="552"/>
                  <a:pt x="444" y="550"/>
                  <a:pt x="448" y="547"/>
                </a:cubicBezTo>
                <a:cubicBezTo>
                  <a:pt x="452" y="543"/>
                  <a:pt x="458" y="538"/>
                  <a:pt x="464" y="532"/>
                </a:cubicBezTo>
                <a:cubicBezTo>
                  <a:pt x="499" y="489"/>
                  <a:pt x="517" y="422"/>
                  <a:pt x="517" y="331"/>
                </a:cubicBezTo>
                <a:cubicBezTo>
                  <a:pt x="517" y="271"/>
                  <a:pt x="511" y="219"/>
                  <a:pt x="501" y="179"/>
                </a:cubicBezTo>
                <a:cubicBezTo>
                  <a:pt x="490" y="138"/>
                  <a:pt x="468" y="106"/>
                  <a:pt x="436" y="83"/>
                </a:cubicBezTo>
                <a:cubicBezTo>
                  <a:pt x="408" y="61"/>
                  <a:pt x="371" y="50"/>
                  <a:pt x="325" y="50"/>
                </a:cubicBezTo>
                <a:cubicBezTo>
                  <a:pt x="315" y="50"/>
                  <a:pt x="305" y="51"/>
                  <a:pt x="294" y="53"/>
                </a:cubicBezTo>
                <a:cubicBezTo>
                  <a:pt x="283" y="56"/>
                  <a:pt x="270" y="60"/>
                  <a:pt x="255" y="66"/>
                </a:cubicBezTo>
                <a:cubicBezTo>
                  <a:pt x="240" y="72"/>
                  <a:pt x="226" y="82"/>
                  <a:pt x="212" y="96"/>
                </a:cubicBezTo>
                <a:cubicBezTo>
                  <a:pt x="198" y="109"/>
                  <a:pt x="186" y="126"/>
                  <a:pt x="176" y="145"/>
                </a:cubicBezTo>
                <a:cubicBezTo>
                  <a:pt x="156" y="185"/>
                  <a:pt x="146" y="245"/>
                  <a:pt x="146" y="324"/>
                </a:cubicBezTo>
                <a:cubicBezTo>
                  <a:pt x="146" y="381"/>
                  <a:pt x="152" y="428"/>
                  <a:pt x="164" y="467"/>
                </a:cubicBezTo>
                <a:cubicBezTo>
                  <a:pt x="176" y="505"/>
                  <a:pt x="198" y="535"/>
                  <a:pt x="229" y="558"/>
                </a:cubicBezTo>
                <a:lnTo>
                  <a:pt x="235" y="562"/>
                </a:lnTo>
                <a:cubicBezTo>
                  <a:pt x="236" y="562"/>
                  <a:pt x="236" y="560"/>
                  <a:pt x="236" y="557"/>
                </a:cubicBezTo>
                <a:moveTo>
                  <a:pt x="399" y="577"/>
                </a:moveTo>
                <a:cubicBezTo>
                  <a:pt x="383" y="544"/>
                  <a:pt x="361" y="528"/>
                  <a:pt x="333" y="528"/>
                </a:cubicBezTo>
                <a:cubicBezTo>
                  <a:pt x="320" y="528"/>
                  <a:pt x="309" y="530"/>
                  <a:pt x="298" y="535"/>
                </a:cubicBezTo>
                <a:cubicBezTo>
                  <a:pt x="288" y="540"/>
                  <a:pt x="283" y="548"/>
                  <a:pt x="283" y="560"/>
                </a:cubicBezTo>
                <a:cubicBezTo>
                  <a:pt x="283" y="579"/>
                  <a:pt x="299" y="589"/>
                  <a:pt x="331" y="589"/>
                </a:cubicBezTo>
                <a:cubicBezTo>
                  <a:pt x="360" y="589"/>
                  <a:pt x="383" y="585"/>
                  <a:pt x="399" y="57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77" name="Freeform 576"/>
          <p:cNvSpPr/>
          <p:nvPr/>
        </p:nvSpPr>
        <p:spPr>
          <a:xfrm>
            <a:off x="4292280" y="5733360"/>
            <a:ext cx="43200" cy="102600"/>
          </a:xfrm>
          <a:custGeom>
            <a:avLst/>
            <a:gdLst/>
            <a:ahLst/>
            <a:cxnLst/>
            <a:rect l="0" t="0" r="r" b="b"/>
            <a:pathLst>
              <a:path w="120" h="285">
                <a:moveTo>
                  <a:pt x="0" y="77"/>
                </a:moveTo>
                <a:cubicBezTo>
                  <a:pt x="0" y="77"/>
                  <a:pt x="0" y="70"/>
                  <a:pt x="0" y="55"/>
                </a:cubicBezTo>
                <a:cubicBezTo>
                  <a:pt x="0" y="40"/>
                  <a:pt x="5" y="27"/>
                  <a:pt x="15" y="16"/>
                </a:cubicBezTo>
                <a:cubicBezTo>
                  <a:pt x="24" y="5"/>
                  <a:pt x="38" y="0"/>
                  <a:pt x="54" y="0"/>
                </a:cubicBezTo>
                <a:cubicBezTo>
                  <a:pt x="71" y="0"/>
                  <a:pt x="86" y="7"/>
                  <a:pt x="99" y="22"/>
                </a:cubicBezTo>
                <a:cubicBezTo>
                  <a:pt x="113" y="37"/>
                  <a:pt x="120" y="64"/>
                  <a:pt x="120" y="102"/>
                </a:cubicBezTo>
                <a:cubicBezTo>
                  <a:pt x="120" y="124"/>
                  <a:pt x="117" y="144"/>
                  <a:pt x="112" y="164"/>
                </a:cubicBezTo>
                <a:cubicBezTo>
                  <a:pt x="107" y="184"/>
                  <a:pt x="100" y="201"/>
                  <a:pt x="93" y="216"/>
                </a:cubicBezTo>
                <a:cubicBezTo>
                  <a:pt x="86" y="230"/>
                  <a:pt x="78" y="242"/>
                  <a:pt x="70" y="253"/>
                </a:cubicBezTo>
                <a:cubicBezTo>
                  <a:pt x="61" y="263"/>
                  <a:pt x="54" y="271"/>
                  <a:pt x="48" y="277"/>
                </a:cubicBezTo>
                <a:cubicBezTo>
                  <a:pt x="42" y="283"/>
                  <a:pt x="38" y="286"/>
                  <a:pt x="35" y="285"/>
                </a:cubicBezTo>
                <a:cubicBezTo>
                  <a:pt x="33" y="285"/>
                  <a:pt x="29" y="282"/>
                  <a:pt x="24" y="277"/>
                </a:cubicBezTo>
                <a:cubicBezTo>
                  <a:pt x="18" y="272"/>
                  <a:pt x="15" y="268"/>
                  <a:pt x="15" y="265"/>
                </a:cubicBezTo>
                <a:cubicBezTo>
                  <a:pt x="15" y="263"/>
                  <a:pt x="19" y="258"/>
                  <a:pt x="25" y="251"/>
                </a:cubicBezTo>
                <a:cubicBezTo>
                  <a:pt x="32" y="244"/>
                  <a:pt x="40" y="235"/>
                  <a:pt x="49" y="224"/>
                </a:cubicBezTo>
                <a:cubicBezTo>
                  <a:pt x="57" y="213"/>
                  <a:pt x="65" y="198"/>
                  <a:pt x="72" y="179"/>
                </a:cubicBezTo>
                <a:cubicBezTo>
                  <a:pt x="80" y="159"/>
                  <a:pt x="84" y="137"/>
                  <a:pt x="87" y="112"/>
                </a:cubicBezTo>
                <a:lnTo>
                  <a:pt x="87" y="101"/>
                </a:lnTo>
                <a:lnTo>
                  <a:pt x="86" y="102"/>
                </a:lnTo>
                <a:cubicBezTo>
                  <a:pt x="85" y="102"/>
                  <a:pt x="83" y="103"/>
                  <a:pt x="81" y="104"/>
                </a:cubicBezTo>
                <a:cubicBezTo>
                  <a:pt x="80" y="104"/>
                  <a:pt x="78" y="105"/>
                  <a:pt x="76" y="106"/>
                </a:cubicBezTo>
                <a:cubicBezTo>
                  <a:pt x="74" y="108"/>
                  <a:pt x="71" y="108"/>
                  <a:pt x="68" y="108"/>
                </a:cubicBezTo>
                <a:cubicBezTo>
                  <a:pt x="64" y="108"/>
                  <a:pt x="61" y="108"/>
                  <a:pt x="57" y="109"/>
                </a:cubicBezTo>
                <a:cubicBezTo>
                  <a:pt x="41" y="109"/>
                  <a:pt x="27" y="104"/>
                  <a:pt x="16" y="94"/>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78" name="Freeform 577"/>
          <p:cNvSpPr/>
          <p:nvPr/>
        </p:nvSpPr>
        <p:spPr>
          <a:xfrm>
            <a:off x="4424040" y="5549760"/>
            <a:ext cx="264600" cy="223200"/>
          </a:xfrm>
          <a:custGeom>
            <a:avLst/>
            <a:gdLst/>
            <a:ahLst/>
            <a:cxnLst/>
            <a:rect l="0" t="0" r="r" b="b"/>
            <a:pathLst>
              <a:path w="735" h="620">
                <a:moveTo>
                  <a:pt x="326" y="620"/>
                </a:moveTo>
                <a:cubicBezTo>
                  <a:pt x="312" y="618"/>
                  <a:pt x="259" y="617"/>
                  <a:pt x="169" y="617"/>
                </a:cubicBezTo>
                <a:cubicBezTo>
                  <a:pt x="78" y="617"/>
                  <a:pt x="25" y="618"/>
                  <a:pt x="11" y="620"/>
                </a:cubicBezTo>
                <a:lnTo>
                  <a:pt x="0" y="620"/>
                </a:lnTo>
                <a:lnTo>
                  <a:pt x="0" y="564"/>
                </a:lnTo>
                <a:lnTo>
                  <a:pt x="98" y="564"/>
                </a:lnTo>
                <a:lnTo>
                  <a:pt x="98" y="56"/>
                </a:lnTo>
                <a:lnTo>
                  <a:pt x="0" y="56"/>
                </a:lnTo>
                <a:lnTo>
                  <a:pt x="0" y="0"/>
                </a:lnTo>
                <a:lnTo>
                  <a:pt x="11" y="0"/>
                </a:lnTo>
                <a:cubicBezTo>
                  <a:pt x="25" y="2"/>
                  <a:pt x="78" y="3"/>
                  <a:pt x="169" y="3"/>
                </a:cubicBezTo>
                <a:cubicBezTo>
                  <a:pt x="259" y="3"/>
                  <a:pt x="312" y="2"/>
                  <a:pt x="326" y="0"/>
                </a:cubicBezTo>
                <a:lnTo>
                  <a:pt x="337" y="0"/>
                </a:lnTo>
                <a:lnTo>
                  <a:pt x="337" y="56"/>
                </a:lnTo>
                <a:lnTo>
                  <a:pt x="239" y="56"/>
                </a:lnTo>
                <a:lnTo>
                  <a:pt x="239" y="314"/>
                </a:lnTo>
                <a:lnTo>
                  <a:pt x="391" y="183"/>
                </a:lnTo>
                <a:lnTo>
                  <a:pt x="537" y="56"/>
                </a:lnTo>
                <a:lnTo>
                  <a:pt x="475" y="56"/>
                </a:lnTo>
                <a:lnTo>
                  <a:pt x="475" y="0"/>
                </a:lnTo>
                <a:lnTo>
                  <a:pt x="485" y="0"/>
                </a:lnTo>
                <a:cubicBezTo>
                  <a:pt x="497" y="2"/>
                  <a:pt x="544" y="3"/>
                  <a:pt x="623" y="3"/>
                </a:cubicBezTo>
                <a:cubicBezTo>
                  <a:pt x="675" y="3"/>
                  <a:pt x="705" y="2"/>
                  <a:pt x="714" y="0"/>
                </a:cubicBezTo>
                <a:lnTo>
                  <a:pt x="720" y="0"/>
                </a:lnTo>
                <a:lnTo>
                  <a:pt x="720" y="56"/>
                </a:lnTo>
                <a:lnTo>
                  <a:pt x="625" y="56"/>
                </a:lnTo>
                <a:lnTo>
                  <a:pt x="519" y="146"/>
                </a:lnTo>
                <a:cubicBezTo>
                  <a:pt x="455" y="201"/>
                  <a:pt x="420" y="232"/>
                  <a:pt x="414" y="238"/>
                </a:cubicBezTo>
                <a:cubicBezTo>
                  <a:pt x="413" y="238"/>
                  <a:pt x="413" y="239"/>
                  <a:pt x="414" y="242"/>
                </a:cubicBezTo>
                <a:cubicBezTo>
                  <a:pt x="416" y="244"/>
                  <a:pt x="420" y="251"/>
                  <a:pt x="429" y="263"/>
                </a:cubicBezTo>
                <a:cubicBezTo>
                  <a:pt x="437" y="274"/>
                  <a:pt x="449" y="290"/>
                  <a:pt x="464" y="310"/>
                </a:cubicBezTo>
                <a:cubicBezTo>
                  <a:pt x="479" y="331"/>
                  <a:pt x="501" y="361"/>
                  <a:pt x="531" y="403"/>
                </a:cubicBezTo>
                <a:lnTo>
                  <a:pt x="651" y="563"/>
                </a:lnTo>
                <a:lnTo>
                  <a:pt x="692" y="564"/>
                </a:lnTo>
                <a:lnTo>
                  <a:pt x="735" y="564"/>
                </a:lnTo>
                <a:lnTo>
                  <a:pt x="735" y="620"/>
                </a:lnTo>
                <a:lnTo>
                  <a:pt x="726" y="620"/>
                </a:lnTo>
                <a:cubicBezTo>
                  <a:pt x="719" y="618"/>
                  <a:pt x="676" y="617"/>
                  <a:pt x="599" y="617"/>
                </a:cubicBezTo>
                <a:cubicBezTo>
                  <a:pt x="507" y="617"/>
                  <a:pt x="454" y="618"/>
                  <a:pt x="440" y="620"/>
                </a:cubicBezTo>
                <a:lnTo>
                  <a:pt x="428" y="620"/>
                </a:lnTo>
                <a:lnTo>
                  <a:pt x="428" y="564"/>
                </a:lnTo>
                <a:lnTo>
                  <a:pt x="460" y="564"/>
                </a:lnTo>
                <a:cubicBezTo>
                  <a:pt x="482" y="564"/>
                  <a:pt x="492" y="564"/>
                  <a:pt x="492" y="563"/>
                </a:cubicBezTo>
                <a:cubicBezTo>
                  <a:pt x="491" y="562"/>
                  <a:pt x="462" y="522"/>
                  <a:pt x="404" y="443"/>
                </a:cubicBezTo>
                <a:cubicBezTo>
                  <a:pt x="345" y="363"/>
                  <a:pt x="316" y="324"/>
                  <a:pt x="315" y="323"/>
                </a:cubicBezTo>
                <a:lnTo>
                  <a:pt x="239" y="389"/>
                </a:lnTo>
                <a:lnTo>
                  <a:pt x="239" y="564"/>
                </a:lnTo>
                <a:lnTo>
                  <a:pt x="337" y="564"/>
                </a:lnTo>
                <a:lnTo>
                  <a:pt x="337" y="620"/>
                </a:lnTo>
                <a:lnTo>
                  <a:pt x="326" y="6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79" name="Freeform 578"/>
          <p:cNvSpPr/>
          <p:nvPr/>
        </p:nvSpPr>
        <p:spPr>
          <a:xfrm>
            <a:off x="4729680" y="5733360"/>
            <a:ext cx="43200" cy="102600"/>
          </a:xfrm>
          <a:custGeom>
            <a:avLst/>
            <a:gdLst/>
            <a:ahLst/>
            <a:cxnLst/>
            <a:rect l="0" t="0" r="r" b="b"/>
            <a:pathLst>
              <a:path w="120" h="285">
                <a:moveTo>
                  <a:pt x="0" y="77"/>
                </a:moveTo>
                <a:cubicBezTo>
                  <a:pt x="0" y="77"/>
                  <a:pt x="0" y="70"/>
                  <a:pt x="0" y="55"/>
                </a:cubicBezTo>
                <a:cubicBezTo>
                  <a:pt x="0" y="40"/>
                  <a:pt x="4" y="27"/>
                  <a:pt x="15" y="16"/>
                </a:cubicBezTo>
                <a:cubicBezTo>
                  <a:pt x="25" y="5"/>
                  <a:pt x="38" y="0"/>
                  <a:pt x="54" y="0"/>
                </a:cubicBezTo>
                <a:cubicBezTo>
                  <a:pt x="71" y="0"/>
                  <a:pt x="86" y="7"/>
                  <a:pt x="99" y="22"/>
                </a:cubicBezTo>
                <a:cubicBezTo>
                  <a:pt x="112" y="37"/>
                  <a:pt x="119" y="64"/>
                  <a:pt x="120" y="102"/>
                </a:cubicBezTo>
                <a:cubicBezTo>
                  <a:pt x="120" y="124"/>
                  <a:pt x="117" y="144"/>
                  <a:pt x="112" y="164"/>
                </a:cubicBezTo>
                <a:cubicBezTo>
                  <a:pt x="106" y="184"/>
                  <a:pt x="100" y="201"/>
                  <a:pt x="93" y="216"/>
                </a:cubicBezTo>
                <a:cubicBezTo>
                  <a:pt x="85" y="230"/>
                  <a:pt x="78" y="242"/>
                  <a:pt x="69" y="253"/>
                </a:cubicBezTo>
                <a:cubicBezTo>
                  <a:pt x="61" y="263"/>
                  <a:pt x="53" y="271"/>
                  <a:pt x="47" y="277"/>
                </a:cubicBezTo>
                <a:cubicBezTo>
                  <a:pt x="41" y="283"/>
                  <a:pt x="38" y="286"/>
                  <a:pt x="36" y="285"/>
                </a:cubicBezTo>
                <a:cubicBezTo>
                  <a:pt x="33" y="285"/>
                  <a:pt x="29" y="282"/>
                  <a:pt x="24" y="277"/>
                </a:cubicBezTo>
                <a:cubicBezTo>
                  <a:pt x="19" y="272"/>
                  <a:pt x="16" y="268"/>
                  <a:pt x="16" y="265"/>
                </a:cubicBezTo>
                <a:cubicBezTo>
                  <a:pt x="16" y="263"/>
                  <a:pt x="19" y="258"/>
                  <a:pt x="26" y="251"/>
                </a:cubicBezTo>
                <a:cubicBezTo>
                  <a:pt x="32" y="244"/>
                  <a:pt x="40" y="235"/>
                  <a:pt x="48" y="224"/>
                </a:cubicBezTo>
                <a:cubicBezTo>
                  <a:pt x="57" y="213"/>
                  <a:pt x="65" y="198"/>
                  <a:pt x="72" y="179"/>
                </a:cubicBezTo>
                <a:cubicBezTo>
                  <a:pt x="79" y="159"/>
                  <a:pt x="84" y="137"/>
                  <a:pt x="86" y="112"/>
                </a:cubicBezTo>
                <a:lnTo>
                  <a:pt x="86" y="101"/>
                </a:lnTo>
                <a:lnTo>
                  <a:pt x="85" y="102"/>
                </a:lnTo>
                <a:cubicBezTo>
                  <a:pt x="84" y="102"/>
                  <a:pt x="83" y="103"/>
                  <a:pt x="81" y="104"/>
                </a:cubicBezTo>
                <a:cubicBezTo>
                  <a:pt x="79" y="104"/>
                  <a:pt x="77" y="105"/>
                  <a:pt x="75" y="106"/>
                </a:cubicBezTo>
                <a:cubicBezTo>
                  <a:pt x="74" y="108"/>
                  <a:pt x="71" y="108"/>
                  <a:pt x="67" y="108"/>
                </a:cubicBezTo>
                <a:cubicBezTo>
                  <a:pt x="64" y="108"/>
                  <a:pt x="60" y="108"/>
                  <a:pt x="56" y="109"/>
                </a:cubicBezTo>
                <a:cubicBezTo>
                  <a:pt x="40" y="109"/>
                  <a:pt x="27" y="104"/>
                  <a:pt x="17" y="94"/>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0" name="Freeform 579"/>
          <p:cNvSpPr/>
          <p:nvPr/>
        </p:nvSpPr>
        <p:spPr>
          <a:xfrm>
            <a:off x="4856760" y="5549760"/>
            <a:ext cx="266040" cy="225360"/>
          </a:xfrm>
          <a:custGeom>
            <a:avLst/>
            <a:gdLst/>
            <a:ahLst/>
            <a:cxnLst/>
            <a:rect l="0" t="0" r="r" b="b"/>
            <a:pathLst>
              <a:path w="739" h="626">
                <a:moveTo>
                  <a:pt x="513" y="0"/>
                </a:moveTo>
                <a:lnTo>
                  <a:pt x="524" y="0"/>
                </a:lnTo>
                <a:cubicBezTo>
                  <a:pt x="530" y="1"/>
                  <a:pt x="538" y="1"/>
                  <a:pt x="548" y="1"/>
                </a:cubicBezTo>
                <a:cubicBezTo>
                  <a:pt x="558" y="1"/>
                  <a:pt x="568" y="1"/>
                  <a:pt x="579" y="2"/>
                </a:cubicBezTo>
                <a:cubicBezTo>
                  <a:pt x="591" y="2"/>
                  <a:pt x="601" y="2"/>
                  <a:pt x="610" y="2"/>
                </a:cubicBezTo>
                <a:cubicBezTo>
                  <a:pt x="619" y="1"/>
                  <a:pt x="626" y="1"/>
                  <a:pt x="632" y="3"/>
                </a:cubicBezTo>
                <a:cubicBezTo>
                  <a:pt x="695" y="3"/>
                  <a:pt x="728" y="2"/>
                  <a:pt x="732" y="0"/>
                </a:cubicBezTo>
                <a:lnTo>
                  <a:pt x="739" y="0"/>
                </a:lnTo>
                <a:lnTo>
                  <a:pt x="739" y="56"/>
                </a:lnTo>
                <a:lnTo>
                  <a:pt x="650" y="56"/>
                </a:lnTo>
                <a:lnTo>
                  <a:pt x="530" y="335"/>
                </a:lnTo>
                <a:cubicBezTo>
                  <a:pt x="514" y="371"/>
                  <a:pt x="494" y="417"/>
                  <a:pt x="471" y="470"/>
                </a:cubicBezTo>
                <a:cubicBezTo>
                  <a:pt x="439" y="546"/>
                  <a:pt x="419" y="590"/>
                  <a:pt x="413" y="603"/>
                </a:cubicBezTo>
                <a:cubicBezTo>
                  <a:pt x="407" y="615"/>
                  <a:pt x="401" y="623"/>
                  <a:pt x="394" y="625"/>
                </a:cubicBezTo>
                <a:lnTo>
                  <a:pt x="394" y="626"/>
                </a:lnTo>
                <a:lnTo>
                  <a:pt x="348" y="626"/>
                </a:lnTo>
                <a:cubicBezTo>
                  <a:pt x="341" y="625"/>
                  <a:pt x="336" y="620"/>
                  <a:pt x="331" y="612"/>
                </a:cubicBezTo>
                <a:cubicBezTo>
                  <a:pt x="328" y="605"/>
                  <a:pt x="287" y="512"/>
                  <a:pt x="210" y="335"/>
                </a:cubicBezTo>
                <a:lnTo>
                  <a:pt x="89" y="56"/>
                </a:lnTo>
                <a:lnTo>
                  <a:pt x="0" y="56"/>
                </a:lnTo>
                <a:lnTo>
                  <a:pt x="0" y="0"/>
                </a:lnTo>
                <a:lnTo>
                  <a:pt x="10" y="0"/>
                </a:lnTo>
                <a:cubicBezTo>
                  <a:pt x="23" y="2"/>
                  <a:pt x="69" y="3"/>
                  <a:pt x="149" y="3"/>
                </a:cubicBezTo>
                <a:cubicBezTo>
                  <a:pt x="240" y="3"/>
                  <a:pt x="293" y="2"/>
                  <a:pt x="307" y="0"/>
                </a:cubicBezTo>
                <a:lnTo>
                  <a:pt x="319" y="0"/>
                </a:lnTo>
                <a:lnTo>
                  <a:pt x="319" y="56"/>
                </a:lnTo>
                <a:lnTo>
                  <a:pt x="239" y="56"/>
                </a:lnTo>
                <a:lnTo>
                  <a:pt x="325" y="255"/>
                </a:lnTo>
                <a:lnTo>
                  <a:pt x="412" y="452"/>
                </a:lnTo>
                <a:lnTo>
                  <a:pt x="422" y="428"/>
                </a:lnTo>
                <a:cubicBezTo>
                  <a:pt x="430" y="411"/>
                  <a:pt x="441" y="385"/>
                  <a:pt x="456" y="350"/>
                </a:cubicBezTo>
                <a:cubicBezTo>
                  <a:pt x="471" y="315"/>
                  <a:pt x="485" y="283"/>
                  <a:pt x="497" y="254"/>
                </a:cubicBezTo>
                <a:lnTo>
                  <a:pt x="583" y="56"/>
                </a:lnTo>
                <a:lnTo>
                  <a:pt x="504" y="56"/>
                </a:lnTo>
                <a:lnTo>
                  <a:pt x="504" y="0"/>
                </a:lnTo>
                <a:lnTo>
                  <a:pt x="513"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1" name="Freeform 580"/>
          <p:cNvSpPr/>
          <p:nvPr/>
        </p:nvSpPr>
        <p:spPr>
          <a:xfrm>
            <a:off x="5148720" y="5528880"/>
            <a:ext cx="78120" cy="325440"/>
          </a:xfrm>
          <a:custGeom>
            <a:avLst/>
            <a:gdLst/>
            <a:ahLst/>
            <a:cxnLst/>
            <a:rect l="0" t="0" r="r" b="b"/>
            <a:pathLst>
              <a:path w="217" h="904">
                <a:moveTo>
                  <a:pt x="5" y="1"/>
                </a:moveTo>
                <a:lnTo>
                  <a:pt x="8" y="0"/>
                </a:lnTo>
                <a:cubicBezTo>
                  <a:pt x="11" y="0"/>
                  <a:pt x="14" y="0"/>
                  <a:pt x="17" y="0"/>
                </a:cubicBezTo>
                <a:lnTo>
                  <a:pt x="28" y="0"/>
                </a:lnTo>
                <a:lnTo>
                  <a:pt x="54" y="22"/>
                </a:lnTo>
                <a:cubicBezTo>
                  <a:pt x="110" y="73"/>
                  <a:pt x="151" y="137"/>
                  <a:pt x="177" y="213"/>
                </a:cubicBezTo>
                <a:cubicBezTo>
                  <a:pt x="203" y="290"/>
                  <a:pt x="217" y="369"/>
                  <a:pt x="217" y="452"/>
                </a:cubicBezTo>
                <a:cubicBezTo>
                  <a:pt x="217" y="493"/>
                  <a:pt x="214" y="533"/>
                  <a:pt x="207" y="571"/>
                </a:cubicBezTo>
                <a:cubicBezTo>
                  <a:pt x="201" y="609"/>
                  <a:pt x="194" y="641"/>
                  <a:pt x="186" y="667"/>
                </a:cubicBezTo>
                <a:cubicBezTo>
                  <a:pt x="178" y="694"/>
                  <a:pt x="167" y="720"/>
                  <a:pt x="153" y="747"/>
                </a:cubicBezTo>
                <a:cubicBezTo>
                  <a:pt x="138" y="773"/>
                  <a:pt x="127" y="793"/>
                  <a:pt x="119" y="807"/>
                </a:cubicBezTo>
                <a:cubicBezTo>
                  <a:pt x="110" y="821"/>
                  <a:pt x="98" y="836"/>
                  <a:pt x="82" y="853"/>
                </a:cubicBezTo>
                <a:cubicBezTo>
                  <a:pt x="65" y="870"/>
                  <a:pt x="56" y="880"/>
                  <a:pt x="53" y="883"/>
                </a:cubicBezTo>
                <a:cubicBezTo>
                  <a:pt x="50" y="886"/>
                  <a:pt x="43" y="892"/>
                  <a:pt x="32" y="900"/>
                </a:cubicBezTo>
                <a:cubicBezTo>
                  <a:pt x="30" y="902"/>
                  <a:pt x="29" y="903"/>
                  <a:pt x="28" y="904"/>
                </a:cubicBezTo>
                <a:lnTo>
                  <a:pt x="17" y="904"/>
                </a:lnTo>
                <a:cubicBezTo>
                  <a:pt x="13" y="904"/>
                  <a:pt x="9" y="904"/>
                  <a:pt x="8" y="904"/>
                </a:cubicBezTo>
                <a:cubicBezTo>
                  <a:pt x="6" y="904"/>
                  <a:pt x="4" y="903"/>
                  <a:pt x="3" y="901"/>
                </a:cubicBezTo>
                <a:cubicBezTo>
                  <a:pt x="2" y="899"/>
                  <a:pt x="1" y="896"/>
                  <a:pt x="0" y="893"/>
                </a:cubicBezTo>
                <a:cubicBezTo>
                  <a:pt x="1" y="892"/>
                  <a:pt x="4" y="888"/>
                  <a:pt x="10" y="881"/>
                </a:cubicBezTo>
                <a:cubicBezTo>
                  <a:pt x="104" y="784"/>
                  <a:pt x="150" y="641"/>
                  <a:pt x="150" y="452"/>
                </a:cubicBezTo>
                <a:cubicBezTo>
                  <a:pt x="150" y="262"/>
                  <a:pt x="104" y="120"/>
                  <a:pt x="10" y="23"/>
                </a:cubicBezTo>
                <a:cubicBezTo>
                  <a:pt x="4" y="15"/>
                  <a:pt x="1" y="12"/>
                  <a:pt x="0" y="11"/>
                </a:cubicBezTo>
                <a:cubicBezTo>
                  <a:pt x="0" y="6"/>
                  <a:pt x="2" y="3"/>
                  <a:pt x="5"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2" name="Freeform 581"/>
          <p:cNvSpPr/>
          <p:nvPr/>
        </p:nvSpPr>
        <p:spPr>
          <a:xfrm>
            <a:off x="5365800" y="5653440"/>
            <a:ext cx="216720" cy="76320"/>
          </a:xfrm>
          <a:custGeom>
            <a:avLst/>
            <a:gdLst/>
            <a:ahLst/>
            <a:cxnLst/>
            <a:rect l="0" t="0" r="r" b="b"/>
            <a:pathLst>
              <a:path w="602" h="212">
                <a:moveTo>
                  <a:pt x="0" y="19"/>
                </a:moveTo>
                <a:cubicBezTo>
                  <a:pt x="0" y="10"/>
                  <a:pt x="4" y="4"/>
                  <a:pt x="13" y="0"/>
                </a:cubicBezTo>
                <a:lnTo>
                  <a:pt x="588" y="0"/>
                </a:lnTo>
                <a:cubicBezTo>
                  <a:pt x="597" y="5"/>
                  <a:pt x="602" y="11"/>
                  <a:pt x="602" y="19"/>
                </a:cubicBezTo>
                <a:cubicBezTo>
                  <a:pt x="602" y="25"/>
                  <a:pt x="598" y="31"/>
                  <a:pt x="589" y="36"/>
                </a:cubicBezTo>
                <a:lnTo>
                  <a:pt x="301" y="37"/>
                </a:lnTo>
                <a:lnTo>
                  <a:pt x="14" y="37"/>
                </a:lnTo>
                <a:cubicBezTo>
                  <a:pt x="5" y="34"/>
                  <a:pt x="0" y="28"/>
                  <a:pt x="0" y="19"/>
                </a:cubicBezTo>
                <a:moveTo>
                  <a:pt x="0" y="194"/>
                </a:moveTo>
                <a:cubicBezTo>
                  <a:pt x="0" y="185"/>
                  <a:pt x="5" y="179"/>
                  <a:pt x="14" y="176"/>
                </a:cubicBezTo>
                <a:lnTo>
                  <a:pt x="589" y="176"/>
                </a:lnTo>
                <a:cubicBezTo>
                  <a:pt x="598" y="182"/>
                  <a:pt x="602" y="188"/>
                  <a:pt x="602" y="194"/>
                </a:cubicBezTo>
                <a:cubicBezTo>
                  <a:pt x="602" y="202"/>
                  <a:pt x="597" y="208"/>
                  <a:pt x="588" y="212"/>
                </a:cubicBezTo>
                <a:lnTo>
                  <a:pt x="13" y="212"/>
                </a:lnTo>
                <a:cubicBezTo>
                  <a:pt x="4"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3" name="Freeform 582"/>
          <p:cNvSpPr/>
          <p:nvPr/>
        </p:nvSpPr>
        <p:spPr>
          <a:xfrm>
            <a:off x="5729040" y="5528880"/>
            <a:ext cx="44640" cy="325440"/>
          </a:xfrm>
          <a:custGeom>
            <a:avLst/>
            <a:gdLst/>
            <a:ahLst/>
            <a:cxnLst/>
            <a:rect l="0" t="0" r="r" b="b"/>
            <a:pathLst>
              <a:path w="124" h="904">
                <a:moveTo>
                  <a:pt x="0" y="904"/>
                </a:moveTo>
                <a:lnTo>
                  <a:pt x="0" y="0"/>
                </a:lnTo>
                <a:lnTo>
                  <a:pt x="124" y="0"/>
                </a:lnTo>
                <a:lnTo>
                  <a:pt x="124" y="36"/>
                </a:lnTo>
                <a:lnTo>
                  <a:pt x="37" y="36"/>
                </a:lnTo>
                <a:lnTo>
                  <a:pt x="37" y="868"/>
                </a:lnTo>
                <a:lnTo>
                  <a:pt x="124" y="868"/>
                </a:lnTo>
                <a:lnTo>
                  <a:pt x="124" y="904"/>
                </a:lnTo>
                <a:lnTo>
                  <a:pt x="0" y="904"/>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4" name="Freeform 583"/>
          <p:cNvSpPr/>
          <p:nvPr/>
        </p:nvSpPr>
        <p:spPr>
          <a:xfrm>
            <a:off x="5789160" y="5546880"/>
            <a:ext cx="168120" cy="226080"/>
          </a:xfrm>
          <a:custGeom>
            <a:avLst/>
            <a:gdLst/>
            <a:ahLst/>
            <a:cxnLst/>
            <a:rect l="0" t="0" r="r" b="b"/>
            <a:pathLst>
              <a:path w="467" h="628">
                <a:moveTo>
                  <a:pt x="14" y="586"/>
                </a:moveTo>
                <a:lnTo>
                  <a:pt x="27" y="586"/>
                </a:lnTo>
                <a:cubicBezTo>
                  <a:pt x="50" y="586"/>
                  <a:pt x="64" y="582"/>
                  <a:pt x="69" y="574"/>
                </a:cubicBezTo>
                <a:lnTo>
                  <a:pt x="69" y="567"/>
                </a:lnTo>
                <a:cubicBezTo>
                  <a:pt x="69" y="561"/>
                  <a:pt x="69" y="553"/>
                  <a:pt x="69" y="545"/>
                </a:cubicBezTo>
                <a:cubicBezTo>
                  <a:pt x="69" y="536"/>
                  <a:pt x="69" y="527"/>
                  <a:pt x="69" y="515"/>
                </a:cubicBezTo>
                <a:cubicBezTo>
                  <a:pt x="69" y="504"/>
                  <a:pt x="69" y="491"/>
                  <a:pt x="69" y="476"/>
                </a:cubicBezTo>
                <a:cubicBezTo>
                  <a:pt x="69" y="462"/>
                  <a:pt x="69" y="447"/>
                  <a:pt x="70" y="431"/>
                </a:cubicBezTo>
                <a:cubicBezTo>
                  <a:pt x="71" y="416"/>
                  <a:pt x="71" y="399"/>
                  <a:pt x="70" y="382"/>
                </a:cubicBezTo>
                <a:cubicBezTo>
                  <a:pt x="69" y="364"/>
                  <a:pt x="69" y="347"/>
                  <a:pt x="70" y="330"/>
                </a:cubicBezTo>
                <a:cubicBezTo>
                  <a:pt x="70" y="308"/>
                  <a:pt x="70" y="284"/>
                  <a:pt x="70" y="260"/>
                </a:cubicBezTo>
                <a:cubicBezTo>
                  <a:pt x="70" y="235"/>
                  <a:pt x="70" y="212"/>
                  <a:pt x="70" y="192"/>
                </a:cubicBezTo>
                <a:cubicBezTo>
                  <a:pt x="70" y="172"/>
                  <a:pt x="70" y="154"/>
                  <a:pt x="69" y="138"/>
                </a:cubicBezTo>
                <a:cubicBezTo>
                  <a:pt x="69" y="122"/>
                  <a:pt x="69" y="109"/>
                  <a:pt x="69" y="98"/>
                </a:cubicBezTo>
                <a:cubicBezTo>
                  <a:pt x="70" y="87"/>
                  <a:pt x="70" y="82"/>
                  <a:pt x="69" y="83"/>
                </a:cubicBezTo>
                <a:cubicBezTo>
                  <a:pt x="67" y="71"/>
                  <a:pt x="63" y="64"/>
                  <a:pt x="56" y="60"/>
                </a:cubicBezTo>
                <a:cubicBezTo>
                  <a:pt x="50" y="57"/>
                  <a:pt x="36" y="54"/>
                  <a:pt x="16" y="52"/>
                </a:cubicBezTo>
                <a:lnTo>
                  <a:pt x="0" y="52"/>
                </a:lnTo>
                <a:lnTo>
                  <a:pt x="0" y="31"/>
                </a:lnTo>
                <a:cubicBezTo>
                  <a:pt x="0" y="18"/>
                  <a:pt x="0" y="11"/>
                  <a:pt x="1" y="11"/>
                </a:cubicBezTo>
                <a:lnTo>
                  <a:pt x="10" y="10"/>
                </a:lnTo>
                <a:cubicBezTo>
                  <a:pt x="16" y="9"/>
                  <a:pt x="25" y="9"/>
                  <a:pt x="37" y="8"/>
                </a:cubicBezTo>
                <a:cubicBezTo>
                  <a:pt x="48" y="7"/>
                  <a:pt x="59" y="7"/>
                  <a:pt x="70" y="6"/>
                </a:cubicBezTo>
                <a:cubicBezTo>
                  <a:pt x="80" y="6"/>
                  <a:pt x="91" y="5"/>
                  <a:pt x="103" y="4"/>
                </a:cubicBezTo>
                <a:cubicBezTo>
                  <a:pt x="115" y="4"/>
                  <a:pt x="124" y="3"/>
                  <a:pt x="130" y="2"/>
                </a:cubicBezTo>
                <a:cubicBezTo>
                  <a:pt x="137" y="0"/>
                  <a:pt x="140" y="0"/>
                  <a:pt x="140" y="1"/>
                </a:cubicBezTo>
                <a:lnTo>
                  <a:pt x="143" y="1"/>
                </a:lnTo>
                <a:lnTo>
                  <a:pt x="143" y="296"/>
                </a:lnTo>
                <a:cubicBezTo>
                  <a:pt x="179" y="251"/>
                  <a:pt x="223" y="228"/>
                  <a:pt x="273" y="228"/>
                </a:cubicBezTo>
                <a:cubicBezTo>
                  <a:pt x="347" y="228"/>
                  <a:pt x="388" y="262"/>
                  <a:pt x="395" y="330"/>
                </a:cubicBezTo>
                <a:cubicBezTo>
                  <a:pt x="396" y="334"/>
                  <a:pt x="396" y="376"/>
                  <a:pt x="396" y="456"/>
                </a:cubicBezTo>
                <a:lnTo>
                  <a:pt x="396" y="533"/>
                </a:lnTo>
                <a:cubicBezTo>
                  <a:pt x="396" y="557"/>
                  <a:pt x="396" y="571"/>
                  <a:pt x="398" y="575"/>
                </a:cubicBezTo>
                <a:cubicBezTo>
                  <a:pt x="399" y="579"/>
                  <a:pt x="402" y="582"/>
                  <a:pt x="408" y="584"/>
                </a:cubicBezTo>
                <a:cubicBezTo>
                  <a:pt x="420" y="586"/>
                  <a:pt x="435" y="586"/>
                  <a:pt x="452" y="586"/>
                </a:cubicBezTo>
                <a:lnTo>
                  <a:pt x="467" y="586"/>
                </a:lnTo>
                <a:lnTo>
                  <a:pt x="467" y="628"/>
                </a:lnTo>
                <a:lnTo>
                  <a:pt x="459" y="628"/>
                </a:lnTo>
                <a:lnTo>
                  <a:pt x="437" y="627"/>
                </a:lnTo>
                <a:cubicBezTo>
                  <a:pt x="423" y="627"/>
                  <a:pt x="408" y="626"/>
                  <a:pt x="392" y="626"/>
                </a:cubicBezTo>
                <a:cubicBezTo>
                  <a:pt x="376" y="626"/>
                  <a:pt x="365" y="626"/>
                  <a:pt x="358" y="625"/>
                </a:cubicBezTo>
                <a:cubicBezTo>
                  <a:pt x="296" y="625"/>
                  <a:pt x="262" y="626"/>
                  <a:pt x="257" y="628"/>
                </a:cubicBezTo>
                <a:lnTo>
                  <a:pt x="250" y="628"/>
                </a:lnTo>
                <a:lnTo>
                  <a:pt x="250" y="586"/>
                </a:lnTo>
                <a:lnTo>
                  <a:pt x="264" y="586"/>
                </a:lnTo>
                <a:cubicBezTo>
                  <a:pt x="301" y="586"/>
                  <a:pt x="319" y="582"/>
                  <a:pt x="319" y="572"/>
                </a:cubicBezTo>
                <a:cubicBezTo>
                  <a:pt x="320" y="571"/>
                  <a:pt x="320" y="528"/>
                  <a:pt x="320" y="447"/>
                </a:cubicBezTo>
                <a:cubicBezTo>
                  <a:pt x="319" y="365"/>
                  <a:pt x="319" y="322"/>
                  <a:pt x="318" y="317"/>
                </a:cubicBezTo>
                <a:cubicBezTo>
                  <a:pt x="315" y="301"/>
                  <a:pt x="309" y="288"/>
                  <a:pt x="300" y="280"/>
                </a:cubicBezTo>
                <a:cubicBezTo>
                  <a:pt x="292" y="271"/>
                  <a:pt x="285" y="266"/>
                  <a:pt x="279" y="264"/>
                </a:cubicBezTo>
                <a:cubicBezTo>
                  <a:pt x="272" y="262"/>
                  <a:pt x="265" y="262"/>
                  <a:pt x="255" y="262"/>
                </a:cubicBezTo>
                <a:cubicBezTo>
                  <a:pt x="228" y="262"/>
                  <a:pt x="204" y="273"/>
                  <a:pt x="184" y="293"/>
                </a:cubicBezTo>
                <a:cubicBezTo>
                  <a:pt x="167" y="309"/>
                  <a:pt x="157" y="326"/>
                  <a:pt x="153" y="343"/>
                </a:cubicBezTo>
                <a:cubicBezTo>
                  <a:pt x="149" y="360"/>
                  <a:pt x="146" y="385"/>
                  <a:pt x="146" y="418"/>
                </a:cubicBezTo>
                <a:lnTo>
                  <a:pt x="146" y="475"/>
                </a:lnTo>
                <a:lnTo>
                  <a:pt x="146" y="530"/>
                </a:lnTo>
                <a:cubicBezTo>
                  <a:pt x="146" y="548"/>
                  <a:pt x="146" y="561"/>
                  <a:pt x="147" y="567"/>
                </a:cubicBezTo>
                <a:cubicBezTo>
                  <a:pt x="147" y="573"/>
                  <a:pt x="148" y="577"/>
                  <a:pt x="149" y="578"/>
                </a:cubicBezTo>
                <a:cubicBezTo>
                  <a:pt x="151" y="580"/>
                  <a:pt x="153" y="582"/>
                  <a:pt x="158" y="584"/>
                </a:cubicBezTo>
                <a:cubicBezTo>
                  <a:pt x="170" y="586"/>
                  <a:pt x="185" y="586"/>
                  <a:pt x="202" y="586"/>
                </a:cubicBezTo>
                <a:lnTo>
                  <a:pt x="216" y="586"/>
                </a:lnTo>
                <a:lnTo>
                  <a:pt x="216" y="628"/>
                </a:lnTo>
                <a:lnTo>
                  <a:pt x="209" y="628"/>
                </a:lnTo>
                <a:lnTo>
                  <a:pt x="188" y="627"/>
                </a:lnTo>
                <a:cubicBezTo>
                  <a:pt x="174" y="627"/>
                  <a:pt x="158" y="626"/>
                  <a:pt x="142" y="626"/>
                </a:cubicBezTo>
                <a:cubicBezTo>
                  <a:pt x="126" y="626"/>
                  <a:pt x="115" y="626"/>
                  <a:pt x="108" y="625"/>
                </a:cubicBezTo>
                <a:cubicBezTo>
                  <a:pt x="46" y="625"/>
                  <a:pt x="12" y="626"/>
                  <a:pt x="7" y="628"/>
                </a:cubicBezTo>
                <a:lnTo>
                  <a:pt x="0" y="628"/>
                </a:lnTo>
                <a:lnTo>
                  <a:pt x="0" y="586"/>
                </a:lnTo>
                <a:lnTo>
                  <a:pt x="14" y="58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5" name="Freeform 584"/>
          <p:cNvSpPr/>
          <p:nvPr/>
        </p:nvSpPr>
        <p:spPr>
          <a:xfrm>
            <a:off x="5970600" y="5627160"/>
            <a:ext cx="126000" cy="149400"/>
          </a:xfrm>
          <a:custGeom>
            <a:avLst/>
            <a:gdLst/>
            <a:ahLst/>
            <a:cxnLst/>
            <a:rect l="0" t="0" r="r" b="b"/>
            <a:pathLst>
              <a:path w="350" h="415">
                <a:moveTo>
                  <a:pt x="0" y="207"/>
                </a:moveTo>
                <a:cubicBezTo>
                  <a:pt x="0" y="174"/>
                  <a:pt x="6" y="144"/>
                  <a:pt x="18" y="117"/>
                </a:cubicBezTo>
                <a:cubicBezTo>
                  <a:pt x="30" y="90"/>
                  <a:pt x="45" y="68"/>
                  <a:pt x="63" y="51"/>
                </a:cubicBezTo>
                <a:cubicBezTo>
                  <a:pt x="81" y="34"/>
                  <a:pt x="101" y="22"/>
                  <a:pt x="122" y="13"/>
                </a:cubicBezTo>
                <a:cubicBezTo>
                  <a:pt x="143" y="5"/>
                  <a:pt x="163" y="0"/>
                  <a:pt x="182" y="0"/>
                </a:cubicBezTo>
                <a:cubicBezTo>
                  <a:pt x="213" y="0"/>
                  <a:pt x="241" y="5"/>
                  <a:pt x="264" y="16"/>
                </a:cubicBezTo>
                <a:cubicBezTo>
                  <a:pt x="287" y="27"/>
                  <a:pt x="304" y="42"/>
                  <a:pt x="316" y="61"/>
                </a:cubicBezTo>
                <a:cubicBezTo>
                  <a:pt x="328" y="80"/>
                  <a:pt x="336" y="100"/>
                  <a:pt x="341" y="119"/>
                </a:cubicBezTo>
                <a:cubicBezTo>
                  <a:pt x="347" y="138"/>
                  <a:pt x="350" y="159"/>
                  <a:pt x="350" y="183"/>
                </a:cubicBezTo>
                <a:cubicBezTo>
                  <a:pt x="350" y="187"/>
                  <a:pt x="348" y="191"/>
                  <a:pt x="344" y="196"/>
                </a:cubicBezTo>
                <a:lnTo>
                  <a:pt x="89" y="196"/>
                </a:lnTo>
                <a:lnTo>
                  <a:pt x="89" y="209"/>
                </a:lnTo>
                <a:cubicBezTo>
                  <a:pt x="89" y="298"/>
                  <a:pt x="119" y="353"/>
                  <a:pt x="179" y="373"/>
                </a:cubicBezTo>
                <a:cubicBezTo>
                  <a:pt x="191" y="376"/>
                  <a:pt x="204" y="378"/>
                  <a:pt x="219" y="378"/>
                </a:cubicBezTo>
                <a:cubicBezTo>
                  <a:pt x="244" y="378"/>
                  <a:pt x="265" y="368"/>
                  <a:pt x="283" y="349"/>
                </a:cubicBezTo>
                <a:cubicBezTo>
                  <a:pt x="294" y="339"/>
                  <a:pt x="302" y="326"/>
                  <a:pt x="308" y="311"/>
                </a:cubicBezTo>
                <a:lnTo>
                  <a:pt x="317" y="288"/>
                </a:lnTo>
                <a:cubicBezTo>
                  <a:pt x="319" y="287"/>
                  <a:pt x="324" y="286"/>
                  <a:pt x="331" y="286"/>
                </a:cubicBezTo>
                <a:lnTo>
                  <a:pt x="334" y="286"/>
                </a:lnTo>
                <a:cubicBezTo>
                  <a:pt x="345" y="286"/>
                  <a:pt x="350" y="289"/>
                  <a:pt x="350" y="295"/>
                </a:cubicBezTo>
                <a:cubicBezTo>
                  <a:pt x="350" y="297"/>
                  <a:pt x="349" y="301"/>
                  <a:pt x="348" y="307"/>
                </a:cubicBezTo>
                <a:cubicBezTo>
                  <a:pt x="335" y="341"/>
                  <a:pt x="316" y="367"/>
                  <a:pt x="290" y="386"/>
                </a:cubicBezTo>
                <a:cubicBezTo>
                  <a:pt x="263" y="405"/>
                  <a:pt x="234" y="415"/>
                  <a:pt x="200" y="415"/>
                </a:cubicBezTo>
                <a:cubicBezTo>
                  <a:pt x="143" y="415"/>
                  <a:pt x="96" y="394"/>
                  <a:pt x="58" y="353"/>
                </a:cubicBezTo>
                <a:cubicBezTo>
                  <a:pt x="20" y="311"/>
                  <a:pt x="1" y="262"/>
                  <a:pt x="0" y="207"/>
                </a:cubicBezTo>
                <a:moveTo>
                  <a:pt x="275" y="156"/>
                </a:moveTo>
                <a:cubicBezTo>
                  <a:pt x="269" y="79"/>
                  <a:pt x="240" y="38"/>
                  <a:pt x="190" y="33"/>
                </a:cubicBezTo>
                <a:lnTo>
                  <a:pt x="188" y="33"/>
                </a:lnTo>
                <a:cubicBezTo>
                  <a:pt x="183" y="33"/>
                  <a:pt x="178" y="33"/>
                  <a:pt x="173" y="34"/>
                </a:cubicBezTo>
                <a:cubicBezTo>
                  <a:pt x="169" y="35"/>
                  <a:pt x="161" y="37"/>
                  <a:pt x="151" y="41"/>
                </a:cubicBezTo>
                <a:cubicBezTo>
                  <a:pt x="141" y="45"/>
                  <a:pt x="132" y="52"/>
                  <a:pt x="125" y="60"/>
                </a:cubicBezTo>
                <a:cubicBezTo>
                  <a:pt x="117" y="69"/>
                  <a:pt x="111" y="81"/>
                  <a:pt x="104" y="97"/>
                </a:cubicBezTo>
                <a:cubicBezTo>
                  <a:pt x="97" y="113"/>
                  <a:pt x="92" y="133"/>
                  <a:pt x="89" y="157"/>
                </a:cubicBezTo>
                <a:lnTo>
                  <a:pt x="89" y="163"/>
                </a:lnTo>
                <a:lnTo>
                  <a:pt x="275" y="163"/>
                </a:lnTo>
                <a:lnTo>
                  <a:pt x="275" y="15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6" name="Freeform 585"/>
          <p:cNvSpPr/>
          <p:nvPr/>
        </p:nvSpPr>
        <p:spPr>
          <a:xfrm>
            <a:off x="6116760" y="5627160"/>
            <a:ext cx="149400" cy="149400"/>
          </a:xfrm>
          <a:custGeom>
            <a:avLst/>
            <a:gdLst/>
            <a:ahLst/>
            <a:cxnLst/>
            <a:rect l="0" t="0" r="r" b="b"/>
            <a:pathLst>
              <a:path w="415" h="415">
                <a:moveTo>
                  <a:pt x="93" y="129"/>
                </a:moveTo>
                <a:cubicBezTo>
                  <a:pt x="93" y="129"/>
                  <a:pt x="87" y="129"/>
                  <a:pt x="73" y="129"/>
                </a:cubicBezTo>
                <a:cubicBezTo>
                  <a:pt x="60" y="129"/>
                  <a:pt x="49" y="124"/>
                  <a:pt x="40" y="115"/>
                </a:cubicBezTo>
                <a:cubicBezTo>
                  <a:pt x="31" y="106"/>
                  <a:pt x="26" y="94"/>
                  <a:pt x="26" y="80"/>
                </a:cubicBezTo>
                <a:cubicBezTo>
                  <a:pt x="26" y="59"/>
                  <a:pt x="37" y="40"/>
                  <a:pt x="57" y="24"/>
                </a:cubicBezTo>
                <a:cubicBezTo>
                  <a:pt x="78" y="8"/>
                  <a:pt x="114" y="0"/>
                  <a:pt x="166" y="0"/>
                </a:cubicBezTo>
                <a:cubicBezTo>
                  <a:pt x="211" y="0"/>
                  <a:pt x="247" y="9"/>
                  <a:pt x="274" y="29"/>
                </a:cubicBezTo>
                <a:cubicBezTo>
                  <a:pt x="301" y="48"/>
                  <a:pt x="319" y="71"/>
                  <a:pt x="328" y="97"/>
                </a:cubicBezTo>
                <a:cubicBezTo>
                  <a:pt x="331" y="106"/>
                  <a:pt x="332" y="115"/>
                  <a:pt x="332" y="125"/>
                </a:cubicBezTo>
                <a:cubicBezTo>
                  <a:pt x="332" y="135"/>
                  <a:pt x="333" y="170"/>
                  <a:pt x="333" y="229"/>
                </a:cubicBezTo>
                <a:lnTo>
                  <a:pt x="333" y="292"/>
                </a:lnTo>
                <a:cubicBezTo>
                  <a:pt x="333" y="322"/>
                  <a:pt x="335" y="342"/>
                  <a:pt x="338" y="353"/>
                </a:cubicBezTo>
                <a:cubicBezTo>
                  <a:pt x="341" y="363"/>
                  <a:pt x="347" y="369"/>
                  <a:pt x="357" y="369"/>
                </a:cubicBezTo>
                <a:cubicBezTo>
                  <a:pt x="366" y="369"/>
                  <a:pt x="372" y="364"/>
                  <a:pt x="375" y="354"/>
                </a:cubicBezTo>
                <a:cubicBezTo>
                  <a:pt x="378" y="345"/>
                  <a:pt x="379" y="329"/>
                  <a:pt x="379" y="306"/>
                </a:cubicBezTo>
                <a:lnTo>
                  <a:pt x="379" y="273"/>
                </a:lnTo>
                <a:lnTo>
                  <a:pt x="415" y="273"/>
                </a:lnTo>
                <a:lnTo>
                  <a:pt x="415" y="309"/>
                </a:lnTo>
                <a:cubicBezTo>
                  <a:pt x="415" y="333"/>
                  <a:pt x="414" y="348"/>
                  <a:pt x="413" y="352"/>
                </a:cubicBezTo>
                <a:cubicBezTo>
                  <a:pt x="407" y="370"/>
                  <a:pt x="397" y="384"/>
                  <a:pt x="381" y="394"/>
                </a:cubicBezTo>
                <a:cubicBezTo>
                  <a:pt x="366" y="404"/>
                  <a:pt x="349" y="410"/>
                  <a:pt x="332" y="410"/>
                </a:cubicBezTo>
                <a:cubicBezTo>
                  <a:pt x="314" y="411"/>
                  <a:pt x="300" y="406"/>
                  <a:pt x="289" y="394"/>
                </a:cubicBezTo>
                <a:cubicBezTo>
                  <a:pt x="278" y="383"/>
                  <a:pt x="271" y="370"/>
                  <a:pt x="267" y="356"/>
                </a:cubicBezTo>
                <a:lnTo>
                  <a:pt x="267" y="353"/>
                </a:lnTo>
                <a:lnTo>
                  <a:pt x="266" y="355"/>
                </a:lnTo>
                <a:cubicBezTo>
                  <a:pt x="264" y="357"/>
                  <a:pt x="263" y="359"/>
                  <a:pt x="261" y="361"/>
                </a:cubicBezTo>
                <a:cubicBezTo>
                  <a:pt x="259" y="363"/>
                  <a:pt x="257" y="365"/>
                  <a:pt x="254" y="369"/>
                </a:cubicBezTo>
                <a:cubicBezTo>
                  <a:pt x="251" y="373"/>
                  <a:pt x="247" y="376"/>
                  <a:pt x="243" y="379"/>
                </a:cubicBezTo>
                <a:cubicBezTo>
                  <a:pt x="239" y="382"/>
                  <a:pt x="234" y="385"/>
                  <a:pt x="230" y="390"/>
                </a:cubicBezTo>
                <a:cubicBezTo>
                  <a:pt x="225" y="394"/>
                  <a:pt x="219" y="397"/>
                  <a:pt x="213" y="400"/>
                </a:cubicBezTo>
                <a:cubicBezTo>
                  <a:pt x="207" y="402"/>
                  <a:pt x="201" y="404"/>
                  <a:pt x="193" y="407"/>
                </a:cubicBezTo>
                <a:cubicBezTo>
                  <a:pt x="185" y="409"/>
                  <a:pt x="177" y="411"/>
                  <a:pt x="169" y="412"/>
                </a:cubicBezTo>
                <a:cubicBezTo>
                  <a:pt x="161" y="413"/>
                  <a:pt x="151" y="414"/>
                  <a:pt x="141" y="415"/>
                </a:cubicBezTo>
                <a:cubicBezTo>
                  <a:pt x="105" y="415"/>
                  <a:pt x="72" y="406"/>
                  <a:pt x="44" y="387"/>
                </a:cubicBezTo>
                <a:cubicBezTo>
                  <a:pt x="15" y="368"/>
                  <a:pt x="0" y="342"/>
                  <a:pt x="0" y="307"/>
                </a:cubicBezTo>
                <a:cubicBezTo>
                  <a:pt x="0" y="295"/>
                  <a:pt x="2" y="283"/>
                  <a:pt x="7" y="271"/>
                </a:cubicBezTo>
                <a:cubicBezTo>
                  <a:pt x="11" y="260"/>
                  <a:pt x="19" y="248"/>
                  <a:pt x="31" y="234"/>
                </a:cubicBezTo>
                <a:cubicBezTo>
                  <a:pt x="43" y="221"/>
                  <a:pt x="57" y="210"/>
                  <a:pt x="74" y="201"/>
                </a:cubicBezTo>
                <a:cubicBezTo>
                  <a:pt x="91" y="192"/>
                  <a:pt x="115" y="184"/>
                  <a:pt x="145" y="176"/>
                </a:cubicBezTo>
                <a:cubicBezTo>
                  <a:pt x="175" y="168"/>
                  <a:pt x="209" y="163"/>
                  <a:pt x="245" y="162"/>
                </a:cubicBezTo>
                <a:lnTo>
                  <a:pt x="258" y="162"/>
                </a:lnTo>
                <a:lnTo>
                  <a:pt x="258" y="142"/>
                </a:lnTo>
                <a:cubicBezTo>
                  <a:pt x="258" y="122"/>
                  <a:pt x="256" y="107"/>
                  <a:pt x="252" y="97"/>
                </a:cubicBezTo>
                <a:cubicBezTo>
                  <a:pt x="239" y="54"/>
                  <a:pt x="210" y="33"/>
                  <a:pt x="164" y="33"/>
                </a:cubicBezTo>
                <a:cubicBezTo>
                  <a:pt x="153" y="33"/>
                  <a:pt x="143" y="33"/>
                  <a:pt x="133" y="34"/>
                </a:cubicBezTo>
                <a:cubicBezTo>
                  <a:pt x="123" y="35"/>
                  <a:pt x="116" y="36"/>
                  <a:pt x="110" y="38"/>
                </a:cubicBezTo>
                <a:cubicBezTo>
                  <a:pt x="105" y="39"/>
                  <a:pt x="103" y="40"/>
                  <a:pt x="103" y="40"/>
                </a:cubicBezTo>
                <a:cubicBezTo>
                  <a:pt x="116" y="49"/>
                  <a:pt x="123" y="63"/>
                  <a:pt x="123" y="80"/>
                </a:cubicBezTo>
                <a:cubicBezTo>
                  <a:pt x="123" y="95"/>
                  <a:pt x="118" y="107"/>
                  <a:pt x="109" y="115"/>
                </a:cubicBezTo>
                <a:lnTo>
                  <a:pt x="93" y="129"/>
                </a:lnTo>
                <a:moveTo>
                  <a:pt x="83" y="309"/>
                </a:moveTo>
                <a:cubicBezTo>
                  <a:pt x="83" y="328"/>
                  <a:pt x="90" y="345"/>
                  <a:pt x="105" y="359"/>
                </a:cubicBezTo>
                <a:cubicBezTo>
                  <a:pt x="119" y="373"/>
                  <a:pt x="137" y="381"/>
                  <a:pt x="158" y="382"/>
                </a:cubicBezTo>
                <a:cubicBezTo>
                  <a:pt x="181" y="382"/>
                  <a:pt x="202" y="375"/>
                  <a:pt x="220" y="361"/>
                </a:cubicBezTo>
                <a:cubicBezTo>
                  <a:pt x="237" y="347"/>
                  <a:pt x="249" y="329"/>
                  <a:pt x="255" y="306"/>
                </a:cubicBezTo>
                <a:cubicBezTo>
                  <a:pt x="256" y="301"/>
                  <a:pt x="257" y="282"/>
                  <a:pt x="258" y="246"/>
                </a:cubicBezTo>
                <a:cubicBezTo>
                  <a:pt x="258" y="211"/>
                  <a:pt x="257" y="194"/>
                  <a:pt x="257" y="194"/>
                </a:cubicBezTo>
                <a:cubicBezTo>
                  <a:pt x="252" y="194"/>
                  <a:pt x="245" y="194"/>
                  <a:pt x="238" y="195"/>
                </a:cubicBezTo>
                <a:cubicBezTo>
                  <a:pt x="230" y="195"/>
                  <a:pt x="216" y="198"/>
                  <a:pt x="197" y="203"/>
                </a:cubicBezTo>
                <a:cubicBezTo>
                  <a:pt x="177" y="208"/>
                  <a:pt x="159" y="214"/>
                  <a:pt x="144" y="221"/>
                </a:cubicBezTo>
                <a:cubicBezTo>
                  <a:pt x="128" y="228"/>
                  <a:pt x="114" y="239"/>
                  <a:pt x="102" y="254"/>
                </a:cubicBezTo>
                <a:cubicBezTo>
                  <a:pt x="90" y="269"/>
                  <a:pt x="84" y="287"/>
                  <a:pt x="83" y="30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7" name="Freeform 586"/>
          <p:cNvSpPr/>
          <p:nvPr/>
        </p:nvSpPr>
        <p:spPr>
          <a:xfrm>
            <a:off x="6279120" y="5546880"/>
            <a:ext cx="163440" cy="229680"/>
          </a:xfrm>
          <a:custGeom>
            <a:avLst/>
            <a:gdLst/>
            <a:ahLst/>
            <a:cxnLst/>
            <a:rect l="0" t="0" r="r" b="b"/>
            <a:pathLst>
              <a:path w="454" h="638">
                <a:moveTo>
                  <a:pt x="309" y="181"/>
                </a:moveTo>
                <a:cubicBezTo>
                  <a:pt x="309" y="171"/>
                  <a:pt x="309" y="159"/>
                  <a:pt x="309" y="144"/>
                </a:cubicBezTo>
                <a:cubicBezTo>
                  <a:pt x="309" y="130"/>
                  <a:pt x="309" y="120"/>
                  <a:pt x="310" y="114"/>
                </a:cubicBezTo>
                <a:cubicBezTo>
                  <a:pt x="310" y="87"/>
                  <a:pt x="307" y="70"/>
                  <a:pt x="301" y="64"/>
                </a:cubicBezTo>
                <a:cubicBezTo>
                  <a:pt x="295" y="57"/>
                  <a:pt x="280" y="53"/>
                  <a:pt x="255" y="52"/>
                </a:cubicBezTo>
                <a:lnTo>
                  <a:pt x="239" y="52"/>
                </a:lnTo>
                <a:lnTo>
                  <a:pt x="239" y="31"/>
                </a:lnTo>
                <a:cubicBezTo>
                  <a:pt x="239" y="18"/>
                  <a:pt x="239" y="11"/>
                  <a:pt x="241" y="11"/>
                </a:cubicBezTo>
                <a:lnTo>
                  <a:pt x="250" y="10"/>
                </a:lnTo>
                <a:cubicBezTo>
                  <a:pt x="256" y="9"/>
                  <a:pt x="264" y="9"/>
                  <a:pt x="276" y="8"/>
                </a:cubicBezTo>
                <a:cubicBezTo>
                  <a:pt x="287" y="7"/>
                  <a:pt x="298" y="7"/>
                  <a:pt x="309" y="6"/>
                </a:cubicBezTo>
                <a:cubicBezTo>
                  <a:pt x="319" y="6"/>
                  <a:pt x="330" y="5"/>
                  <a:pt x="342" y="4"/>
                </a:cubicBezTo>
                <a:cubicBezTo>
                  <a:pt x="355" y="4"/>
                  <a:pt x="364" y="3"/>
                  <a:pt x="370" y="2"/>
                </a:cubicBezTo>
                <a:cubicBezTo>
                  <a:pt x="376" y="0"/>
                  <a:pt x="379" y="0"/>
                  <a:pt x="380" y="1"/>
                </a:cubicBezTo>
                <a:lnTo>
                  <a:pt x="382" y="1"/>
                </a:lnTo>
                <a:lnTo>
                  <a:pt x="382" y="276"/>
                </a:lnTo>
                <a:cubicBezTo>
                  <a:pt x="382" y="460"/>
                  <a:pt x="383" y="553"/>
                  <a:pt x="383" y="555"/>
                </a:cubicBezTo>
                <a:cubicBezTo>
                  <a:pt x="385" y="567"/>
                  <a:pt x="389" y="575"/>
                  <a:pt x="396" y="578"/>
                </a:cubicBezTo>
                <a:cubicBezTo>
                  <a:pt x="402" y="582"/>
                  <a:pt x="417" y="585"/>
                  <a:pt x="437" y="586"/>
                </a:cubicBezTo>
                <a:lnTo>
                  <a:pt x="454" y="586"/>
                </a:lnTo>
                <a:lnTo>
                  <a:pt x="454" y="628"/>
                </a:lnTo>
                <a:cubicBezTo>
                  <a:pt x="452" y="628"/>
                  <a:pt x="430" y="630"/>
                  <a:pt x="384" y="633"/>
                </a:cubicBezTo>
                <a:cubicBezTo>
                  <a:pt x="339" y="636"/>
                  <a:pt x="316" y="637"/>
                  <a:pt x="313" y="638"/>
                </a:cubicBezTo>
                <a:lnTo>
                  <a:pt x="306" y="638"/>
                </a:lnTo>
                <a:lnTo>
                  <a:pt x="306" y="588"/>
                </a:lnTo>
                <a:lnTo>
                  <a:pt x="299" y="595"/>
                </a:lnTo>
                <a:cubicBezTo>
                  <a:pt x="264" y="623"/>
                  <a:pt x="225" y="638"/>
                  <a:pt x="182" y="638"/>
                </a:cubicBezTo>
                <a:cubicBezTo>
                  <a:pt x="136" y="638"/>
                  <a:pt x="94" y="620"/>
                  <a:pt x="56" y="583"/>
                </a:cubicBezTo>
                <a:cubicBezTo>
                  <a:pt x="19" y="546"/>
                  <a:pt x="0" y="497"/>
                  <a:pt x="0" y="434"/>
                </a:cubicBezTo>
                <a:cubicBezTo>
                  <a:pt x="0" y="374"/>
                  <a:pt x="19" y="325"/>
                  <a:pt x="57" y="287"/>
                </a:cubicBezTo>
                <a:cubicBezTo>
                  <a:pt x="95" y="249"/>
                  <a:pt x="139" y="230"/>
                  <a:pt x="190" y="229"/>
                </a:cubicBezTo>
                <a:cubicBezTo>
                  <a:pt x="235" y="229"/>
                  <a:pt x="275" y="244"/>
                  <a:pt x="309" y="273"/>
                </a:cubicBezTo>
                <a:lnTo>
                  <a:pt x="309" y="181"/>
                </a:lnTo>
                <a:moveTo>
                  <a:pt x="306" y="319"/>
                </a:moveTo>
                <a:cubicBezTo>
                  <a:pt x="279" y="281"/>
                  <a:pt x="245" y="263"/>
                  <a:pt x="204" y="263"/>
                </a:cubicBezTo>
                <a:cubicBezTo>
                  <a:pt x="175" y="263"/>
                  <a:pt x="149" y="273"/>
                  <a:pt x="126" y="295"/>
                </a:cubicBezTo>
                <a:cubicBezTo>
                  <a:pt x="110" y="312"/>
                  <a:pt x="99" y="331"/>
                  <a:pt x="95" y="353"/>
                </a:cubicBezTo>
                <a:cubicBezTo>
                  <a:pt x="91" y="374"/>
                  <a:pt x="89" y="403"/>
                  <a:pt x="88" y="438"/>
                </a:cubicBezTo>
                <a:cubicBezTo>
                  <a:pt x="88" y="471"/>
                  <a:pt x="90" y="499"/>
                  <a:pt x="94" y="520"/>
                </a:cubicBezTo>
                <a:cubicBezTo>
                  <a:pt x="99" y="541"/>
                  <a:pt x="109" y="559"/>
                  <a:pt x="126" y="575"/>
                </a:cubicBezTo>
                <a:cubicBezTo>
                  <a:pt x="144" y="595"/>
                  <a:pt x="167" y="605"/>
                  <a:pt x="196" y="605"/>
                </a:cubicBezTo>
                <a:cubicBezTo>
                  <a:pt x="239" y="605"/>
                  <a:pt x="276" y="581"/>
                  <a:pt x="306" y="535"/>
                </a:cubicBezTo>
                <a:lnTo>
                  <a:pt x="306" y="319"/>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8" name="Freeform 587"/>
          <p:cNvSpPr/>
          <p:nvPr/>
        </p:nvSpPr>
        <p:spPr>
          <a:xfrm>
            <a:off x="6478560" y="5668200"/>
            <a:ext cx="79560" cy="153360"/>
          </a:xfrm>
          <a:custGeom>
            <a:avLst/>
            <a:gdLst/>
            <a:ahLst/>
            <a:cxnLst/>
            <a:rect l="0" t="0" r="r" b="b"/>
            <a:pathLst>
              <a:path w="221" h="426">
                <a:moveTo>
                  <a:pt x="84" y="57"/>
                </a:moveTo>
                <a:lnTo>
                  <a:pt x="76" y="60"/>
                </a:lnTo>
                <a:cubicBezTo>
                  <a:pt x="69" y="62"/>
                  <a:pt x="60" y="64"/>
                  <a:pt x="49" y="66"/>
                </a:cubicBezTo>
                <a:cubicBezTo>
                  <a:pt x="38" y="68"/>
                  <a:pt x="26" y="70"/>
                  <a:pt x="12" y="71"/>
                </a:cubicBezTo>
                <a:lnTo>
                  <a:pt x="0" y="71"/>
                </a:lnTo>
                <a:lnTo>
                  <a:pt x="0" y="41"/>
                </a:lnTo>
                <a:lnTo>
                  <a:pt x="12" y="41"/>
                </a:lnTo>
                <a:cubicBezTo>
                  <a:pt x="32" y="40"/>
                  <a:pt x="51" y="37"/>
                  <a:pt x="68" y="32"/>
                </a:cubicBezTo>
                <a:cubicBezTo>
                  <a:pt x="86" y="26"/>
                  <a:pt x="98" y="21"/>
                  <a:pt x="105" y="16"/>
                </a:cubicBezTo>
                <a:cubicBezTo>
                  <a:pt x="111" y="12"/>
                  <a:pt x="117" y="7"/>
                  <a:pt x="123" y="2"/>
                </a:cubicBezTo>
                <a:cubicBezTo>
                  <a:pt x="123" y="1"/>
                  <a:pt x="126" y="0"/>
                  <a:pt x="130" y="0"/>
                </a:cubicBezTo>
                <a:cubicBezTo>
                  <a:pt x="134" y="0"/>
                  <a:pt x="138" y="2"/>
                  <a:pt x="141" y="4"/>
                </a:cubicBezTo>
                <a:lnTo>
                  <a:pt x="141" y="196"/>
                </a:lnTo>
                <a:lnTo>
                  <a:pt x="142" y="387"/>
                </a:lnTo>
                <a:cubicBezTo>
                  <a:pt x="145" y="390"/>
                  <a:pt x="147" y="392"/>
                  <a:pt x="149" y="393"/>
                </a:cubicBezTo>
                <a:cubicBezTo>
                  <a:pt x="151" y="394"/>
                  <a:pt x="157" y="395"/>
                  <a:pt x="165" y="396"/>
                </a:cubicBezTo>
                <a:cubicBezTo>
                  <a:pt x="173" y="397"/>
                  <a:pt x="186" y="397"/>
                  <a:pt x="204" y="397"/>
                </a:cubicBezTo>
                <a:lnTo>
                  <a:pt x="221" y="397"/>
                </a:lnTo>
                <a:lnTo>
                  <a:pt x="221" y="426"/>
                </a:lnTo>
                <a:lnTo>
                  <a:pt x="214" y="426"/>
                </a:lnTo>
                <a:cubicBezTo>
                  <a:pt x="205" y="425"/>
                  <a:pt x="171" y="424"/>
                  <a:pt x="112" y="424"/>
                </a:cubicBezTo>
                <a:cubicBezTo>
                  <a:pt x="53" y="424"/>
                  <a:pt x="20" y="425"/>
                  <a:pt x="11" y="426"/>
                </a:cubicBezTo>
                <a:lnTo>
                  <a:pt x="3" y="426"/>
                </a:lnTo>
                <a:lnTo>
                  <a:pt x="3" y="397"/>
                </a:lnTo>
                <a:lnTo>
                  <a:pt x="20" y="397"/>
                </a:lnTo>
                <a:cubicBezTo>
                  <a:pt x="29" y="397"/>
                  <a:pt x="38" y="397"/>
                  <a:pt x="44" y="397"/>
                </a:cubicBezTo>
                <a:cubicBezTo>
                  <a:pt x="51" y="397"/>
                  <a:pt x="56" y="397"/>
                  <a:pt x="60" y="396"/>
                </a:cubicBezTo>
                <a:cubicBezTo>
                  <a:pt x="64" y="396"/>
                  <a:pt x="67" y="395"/>
                  <a:pt x="70" y="394"/>
                </a:cubicBezTo>
                <a:cubicBezTo>
                  <a:pt x="74" y="394"/>
                  <a:pt x="76" y="393"/>
                  <a:pt x="77" y="393"/>
                </a:cubicBezTo>
                <a:cubicBezTo>
                  <a:pt x="77" y="393"/>
                  <a:pt x="78" y="392"/>
                  <a:pt x="80" y="390"/>
                </a:cubicBezTo>
                <a:cubicBezTo>
                  <a:pt x="83" y="388"/>
                  <a:pt x="84" y="387"/>
                  <a:pt x="84" y="387"/>
                </a:cubicBezTo>
                <a:lnTo>
                  <a:pt x="84" y="5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89" name="Freeform 588"/>
          <p:cNvSpPr/>
          <p:nvPr/>
        </p:nvSpPr>
        <p:spPr>
          <a:xfrm>
            <a:off x="6616080" y="5733360"/>
            <a:ext cx="43200" cy="102600"/>
          </a:xfrm>
          <a:custGeom>
            <a:avLst/>
            <a:gdLst/>
            <a:ahLst/>
            <a:cxnLst/>
            <a:rect l="0" t="0" r="r" b="b"/>
            <a:pathLst>
              <a:path w="120" h="285">
                <a:moveTo>
                  <a:pt x="0" y="77"/>
                </a:moveTo>
                <a:cubicBezTo>
                  <a:pt x="0" y="77"/>
                  <a:pt x="0" y="70"/>
                  <a:pt x="0" y="55"/>
                </a:cubicBezTo>
                <a:cubicBezTo>
                  <a:pt x="0" y="40"/>
                  <a:pt x="5" y="27"/>
                  <a:pt x="15" y="16"/>
                </a:cubicBezTo>
                <a:cubicBezTo>
                  <a:pt x="25" y="5"/>
                  <a:pt x="38" y="0"/>
                  <a:pt x="54" y="0"/>
                </a:cubicBezTo>
                <a:cubicBezTo>
                  <a:pt x="71" y="0"/>
                  <a:pt x="86" y="7"/>
                  <a:pt x="99" y="22"/>
                </a:cubicBezTo>
                <a:cubicBezTo>
                  <a:pt x="113" y="37"/>
                  <a:pt x="119" y="64"/>
                  <a:pt x="120" y="102"/>
                </a:cubicBezTo>
                <a:cubicBezTo>
                  <a:pt x="120" y="124"/>
                  <a:pt x="117" y="144"/>
                  <a:pt x="112" y="164"/>
                </a:cubicBezTo>
                <a:cubicBezTo>
                  <a:pt x="107" y="184"/>
                  <a:pt x="100" y="201"/>
                  <a:pt x="93" y="216"/>
                </a:cubicBezTo>
                <a:cubicBezTo>
                  <a:pt x="86" y="230"/>
                  <a:pt x="78" y="242"/>
                  <a:pt x="70" y="253"/>
                </a:cubicBezTo>
                <a:cubicBezTo>
                  <a:pt x="61" y="263"/>
                  <a:pt x="54" y="271"/>
                  <a:pt x="48" y="277"/>
                </a:cubicBezTo>
                <a:cubicBezTo>
                  <a:pt x="42" y="283"/>
                  <a:pt x="38" y="286"/>
                  <a:pt x="36" y="285"/>
                </a:cubicBezTo>
                <a:cubicBezTo>
                  <a:pt x="34" y="285"/>
                  <a:pt x="30" y="282"/>
                  <a:pt x="24" y="277"/>
                </a:cubicBezTo>
                <a:cubicBezTo>
                  <a:pt x="19" y="272"/>
                  <a:pt x="16" y="268"/>
                  <a:pt x="16" y="265"/>
                </a:cubicBezTo>
                <a:cubicBezTo>
                  <a:pt x="16" y="263"/>
                  <a:pt x="20" y="258"/>
                  <a:pt x="26" y="251"/>
                </a:cubicBezTo>
                <a:cubicBezTo>
                  <a:pt x="33" y="244"/>
                  <a:pt x="40" y="235"/>
                  <a:pt x="49" y="224"/>
                </a:cubicBezTo>
                <a:cubicBezTo>
                  <a:pt x="57" y="213"/>
                  <a:pt x="65" y="198"/>
                  <a:pt x="72" y="179"/>
                </a:cubicBezTo>
                <a:cubicBezTo>
                  <a:pt x="79" y="159"/>
                  <a:pt x="84" y="137"/>
                  <a:pt x="87" y="112"/>
                </a:cubicBezTo>
                <a:lnTo>
                  <a:pt x="87" y="101"/>
                </a:lnTo>
                <a:lnTo>
                  <a:pt x="86" y="102"/>
                </a:lnTo>
                <a:cubicBezTo>
                  <a:pt x="85" y="102"/>
                  <a:pt x="83" y="103"/>
                  <a:pt x="81" y="104"/>
                </a:cubicBezTo>
                <a:cubicBezTo>
                  <a:pt x="79" y="104"/>
                  <a:pt x="78" y="105"/>
                  <a:pt x="76" y="106"/>
                </a:cubicBezTo>
                <a:cubicBezTo>
                  <a:pt x="74" y="108"/>
                  <a:pt x="71" y="108"/>
                  <a:pt x="68" y="108"/>
                </a:cubicBezTo>
                <a:cubicBezTo>
                  <a:pt x="64" y="108"/>
                  <a:pt x="61" y="108"/>
                  <a:pt x="57" y="109"/>
                </a:cubicBezTo>
                <a:cubicBezTo>
                  <a:pt x="41" y="109"/>
                  <a:pt x="27" y="104"/>
                  <a:pt x="17" y="94"/>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0" name="Freeform 589"/>
          <p:cNvSpPr/>
          <p:nvPr/>
        </p:nvSpPr>
        <p:spPr>
          <a:xfrm>
            <a:off x="6760440" y="5733720"/>
            <a:ext cx="330120" cy="39240"/>
          </a:xfrm>
          <a:custGeom>
            <a:avLst/>
            <a:gdLst/>
            <a:ahLst/>
            <a:cxnLst/>
            <a:rect l="0" t="0" r="r" b="b"/>
            <a:pathLst>
              <a:path w="917" h="109">
                <a:moveTo>
                  <a:pt x="0" y="55"/>
                </a:moveTo>
                <a:cubicBezTo>
                  <a:pt x="0" y="40"/>
                  <a:pt x="5" y="28"/>
                  <a:pt x="16" y="17"/>
                </a:cubicBezTo>
                <a:cubicBezTo>
                  <a:pt x="26" y="6"/>
                  <a:pt x="39" y="0"/>
                  <a:pt x="54" y="0"/>
                </a:cubicBezTo>
                <a:cubicBezTo>
                  <a:pt x="69" y="0"/>
                  <a:pt x="81" y="6"/>
                  <a:pt x="92" y="15"/>
                </a:cubicBezTo>
                <a:cubicBezTo>
                  <a:pt x="103" y="25"/>
                  <a:pt x="109" y="38"/>
                  <a:pt x="109" y="54"/>
                </a:cubicBezTo>
                <a:cubicBezTo>
                  <a:pt x="109" y="69"/>
                  <a:pt x="104" y="82"/>
                  <a:pt x="94" y="93"/>
                </a:cubicBezTo>
                <a:cubicBezTo>
                  <a:pt x="84" y="104"/>
                  <a:pt x="71" y="109"/>
                  <a:pt x="55" y="109"/>
                </a:cubicBezTo>
                <a:cubicBezTo>
                  <a:pt x="40" y="109"/>
                  <a:pt x="27" y="104"/>
                  <a:pt x="16" y="94"/>
                </a:cubicBezTo>
                <a:cubicBezTo>
                  <a:pt x="6" y="83"/>
                  <a:pt x="1" y="71"/>
                  <a:pt x="0" y="55"/>
                </a:cubicBezTo>
                <a:moveTo>
                  <a:pt x="404" y="55"/>
                </a:moveTo>
                <a:cubicBezTo>
                  <a:pt x="404" y="40"/>
                  <a:pt x="409" y="28"/>
                  <a:pt x="419" y="17"/>
                </a:cubicBezTo>
                <a:cubicBezTo>
                  <a:pt x="429" y="6"/>
                  <a:pt x="442" y="0"/>
                  <a:pt x="458" y="0"/>
                </a:cubicBezTo>
                <a:cubicBezTo>
                  <a:pt x="472" y="0"/>
                  <a:pt x="485" y="6"/>
                  <a:pt x="496" y="15"/>
                </a:cubicBezTo>
                <a:cubicBezTo>
                  <a:pt x="506" y="25"/>
                  <a:pt x="512" y="38"/>
                  <a:pt x="513" y="54"/>
                </a:cubicBezTo>
                <a:cubicBezTo>
                  <a:pt x="513" y="69"/>
                  <a:pt x="508" y="82"/>
                  <a:pt x="497" y="93"/>
                </a:cubicBezTo>
                <a:cubicBezTo>
                  <a:pt x="487" y="104"/>
                  <a:pt x="474" y="109"/>
                  <a:pt x="459" y="109"/>
                </a:cubicBezTo>
                <a:cubicBezTo>
                  <a:pt x="443" y="109"/>
                  <a:pt x="430" y="104"/>
                  <a:pt x="420" y="94"/>
                </a:cubicBezTo>
                <a:cubicBezTo>
                  <a:pt x="410" y="83"/>
                  <a:pt x="404" y="71"/>
                  <a:pt x="404" y="55"/>
                </a:cubicBezTo>
                <a:moveTo>
                  <a:pt x="807" y="55"/>
                </a:moveTo>
                <a:cubicBezTo>
                  <a:pt x="807" y="40"/>
                  <a:pt x="812" y="28"/>
                  <a:pt x="822" y="17"/>
                </a:cubicBezTo>
                <a:cubicBezTo>
                  <a:pt x="833" y="6"/>
                  <a:pt x="846" y="0"/>
                  <a:pt x="861" y="0"/>
                </a:cubicBezTo>
                <a:cubicBezTo>
                  <a:pt x="876" y="0"/>
                  <a:pt x="888" y="6"/>
                  <a:pt x="899" y="15"/>
                </a:cubicBezTo>
                <a:cubicBezTo>
                  <a:pt x="910" y="25"/>
                  <a:pt x="917" y="38"/>
                  <a:pt x="917" y="54"/>
                </a:cubicBezTo>
                <a:cubicBezTo>
                  <a:pt x="917" y="69"/>
                  <a:pt x="911" y="82"/>
                  <a:pt x="901" y="93"/>
                </a:cubicBezTo>
                <a:cubicBezTo>
                  <a:pt x="891" y="104"/>
                  <a:pt x="878" y="109"/>
                  <a:pt x="862" y="109"/>
                </a:cubicBezTo>
                <a:cubicBezTo>
                  <a:pt x="846" y="109"/>
                  <a:pt x="833" y="104"/>
                  <a:pt x="823" y="94"/>
                </a:cubicBezTo>
                <a:cubicBezTo>
                  <a:pt x="813" y="83"/>
                  <a:pt x="808" y="71"/>
                  <a:pt x="807" y="5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1" name="Freeform 590"/>
          <p:cNvSpPr/>
          <p:nvPr/>
        </p:nvSpPr>
        <p:spPr>
          <a:xfrm>
            <a:off x="7195320" y="5733360"/>
            <a:ext cx="43200" cy="102600"/>
          </a:xfrm>
          <a:custGeom>
            <a:avLst/>
            <a:gdLst/>
            <a:ahLst/>
            <a:cxnLst/>
            <a:rect l="0" t="0" r="r" b="b"/>
            <a:pathLst>
              <a:path w="120" h="285">
                <a:moveTo>
                  <a:pt x="0" y="77"/>
                </a:moveTo>
                <a:cubicBezTo>
                  <a:pt x="0" y="77"/>
                  <a:pt x="0" y="70"/>
                  <a:pt x="0" y="55"/>
                </a:cubicBezTo>
                <a:cubicBezTo>
                  <a:pt x="0" y="40"/>
                  <a:pt x="5" y="27"/>
                  <a:pt x="15" y="16"/>
                </a:cubicBezTo>
                <a:cubicBezTo>
                  <a:pt x="24" y="5"/>
                  <a:pt x="37" y="0"/>
                  <a:pt x="54" y="0"/>
                </a:cubicBezTo>
                <a:cubicBezTo>
                  <a:pt x="71" y="0"/>
                  <a:pt x="86" y="7"/>
                  <a:pt x="100" y="22"/>
                </a:cubicBezTo>
                <a:cubicBezTo>
                  <a:pt x="113" y="37"/>
                  <a:pt x="120" y="64"/>
                  <a:pt x="120" y="102"/>
                </a:cubicBezTo>
                <a:cubicBezTo>
                  <a:pt x="120" y="124"/>
                  <a:pt x="118" y="144"/>
                  <a:pt x="112" y="164"/>
                </a:cubicBezTo>
                <a:cubicBezTo>
                  <a:pt x="107" y="184"/>
                  <a:pt x="101" y="201"/>
                  <a:pt x="93" y="216"/>
                </a:cubicBezTo>
                <a:cubicBezTo>
                  <a:pt x="86" y="230"/>
                  <a:pt x="78" y="242"/>
                  <a:pt x="70" y="253"/>
                </a:cubicBezTo>
                <a:cubicBezTo>
                  <a:pt x="60" y="263"/>
                  <a:pt x="53" y="271"/>
                  <a:pt x="47" y="277"/>
                </a:cubicBezTo>
                <a:cubicBezTo>
                  <a:pt x="41" y="283"/>
                  <a:pt x="37" y="286"/>
                  <a:pt x="36" y="285"/>
                </a:cubicBezTo>
                <a:cubicBezTo>
                  <a:pt x="33" y="285"/>
                  <a:pt x="29" y="282"/>
                  <a:pt x="24" y="277"/>
                </a:cubicBezTo>
                <a:cubicBezTo>
                  <a:pt x="18" y="272"/>
                  <a:pt x="16" y="268"/>
                  <a:pt x="16" y="265"/>
                </a:cubicBezTo>
                <a:cubicBezTo>
                  <a:pt x="16" y="263"/>
                  <a:pt x="19" y="258"/>
                  <a:pt x="26" y="251"/>
                </a:cubicBezTo>
                <a:cubicBezTo>
                  <a:pt x="32" y="244"/>
                  <a:pt x="40" y="235"/>
                  <a:pt x="48" y="224"/>
                </a:cubicBezTo>
                <a:cubicBezTo>
                  <a:pt x="57" y="213"/>
                  <a:pt x="64" y="198"/>
                  <a:pt x="73" y="179"/>
                </a:cubicBezTo>
                <a:cubicBezTo>
                  <a:pt x="80" y="159"/>
                  <a:pt x="85" y="137"/>
                  <a:pt x="87" y="112"/>
                </a:cubicBezTo>
                <a:lnTo>
                  <a:pt x="87" y="101"/>
                </a:lnTo>
                <a:lnTo>
                  <a:pt x="86" y="102"/>
                </a:lnTo>
                <a:cubicBezTo>
                  <a:pt x="85" y="102"/>
                  <a:pt x="83" y="103"/>
                  <a:pt x="82" y="104"/>
                </a:cubicBezTo>
                <a:cubicBezTo>
                  <a:pt x="80" y="104"/>
                  <a:pt x="78" y="105"/>
                  <a:pt x="76" y="106"/>
                </a:cubicBezTo>
                <a:cubicBezTo>
                  <a:pt x="74" y="108"/>
                  <a:pt x="72" y="108"/>
                  <a:pt x="68" y="108"/>
                </a:cubicBezTo>
                <a:cubicBezTo>
                  <a:pt x="64" y="108"/>
                  <a:pt x="60" y="108"/>
                  <a:pt x="56" y="109"/>
                </a:cubicBezTo>
                <a:cubicBezTo>
                  <a:pt x="40" y="109"/>
                  <a:pt x="27" y="104"/>
                  <a:pt x="17" y="94"/>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2" name="Freeform 591"/>
          <p:cNvSpPr/>
          <p:nvPr/>
        </p:nvSpPr>
        <p:spPr>
          <a:xfrm>
            <a:off x="7322760" y="5546880"/>
            <a:ext cx="168120" cy="226080"/>
          </a:xfrm>
          <a:custGeom>
            <a:avLst/>
            <a:gdLst/>
            <a:ahLst/>
            <a:cxnLst/>
            <a:rect l="0" t="0" r="r" b="b"/>
            <a:pathLst>
              <a:path w="467" h="628">
                <a:moveTo>
                  <a:pt x="14" y="586"/>
                </a:moveTo>
                <a:lnTo>
                  <a:pt x="27" y="586"/>
                </a:lnTo>
                <a:cubicBezTo>
                  <a:pt x="50" y="586"/>
                  <a:pt x="65" y="582"/>
                  <a:pt x="69" y="574"/>
                </a:cubicBezTo>
                <a:lnTo>
                  <a:pt x="69" y="567"/>
                </a:lnTo>
                <a:cubicBezTo>
                  <a:pt x="69" y="561"/>
                  <a:pt x="69" y="553"/>
                  <a:pt x="69" y="545"/>
                </a:cubicBezTo>
                <a:cubicBezTo>
                  <a:pt x="69" y="536"/>
                  <a:pt x="69" y="527"/>
                  <a:pt x="69" y="515"/>
                </a:cubicBezTo>
                <a:cubicBezTo>
                  <a:pt x="69" y="504"/>
                  <a:pt x="69" y="491"/>
                  <a:pt x="69" y="476"/>
                </a:cubicBezTo>
                <a:cubicBezTo>
                  <a:pt x="69" y="462"/>
                  <a:pt x="70" y="447"/>
                  <a:pt x="70" y="431"/>
                </a:cubicBezTo>
                <a:cubicBezTo>
                  <a:pt x="71" y="416"/>
                  <a:pt x="71" y="399"/>
                  <a:pt x="70" y="382"/>
                </a:cubicBezTo>
                <a:cubicBezTo>
                  <a:pt x="70" y="364"/>
                  <a:pt x="70" y="347"/>
                  <a:pt x="70" y="330"/>
                </a:cubicBezTo>
                <a:cubicBezTo>
                  <a:pt x="70" y="308"/>
                  <a:pt x="70" y="284"/>
                  <a:pt x="70" y="260"/>
                </a:cubicBezTo>
                <a:cubicBezTo>
                  <a:pt x="70" y="235"/>
                  <a:pt x="70" y="212"/>
                  <a:pt x="70" y="192"/>
                </a:cubicBezTo>
                <a:cubicBezTo>
                  <a:pt x="70" y="172"/>
                  <a:pt x="70" y="154"/>
                  <a:pt x="69" y="138"/>
                </a:cubicBezTo>
                <a:cubicBezTo>
                  <a:pt x="69" y="122"/>
                  <a:pt x="69" y="109"/>
                  <a:pt x="69" y="98"/>
                </a:cubicBezTo>
                <a:cubicBezTo>
                  <a:pt x="70" y="87"/>
                  <a:pt x="70" y="82"/>
                  <a:pt x="69" y="83"/>
                </a:cubicBezTo>
                <a:cubicBezTo>
                  <a:pt x="68" y="71"/>
                  <a:pt x="63" y="64"/>
                  <a:pt x="57" y="60"/>
                </a:cubicBezTo>
                <a:cubicBezTo>
                  <a:pt x="50" y="57"/>
                  <a:pt x="37" y="54"/>
                  <a:pt x="16" y="52"/>
                </a:cubicBezTo>
                <a:lnTo>
                  <a:pt x="0" y="52"/>
                </a:lnTo>
                <a:lnTo>
                  <a:pt x="0" y="31"/>
                </a:lnTo>
                <a:cubicBezTo>
                  <a:pt x="0" y="18"/>
                  <a:pt x="0" y="11"/>
                  <a:pt x="2" y="11"/>
                </a:cubicBezTo>
                <a:lnTo>
                  <a:pt x="11" y="10"/>
                </a:lnTo>
                <a:cubicBezTo>
                  <a:pt x="17" y="9"/>
                  <a:pt x="25" y="9"/>
                  <a:pt x="37" y="8"/>
                </a:cubicBezTo>
                <a:cubicBezTo>
                  <a:pt x="48" y="7"/>
                  <a:pt x="59" y="7"/>
                  <a:pt x="70" y="6"/>
                </a:cubicBezTo>
                <a:cubicBezTo>
                  <a:pt x="80" y="6"/>
                  <a:pt x="92" y="5"/>
                  <a:pt x="104" y="4"/>
                </a:cubicBezTo>
                <a:cubicBezTo>
                  <a:pt x="116" y="4"/>
                  <a:pt x="125" y="3"/>
                  <a:pt x="131" y="2"/>
                </a:cubicBezTo>
                <a:cubicBezTo>
                  <a:pt x="137" y="0"/>
                  <a:pt x="140" y="0"/>
                  <a:pt x="141" y="1"/>
                </a:cubicBezTo>
                <a:lnTo>
                  <a:pt x="143" y="1"/>
                </a:lnTo>
                <a:lnTo>
                  <a:pt x="143" y="296"/>
                </a:lnTo>
                <a:cubicBezTo>
                  <a:pt x="179" y="251"/>
                  <a:pt x="223" y="228"/>
                  <a:pt x="273" y="228"/>
                </a:cubicBezTo>
                <a:cubicBezTo>
                  <a:pt x="347" y="228"/>
                  <a:pt x="388" y="262"/>
                  <a:pt x="395" y="330"/>
                </a:cubicBezTo>
                <a:cubicBezTo>
                  <a:pt x="397" y="334"/>
                  <a:pt x="397" y="376"/>
                  <a:pt x="397" y="456"/>
                </a:cubicBezTo>
                <a:lnTo>
                  <a:pt x="397" y="533"/>
                </a:lnTo>
                <a:cubicBezTo>
                  <a:pt x="397" y="557"/>
                  <a:pt x="398" y="571"/>
                  <a:pt x="399" y="575"/>
                </a:cubicBezTo>
                <a:cubicBezTo>
                  <a:pt x="400" y="579"/>
                  <a:pt x="403" y="582"/>
                  <a:pt x="409" y="584"/>
                </a:cubicBezTo>
                <a:cubicBezTo>
                  <a:pt x="421" y="586"/>
                  <a:pt x="436" y="586"/>
                  <a:pt x="453" y="586"/>
                </a:cubicBezTo>
                <a:lnTo>
                  <a:pt x="467" y="586"/>
                </a:lnTo>
                <a:lnTo>
                  <a:pt x="467" y="628"/>
                </a:lnTo>
                <a:lnTo>
                  <a:pt x="460" y="628"/>
                </a:lnTo>
                <a:lnTo>
                  <a:pt x="439" y="627"/>
                </a:lnTo>
                <a:cubicBezTo>
                  <a:pt x="425" y="627"/>
                  <a:pt x="410" y="626"/>
                  <a:pt x="392" y="626"/>
                </a:cubicBezTo>
                <a:cubicBezTo>
                  <a:pt x="376" y="626"/>
                  <a:pt x="365" y="626"/>
                  <a:pt x="358" y="625"/>
                </a:cubicBezTo>
                <a:cubicBezTo>
                  <a:pt x="296" y="625"/>
                  <a:pt x="262" y="626"/>
                  <a:pt x="257" y="628"/>
                </a:cubicBezTo>
                <a:lnTo>
                  <a:pt x="250" y="628"/>
                </a:lnTo>
                <a:lnTo>
                  <a:pt x="250" y="586"/>
                </a:lnTo>
                <a:lnTo>
                  <a:pt x="264" y="586"/>
                </a:lnTo>
                <a:cubicBezTo>
                  <a:pt x="301" y="586"/>
                  <a:pt x="319" y="582"/>
                  <a:pt x="319" y="572"/>
                </a:cubicBezTo>
                <a:cubicBezTo>
                  <a:pt x="320" y="571"/>
                  <a:pt x="320" y="528"/>
                  <a:pt x="320" y="447"/>
                </a:cubicBezTo>
                <a:cubicBezTo>
                  <a:pt x="320" y="365"/>
                  <a:pt x="319" y="322"/>
                  <a:pt x="318" y="317"/>
                </a:cubicBezTo>
                <a:cubicBezTo>
                  <a:pt x="315" y="301"/>
                  <a:pt x="309" y="288"/>
                  <a:pt x="300" y="280"/>
                </a:cubicBezTo>
                <a:cubicBezTo>
                  <a:pt x="292" y="271"/>
                  <a:pt x="285" y="266"/>
                  <a:pt x="279" y="264"/>
                </a:cubicBezTo>
                <a:cubicBezTo>
                  <a:pt x="273" y="262"/>
                  <a:pt x="265" y="262"/>
                  <a:pt x="255" y="262"/>
                </a:cubicBezTo>
                <a:cubicBezTo>
                  <a:pt x="228" y="262"/>
                  <a:pt x="204" y="273"/>
                  <a:pt x="184" y="293"/>
                </a:cubicBezTo>
                <a:cubicBezTo>
                  <a:pt x="168" y="309"/>
                  <a:pt x="157" y="326"/>
                  <a:pt x="153" y="343"/>
                </a:cubicBezTo>
                <a:cubicBezTo>
                  <a:pt x="149" y="360"/>
                  <a:pt x="147" y="385"/>
                  <a:pt x="146" y="418"/>
                </a:cubicBezTo>
                <a:lnTo>
                  <a:pt x="146" y="475"/>
                </a:lnTo>
                <a:lnTo>
                  <a:pt x="146" y="530"/>
                </a:lnTo>
                <a:cubicBezTo>
                  <a:pt x="146" y="548"/>
                  <a:pt x="146" y="561"/>
                  <a:pt x="147" y="567"/>
                </a:cubicBezTo>
                <a:cubicBezTo>
                  <a:pt x="148" y="573"/>
                  <a:pt x="148" y="577"/>
                  <a:pt x="150" y="578"/>
                </a:cubicBezTo>
                <a:cubicBezTo>
                  <a:pt x="151" y="580"/>
                  <a:pt x="154" y="582"/>
                  <a:pt x="158" y="584"/>
                </a:cubicBezTo>
                <a:cubicBezTo>
                  <a:pt x="170" y="586"/>
                  <a:pt x="185" y="586"/>
                  <a:pt x="202" y="586"/>
                </a:cubicBezTo>
                <a:lnTo>
                  <a:pt x="216" y="586"/>
                </a:lnTo>
                <a:lnTo>
                  <a:pt x="216" y="628"/>
                </a:lnTo>
                <a:lnTo>
                  <a:pt x="209" y="628"/>
                </a:lnTo>
                <a:lnTo>
                  <a:pt x="188" y="627"/>
                </a:lnTo>
                <a:cubicBezTo>
                  <a:pt x="174" y="627"/>
                  <a:pt x="159" y="626"/>
                  <a:pt x="142" y="626"/>
                </a:cubicBezTo>
                <a:cubicBezTo>
                  <a:pt x="126" y="626"/>
                  <a:pt x="115" y="626"/>
                  <a:pt x="108" y="625"/>
                </a:cubicBezTo>
                <a:cubicBezTo>
                  <a:pt x="46" y="625"/>
                  <a:pt x="12" y="626"/>
                  <a:pt x="7" y="628"/>
                </a:cubicBezTo>
                <a:lnTo>
                  <a:pt x="0" y="628"/>
                </a:lnTo>
                <a:lnTo>
                  <a:pt x="0" y="586"/>
                </a:lnTo>
                <a:lnTo>
                  <a:pt x="14" y="58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3" name="Freeform 592"/>
          <p:cNvSpPr/>
          <p:nvPr/>
        </p:nvSpPr>
        <p:spPr>
          <a:xfrm>
            <a:off x="7504200" y="5627160"/>
            <a:ext cx="126360" cy="149400"/>
          </a:xfrm>
          <a:custGeom>
            <a:avLst/>
            <a:gdLst/>
            <a:ahLst/>
            <a:cxnLst/>
            <a:rect l="0" t="0" r="r" b="b"/>
            <a:pathLst>
              <a:path w="351" h="415">
                <a:moveTo>
                  <a:pt x="0" y="207"/>
                </a:moveTo>
                <a:cubicBezTo>
                  <a:pt x="0" y="174"/>
                  <a:pt x="6" y="144"/>
                  <a:pt x="18" y="117"/>
                </a:cubicBezTo>
                <a:cubicBezTo>
                  <a:pt x="30" y="90"/>
                  <a:pt x="45" y="68"/>
                  <a:pt x="63" y="51"/>
                </a:cubicBezTo>
                <a:cubicBezTo>
                  <a:pt x="82" y="34"/>
                  <a:pt x="101" y="22"/>
                  <a:pt x="122" y="13"/>
                </a:cubicBezTo>
                <a:cubicBezTo>
                  <a:pt x="143" y="5"/>
                  <a:pt x="163" y="0"/>
                  <a:pt x="182" y="0"/>
                </a:cubicBezTo>
                <a:cubicBezTo>
                  <a:pt x="214" y="0"/>
                  <a:pt x="241" y="5"/>
                  <a:pt x="264" y="16"/>
                </a:cubicBezTo>
                <a:cubicBezTo>
                  <a:pt x="288" y="27"/>
                  <a:pt x="305" y="42"/>
                  <a:pt x="317" y="61"/>
                </a:cubicBezTo>
                <a:cubicBezTo>
                  <a:pt x="329" y="80"/>
                  <a:pt x="338" y="100"/>
                  <a:pt x="342" y="119"/>
                </a:cubicBezTo>
                <a:cubicBezTo>
                  <a:pt x="347" y="138"/>
                  <a:pt x="350" y="159"/>
                  <a:pt x="351" y="183"/>
                </a:cubicBezTo>
                <a:cubicBezTo>
                  <a:pt x="351" y="187"/>
                  <a:pt x="348" y="191"/>
                  <a:pt x="344" y="196"/>
                </a:cubicBezTo>
                <a:lnTo>
                  <a:pt x="89" y="196"/>
                </a:lnTo>
                <a:lnTo>
                  <a:pt x="89" y="209"/>
                </a:lnTo>
                <a:cubicBezTo>
                  <a:pt x="89" y="298"/>
                  <a:pt x="119" y="353"/>
                  <a:pt x="179" y="373"/>
                </a:cubicBezTo>
                <a:cubicBezTo>
                  <a:pt x="191" y="376"/>
                  <a:pt x="204" y="378"/>
                  <a:pt x="219" y="378"/>
                </a:cubicBezTo>
                <a:cubicBezTo>
                  <a:pt x="244" y="378"/>
                  <a:pt x="266" y="368"/>
                  <a:pt x="285" y="349"/>
                </a:cubicBezTo>
                <a:cubicBezTo>
                  <a:pt x="295" y="339"/>
                  <a:pt x="303" y="326"/>
                  <a:pt x="309" y="311"/>
                </a:cubicBezTo>
                <a:lnTo>
                  <a:pt x="318" y="288"/>
                </a:lnTo>
                <a:cubicBezTo>
                  <a:pt x="320" y="287"/>
                  <a:pt x="325" y="286"/>
                  <a:pt x="333" y="286"/>
                </a:cubicBezTo>
                <a:lnTo>
                  <a:pt x="335" y="286"/>
                </a:lnTo>
                <a:cubicBezTo>
                  <a:pt x="345" y="286"/>
                  <a:pt x="351" y="289"/>
                  <a:pt x="351" y="295"/>
                </a:cubicBezTo>
                <a:cubicBezTo>
                  <a:pt x="351" y="297"/>
                  <a:pt x="350" y="301"/>
                  <a:pt x="348" y="307"/>
                </a:cubicBezTo>
                <a:cubicBezTo>
                  <a:pt x="336" y="341"/>
                  <a:pt x="317" y="367"/>
                  <a:pt x="291" y="386"/>
                </a:cubicBezTo>
                <a:cubicBezTo>
                  <a:pt x="264" y="405"/>
                  <a:pt x="234" y="415"/>
                  <a:pt x="201" y="415"/>
                </a:cubicBezTo>
                <a:cubicBezTo>
                  <a:pt x="144" y="415"/>
                  <a:pt x="96" y="394"/>
                  <a:pt x="58" y="353"/>
                </a:cubicBezTo>
                <a:cubicBezTo>
                  <a:pt x="20" y="311"/>
                  <a:pt x="1" y="262"/>
                  <a:pt x="0" y="207"/>
                </a:cubicBezTo>
                <a:moveTo>
                  <a:pt x="277" y="156"/>
                </a:moveTo>
                <a:cubicBezTo>
                  <a:pt x="269" y="79"/>
                  <a:pt x="240" y="38"/>
                  <a:pt x="190" y="33"/>
                </a:cubicBezTo>
                <a:lnTo>
                  <a:pt x="188" y="33"/>
                </a:lnTo>
                <a:cubicBezTo>
                  <a:pt x="183" y="33"/>
                  <a:pt x="178" y="33"/>
                  <a:pt x="174" y="34"/>
                </a:cubicBezTo>
                <a:cubicBezTo>
                  <a:pt x="169" y="35"/>
                  <a:pt x="161" y="37"/>
                  <a:pt x="151" y="41"/>
                </a:cubicBezTo>
                <a:cubicBezTo>
                  <a:pt x="141" y="45"/>
                  <a:pt x="132" y="52"/>
                  <a:pt x="125" y="60"/>
                </a:cubicBezTo>
                <a:cubicBezTo>
                  <a:pt x="118" y="69"/>
                  <a:pt x="111" y="81"/>
                  <a:pt x="104" y="97"/>
                </a:cubicBezTo>
                <a:cubicBezTo>
                  <a:pt x="97" y="113"/>
                  <a:pt x="93" y="133"/>
                  <a:pt x="90" y="157"/>
                </a:cubicBezTo>
                <a:lnTo>
                  <a:pt x="90" y="163"/>
                </a:lnTo>
                <a:lnTo>
                  <a:pt x="277" y="163"/>
                </a:lnTo>
                <a:lnTo>
                  <a:pt x="277" y="15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4" name="Freeform 593"/>
          <p:cNvSpPr/>
          <p:nvPr/>
        </p:nvSpPr>
        <p:spPr>
          <a:xfrm>
            <a:off x="7650360" y="5627160"/>
            <a:ext cx="149760" cy="149400"/>
          </a:xfrm>
          <a:custGeom>
            <a:avLst/>
            <a:gdLst/>
            <a:ahLst/>
            <a:cxnLst/>
            <a:rect l="0" t="0" r="r" b="b"/>
            <a:pathLst>
              <a:path w="416" h="415">
                <a:moveTo>
                  <a:pt x="94" y="129"/>
                </a:moveTo>
                <a:cubicBezTo>
                  <a:pt x="94" y="129"/>
                  <a:pt x="88" y="129"/>
                  <a:pt x="75" y="129"/>
                </a:cubicBezTo>
                <a:cubicBezTo>
                  <a:pt x="60" y="129"/>
                  <a:pt x="49" y="124"/>
                  <a:pt x="40" y="115"/>
                </a:cubicBezTo>
                <a:cubicBezTo>
                  <a:pt x="31" y="106"/>
                  <a:pt x="27" y="94"/>
                  <a:pt x="27" y="80"/>
                </a:cubicBezTo>
                <a:cubicBezTo>
                  <a:pt x="27" y="59"/>
                  <a:pt x="37" y="40"/>
                  <a:pt x="57" y="24"/>
                </a:cubicBezTo>
                <a:cubicBezTo>
                  <a:pt x="79" y="8"/>
                  <a:pt x="115" y="0"/>
                  <a:pt x="167" y="0"/>
                </a:cubicBezTo>
                <a:cubicBezTo>
                  <a:pt x="211" y="0"/>
                  <a:pt x="247" y="9"/>
                  <a:pt x="274" y="29"/>
                </a:cubicBezTo>
                <a:cubicBezTo>
                  <a:pt x="301" y="48"/>
                  <a:pt x="319" y="71"/>
                  <a:pt x="328" y="97"/>
                </a:cubicBezTo>
                <a:cubicBezTo>
                  <a:pt x="331" y="106"/>
                  <a:pt x="333" y="115"/>
                  <a:pt x="333" y="125"/>
                </a:cubicBezTo>
                <a:cubicBezTo>
                  <a:pt x="333" y="135"/>
                  <a:pt x="333" y="170"/>
                  <a:pt x="334" y="229"/>
                </a:cubicBezTo>
                <a:lnTo>
                  <a:pt x="334" y="292"/>
                </a:lnTo>
                <a:cubicBezTo>
                  <a:pt x="334" y="322"/>
                  <a:pt x="335" y="342"/>
                  <a:pt x="338" y="353"/>
                </a:cubicBezTo>
                <a:cubicBezTo>
                  <a:pt x="341" y="363"/>
                  <a:pt x="347" y="369"/>
                  <a:pt x="357" y="369"/>
                </a:cubicBezTo>
                <a:cubicBezTo>
                  <a:pt x="366" y="369"/>
                  <a:pt x="372" y="364"/>
                  <a:pt x="375" y="354"/>
                </a:cubicBezTo>
                <a:cubicBezTo>
                  <a:pt x="378" y="345"/>
                  <a:pt x="380" y="329"/>
                  <a:pt x="380" y="306"/>
                </a:cubicBezTo>
                <a:lnTo>
                  <a:pt x="380" y="273"/>
                </a:lnTo>
                <a:lnTo>
                  <a:pt x="416" y="273"/>
                </a:lnTo>
                <a:lnTo>
                  <a:pt x="416" y="309"/>
                </a:lnTo>
                <a:cubicBezTo>
                  <a:pt x="415" y="333"/>
                  <a:pt x="414" y="348"/>
                  <a:pt x="413" y="352"/>
                </a:cubicBezTo>
                <a:cubicBezTo>
                  <a:pt x="408" y="370"/>
                  <a:pt x="397" y="384"/>
                  <a:pt x="381" y="394"/>
                </a:cubicBezTo>
                <a:cubicBezTo>
                  <a:pt x="366" y="404"/>
                  <a:pt x="349" y="410"/>
                  <a:pt x="332" y="410"/>
                </a:cubicBezTo>
                <a:cubicBezTo>
                  <a:pt x="314" y="411"/>
                  <a:pt x="300" y="406"/>
                  <a:pt x="289" y="394"/>
                </a:cubicBezTo>
                <a:cubicBezTo>
                  <a:pt x="278" y="383"/>
                  <a:pt x="271" y="370"/>
                  <a:pt x="268" y="356"/>
                </a:cubicBezTo>
                <a:lnTo>
                  <a:pt x="268" y="353"/>
                </a:lnTo>
                <a:lnTo>
                  <a:pt x="266" y="355"/>
                </a:lnTo>
                <a:cubicBezTo>
                  <a:pt x="265" y="357"/>
                  <a:pt x="263" y="359"/>
                  <a:pt x="261" y="361"/>
                </a:cubicBezTo>
                <a:cubicBezTo>
                  <a:pt x="260" y="363"/>
                  <a:pt x="257" y="365"/>
                  <a:pt x="254" y="369"/>
                </a:cubicBezTo>
                <a:cubicBezTo>
                  <a:pt x="251" y="373"/>
                  <a:pt x="247" y="376"/>
                  <a:pt x="243" y="379"/>
                </a:cubicBezTo>
                <a:cubicBezTo>
                  <a:pt x="239" y="382"/>
                  <a:pt x="235" y="385"/>
                  <a:pt x="230" y="390"/>
                </a:cubicBezTo>
                <a:cubicBezTo>
                  <a:pt x="225" y="394"/>
                  <a:pt x="220" y="397"/>
                  <a:pt x="213" y="400"/>
                </a:cubicBezTo>
                <a:cubicBezTo>
                  <a:pt x="207" y="402"/>
                  <a:pt x="201" y="404"/>
                  <a:pt x="194" y="407"/>
                </a:cubicBezTo>
                <a:cubicBezTo>
                  <a:pt x="186" y="409"/>
                  <a:pt x="179" y="411"/>
                  <a:pt x="170" y="412"/>
                </a:cubicBezTo>
                <a:cubicBezTo>
                  <a:pt x="162" y="413"/>
                  <a:pt x="152" y="414"/>
                  <a:pt x="142" y="415"/>
                </a:cubicBezTo>
                <a:cubicBezTo>
                  <a:pt x="106" y="415"/>
                  <a:pt x="74" y="406"/>
                  <a:pt x="44" y="387"/>
                </a:cubicBezTo>
                <a:cubicBezTo>
                  <a:pt x="15" y="368"/>
                  <a:pt x="0" y="342"/>
                  <a:pt x="0" y="307"/>
                </a:cubicBezTo>
                <a:cubicBezTo>
                  <a:pt x="0" y="295"/>
                  <a:pt x="3" y="283"/>
                  <a:pt x="7" y="271"/>
                </a:cubicBezTo>
                <a:cubicBezTo>
                  <a:pt x="11" y="260"/>
                  <a:pt x="19" y="248"/>
                  <a:pt x="31" y="234"/>
                </a:cubicBezTo>
                <a:cubicBezTo>
                  <a:pt x="43" y="221"/>
                  <a:pt x="58" y="210"/>
                  <a:pt x="75" y="201"/>
                </a:cubicBezTo>
                <a:cubicBezTo>
                  <a:pt x="92" y="192"/>
                  <a:pt x="116" y="184"/>
                  <a:pt x="146" y="176"/>
                </a:cubicBezTo>
                <a:cubicBezTo>
                  <a:pt x="176" y="168"/>
                  <a:pt x="209" y="163"/>
                  <a:pt x="245" y="162"/>
                </a:cubicBezTo>
                <a:lnTo>
                  <a:pt x="258" y="162"/>
                </a:lnTo>
                <a:lnTo>
                  <a:pt x="258" y="142"/>
                </a:lnTo>
                <a:cubicBezTo>
                  <a:pt x="258" y="122"/>
                  <a:pt x="256" y="107"/>
                  <a:pt x="252" y="97"/>
                </a:cubicBezTo>
                <a:cubicBezTo>
                  <a:pt x="239" y="54"/>
                  <a:pt x="210" y="33"/>
                  <a:pt x="165" y="33"/>
                </a:cubicBezTo>
                <a:cubicBezTo>
                  <a:pt x="154" y="33"/>
                  <a:pt x="144" y="33"/>
                  <a:pt x="134" y="34"/>
                </a:cubicBezTo>
                <a:cubicBezTo>
                  <a:pt x="124" y="35"/>
                  <a:pt x="117" y="36"/>
                  <a:pt x="112" y="38"/>
                </a:cubicBezTo>
                <a:cubicBezTo>
                  <a:pt x="106" y="39"/>
                  <a:pt x="104" y="40"/>
                  <a:pt x="104" y="40"/>
                </a:cubicBezTo>
                <a:cubicBezTo>
                  <a:pt x="118" y="49"/>
                  <a:pt x="124" y="63"/>
                  <a:pt x="124" y="80"/>
                </a:cubicBezTo>
                <a:cubicBezTo>
                  <a:pt x="124" y="95"/>
                  <a:pt x="119" y="107"/>
                  <a:pt x="110" y="115"/>
                </a:cubicBezTo>
                <a:lnTo>
                  <a:pt x="94" y="129"/>
                </a:lnTo>
                <a:moveTo>
                  <a:pt x="84" y="309"/>
                </a:moveTo>
                <a:cubicBezTo>
                  <a:pt x="84" y="328"/>
                  <a:pt x="92" y="345"/>
                  <a:pt x="106" y="359"/>
                </a:cubicBezTo>
                <a:cubicBezTo>
                  <a:pt x="121" y="373"/>
                  <a:pt x="138" y="381"/>
                  <a:pt x="159" y="382"/>
                </a:cubicBezTo>
                <a:cubicBezTo>
                  <a:pt x="182" y="382"/>
                  <a:pt x="202" y="375"/>
                  <a:pt x="220" y="361"/>
                </a:cubicBezTo>
                <a:cubicBezTo>
                  <a:pt x="237" y="347"/>
                  <a:pt x="249" y="329"/>
                  <a:pt x="255" y="306"/>
                </a:cubicBezTo>
                <a:cubicBezTo>
                  <a:pt x="256" y="301"/>
                  <a:pt x="257" y="282"/>
                  <a:pt x="258" y="246"/>
                </a:cubicBezTo>
                <a:cubicBezTo>
                  <a:pt x="258" y="211"/>
                  <a:pt x="257" y="194"/>
                  <a:pt x="257" y="194"/>
                </a:cubicBezTo>
                <a:cubicBezTo>
                  <a:pt x="252" y="194"/>
                  <a:pt x="246" y="194"/>
                  <a:pt x="238" y="195"/>
                </a:cubicBezTo>
                <a:cubicBezTo>
                  <a:pt x="230" y="195"/>
                  <a:pt x="217" y="198"/>
                  <a:pt x="197" y="203"/>
                </a:cubicBezTo>
                <a:cubicBezTo>
                  <a:pt x="178" y="208"/>
                  <a:pt x="161" y="214"/>
                  <a:pt x="145" y="221"/>
                </a:cubicBezTo>
                <a:cubicBezTo>
                  <a:pt x="129" y="228"/>
                  <a:pt x="115" y="239"/>
                  <a:pt x="103" y="254"/>
                </a:cubicBezTo>
                <a:cubicBezTo>
                  <a:pt x="91" y="269"/>
                  <a:pt x="85" y="287"/>
                  <a:pt x="84" y="30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5" name="Freeform 594"/>
          <p:cNvSpPr/>
          <p:nvPr/>
        </p:nvSpPr>
        <p:spPr>
          <a:xfrm>
            <a:off x="7813080" y="5546880"/>
            <a:ext cx="163080" cy="229680"/>
          </a:xfrm>
          <a:custGeom>
            <a:avLst/>
            <a:gdLst/>
            <a:ahLst/>
            <a:cxnLst/>
            <a:rect l="0" t="0" r="r" b="b"/>
            <a:pathLst>
              <a:path w="453" h="638">
                <a:moveTo>
                  <a:pt x="309" y="181"/>
                </a:moveTo>
                <a:cubicBezTo>
                  <a:pt x="309" y="171"/>
                  <a:pt x="309" y="159"/>
                  <a:pt x="309" y="144"/>
                </a:cubicBezTo>
                <a:cubicBezTo>
                  <a:pt x="309" y="130"/>
                  <a:pt x="310" y="120"/>
                  <a:pt x="310" y="114"/>
                </a:cubicBezTo>
                <a:cubicBezTo>
                  <a:pt x="310" y="87"/>
                  <a:pt x="307" y="70"/>
                  <a:pt x="301" y="64"/>
                </a:cubicBezTo>
                <a:cubicBezTo>
                  <a:pt x="295" y="57"/>
                  <a:pt x="280" y="53"/>
                  <a:pt x="255" y="52"/>
                </a:cubicBezTo>
                <a:lnTo>
                  <a:pt x="239" y="52"/>
                </a:lnTo>
                <a:lnTo>
                  <a:pt x="239" y="31"/>
                </a:lnTo>
                <a:cubicBezTo>
                  <a:pt x="239" y="18"/>
                  <a:pt x="240" y="11"/>
                  <a:pt x="241" y="11"/>
                </a:cubicBezTo>
                <a:lnTo>
                  <a:pt x="250" y="10"/>
                </a:lnTo>
                <a:cubicBezTo>
                  <a:pt x="256" y="9"/>
                  <a:pt x="264" y="9"/>
                  <a:pt x="276" y="8"/>
                </a:cubicBezTo>
                <a:cubicBezTo>
                  <a:pt x="287" y="7"/>
                  <a:pt x="298" y="7"/>
                  <a:pt x="309" y="6"/>
                </a:cubicBezTo>
                <a:cubicBezTo>
                  <a:pt x="320" y="6"/>
                  <a:pt x="331" y="5"/>
                  <a:pt x="343" y="4"/>
                </a:cubicBezTo>
                <a:cubicBezTo>
                  <a:pt x="355" y="4"/>
                  <a:pt x="364" y="3"/>
                  <a:pt x="370" y="2"/>
                </a:cubicBezTo>
                <a:cubicBezTo>
                  <a:pt x="376" y="0"/>
                  <a:pt x="379" y="0"/>
                  <a:pt x="380" y="1"/>
                </a:cubicBezTo>
                <a:lnTo>
                  <a:pt x="382" y="1"/>
                </a:lnTo>
                <a:lnTo>
                  <a:pt x="382" y="276"/>
                </a:lnTo>
                <a:cubicBezTo>
                  <a:pt x="382" y="460"/>
                  <a:pt x="383" y="553"/>
                  <a:pt x="383" y="555"/>
                </a:cubicBezTo>
                <a:cubicBezTo>
                  <a:pt x="385" y="567"/>
                  <a:pt x="389" y="575"/>
                  <a:pt x="396" y="578"/>
                </a:cubicBezTo>
                <a:cubicBezTo>
                  <a:pt x="403" y="582"/>
                  <a:pt x="416" y="585"/>
                  <a:pt x="437" y="586"/>
                </a:cubicBezTo>
                <a:lnTo>
                  <a:pt x="453" y="586"/>
                </a:lnTo>
                <a:lnTo>
                  <a:pt x="453" y="628"/>
                </a:lnTo>
                <a:cubicBezTo>
                  <a:pt x="452" y="628"/>
                  <a:pt x="429" y="630"/>
                  <a:pt x="384" y="633"/>
                </a:cubicBezTo>
                <a:cubicBezTo>
                  <a:pt x="340" y="636"/>
                  <a:pt x="316" y="637"/>
                  <a:pt x="313" y="638"/>
                </a:cubicBezTo>
                <a:lnTo>
                  <a:pt x="307" y="638"/>
                </a:lnTo>
                <a:lnTo>
                  <a:pt x="307" y="588"/>
                </a:lnTo>
                <a:lnTo>
                  <a:pt x="299" y="595"/>
                </a:lnTo>
                <a:cubicBezTo>
                  <a:pt x="264" y="623"/>
                  <a:pt x="225" y="638"/>
                  <a:pt x="181" y="638"/>
                </a:cubicBezTo>
                <a:cubicBezTo>
                  <a:pt x="135" y="638"/>
                  <a:pt x="93" y="620"/>
                  <a:pt x="56" y="583"/>
                </a:cubicBezTo>
                <a:cubicBezTo>
                  <a:pt x="18" y="546"/>
                  <a:pt x="0" y="497"/>
                  <a:pt x="0" y="434"/>
                </a:cubicBezTo>
                <a:cubicBezTo>
                  <a:pt x="0" y="374"/>
                  <a:pt x="19" y="325"/>
                  <a:pt x="57" y="287"/>
                </a:cubicBezTo>
                <a:cubicBezTo>
                  <a:pt x="94" y="249"/>
                  <a:pt x="139" y="230"/>
                  <a:pt x="189" y="229"/>
                </a:cubicBezTo>
                <a:cubicBezTo>
                  <a:pt x="235" y="229"/>
                  <a:pt x="275" y="244"/>
                  <a:pt x="309" y="273"/>
                </a:cubicBezTo>
                <a:lnTo>
                  <a:pt x="309" y="181"/>
                </a:lnTo>
                <a:moveTo>
                  <a:pt x="307" y="319"/>
                </a:moveTo>
                <a:cubicBezTo>
                  <a:pt x="280" y="281"/>
                  <a:pt x="246" y="263"/>
                  <a:pt x="204" y="263"/>
                </a:cubicBezTo>
                <a:cubicBezTo>
                  <a:pt x="174" y="263"/>
                  <a:pt x="148" y="273"/>
                  <a:pt x="125" y="295"/>
                </a:cubicBezTo>
                <a:cubicBezTo>
                  <a:pt x="109" y="312"/>
                  <a:pt x="99" y="331"/>
                  <a:pt x="94" y="353"/>
                </a:cubicBezTo>
                <a:cubicBezTo>
                  <a:pt x="90" y="374"/>
                  <a:pt x="88" y="403"/>
                  <a:pt x="87" y="438"/>
                </a:cubicBezTo>
                <a:cubicBezTo>
                  <a:pt x="87" y="471"/>
                  <a:pt x="89" y="499"/>
                  <a:pt x="94" y="520"/>
                </a:cubicBezTo>
                <a:cubicBezTo>
                  <a:pt x="98" y="541"/>
                  <a:pt x="108" y="559"/>
                  <a:pt x="125" y="575"/>
                </a:cubicBezTo>
                <a:cubicBezTo>
                  <a:pt x="143" y="595"/>
                  <a:pt x="167" y="605"/>
                  <a:pt x="195" y="605"/>
                </a:cubicBezTo>
                <a:cubicBezTo>
                  <a:pt x="239" y="605"/>
                  <a:pt x="276" y="581"/>
                  <a:pt x="307" y="535"/>
                </a:cubicBezTo>
                <a:lnTo>
                  <a:pt x="307" y="319"/>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6" name="Freeform 595"/>
          <p:cNvSpPr/>
          <p:nvPr/>
        </p:nvSpPr>
        <p:spPr>
          <a:xfrm>
            <a:off x="8000280" y="5664600"/>
            <a:ext cx="197280" cy="156960"/>
          </a:xfrm>
          <a:custGeom>
            <a:avLst/>
            <a:gdLst/>
            <a:ahLst/>
            <a:cxnLst/>
            <a:rect l="0" t="0" r="r" b="b"/>
            <a:pathLst>
              <a:path w="548" h="436">
                <a:moveTo>
                  <a:pt x="126" y="29"/>
                </a:moveTo>
                <a:cubicBezTo>
                  <a:pt x="112" y="29"/>
                  <a:pt x="104" y="28"/>
                  <a:pt x="103" y="26"/>
                </a:cubicBezTo>
                <a:cubicBezTo>
                  <a:pt x="103" y="26"/>
                  <a:pt x="102" y="24"/>
                  <a:pt x="102" y="21"/>
                </a:cubicBezTo>
                <a:cubicBezTo>
                  <a:pt x="102" y="11"/>
                  <a:pt x="105" y="4"/>
                  <a:pt x="109" y="0"/>
                </a:cubicBezTo>
                <a:cubicBezTo>
                  <a:pt x="110" y="0"/>
                  <a:pt x="114" y="0"/>
                  <a:pt x="120" y="0"/>
                </a:cubicBezTo>
                <a:cubicBezTo>
                  <a:pt x="138" y="0"/>
                  <a:pt x="167" y="1"/>
                  <a:pt x="207" y="1"/>
                </a:cubicBezTo>
                <a:cubicBezTo>
                  <a:pt x="221" y="1"/>
                  <a:pt x="235" y="1"/>
                  <a:pt x="247" y="1"/>
                </a:cubicBezTo>
                <a:cubicBezTo>
                  <a:pt x="260" y="1"/>
                  <a:pt x="269" y="1"/>
                  <a:pt x="276" y="0"/>
                </a:cubicBezTo>
                <a:cubicBezTo>
                  <a:pt x="283" y="0"/>
                  <a:pt x="287" y="0"/>
                  <a:pt x="289" y="0"/>
                </a:cubicBezTo>
                <a:cubicBezTo>
                  <a:pt x="296" y="0"/>
                  <a:pt x="299" y="2"/>
                  <a:pt x="299" y="7"/>
                </a:cubicBezTo>
                <a:cubicBezTo>
                  <a:pt x="299" y="7"/>
                  <a:pt x="298" y="10"/>
                  <a:pt x="298" y="16"/>
                </a:cubicBezTo>
                <a:cubicBezTo>
                  <a:pt x="296" y="23"/>
                  <a:pt x="293" y="27"/>
                  <a:pt x="291" y="28"/>
                </a:cubicBezTo>
                <a:lnTo>
                  <a:pt x="290" y="28"/>
                </a:lnTo>
                <a:cubicBezTo>
                  <a:pt x="289" y="28"/>
                  <a:pt x="288" y="28"/>
                  <a:pt x="287" y="28"/>
                </a:cubicBezTo>
                <a:cubicBezTo>
                  <a:pt x="286" y="28"/>
                  <a:pt x="284" y="28"/>
                  <a:pt x="282" y="28"/>
                </a:cubicBezTo>
                <a:cubicBezTo>
                  <a:pt x="281" y="28"/>
                  <a:pt x="279" y="29"/>
                  <a:pt x="277" y="29"/>
                </a:cubicBezTo>
                <a:cubicBezTo>
                  <a:pt x="274" y="29"/>
                  <a:pt x="273" y="29"/>
                  <a:pt x="271" y="29"/>
                </a:cubicBezTo>
                <a:cubicBezTo>
                  <a:pt x="254" y="29"/>
                  <a:pt x="244" y="30"/>
                  <a:pt x="239" y="31"/>
                </a:cubicBezTo>
                <a:cubicBezTo>
                  <a:pt x="234" y="32"/>
                  <a:pt x="230" y="34"/>
                  <a:pt x="227" y="38"/>
                </a:cubicBezTo>
                <a:cubicBezTo>
                  <a:pt x="226" y="40"/>
                  <a:pt x="219" y="66"/>
                  <a:pt x="207" y="116"/>
                </a:cubicBezTo>
                <a:cubicBezTo>
                  <a:pt x="204" y="127"/>
                  <a:pt x="201" y="140"/>
                  <a:pt x="197" y="154"/>
                </a:cubicBezTo>
                <a:cubicBezTo>
                  <a:pt x="194" y="168"/>
                  <a:pt x="192" y="178"/>
                  <a:pt x="190" y="184"/>
                </a:cubicBezTo>
                <a:lnTo>
                  <a:pt x="187" y="194"/>
                </a:lnTo>
                <a:cubicBezTo>
                  <a:pt x="187" y="195"/>
                  <a:pt x="218" y="195"/>
                  <a:pt x="280" y="195"/>
                </a:cubicBezTo>
                <a:lnTo>
                  <a:pt x="372" y="195"/>
                </a:lnTo>
                <a:lnTo>
                  <a:pt x="373" y="193"/>
                </a:lnTo>
                <a:cubicBezTo>
                  <a:pt x="373" y="192"/>
                  <a:pt x="380" y="166"/>
                  <a:pt x="393" y="114"/>
                </a:cubicBezTo>
                <a:cubicBezTo>
                  <a:pt x="405" y="65"/>
                  <a:pt x="411" y="39"/>
                  <a:pt x="411" y="35"/>
                </a:cubicBezTo>
                <a:cubicBezTo>
                  <a:pt x="411" y="32"/>
                  <a:pt x="398" y="30"/>
                  <a:pt x="374" y="29"/>
                </a:cubicBezTo>
                <a:cubicBezTo>
                  <a:pt x="364" y="29"/>
                  <a:pt x="358" y="29"/>
                  <a:pt x="355" y="28"/>
                </a:cubicBezTo>
                <a:cubicBezTo>
                  <a:pt x="352" y="27"/>
                  <a:pt x="351" y="25"/>
                  <a:pt x="351" y="22"/>
                </a:cubicBezTo>
                <a:cubicBezTo>
                  <a:pt x="351" y="21"/>
                  <a:pt x="351" y="19"/>
                  <a:pt x="352" y="14"/>
                </a:cubicBezTo>
                <a:cubicBezTo>
                  <a:pt x="354" y="7"/>
                  <a:pt x="355" y="3"/>
                  <a:pt x="356" y="2"/>
                </a:cubicBezTo>
                <a:cubicBezTo>
                  <a:pt x="357" y="1"/>
                  <a:pt x="360" y="1"/>
                  <a:pt x="366" y="0"/>
                </a:cubicBezTo>
                <a:cubicBezTo>
                  <a:pt x="368" y="0"/>
                  <a:pt x="377" y="0"/>
                  <a:pt x="393" y="1"/>
                </a:cubicBezTo>
                <a:cubicBezTo>
                  <a:pt x="408" y="1"/>
                  <a:pt x="428" y="2"/>
                  <a:pt x="454" y="2"/>
                </a:cubicBezTo>
                <a:cubicBezTo>
                  <a:pt x="480" y="2"/>
                  <a:pt x="500" y="1"/>
                  <a:pt x="514" y="1"/>
                </a:cubicBezTo>
                <a:cubicBezTo>
                  <a:pt x="528" y="0"/>
                  <a:pt x="536" y="0"/>
                  <a:pt x="537" y="0"/>
                </a:cubicBezTo>
                <a:cubicBezTo>
                  <a:pt x="544" y="0"/>
                  <a:pt x="548" y="2"/>
                  <a:pt x="548" y="7"/>
                </a:cubicBezTo>
                <a:cubicBezTo>
                  <a:pt x="548" y="18"/>
                  <a:pt x="546" y="25"/>
                  <a:pt x="540" y="28"/>
                </a:cubicBezTo>
                <a:lnTo>
                  <a:pt x="539" y="28"/>
                </a:lnTo>
                <a:cubicBezTo>
                  <a:pt x="538" y="28"/>
                  <a:pt x="537" y="28"/>
                  <a:pt x="536" y="28"/>
                </a:cubicBezTo>
                <a:cubicBezTo>
                  <a:pt x="535" y="28"/>
                  <a:pt x="533" y="28"/>
                  <a:pt x="532" y="28"/>
                </a:cubicBezTo>
                <a:cubicBezTo>
                  <a:pt x="530" y="28"/>
                  <a:pt x="528" y="29"/>
                  <a:pt x="526" y="29"/>
                </a:cubicBezTo>
                <a:cubicBezTo>
                  <a:pt x="524" y="29"/>
                  <a:pt x="522" y="29"/>
                  <a:pt x="520" y="29"/>
                </a:cubicBezTo>
                <a:cubicBezTo>
                  <a:pt x="503" y="29"/>
                  <a:pt x="493" y="30"/>
                  <a:pt x="488" y="31"/>
                </a:cubicBezTo>
                <a:cubicBezTo>
                  <a:pt x="483" y="32"/>
                  <a:pt x="480" y="34"/>
                  <a:pt x="477" y="38"/>
                </a:cubicBezTo>
                <a:cubicBezTo>
                  <a:pt x="475" y="40"/>
                  <a:pt x="460" y="100"/>
                  <a:pt x="430" y="219"/>
                </a:cubicBezTo>
                <a:cubicBezTo>
                  <a:pt x="400" y="338"/>
                  <a:pt x="385" y="398"/>
                  <a:pt x="385" y="399"/>
                </a:cubicBezTo>
                <a:cubicBezTo>
                  <a:pt x="385" y="402"/>
                  <a:pt x="386" y="404"/>
                  <a:pt x="388" y="404"/>
                </a:cubicBezTo>
                <a:cubicBezTo>
                  <a:pt x="391" y="405"/>
                  <a:pt x="402" y="406"/>
                  <a:pt x="422" y="407"/>
                </a:cubicBezTo>
                <a:lnTo>
                  <a:pt x="443" y="407"/>
                </a:lnTo>
                <a:cubicBezTo>
                  <a:pt x="445" y="410"/>
                  <a:pt x="447" y="412"/>
                  <a:pt x="447" y="413"/>
                </a:cubicBezTo>
                <a:cubicBezTo>
                  <a:pt x="447" y="413"/>
                  <a:pt x="446" y="417"/>
                  <a:pt x="445" y="424"/>
                </a:cubicBezTo>
                <a:cubicBezTo>
                  <a:pt x="443" y="430"/>
                  <a:pt x="441" y="434"/>
                  <a:pt x="438" y="436"/>
                </a:cubicBezTo>
                <a:lnTo>
                  <a:pt x="428" y="436"/>
                </a:lnTo>
                <a:cubicBezTo>
                  <a:pt x="412" y="436"/>
                  <a:pt x="384" y="435"/>
                  <a:pt x="342" y="435"/>
                </a:cubicBezTo>
                <a:cubicBezTo>
                  <a:pt x="328" y="435"/>
                  <a:pt x="314" y="435"/>
                  <a:pt x="302" y="435"/>
                </a:cubicBezTo>
                <a:cubicBezTo>
                  <a:pt x="290" y="435"/>
                  <a:pt x="280" y="435"/>
                  <a:pt x="273" y="435"/>
                </a:cubicBezTo>
                <a:cubicBezTo>
                  <a:pt x="266" y="435"/>
                  <a:pt x="261" y="435"/>
                  <a:pt x="259" y="436"/>
                </a:cubicBezTo>
                <a:cubicBezTo>
                  <a:pt x="252" y="436"/>
                  <a:pt x="249" y="434"/>
                  <a:pt x="249" y="430"/>
                </a:cubicBezTo>
                <a:cubicBezTo>
                  <a:pt x="249" y="428"/>
                  <a:pt x="249" y="425"/>
                  <a:pt x="250" y="421"/>
                </a:cubicBezTo>
                <a:cubicBezTo>
                  <a:pt x="253" y="413"/>
                  <a:pt x="255" y="409"/>
                  <a:pt x="257" y="408"/>
                </a:cubicBezTo>
                <a:cubicBezTo>
                  <a:pt x="258" y="407"/>
                  <a:pt x="262" y="407"/>
                  <a:pt x="266" y="407"/>
                </a:cubicBezTo>
                <a:lnTo>
                  <a:pt x="270" y="407"/>
                </a:lnTo>
                <a:cubicBezTo>
                  <a:pt x="282" y="407"/>
                  <a:pt x="294" y="406"/>
                  <a:pt x="308" y="405"/>
                </a:cubicBezTo>
                <a:cubicBezTo>
                  <a:pt x="311" y="405"/>
                  <a:pt x="313" y="404"/>
                  <a:pt x="314" y="404"/>
                </a:cubicBezTo>
                <a:cubicBezTo>
                  <a:pt x="314" y="404"/>
                  <a:pt x="316" y="403"/>
                  <a:pt x="317" y="401"/>
                </a:cubicBezTo>
                <a:cubicBezTo>
                  <a:pt x="319" y="399"/>
                  <a:pt x="320" y="397"/>
                  <a:pt x="321" y="396"/>
                </a:cubicBezTo>
                <a:cubicBezTo>
                  <a:pt x="322" y="394"/>
                  <a:pt x="323" y="390"/>
                  <a:pt x="325" y="384"/>
                </a:cubicBezTo>
                <a:cubicBezTo>
                  <a:pt x="327" y="378"/>
                  <a:pt x="328" y="372"/>
                  <a:pt x="330" y="366"/>
                </a:cubicBezTo>
                <a:cubicBezTo>
                  <a:pt x="331" y="360"/>
                  <a:pt x="333" y="351"/>
                  <a:pt x="337" y="339"/>
                </a:cubicBezTo>
                <a:cubicBezTo>
                  <a:pt x="340" y="327"/>
                  <a:pt x="342" y="317"/>
                  <a:pt x="344" y="310"/>
                </a:cubicBezTo>
                <a:cubicBezTo>
                  <a:pt x="358" y="254"/>
                  <a:pt x="365" y="226"/>
                  <a:pt x="365" y="225"/>
                </a:cubicBezTo>
                <a:cubicBezTo>
                  <a:pt x="365" y="225"/>
                  <a:pt x="334" y="225"/>
                  <a:pt x="272" y="225"/>
                </a:cubicBezTo>
                <a:lnTo>
                  <a:pt x="180" y="225"/>
                </a:lnTo>
                <a:lnTo>
                  <a:pt x="159" y="311"/>
                </a:lnTo>
                <a:cubicBezTo>
                  <a:pt x="144" y="368"/>
                  <a:pt x="137" y="397"/>
                  <a:pt x="137" y="399"/>
                </a:cubicBezTo>
                <a:cubicBezTo>
                  <a:pt x="137" y="402"/>
                  <a:pt x="139" y="404"/>
                  <a:pt x="142" y="405"/>
                </a:cubicBezTo>
                <a:cubicBezTo>
                  <a:pt x="145" y="406"/>
                  <a:pt x="156" y="407"/>
                  <a:pt x="174" y="407"/>
                </a:cubicBezTo>
                <a:lnTo>
                  <a:pt x="194" y="407"/>
                </a:lnTo>
                <a:cubicBezTo>
                  <a:pt x="196" y="410"/>
                  <a:pt x="197" y="412"/>
                  <a:pt x="197" y="413"/>
                </a:cubicBezTo>
                <a:cubicBezTo>
                  <a:pt x="197" y="413"/>
                  <a:pt x="197" y="417"/>
                  <a:pt x="196" y="424"/>
                </a:cubicBezTo>
                <a:cubicBezTo>
                  <a:pt x="194" y="430"/>
                  <a:pt x="192" y="434"/>
                  <a:pt x="189" y="436"/>
                </a:cubicBezTo>
                <a:lnTo>
                  <a:pt x="180" y="436"/>
                </a:lnTo>
                <a:cubicBezTo>
                  <a:pt x="164" y="436"/>
                  <a:pt x="135" y="435"/>
                  <a:pt x="94" y="435"/>
                </a:cubicBezTo>
                <a:cubicBezTo>
                  <a:pt x="80" y="435"/>
                  <a:pt x="66" y="435"/>
                  <a:pt x="54" y="435"/>
                </a:cubicBezTo>
                <a:cubicBezTo>
                  <a:pt x="42" y="435"/>
                  <a:pt x="32" y="435"/>
                  <a:pt x="25" y="435"/>
                </a:cubicBezTo>
                <a:cubicBezTo>
                  <a:pt x="17" y="435"/>
                  <a:pt x="13" y="435"/>
                  <a:pt x="11" y="436"/>
                </a:cubicBezTo>
                <a:cubicBezTo>
                  <a:pt x="4" y="436"/>
                  <a:pt x="0" y="434"/>
                  <a:pt x="0" y="430"/>
                </a:cubicBezTo>
                <a:cubicBezTo>
                  <a:pt x="0" y="429"/>
                  <a:pt x="1" y="426"/>
                  <a:pt x="2" y="421"/>
                </a:cubicBezTo>
                <a:cubicBezTo>
                  <a:pt x="4" y="413"/>
                  <a:pt x="6" y="409"/>
                  <a:pt x="9" y="408"/>
                </a:cubicBezTo>
                <a:cubicBezTo>
                  <a:pt x="10" y="407"/>
                  <a:pt x="13" y="407"/>
                  <a:pt x="18" y="407"/>
                </a:cubicBezTo>
                <a:lnTo>
                  <a:pt x="22" y="407"/>
                </a:lnTo>
                <a:cubicBezTo>
                  <a:pt x="33" y="407"/>
                  <a:pt x="46" y="406"/>
                  <a:pt x="60" y="405"/>
                </a:cubicBezTo>
                <a:cubicBezTo>
                  <a:pt x="66" y="404"/>
                  <a:pt x="70" y="401"/>
                  <a:pt x="72" y="397"/>
                </a:cubicBezTo>
                <a:cubicBezTo>
                  <a:pt x="74" y="396"/>
                  <a:pt x="89" y="337"/>
                  <a:pt x="118" y="220"/>
                </a:cubicBezTo>
                <a:cubicBezTo>
                  <a:pt x="148" y="103"/>
                  <a:pt x="162" y="41"/>
                  <a:pt x="162" y="35"/>
                </a:cubicBezTo>
                <a:cubicBezTo>
                  <a:pt x="162" y="32"/>
                  <a:pt x="150" y="30"/>
                  <a:pt x="126" y="2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7" name="Freeform 596"/>
          <p:cNvSpPr/>
          <p:nvPr/>
        </p:nvSpPr>
        <p:spPr>
          <a:xfrm>
            <a:off x="8220600" y="5528880"/>
            <a:ext cx="45000" cy="325440"/>
          </a:xfrm>
          <a:custGeom>
            <a:avLst/>
            <a:gdLst/>
            <a:ahLst/>
            <a:cxnLst/>
            <a:rect l="0" t="0" r="r" b="b"/>
            <a:pathLst>
              <a:path w="125" h="904">
                <a:moveTo>
                  <a:pt x="0" y="36"/>
                </a:moveTo>
                <a:lnTo>
                  <a:pt x="0" y="0"/>
                </a:lnTo>
                <a:lnTo>
                  <a:pt x="125" y="0"/>
                </a:lnTo>
                <a:lnTo>
                  <a:pt x="125" y="904"/>
                </a:lnTo>
                <a:lnTo>
                  <a:pt x="0" y="904"/>
                </a:lnTo>
                <a:lnTo>
                  <a:pt x="0" y="868"/>
                </a:lnTo>
                <a:lnTo>
                  <a:pt x="88" y="868"/>
                </a:lnTo>
                <a:lnTo>
                  <a:pt x="88" y="36"/>
                </a:lnTo>
                <a:lnTo>
                  <a:pt x="0" y="3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8" name="Freeform 597"/>
          <p:cNvSpPr/>
          <p:nvPr/>
        </p:nvSpPr>
        <p:spPr>
          <a:xfrm>
            <a:off x="8311680" y="5549760"/>
            <a:ext cx="370800" cy="225360"/>
          </a:xfrm>
          <a:custGeom>
            <a:avLst/>
            <a:gdLst/>
            <a:ahLst/>
            <a:cxnLst/>
            <a:rect l="0" t="0" r="r" b="b"/>
            <a:pathLst>
              <a:path w="1030" h="626">
                <a:moveTo>
                  <a:pt x="805" y="0"/>
                </a:moveTo>
                <a:lnTo>
                  <a:pt x="929" y="3"/>
                </a:lnTo>
                <a:cubicBezTo>
                  <a:pt x="983" y="3"/>
                  <a:pt x="1014" y="2"/>
                  <a:pt x="1023" y="0"/>
                </a:cubicBezTo>
                <a:lnTo>
                  <a:pt x="1030" y="0"/>
                </a:lnTo>
                <a:lnTo>
                  <a:pt x="1030" y="56"/>
                </a:lnTo>
                <a:lnTo>
                  <a:pt x="948" y="56"/>
                </a:lnTo>
                <a:lnTo>
                  <a:pt x="843" y="330"/>
                </a:lnTo>
                <a:cubicBezTo>
                  <a:pt x="827" y="373"/>
                  <a:pt x="809" y="418"/>
                  <a:pt x="791" y="466"/>
                </a:cubicBezTo>
                <a:cubicBezTo>
                  <a:pt x="773" y="513"/>
                  <a:pt x="760" y="550"/>
                  <a:pt x="751" y="573"/>
                </a:cubicBezTo>
                <a:cubicBezTo>
                  <a:pt x="742" y="597"/>
                  <a:pt x="737" y="609"/>
                  <a:pt x="736" y="611"/>
                </a:cubicBezTo>
                <a:cubicBezTo>
                  <a:pt x="733" y="617"/>
                  <a:pt x="729" y="622"/>
                  <a:pt x="725" y="625"/>
                </a:cubicBezTo>
                <a:cubicBezTo>
                  <a:pt x="722" y="626"/>
                  <a:pt x="714" y="626"/>
                  <a:pt x="700" y="626"/>
                </a:cubicBezTo>
                <a:lnTo>
                  <a:pt x="694" y="626"/>
                </a:lnTo>
                <a:cubicBezTo>
                  <a:pt x="685" y="626"/>
                  <a:pt x="679" y="626"/>
                  <a:pt x="676" y="625"/>
                </a:cubicBezTo>
                <a:cubicBezTo>
                  <a:pt x="673" y="623"/>
                  <a:pt x="669" y="619"/>
                  <a:pt x="664" y="611"/>
                </a:cubicBezTo>
                <a:cubicBezTo>
                  <a:pt x="664" y="610"/>
                  <a:pt x="661" y="602"/>
                  <a:pt x="654" y="585"/>
                </a:cubicBezTo>
                <a:cubicBezTo>
                  <a:pt x="648" y="568"/>
                  <a:pt x="638" y="543"/>
                  <a:pt x="625" y="509"/>
                </a:cubicBezTo>
                <a:cubicBezTo>
                  <a:pt x="613" y="476"/>
                  <a:pt x="601" y="444"/>
                  <a:pt x="589" y="413"/>
                </a:cubicBezTo>
                <a:lnTo>
                  <a:pt x="515" y="220"/>
                </a:lnTo>
                <a:lnTo>
                  <a:pt x="441" y="413"/>
                </a:lnTo>
                <a:cubicBezTo>
                  <a:pt x="426" y="455"/>
                  <a:pt x="408" y="500"/>
                  <a:pt x="390" y="550"/>
                </a:cubicBezTo>
                <a:cubicBezTo>
                  <a:pt x="377" y="585"/>
                  <a:pt x="368" y="606"/>
                  <a:pt x="365" y="612"/>
                </a:cubicBezTo>
                <a:cubicBezTo>
                  <a:pt x="362" y="618"/>
                  <a:pt x="359" y="622"/>
                  <a:pt x="355" y="625"/>
                </a:cubicBezTo>
                <a:cubicBezTo>
                  <a:pt x="352" y="626"/>
                  <a:pt x="343" y="626"/>
                  <a:pt x="330" y="626"/>
                </a:cubicBezTo>
                <a:lnTo>
                  <a:pt x="321" y="626"/>
                </a:lnTo>
                <a:cubicBezTo>
                  <a:pt x="307" y="626"/>
                  <a:pt x="298" y="621"/>
                  <a:pt x="294" y="611"/>
                </a:cubicBezTo>
                <a:cubicBezTo>
                  <a:pt x="294" y="610"/>
                  <a:pt x="290" y="597"/>
                  <a:pt x="281" y="574"/>
                </a:cubicBezTo>
                <a:cubicBezTo>
                  <a:pt x="272" y="551"/>
                  <a:pt x="258" y="514"/>
                  <a:pt x="239" y="466"/>
                </a:cubicBezTo>
                <a:cubicBezTo>
                  <a:pt x="220" y="417"/>
                  <a:pt x="203" y="372"/>
                  <a:pt x="188" y="330"/>
                </a:cubicBezTo>
                <a:lnTo>
                  <a:pt x="84" y="56"/>
                </a:lnTo>
                <a:lnTo>
                  <a:pt x="0" y="56"/>
                </a:lnTo>
                <a:lnTo>
                  <a:pt x="0" y="0"/>
                </a:lnTo>
                <a:lnTo>
                  <a:pt x="10" y="0"/>
                </a:lnTo>
                <a:cubicBezTo>
                  <a:pt x="15" y="2"/>
                  <a:pt x="61" y="3"/>
                  <a:pt x="144" y="3"/>
                </a:cubicBezTo>
                <a:cubicBezTo>
                  <a:pt x="233" y="3"/>
                  <a:pt x="285" y="2"/>
                  <a:pt x="300" y="0"/>
                </a:cubicBezTo>
                <a:lnTo>
                  <a:pt x="311" y="0"/>
                </a:lnTo>
                <a:lnTo>
                  <a:pt x="311" y="56"/>
                </a:lnTo>
                <a:lnTo>
                  <a:pt x="271" y="56"/>
                </a:lnTo>
                <a:cubicBezTo>
                  <a:pt x="244" y="56"/>
                  <a:pt x="230" y="56"/>
                  <a:pt x="230" y="57"/>
                </a:cubicBezTo>
                <a:lnTo>
                  <a:pt x="374" y="432"/>
                </a:lnTo>
                <a:lnTo>
                  <a:pt x="430" y="286"/>
                </a:lnTo>
                <a:lnTo>
                  <a:pt x="485" y="140"/>
                </a:lnTo>
                <a:lnTo>
                  <a:pt x="454" y="56"/>
                </a:lnTo>
                <a:lnTo>
                  <a:pt x="371" y="56"/>
                </a:lnTo>
                <a:lnTo>
                  <a:pt x="371" y="0"/>
                </a:lnTo>
                <a:lnTo>
                  <a:pt x="381" y="0"/>
                </a:lnTo>
                <a:cubicBezTo>
                  <a:pt x="386" y="2"/>
                  <a:pt x="431" y="3"/>
                  <a:pt x="514" y="3"/>
                </a:cubicBezTo>
                <a:cubicBezTo>
                  <a:pt x="603" y="3"/>
                  <a:pt x="655" y="2"/>
                  <a:pt x="670" y="0"/>
                </a:cubicBezTo>
                <a:lnTo>
                  <a:pt x="681" y="0"/>
                </a:lnTo>
                <a:lnTo>
                  <a:pt x="681" y="56"/>
                </a:lnTo>
                <a:lnTo>
                  <a:pt x="641" y="56"/>
                </a:lnTo>
                <a:cubicBezTo>
                  <a:pt x="614" y="56"/>
                  <a:pt x="600" y="56"/>
                  <a:pt x="600" y="57"/>
                </a:cubicBezTo>
                <a:lnTo>
                  <a:pt x="744" y="432"/>
                </a:lnTo>
                <a:cubicBezTo>
                  <a:pt x="744" y="432"/>
                  <a:pt x="768" y="370"/>
                  <a:pt x="816" y="244"/>
                </a:cubicBezTo>
                <a:cubicBezTo>
                  <a:pt x="863" y="119"/>
                  <a:pt x="887" y="56"/>
                  <a:pt x="887" y="56"/>
                </a:cubicBezTo>
                <a:lnTo>
                  <a:pt x="796" y="56"/>
                </a:lnTo>
                <a:lnTo>
                  <a:pt x="796" y="0"/>
                </a:lnTo>
                <a:lnTo>
                  <a:pt x="805"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99" name="Freeform 598"/>
          <p:cNvSpPr/>
          <p:nvPr/>
        </p:nvSpPr>
        <p:spPr>
          <a:xfrm>
            <a:off x="8712360" y="5476680"/>
            <a:ext cx="158760" cy="167040"/>
          </a:xfrm>
          <a:custGeom>
            <a:avLst/>
            <a:gdLst/>
            <a:ahLst/>
            <a:cxnLst/>
            <a:rect l="0" t="0" r="r" b="b"/>
            <a:pathLst>
              <a:path w="441" h="464">
                <a:moveTo>
                  <a:pt x="441" y="172"/>
                </a:moveTo>
                <a:cubicBezTo>
                  <a:pt x="441" y="221"/>
                  <a:pt x="428" y="268"/>
                  <a:pt x="400" y="314"/>
                </a:cubicBezTo>
                <a:cubicBezTo>
                  <a:pt x="373" y="360"/>
                  <a:pt x="338" y="396"/>
                  <a:pt x="295" y="423"/>
                </a:cubicBezTo>
                <a:cubicBezTo>
                  <a:pt x="252" y="451"/>
                  <a:pt x="207" y="464"/>
                  <a:pt x="162" y="464"/>
                </a:cubicBezTo>
                <a:cubicBezTo>
                  <a:pt x="121" y="464"/>
                  <a:pt x="85" y="452"/>
                  <a:pt x="56" y="428"/>
                </a:cubicBezTo>
                <a:cubicBezTo>
                  <a:pt x="27" y="404"/>
                  <a:pt x="8" y="368"/>
                  <a:pt x="1" y="322"/>
                </a:cubicBezTo>
                <a:cubicBezTo>
                  <a:pt x="0" y="319"/>
                  <a:pt x="0" y="309"/>
                  <a:pt x="0" y="294"/>
                </a:cubicBezTo>
                <a:cubicBezTo>
                  <a:pt x="0" y="250"/>
                  <a:pt x="10" y="209"/>
                  <a:pt x="31" y="170"/>
                </a:cubicBezTo>
                <a:cubicBezTo>
                  <a:pt x="51" y="131"/>
                  <a:pt x="78" y="96"/>
                  <a:pt x="113" y="66"/>
                </a:cubicBezTo>
                <a:cubicBezTo>
                  <a:pt x="166" y="22"/>
                  <a:pt x="220" y="0"/>
                  <a:pt x="273" y="0"/>
                </a:cubicBezTo>
                <a:cubicBezTo>
                  <a:pt x="289" y="0"/>
                  <a:pt x="299" y="0"/>
                  <a:pt x="303" y="1"/>
                </a:cubicBezTo>
                <a:cubicBezTo>
                  <a:pt x="345" y="7"/>
                  <a:pt x="378" y="25"/>
                  <a:pt x="403" y="56"/>
                </a:cubicBezTo>
                <a:cubicBezTo>
                  <a:pt x="428" y="86"/>
                  <a:pt x="441" y="125"/>
                  <a:pt x="441" y="172"/>
                </a:cubicBezTo>
                <a:moveTo>
                  <a:pt x="375" y="146"/>
                </a:moveTo>
                <a:cubicBezTo>
                  <a:pt x="375" y="108"/>
                  <a:pt x="366" y="78"/>
                  <a:pt x="346" y="57"/>
                </a:cubicBezTo>
                <a:cubicBezTo>
                  <a:pt x="327" y="36"/>
                  <a:pt x="302" y="25"/>
                  <a:pt x="273" y="25"/>
                </a:cubicBezTo>
                <a:cubicBezTo>
                  <a:pt x="239" y="25"/>
                  <a:pt x="205" y="38"/>
                  <a:pt x="173" y="63"/>
                </a:cubicBezTo>
                <a:cubicBezTo>
                  <a:pt x="139" y="90"/>
                  <a:pt x="113" y="128"/>
                  <a:pt x="96" y="176"/>
                </a:cubicBezTo>
                <a:cubicBezTo>
                  <a:pt x="78" y="225"/>
                  <a:pt x="69" y="270"/>
                  <a:pt x="68" y="312"/>
                </a:cubicBezTo>
                <a:cubicBezTo>
                  <a:pt x="68" y="351"/>
                  <a:pt x="77" y="381"/>
                  <a:pt x="96" y="404"/>
                </a:cubicBezTo>
                <a:cubicBezTo>
                  <a:pt x="114" y="426"/>
                  <a:pt x="138" y="438"/>
                  <a:pt x="168" y="438"/>
                </a:cubicBezTo>
                <a:cubicBezTo>
                  <a:pt x="207" y="438"/>
                  <a:pt x="244" y="421"/>
                  <a:pt x="278" y="388"/>
                </a:cubicBezTo>
                <a:cubicBezTo>
                  <a:pt x="313" y="354"/>
                  <a:pt x="339" y="308"/>
                  <a:pt x="357" y="250"/>
                </a:cubicBezTo>
                <a:cubicBezTo>
                  <a:pt x="369" y="209"/>
                  <a:pt x="375" y="175"/>
                  <a:pt x="375" y="14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00" name="TextBox 599"/>
          <p:cNvSpPr txBox="1"/>
          <p:nvPr/>
        </p:nvSpPr>
        <p:spPr>
          <a:xfrm>
            <a:off x="747720" y="4933800"/>
            <a:ext cx="2842920" cy="36900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終的な</a:t>
            </a:r>
            <a:r>
              <a:rPr lang="en-US" sz="2170" b="0" u="none" strike="noStrike">
                <a:solidFill>
                  <a:srgbClr val="333333"/>
                </a:solidFill>
                <a:effectLst/>
                <a:uFillTx/>
                <a:latin typeface="MPLUS2"/>
                <a:ea typeface="MPLUS2"/>
              </a:rPr>
              <a:t>attention</a:t>
            </a:r>
            <a:r>
              <a:rPr lang="zh-CN" sz="2170" b="0" u="none" strike="noStrike">
                <a:solidFill>
                  <a:srgbClr val="333333"/>
                </a:solidFill>
                <a:effectLst/>
                <a:uFillTx/>
                <a:latin typeface="MPLUS2"/>
                <a:ea typeface="MPLUS2"/>
              </a:rPr>
              <a:t>を得る</a:t>
            </a:r>
            <a:endParaRPr lang="en-US" sz="2170" b="0" u="none" strike="noStrike">
              <a:solidFill>
                <a:srgbClr val="000000"/>
              </a:solidFill>
              <a:effectLst/>
              <a:uFillTx/>
              <a:latin typeface="Times New Roman"/>
            </a:endParaRPr>
          </a:p>
        </p:txBody>
      </p:sp>
      <p:sp>
        <p:nvSpPr>
          <p:cNvPr id="601" name="TextBox 600"/>
          <p:cNvSpPr txBox="1"/>
          <p:nvPr/>
        </p:nvSpPr>
        <p:spPr>
          <a:xfrm>
            <a:off x="747720" y="6039000"/>
            <a:ext cx="104828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これにより、単一の注意では捉えきれない多面的な関係を一度に（並列計算で）学習</a:t>
            </a:r>
            <a:endParaRPr lang="en-US" sz="2170" b="0" u="none" strike="noStrike">
              <a:solidFill>
                <a:srgbClr val="000000"/>
              </a:solidFill>
              <a:effectLst/>
              <a:uFillTx/>
              <a:latin typeface="Times New Roman"/>
            </a:endParaRPr>
          </a:p>
        </p:txBody>
      </p:sp>
      <p:sp>
        <p:nvSpPr>
          <p:cNvPr id="602" name="TextBox 601"/>
          <p:cNvSpPr txBox="1"/>
          <p:nvPr/>
        </p:nvSpPr>
        <p:spPr>
          <a:xfrm>
            <a:off x="747720" y="6448320"/>
            <a:ext cx="82836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できる</a:t>
            </a:r>
            <a:endParaRPr lang="en-US" sz="2170" b="0" u="none" strike="noStrike">
              <a:solidFill>
                <a:srgbClr val="000000"/>
              </a:solidFill>
              <a:effectLst/>
              <a:uFillTx/>
              <a:latin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Freeform 602"/>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04" name="Freeform 60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05" name="Freeform 60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606" name="TextBox 605"/>
          <p:cNvSpPr txBox="1"/>
          <p:nvPr/>
        </p:nvSpPr>
        <p:spPr>
          <a:xfrm>
            <a:off x="747720" y="739080"/>
            <a:ext cx="4638960" cy="547560"/>
          </a:xfrm>
          <a:prstGeom prst="rect">
            <a:avLst/>
          </a:prstGeom>
          <a:noFill/>
          <a:ln w="0">
            <a:noFill/>
          </a:ln>
        </p:spPr>
        <p:txBody>
          <a:bodyPr wrap="none" lIns="0" tIns="0" rIns="0" bIns="0" anchor="t">
            <a:spAutoFit/>
          </a:bodyPr>
          <a:lstStyle/>
          <a:p>
            <a:r>
              <a:rPr lang="zh-CN" sz="3040" b="1" u="none" strike="noStrike">
                <a:solidFill>
                  <a:srgbClr val="333333"/>
                </a:solidFill>
                <a:effectLst/>
                <a:uFillTx/>
                <a:latin typeface="MPLUS2"/>
                <a:ea typeface="MPLUS2"/>
              </a:rPr>
              <a:t>補足</a:t>
            </a:r>
            <a:r>
              <a:rPr lang="en-US" sz="3040" b="1" u="none" strike="noStrike">
                <a:solidFill>
                  <a:srgbClr val="333333"/>
                </a:solidFill>
                <a:effectLst/>
                <a:uFillTx/>
                <a:latin typeface="MPLUS2"/>
                <a:ea typeface="MPLUS2"/>
              </a:rPr>
              <a:t>: tranformer</a:t>
            </a:r>
            <a:r>
              <a:rPr lang="zh-CN" sz="3040" b="1" u="none" strike="noStrike">
                <a:solidFill>
                  <a:srgbClr val="333333"/>
                </a:solidFill>
                <a:effectLst/>
                <a:uFillTx/>
                <a:latin typeface="MPLUS2"/>
                <a:ea typeface="MPLUS2"/>
              </a:rPr>
              <a:t>の処理</a:t>
            </a:r>
            <a:endParaRPr lang="en-US" sz="3040" b="0" u="none" strike="noStrike">
              <a:solidFill>
                <a:srgbClr val="000000"/>
              </a:solidFill>
              <a:effectLst/>
              <a:uFillTx/>
              <a:latin typeface="Times New Roman"/>
            </a:endParaRPr>
          </a:p>
        </p:txBody>
      </p:sp>
      <p:sp>
        <p:nvSpPr>
          <p:cNvPr id="607" name="TextBox 606"/>
          <p:cNvSpPr txBox="1"/>
          <p:nvPr/>
        </p:nvSpPr>
        <p:spPr>
          <a:xfrm>
            <a:off x="956160" y="1523880"/>
            <a:ext cx="343152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1. </a:t>
            </a:r>
            <a:r>
              <a:rPr lang="zh-CN" sz="2170" b="0" u="none" strike="noStrike">
                <a:solidFill>
                  <a:srgbClr val="333333"/>
                </a:solidFill>
                <a:effectLst/>
                <a:uFillTx/>
                <a:latin typeface="MPLUS2"/>
                <a:ea typeface="MPLUS2"/>
              </a:rPr>
              <a:t>入力</a:t>
            </a:r>
            <a:r>
              <a:rPr lang="en-US" sz="2170" b="0" u="none" strike="noStrike">
                <a:solidFill>
                  <a:srgbClr val="333333"/>
                </a:solidFill>
                <a:effectLst/>
                <a:uFillTx/>
                <a:latin typeface="MPLUS2"/>
                <a:ea typeface="MPLUS2"/>
              </a:rPr>
              <a:t>token</a:t>
            </a:r>
            <a:r>
              <a:rPr lang="zh-CN" sz="2170" b="0" u="none" strike="noStrike">
                <a:solidFill>
                  <a:srgbClr val="333333"/>
                </a:solidFill>
                <a:effectLst/>
                <a:uFillTx/>
                <a:latin typeface="MPLUS2"/>
                <a:ea typeface="MPLUS2"/>
              </a:rPr>
              <a:t>の</a:t>
            </a:r>
            <a:r>
              <a:rPr lang="en-US" sz="2170" b="0" u="none" strike="noStrike">
                <a:solidFill>
                  <a:srgbClr val="333333"/>
                </a:solidFill>
                <a:effectLst/>
                <a:uFillTx/>
                <a:latin typeface="MPLUS2"/>
                <a:ea typeface="MPLUS2"/>
              </a:rPr>
              <a:t>embedding</a:t>
            </a:r>
            <a:endParaRPr lang="en-US" sz="2170" b="0" u="none" strike="noStrike">
              <a:solidFill>
                <a:srgbClr val="000000"/>
              </a:solidFill>
              <a:effectLst/>
              <a:uFillTx/>
              <a:latin typeface="Times New Roman"/>
            </a:endParaRPr>
          </a:p>
        </p:txBody>
      </p:sp>
      <p:sp>
        <p:nvSpPr>
          <p:cNvPr id="608" name="Freeform 607"/>
          <p:cNvSpPr/>
          <p:nvPr/>
        </p:nvSpPr>
        <p:spPr>
          <a:xfrm>
            <a:off x="1311840" y="2578680"/>
            <a:ext cx="183960" cy="144720"/>
          </a:xfrm>
          <a:custGeom>
            <a:avLst/>
            <a:gdLst/>
            <a:ahLst/>
            <a:cxnLst/>
            <a:rect l="0" t="0" r="r" b="b"/>
            <a:pathLst>
              <a:path w="511" h="402">
                <a:moveTo>
                  <a:pt x="187" y="402"/>
                </a:moveTo>
                <a:cubicBezTo>
                  <a:pt x="178" y="400"/>
                  <a:pt x="145" y="399"/>
                  <a:pt x="90" y="399"/>
                </a:cubicBezTo>
                <a:cubicBezTo>
                  <a:pt x="42" y="399"/>
                  <a:pt x="14" y="400"/>
                  <a:pt x="6" y="402"/>
                </a:cubicBezTo>
                <a:lnTo>
                  <a:pt x="0" y="402"/>
                </a:lnTo>
                <a:lnTo>
                  <a:pt x="0" y="346"/>
                </a:lnTo>
                <a:lnTo>
                  <a:pt x="87" y="346"/>
                </a:lnTo>
                <a:lnTo>
                  <a:pt x="203" y="208"/>
                </a:lnTo>
                <a:lnTo>
                  <a:pt x="79" y="56"/>
                </a:lnTo>
                <a:lnTo>
                  <a:pt x="5" y="56"/>
                </a:lnTo>
                <a:lnTo>
                  <a:pt x="5" y="0"/>
                </a:lnTo>
                <a:lnTo>
                  <a:pt x="12" y="0"/>
                </a:lnTo>
                <a:cubicBezTo>
                  <a:pt x="21" y="2"/>
                  <a:pt x="54" y="3"/>
                  <a:pt x="110" y="3"/>
                </a:cubicBezTo>
                <a:cubicBezTo>
                  <a:pt x="173" y="3"/>
                  <a:pt x="210" y="2"/>
                  <a:pt x="221" y="0"/>
                </a:cubicBezTo>
                <a:lnTo>
                  <a:pt x="229" y="0"/>
                </a:lnTo>
                <a:lnTo>
                  <a:pt x="229" y="56"/>
                </a:lnTo>
                <a:lnTo>
                  <a:pt x="204" y="56"/>
                </a:lnTo>
                <a:lnTo>
                  <a:pt x="236" y="95"/>
                </a:lnTo>
                <a:cubicBezTo>
                  <a:pt x="256" y="120"/>
                  <a:pt x="267" y="133"/>
                  <a:pt x="267" y="133"/>
                </a:cubicBezTo>
                <a:cubicBezTo>
                  <a:pt x="270" y="133"/>
                  <a:pt x="281" y="119"/>
                  <a:pt x="301" y="93"/>
                </a:cubicBezTo>
                <a:lnTo>
                  <a:pt x="333" y="56"/>
                </a:lnTo>
                <a:lnTo>
                  <a:pt x="300" y="56"/>
                </a:lnTo>
                <a:lnTo>
                  <a:pt x="300" y="0"/>
                </a:lnTo>
                <a:lnTo>
                  <a:pt x="307" y="0"/>
                </a:lnTo>
                <a:cubicBezTo>
                  <a:pt x="316" y="2"/>
                  <a:pt x="348" y="3"/>
                  <a:pt x="403" y="3"/>
                </a:cubicBezTo>
                <a:cubicBezTo>
                  <a:pt x="451" y="3"/>
                  <a:pt x="479" y="2"/>
                  <a:pt x="486" y="0"/>
                </a:cubicBezTo>
                <a:lnTo>
                  <a:pt x="493" y="0"/>
                </a:lnTo>
                <a:lnTo>
                  <a:pt x="493" y="56"/>
                </a:lnTo>
                <a:lnTo>
                  <a:pt x="407" y="56"/>
                </a:lnTo>
                <a:lnTo>
                  <a:pt x="302" y="179"/>
                </a:lnTo>
                <a:lnTo>
                  <a:pt x="437" y="345"/>
                </a:lnTo>
                <a:lnTo>
                  <a:pt x="474" y="346"/>
                </a:lnTo>
                <a:lnTo>
                  <a:pt x="511" y="346"/>
                </a:lnTo>
                <a:lnTo>
                  <a:pt x="511" y="402"/>
                </a:lnTo>
                <a:lnTo>
                  <a:pt x="504" y="402"/>
                </a:lnTo>
                <a:cubicBezTo>
                  <a:pt x="495" y="400"/>
                  <a:pt x="462" y="399"/>
                  <a:pt x="405" y="399"/>
                </a:cubicBezTo>
                <a:cubicBezTo>
                  <a:pt x="343" y="399"/>
                  <a:pt x="306" y="400"/>
                  <a:pt x="295" y="402"/>
                </a:cubicBezTo>
                <a:lnTo>
                  <a:pt x="287" y="402"/>
                </a:lnTo>
                <a:lnTo>
                  <a:pt x="287" y="346"/>
                </a:lnTo>
                <a:lnTo>
                  <a:pt x="312" y="346"/>
                </a:lnTo>
                <a:cubicBezTo>
                  <a:pt x="312" y="345"/>
                  <a:pt x="300" y="330"/>
                  <a:pt x="276" y="301"/>
                </a:cubicBezTo>
                <a:cubicBezTo>
                  <a:pt x="252" y="271"/>
                  <a:pt x="240" y="256"/>
                  <a:pt x="239" y="254"/>
                </a:cubicBezTo>
                <a:lnTo>
                  <a:pt x="160" y="345"/>
                </a:lnTo>
                <a:lnTo>
                  <a:pt x="178" y="346"/>
                </a:lnTo>
                <a:lnTo>
                  <a:pt x="194" y="346"/>
                </a:lnTo>
                <a:lnTo>
                  <a:pt x="194" y="402"/>
                </a:lnTo>
                <a:lnTo>
                  <a:pt x="187" y="402"/>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09" name="Freeform 608"/>
          <p:cNvSpPr/>
          <p:nvPr/>
        </p:nvSpPr>
        <p:spPr>
          <a:xfrm>
            <a:off x="1519920" y="2476440"/>
            <a:ext cx="53640" cy="119160"/>
          </a:xfrm>
          <a:custGeom>
            <a:avLst/>
            <a:gdLst/>
            <a:ahLst/>
            <a:cxnLst/>
            <a:rect l="0" t="0" r="r" b="b"/>
            <a:pathLst>
              <a:path w="149" h="331">
                <a:moveTo>
                  <a:pt x="31" y="331"/>
                </a:moveTo>
                <a:cubicBezTo>
                  <a:pt x="28" y="331"/>
                  <a:pt x="23" y="329"/>
                  <a:pt x="14" y="327"/>
                </a:cubicBezTo>
                <a:cubicBezTo>
                  <a:pt x="5" y="324"/>
                  <a:pt x="0" y="322"/>
                  <a:pt x="0" y="319"/>
                </a:cubicBezTo>
                <a:cubicBezTo>
                  <a:pt x="0" y="316"/>
                  <a:pt x="11" y="267"/>
                  <a:pt x="35" y="170"/>
                </a:cubicBezTo>
                <a:cubicBezTo>
                  <a:pt x="58" y="74"/>
                  <a:pt x="71" y="24"/>
                  <a:pt x="74" y="20"/>
                </a:cubicBezTo>
                <a:cubicBezTo>
                  <a:pt x="80" y="7"/>
                  <a:pt x="91" y="0"/>
                  <a:pt x="107" y="0"/>
                </a:cubicBezTo>
                <a:cubicBezTo>
                  <a:pt x="115" y="0"/>
                  <a:pt x="124" y="3"/>
                  <a:pt x="134" y="9"/>
                </a:cubicBezTo>
                <a:cubicBezTo>
                  <a:pt x="143" y="16"/>
                  <a:pt x="149" y="25"/>
                  <a:pt x="149" y="37"/>
                </a:cubicBezTo>
                <a:cubicBezTo>
                  <a:pt x="149" y="40"/>
                  <a:pt x="148" y="43"/>
                  <a:pt x="147" y="47"/>
                </a:cubicBezTo>
                <a:cubicBezTo>
                  <a:pt x="147" y="50"/>
                  <a:pt x="128" y="97"/>
                  <a:pt x="91" y="189"/>
                </a:cubicBezTo>
                <a:cubicBezTo>
                  <a:pt x="54" y="282"/>
                  <a:pt x="35" y="328"/>
                  <a:pt x="34" y="329"/>
                </a:cubicBezTo>
                <a:cubicBezTo>
                  <a:pt x="33" y="330"/>
                  <a:pt x="32" y="331"/>
                  <a:pt x="31" y="33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10" name="Freeform 609"/>
          <p:cNvSpPr/>
          <p:nvPr/>
        </p:nvSpPr>
        <p:spPr>
          <a:xfrm>
            <a:off x="1517760" y="2653560"/>
            <a:ext cx="64800" cy="154800"/>
          </a:xfrm>
          <a:custGeom>
            <a:avLst/>
            <a:gdLst/>
            <a:ahLst/>
            <a:cxnLst/>
            <a:rect l="0" t="0" r="r" b="b"/>
            <a:pathLst>
              <a:path w="180" h="430">
                <a:moveTo>
                  <a:pt x="104" y="39"/>
                </a:moveTo>
                <a:cubicBezTo>
                  <a:pt x="104" y="29"/>
                  <a:pt x="108" y="20"/>
                  <a:pt x="116" y="12"/>
                </a:cubicBezTo>
                <a:cubicBezTo>
                  <a:pt x="124" y="5"/>
                  <a:pt x="134" y="1"/>
                  <a:pt x="144" y="0"/>
                </a:cubicBezTo>
                <a:cubicBezTo>
                  <a:pt x="152" y="0"/>
                  <a:pt x="158" y="3"/>
                  <a:pt x="163" y="8"/>
                </a:cubicBezTo>
                <a:cubicBezTo>
                  <a:pt x="168" y="13"/>
                  <a:pt x="172" y="19"/>
                  <a:pt x="173" y="27"/>
                </a:cubicBezTo>
                <a:cubicBezTo>
                  <a:pt x="173" y="37"/>
                  <a:pt x="167" y="46"/>
                  <a:pt x="159" y="54"/>
                </a:cubicBezTo>
                <a:cubicBezTo>
                  <a:pt x="150" y="62"/>
                  <a:pt x="141" y="66"/>
                  <a:pt x="131" y="66"/>
                </a:cubicBezTo>
                <a:cubicBezTo>
                  <a:pt x="124" y="66"/>
                  <a:pt x="118" y="64"/>
                  <a:pt x="113" y="60"/>
                </a:cubicBezTo>
                <a:cubicBezTo>
                  <a:pt x="107" y="56"/>
                  <a:pt x="104" y="49"/>
                  <a:pt x="104" y="39"/>
                </a:cubicBezTo>
                <a:moveTo>
                  <a:pt x="0" y="240"/>
                </a:moveTo>
                <a:cubicBezTo>
                  <a:pt x="0" y="236"/>
                  <a:pt x="2" y="230"/>
                  <a:pt x="6" y="220"/>
                </a:cubicBezTo>
                <a:cubicBezTo>
                  <a:pt x="10" y="210"/>
                  <a:pt x="15" y="199"/>
                  <a:pt x="21" y="187"/>
                </a:cubicBezTo>
                <a:cubicBezTo>
                  <a:pt x="27" y="175"/>
                  <a:pt x="37" y="165"/>
                  <a:pt x="49" y="155"/>
                </a:cubicBezTo>
                <a:cubicBezTo>
                  <a:pt x="61" y="145"/>
                  <a:pt x="74" y="140"/>
                  <a:pt x="87" y="141"/>
                </a:cubicBezTo>
                <a:cubicBezTo>
                  <a:pt x="104" y="141"/>
                  <a:pt x="118" y="146"/>
                  <a:pt x="129" y="155"/>
                </a:cubicBezTo>
                <a:cubicBezTo>
                  <a:pt x="140" y="165"/>
                  <a:pt x="146" y="178"/>
                  <a:pt x="146" y="195"/>
                </a:cubicBezTo>
                <a:cubicBezTo>
                  <a:pt x="146" y="202"/>
                  <a:pt x="143" y="214"/>
                  <a:pt x="137" y="231"/>
                </a:cubicBezTo>
                <a:cubicBezTo>
                  <a:pt x="131" y="247"/>
                  <a:pt x="123" y="270"/>
                  <a:pt x="112" y="298"/>
                </a:cubicBezTo>
                <a:cubicBezTo>
                  <a:pt x="101" y="326"/>
                  <a:pt x="92" y="350"/>
                  <a:pt x="85" y="370"/>
                </a:cubicBezTo>
                <a:cubicBezTo>
                  <a:pt x="83" y="379"/>
                  <a:pt x="82" y="386"/>
                  <a:pt x="82" y="390"/>
                </a:cubicBezTo>
                <a:cubicBezTo>
                  <a:pt x="82" y="401"/>
                  <a:pt x="85" y="406"/>
                  <a:pt x="92" y="406"/>
                </a:cubicBezTo>
                <a:cubicBezTo>
                  <a:pt x="96" y="406"/>
                  <a:pt x="100" y="406"/>
                  <a:pt x="105" y="404"/>
                </a:cubicBezTo>
                <a:cubicBezTo>
                  <a:pt x="109" y="403"/>
                  <a:pt x="114" y="400"/>
                  <a:pt x="119" y="395"/>
                </a:cubicBezTo>
                <a:cubicBezTo>
                  <a:pt x="125" y="391"/>
                  <a:pt x="131" y="383"/>
                  <a:pt x="137" y="373"/>
                </a:cubicBezTo>
                <a:cubicBezTo>
                  <a:pt x="142" y="363"/>
                  <a:pt x="148" y="350"/>
                  <a:pt x="152" y="335"/>
                </a:cubicBezTo>
                <a:cubicBezTo>
                  <a:pt x="154" y="330"/>
                  <a:pt x="155" y="327"/>
                  <a:pt x="156" y="326"/>
                </a:cubicBezTo>
                <a:cubicBezTo>
                  <a:pt x="156" y="326"/>
                  <a:pt x="160" y="325"/>
                  <a:pt x="166" y="325"/>
                </a:cubicBezTo>
                <a:cubicBezTo>
                  <a:pt x="176" y="325"/>
                  <a:pt x="180" y="327"/>
                  <a:pt x="180" y="332"/>
                </a:cubicBezTo>
                <a:cubicBezTo>
                  <a:pt x="180" y="335"/>
                  <a:pt x="178" y="342"/>
                  <a:pt x="175" y="351"/>
                </a:cubicBezTo>
                <a:cubicBezTo>
                  <a:pt x="171" y="361"/>
                  <a:pt x="164" y="372"/>
                  <a:pt x="158" y="384"/>
                </a:cubicBezTo>
                <a:cubicBezTo>
                  <a:pt x="151" y="396"/>
                  <a:pt x="141" y="406"/>
                  <a:pt x="129" y="416"/>
                </a:cubicBezTo>
                <a:cubicBezTo>
                  <a:pt x="117" y="425"/>
                  <a:pt x="103" y="430"/>
                  <a:pt x="89" y="430"/>
                </a:cubicBezTo>
                <a:cubicBezTo>
                  <a:pt x="76" y="430"/>
                  <a:pt x="63" y="425"/>
                  <a:pt x="52" y="416"/>
                </a:cubicBezTo>
                <a:cubicBezTo>
                  <a:pt x="40" y="407"/>
                  <a:pt x="34" y="394"/>
                  <a:pt x="34" y="376"/>
                </a:cubicBezTo>
                <a:cubicBezTo>
                  <a:pt x="34" y="368"/>
                  <a:pt x="35" y="362"/>
                  <a:pt x="37" y="355"/>
                </a:cubicBezTo>
                <a:cubicBezTo>
                  <a:pt x="39" y="349"/>
                  <a:pt x="48" y="325"/>
                  <a:pt x="64" y="282"/>
                </a:cubicBezTo>
                <a:cubicBezTo>
                  <a:pt x="81" y="239"/>
                  <a:pt x="90" y="214"/>
                  <a:pt x="92" y="205"/>
                </a:cubicBezTo>
                <a:cubicBezTo>
                  <a:pt x="95" y="197"/>
                  <a:pt x="97" y="188"/>
                  <a:pt x="97" y="180"/>
                </a:cubicBezTo>
                <a:cubicBezTo>
                  <a:pt x="97" y="170"/>
                  <a:pt x="93" y="165"/>
                  <a:pt x="86" y="165"/>
                </a:cubicBezTo>
                <a:lnTo>
                  <a:pt x="85" y="165"/>
                </a:lnTo>
                <a:cubicBezTo>
                  <a:pt x="72" y="165"/>
                  <a:pt x="60" y="172"/>
                  <a:pt x="50" y="186"/>
                </a:cubicBezTo>
                <a:cubicBezTo>
                  <a:pt x="39" y="200"/>
                  <a:pt x="31" y="218"/>
                  <a:pt x="25" y="240"/>
                </a:cubicBezTo>
                <a:cubicBezTo>
                  <a:pt x="25" y="240"/>
                  <a:pt x="25" y="241"/>
                  <a:pt x="24" y="242"/>
                </a:cubicBezTo>
                <a:cubicBezTo>
                  <a:pt x="24" y="242"/>
                  <a:pt x="24" y="243"/>
                  <a:pt x="24" y="244"/>
                </a:cubicBezTo>
                <a:cubicBezTo>
                  <a:pt x="24" y="244"/>
                  <a:pt x="23" y="244"/>
                  <a:pt x="22" y="245"/>
                </a:cubicBezTo>
                <a:cubicBezTo>
                  <a:pt x="21" y="245"/>
                  <a:pt x="21" y="245"/>
                  <a:pt x="20" y="245"/>
                </a:cubicBezTo>
                <a:cubicBezTo>
                  <a:pt x="20" y="245"/>
                  <a:pt x="19" y="245"/>
                  <a:pt x="18" y="245"/>
                </a:cubicBezTo>
                <a:cubicBezTo>
                  <a:pt x="17" y="245"/>
                  <a:pt x="15" y="245"/>
                  <a:pt x="13" y="245"/>
                </a:cubicBezTo>
                <a:lnTo>
                  <a:pt x="4" y="245"/>
                </a:lnTo>
                <a:cubicBezTo>
                  <a:pt x="1" y="243"/>
                  <a:pt x="0" y="241"/>
                  <a:pt x="0" y="2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11" name="Freeform 610"/>
          <p:cNvSpPr/>
          <p:nvPr/>
        </p:nvSpPr>
        <p:spPr>
          <a:xfrm>
            <a:off x="1716840" y="2603520"/>
            <a:ext cx="216720" cy="76680"/>
          </a:xfrm>
          <a:custGeom>
            <a:avLst/>
            <a:gdLst/>
            <a:ahLst/>
            <a:cxnLst/>
            <a:rect l="0" t="0" r="r" b="b"/>
            <a:pathLst>
              <a:path w="602" h="213">
                <a:moveTo>
                  <a:pt x="0" y="18"/>
                </a:moveTo>
                <a:cubicBezTo>
                  <a:pt x="0" y="11"/>
                  <a:pt x="4" y="5"/>
                  <a:pt x="13" y="0"/>
                </a:cubicBezTo>
                <a:lnTo>
                  <a:pt x="588" y="0"/>
                </a:lnTo>
                <a:cubicBezTo>
                  <a:pt x="598" y="5"/>
                  <a:pt x="602" y="11"/>
                  <a:pt x="602" y="18"/>
                </a:cubicBezTo>
                <a:cubicBezTo>
                  <a:pt x="602" y="25"/>
                  <a:pt x="598" y="31"/>
                  <a:pt x="589" y="36"/>
                </a:cubicBezTo>
                <a:lnTo>
                  <a:pt x="301" y="37"/>
                </a:lnTo>
                <a:lnTo>
                  <a:pt x="14" y="37"/>
                </a:lnTo>
                <a:cubicBezTo>
                  <a:pt x="5" y="33"/>
                  <a:pt x="0" y="27"/>
                  <a:pt x="0" y="18"/>
                </a:cubicBezTo>
                <a:moveTo>
                  <a:pt x="0" y="195"/>
                </a:moveTo>
                <a:cubicBezTo>
                  <a:pt x="0" y="185"/>
                  <a:pt x="5" y="179"/>
                  <a:pt x="14" y="176"/>
                </a:cubicBezTo>
                <a:lnTo>
                  <a:pt x="589" y="176"/>
                </a:lnTo>
                <a:cubicBezTo>
                  <a:pt x="598" y="182"/>
                  <a:pt x="602" y="189"/>
                  <a:pt x="602" y="195"/>
                </a:cubicBezTo>
                <a:cubicBezTo>
                  <a:pt x="602" y="202"/>
                  <a:pt x="598" y="208"/>
                  <a:pt x="588" y="213"/>
                </a:cubicBezTo>
                <a:lnTo>
                  <a:pt x="13" y="213"/>
                </a:lnTo>
                <a:cubicBezTo>
                  <a:pt x="4" y="208"/>
                  <a:pt x="0" y="202"/>
                  <a:pt x="0" y="19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12" name="Freeform 611"/>
          <p:cNvSpPr/>
          <p:nvPr/>
        </p:nvSpPr>
        <p:spPr>
          <a:xfrm>
            <a:off x="2048400" y="2578680"/>
            <a:ext cx="183960" cy="144720"/>
          </a:xfrm>
          <a:custGeom>
            <a:avLst/>
            <a:gdLst/>
            <a:ahLst/>
            <a:cxnLst/>
            <a:rect l="0" t="0" r="r" b="b"/>
            <a:pathLst>
              <a:path w="511" h="402">
                <a:moveTo>
                  <a:pt x="187" y="402"/>
                </a:moveTo>
                <a:cubicBezTo>
                  <a:pt x="178" y="400"/>
                  <a:pt x="145" y="399"/>
                  <a:pt x="90" y="399"/>
                </a:cubicBezTo>
                <a:cubicBezTo>
                  <a:pt x="42" y="399"/>
                  <a:pt x="14" y="400"/>
                  <a:pt x="7" y="402"/>
                </a:cubicBezTo>
                <a:lnTo>
                  <a:pt x="0" y="402"/>
                </a:lnTo>
                <a:lnTo>
                  <a:pt x="0" y="346"/>
                </a:lnTo>
                <a:lnTo>
                  <a:pt x="87" y="346"/>
                </a:lnTo>
                <a:lnTo>
                  <a:pt x="203" y="208"/>
                </a:lnTo>
                <a:lnTo>
                  <a:pt x="80" y="56"/>
                </a:lnTo>
                <a:lnTo>
                  <a:pt x="5" y="56"/>
                </a:lnTo>
                <a:lnTo>
                  <a:pt x="5" y="0"/>
                </a:lnTo>
                <a:lnTo>
                  <a:pt x="12" y="0"/>
                </a:lnTo>
                <a:cubicBezTo>
                  <a:pt x="21" y="2"/>
                  <a:pt x="54" y="3"/>
                  <a:pt x="110" y="3"/>
                </a:cubicBezTo>
                <a:cubicBezTo>
                  <a:pt x="174" y="3"/>
                  <a:pt x="211" y="2"/>
                  <a:pt x="221" y="0"/>
                </a:cubicBezTo>
                <a:lnTo>
                  <a:pt x="229" y="0"/>
                </a:lnTo>
                <a:lnTo>
                  <a:pt x="229" y="56"/>
                </a:lnTo>
                <a:lnTo>
                  <a:pt x="204" y="56"/>
                </a:lnTo>
                <a:lnTo>
                  <a:pt x="236" y="95"/>
                </a:lnTo>
                <a:cubicBezTo>
                  <a:pt x="256" y="120"/>
                  <a:pt x="267" y="133"/>
                  <a:pt x="267" y="133"/>
                </a:cubicBezTo>
                <a:cubicBezTo>
                  <a:pt x="270" y="133"/>
                  <a:pt x="281" y="119"/>
                  <a:pt x="302" y="93"/>
                </a:cubicBezTo>
                <a:lnTo>
                  <a:pt x="333" y="56"/>
                </a:lnTo>
                <a:lnTo>
                  <a:pt x="300" y="56"/>
                </a:lnTo>
                <a:lnTo>
                  <a:pt x="300" y="0"/>
                </a:lnTo>
                <a:lnTo>
                  <a:pt x="307" y="0"/>
                </a:lnTo>
                <a:cubicBezTo>
                  <a:pt x="316" y="2"/>
                  <a:pt x="348" y="3"/>
                  <a:pt x="403" y="3"/>
                </a:cubicBezTo>
                <a:cubicBezTo>
                  <a:pt x="451" y="3"/>
                  <a:pt x="479" y="2"/>
                  <a:pt x="487" y="0"/>
                </a:cubicBezTo>
                <a:lnTo>
                  <a:pt x="493" y="0"/>
                </a:lnTo>
                <a:lnTo>
                  <a:pt x="493" y="56"/>
                </a:lnTo>
                <a:lnTo>
                  <a:pt x="407" y="56"/>
                </a:lnTo>
                <a:lnTo>
                  <a:pt x="303" y="179"/>
                </a:lnTo>
                <a:lnTo>
                  <a:pt x="437" y="345"/>
                </a:lnTo>
                <a:lnTo>
                  <a:pt x="474" y="346"/>
                </a:lnTo>
                <a:lnTo>
                  <a:pt x="511" y="346"/>
                </a:lnTo>
                <a:lnTo>
                  <a:pt x="511" y="402"/>
                </a:lnTo>
                <a:lnTo>
                  <a:pt x="504" y="402"/>
                </a:lnTo>
                <a:cubicBezTo>
                  <a:pt x="495" y="400"/>
                  <a:pt x="462" y="399"/>
                  <a:pt x="405" y="399"/>
                </a:cubicBezTo>
                <a:cubicBezTo>
                  <a:pt x="343" y="399"/>
                  <a:pt x="306" y="400"/>
                  <a:pt x="295" y="402"/>
                </a:cubicBezTo>
                <a:lnTo>
                  <a:pt x="287" y="402"/>
                </a:lnTo>
                <a:lnTo>
                  <a:pt x="287" y="346"/>
                </a:lnTo>
                <a:lnTo>
                  <a:pt x="313" y="346"/>
                </a:lnTo>
                <a:cubicBezTo>
                  <a:pt x="313" y="345"/>
                  <a:pt x="300" y="330"/>
                  <a:pt x="276" y="301"/>
                </a:cubicBezTo>
                <a:cubicBezTo>
                  <a:pt x="252" y="271"/>
                  <a:pt x="240" y="256"/>
                  <a:pt x="239" y="254"/>
                </a:cubicBezTo>
                <a:lnTo>
                  <a:pt x="160" y="345"/>
                </a:lnTo>
                <a:lnTo>
                  <a:pt x="178" y="346"/>
                </a:lnTo>
                <a:lnTo>
                  <a:pt x="194" y="346"/>
                </a:lnTo>
                <a:lnTo>
                  <a:pt x="194" y="402"/>
                </a:lnTo>
                <a:lnTo>
                  <a:pt x="187" y="402"/>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13" name="Freeform 612"/>
          <p:cNvSpPr/>
          <p:nvPr/>
        </p:nvSpPr>
        <p:spPr>
          <a:xfrm>
            <a:off x="2329200" y="2533320"/>
            <a:ext cx="216720" cy="216720"/>
          </a:xfrm>
          <a:custGeom>
            <a:avLst/>
            <a:gdLst/>
            <a:ahLst/>
            <a:cxnLst/>
            <a:rect l="0" t="0" r="r" b="b"/>
            <a:pathLst>
              <a:path w="602" h="602">
                <a:moveTo>
                  <a:pt x="13" y="283"/>
                </a:moveTo>
                <a:lnTo>
                  <a:pt x="282" y="283"/>
                </a:lnTo>
                <a:lnTo>
                  <a:pt x="282" y="148"/>
                </a:lnTo>
                <a:lnTo>
                  <a:pt x="283" y="12"/>
                </a:lnTo>
                <a:cubicBezTo>
                  <a:pt x="289" y="4"/>
                  <a:pt x="295" y="0"/>
                  <a:pt x="301" y="0"/>
                </a:cubicBezTo>
                <a:cubicBezTo>
                  <a:pt x="308" y="0"/>
                  <a:pt x="314" y="5"/>
                  <a:pt x="319" y="14"/>
                </a:cubicBezTo>
                <a:lnTo>
                  <a:pt x="319" y="283"/>
                </a:lnTo>
                <a:lnTo>
                  <a:pt x="589" y="283"/>
                </a:lnTo>
                <a:cubicBezTo>
                  <a:pt x="598" y="288"/>
                  <a:pt x="602" y="294"/>
                  <a:pt x="602" y="301"/>
                </a:cubicBezTo>
                <a:cubicBezTo>
                  <a:pt x="602" y="308"/>
                  <a:pt x="598" y="314"/>
                  <a:pt x="589" y="319"/>
                </a:cubicBezTo>
                <a:lnTo>
                  <a:pt x="319" y="319"/>
                </a:lnTo>
                <a:lnTo>
                  <a:pt x="319" y="589"/>
                </a:lnTo>
                <a:cubicBezTo>
                  <a:pt x="314" y="597"/>
                  <a:pt x="308" y="602"/>
                  <a:pt x="302" y="602"/>
                </a:cubicBezTo>
                <a:lnTo>
                  <a:pt x="301" y="602"/>
                </a:lnTo>
                <a:lnTo>
                  <a:pt x="299" y="602"/>
                </a:lnTo>
                <a:cubicBezTo>
                  <a:pt x="292" y="602"/>
                  <a:pt x="286" y="597"/>
                  <a:pt x="282" y="589"/>
                </a:cubicBezTo>
                <a:lnTo>
                  <a:pt x="282" y="319"/>
                </a:lnTo>
                <a:lnTo>
                  <a:pt x="13" y="319"/>
                </a:lnTo>
                <a:cubicBezTo>
                  <a:pt x="4" y="315"/>
                  <a:pt x="0" y="309"/>
                  <a:pt x="0" y="301"/>
                </a:cubicBezTo>
                <a:cubicBezTo>
                  <a:pt x="0" y="293"/>
                  <a:pt x="4" y="287"/>
                  <a:pt x="13" y="28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14" name="Freeform 613"/>
          <p:cNvSpPr/>
          <p:nvPr/>
        </p:nvSpPr>
        <p:spPr>
          <a:xfrm>
            <a:off x="2645280" y="2576880"/>
            <a:ext cx="186120" cy="209520"/>
          </a:xfrm>
          <a:custGeom>
            <a:avLst/>
            <a:gdLst/>
            <a:ahLst/>
            <a:cxnLst/>
            <a:rect l="0" t="0" r="r" b="b"/>
            <a:pathLst>
              <a:path w="517" h="582">
                <a:moveTo>
                  <a:pt x="3" y="7"/>
                </a:moveTo>
                <a:lnTo>
                  <a:pt x="85" y="3"/>
                </a:lnTo>
                <a:cubicBezTo>
                  <a:pt x="141" y="1"/>
                  <a:pt x="169" y="0"/>
                  <a:pt x="169" y="0"/>
                </a:cubicBezTo>
                <a:lnTo>
                  <a:pt x="175" y="0"/>
                </a:lnTo>
                <a:lnTo>
                  <a:pt x="175" y="37"/>
                </a:lnTo>
                <a:cubicBezTo>
                  <a:pt x="175" y="37"/>
                  <a:pt x="178" y="35"/>
                  <a:pt x="182" y="33"/>
                </a:cubicBezTo>
                <a:cubicBezTo>
                  <a:pt x="186" y="30"/>
                  <a:pt x="193" y="27"/>
                  <a:pt x="202" y="24"/>
                </a:cubicBezTo>
                <a:cubicBezTo>
                  <a:pt x="211" y="20"/>
                  <a:pt x="221" y="16"/>
                  <a:pt x="231" y="12"/>
                </a:cubicBezTo>
                <a:cubicBezTo>
                  <a:pt x="242" y="8"/>
                  <a:pt x="256" y="5"/>
                  <a:pt x="271" y="3"/>
                </a:cubicBezTo>
                <a:cubicBezTo>
                  <a:pt x="287" y="1"/>
                  <a:pt x="303" y="0"/>
                  <a:pt x="320" y="0"/>
                </a:cubicBezTo>
                <a:cubicBezTo>
                  <a:pt x="379" y="0"/>
                  <a:pt x="426" y="18"/>
                  <a:pt x="462" y="55"/>
                </a:cubicBezTo>
                <a:cubicBezTo>
                  <a:pt x="499" y="93"/>
                  <a:pt x="517" y="143"/>
                  <a:pt x="517" y="205"/>
                </a:cubicBezTo>
                <a:cubicBezTo>
                  <a:pt x="517" y="263"/>
                  <a:pt x="498" y="311"/>
                  <a:pt x="462" y="352"/>
                </a:cubicBezTo>
                <a:cubicBezTo>
                  <a:pt x="425" y="392"/>
                  <a:pt x="371" y="412"/>
                  <a:pt x="301" y="412"/>
                </a:cubicBezTo>
                <a:lnTo>
                  <a:pt x="295" y="412"/>
                </a:lnTo>
                <a:cubicBezTo>
                  <a:pt x="257" y="412"/>
                  <a:pt x="222" y="402"/>
                  <a:pt x="188" y="381"/>
                </a:cubicBezTo>
                <a:lnTo>
                  <a:pt x="180" y="376"/>
                </a:lnTo>
                <a:lnTo>
                  <a:pt x="180" y="526"/>
                </a:lnTo>
                <a:lnTo>
                  <a:pt x="242" y="526"/>
                </a:lnTo>
                <a:lnTo>
                  <a:pt x="242" y="582"/>
                </a:lnTo>
                <a:lnTo>
                  <a:pt x="234" y="582"/>
                </a:lnTo>
                <a:cubicBezTo>
                  <a:pt x="223" y="580"/>
                  <a:pt x="186" y="579"/>
                  <a:pt x="122" y="579"/>
                </a:cubicBezTo>
                <a:cubicBezTo>
                  <a:pt x="57" y="579"/>
                  <a:pt x="19" y="580"/>
                  <a:pt x="8" y="582"/>
                </a:cubicBezTo>
                <a:lnTo>
                  <a:pt x="0" y="582"/>
                </a:lnTo>
                <a:lnTo>
                  <a:pt x="0" y="526"/>
                </a:lnTo>
                <a:lnTo>
                  <a:pt x="63" y="526"/>
                </a:lnTo>
                <a:lnTo>
                  <a:pt x="63" y="305"/>
                </a:lnTo>
                <a:lnTo>
                  <a:pt x="63" y="150"/>
                </a:lnTo>
                <a:cubicBezTo>
                  <a:pt x="63" y="123"/>
                  <a:pt x="62" y="102"/>
                  <a:pt x="62" y="92"/>
                </a:cubicBezTo>
                <a:cubicBezTo>
                  <a:pt x="61" y="81"/>
                  <a:pt x="60" y="74"/>
                  <a:pt x="58" y="72"/>
                </a:cubicBezTo>
                <a:cubicBezTo>
                  <a:pt x="56" y="69"/>
                  <a:pt x="53" y="67"/>
                  <a:pt x="49" y="66"/>
                </a:cubicBezTo>
                <a:cubicBezTo>
                  <a:pt x="41" y="64"/>
                  <a:pt x="28" y="63"/>
                  <a:pt x="12" y="63"/>
                </a:cubicBezTo>
                <a:lnTo>
                  <a:pt x="0" y="63"/>
                </a:lnTo>
                <a:lnTo>
                  <a:pt x="0" y="7"/>
                </a:lnTo>
                <a:lnTo>
                  <a:pt x="3" y="7"/>
                </a:lnTo>
                <a:moveTo>
                  <a:pt x="388" y="204"/>
                </a:moveTo>
                <a:cubicBezTo>
                  <a:pt x="388" y="157"/>
                  <a:pt x="379" y="119"/>
                  <a:pt x="361" y="91"/>
                </a:cubicBezTo>
                <a:cubicBezTo>
                  <a:pt x="342" y="63"/>
                  <a:pt x="319" y="49"/>
                  <a:pt x="291" y="49"/>
                </a:cubicBezTo>
                <a:cubicBezTo>
                  <a:pt x="250" y="49"/>
                  <a:pt x="216" y="62"/>
                  <a:pt x="187" y="88"/>
                </a:cubicBezTo>
                <a:lnTo>
                  <a:pt x="180" y="94"/>
                </a:lnTo>
                <a:lnTo>
                  <a:pt x="180" y="313"/>
                </a:lnTo>
                <a:lnTo>
                  <a:pt x="185" y="319"/>
                </a:lnTo>
                <a:cubicBezTo>
                  <a:pt x="210" y="350"/>
                  <a:pt x="241" y="366"/>
                  <a:pt x="279" y="366"/>
                </a:cubicBezTo>
                <a:cubicBezTo>
                  <a:pt x="307" y="366"/>
                  <a:pt x="332" y="354"/>
                  <a:pt x="354" y="329"/>
                </a:cubicBezTo>
                <a:cubicBezTo>
                  <a:pt x="376" y="304"/>
                  <a:pt x="388" y="263"/>
                  <a:pt x="388" y="20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15" name="Freeform 614"/>
          <p:cNvSpPr/>
          <p:nvPr/>
        </p:nvSpPr>
        <p:spPr>
          <a:xfrm>
            <a:off x="2859120" y="2619720"/>
            <a:ext cx="64800" cy="154800"/>
          </a:xfrm>
          <a:custGeom>
            <a:avLst/>
            <a:gdLst/>
            <a:ahLst/>
            <a:cxnLst/>
            <a:rect l="0" t="0" r="r" b="b"/>
            <a:pathLst>
              <a:path w="180" h="430">
                <a:moveTo>
                  <a:pt x="105" y="39"/>
                </a:moveTo>
                <a:cubicBezTo>
                  <a:pt x="105" y="29"/>
                  <a:pt x="109" y="20"/>
                  <a:pt x="117" y="12"/>
                </a:cubicBezTo>
                <a:cubicBezTo>
                  <a:pt x="125" y="5"/>
                  <a:pt x="135" y="1"/>
                  <a:pt x="145" y="0"/>
                </a:cubicBezTo>
                <a:cubicBezTo>
                  <a:pt x="153" y="0"/>
                  <a:pt x="159" y="3"/>
                  <a:pt x="164" y="8"/>
                </a:cubicBezTo>
                <a:cubicBezTo>
                  <a:pt x="169" y="13"/>
                  <a:pt x="172" y="19"/>
                  <a:pt x="173" y="27"/>
                </a:cubicBezTo>
                <a:cubicBezTo>
                  <a:pt x="173" y="37"/>
                  <a:pt x="168" y="46"/>
                  <a:pt x="160" y="54"/>
                </a:cubicBezTo>
                <a:cubicBezTo>
                  <a:pt x="151" y="62"/>
                  <a:pt x="142" y="66"/>
                  <a:pt x="132" y="67"/>
                </a:cubicBezTo>
                <a:cubicBezTo>
                  <a:pt x="125" y="67"/>
                  <a:pt x="119" y="64"/>
                  <a:pt x="114" y="60"/>
                </a:cubicBezTo>
                <a:cubicBezTo>
                  <a:pt x="108" y="56"/>
                  <a:pt x="105" y="49"/>
                  <a:pt x="105" y="39"/>
                </a:cubicBezTo>
                <a:moveTo>
                  <a:pt x="0" y="240"/>
                </a:moveTo>
                <a:cubicBezTo>
                  <a:pt x="0" y="236"/>
                  <a:pt x="2" y="230"/>
                  <a:pt x="6" y="220"/>
                </a:cubicBezTo>
                <a:cubicBezTo>
                  <a:pt x="10" y="209"/>
                  <a:pt x="15" y="198"/>
                  <a:pt x="21" y="187"/>
                </a:cubicBezTo>
                <a:cubicBezTo>
                  <a:pt x="28" y="175"/>
                  <a:pt x="38" y="164"/>
                  <a:pt x="50" y="154"/>
                </a:cubicBezTo>
                <a:cubicBezTo>
                  <a:pt x="62" y="144"/>
                  <a:pt x="75" y="140"/>
                  <a:pt x="88" y="140"/>
                </a:cubicBezTo>
                <a:cubicBezTo>
                  <a:pt x="105" y="140"/>
                  <a:pt x="119" y="145"/>
                  <a:pt x="130" y="155"/>
                </a:cubicBezTo>
                <a:cubicBezTo>
                  <a:pt x="141" y="164"/>
                  <a:pt x="147" y="178"/>
                  <a:pt x="147" y="194"/>
                </a:cubicBezTo>
                <a:cubicBezTo>
                  <a:pt x="147" y="201"/>
                  <a:pt x="144" y="213"/>
                  <a:pt x="138" y="231"/>
                </a:cubicBezTo>
                <a:cubicBezTo>
                  <a:pt x="132" y="247"/>
                  <a:pt x="124" y="270"/>
                  <a:pt x="113" y="298"/>
                </a:cubicBezTo>
                <a:cubicBezTo>
                  <a:pt x="102" y="326"/>
                  <a:pt x="93" y="350"/>
                  <a:pt x="86" y="370"/>
                </a:cubicBezTo>
                <a:cubicBezTo>
                  <a:pt x="84" y="379"/>
                  <a:pt x="83" y="386"/>
                  <a:pt x="83" y="390"/>
                </a:cubicBezTo>
                <a:cubicBezTo>
                  <a:pt x="83" y="401"/>
                  <a:pt x="86" y="406"/>
                  <a:pt x="93" y="406"/>
                </a:cubicBezTo>
                <a:cubicBezTo>
                  <a:pt x="97" y="406"/>
                  <a:pt x="101" y="406"/>
                  <a:pt x="106" y="404"/>
                </a:cubicBezTo>
                <a:cubicBezTo>
                  <a:pt x="110" y="403"/>
                  <a:pt x="115" y="400"/>
                  <a:pt x="120" y="396"/>
                </a:cubicBezTo>
                <a:cubicBezTo>
                  <a:pt x="126" y="391"/>
                  <a:pt x="132" y="383"/>
                  <a:pt x="138" y="373"/>
                </a:cubicBezTo>
                <a:cubicBezTo>
                  <a:pt x="143" y="363"/>
                  <a:pt x="149" y="350"/>
                  <a:pt x="153" y="336"/>
                </a:cubicBezTo>
                <a:cubicBezTo>
                  <a:pt x="155" y="330"/>
                  <a:pt x="156" y="327"/>
                  <a:pt x="157" y="327"/>
                </a:cubicBezTo>
                <a:cubicBezTo>
                  <a:pt x="158" y="326"/>
                  <a:pt x="161" y="325"/>
                  <a:pt x="168" y="325"/>
                </a:cubicBezTo>
                <a:cubicBezTo>
                  <a:pt x="176" y="325"/>
                  <a:pt x="180" y="327"/>
                  <a:pt x="180" y="332"/>
                </a:cubicBezTo>
                <a:cubicBezTo>
                  <a:pt x="180" y="335"/>
                  <a:pt x="178" y="342"/>
                  <a:pt x="175" y="351"/>
                </a:cubicBezTo>
                <a:cubicBezTo>
                  <a:pt x="171" y="361"/>
                  <a:pt x="165" y="372"/>
                  <a:pt x="159" y="384"/>
                </a:cubicBezTo>
                <a:cubicBezTo>
                  <a:pt x="152" y="396"/>
                  <a:pt x="142" y="407"/>
                  <a:pt x="130" y="416"/>
                </a:cubicBezTo>
                <a:cubicBezTo>
                  <a:pt x="118" y="425"/>
                  <a:pt x="104" y="430"/>
                  <a:pt x="90" y="430"/>
                </a:cubicBezTo>
                <a:cubicBezTo>
                  <a:pt x="77" y="430"/>
                  <a:pt x="64" y="426"/>
                  <a:pt x="53" y="417"/>
                </a:cubicBezTo>
                <a:cubicBezTo>
                  <a:pt x="41" y="408"/>
                  <a:pt x="35" y="394"/>
                  <a:pt x="35" y="376"/>
                </a:cubicBezTo>
                <a:cubicBezTo>
                  <a:pt x="35" y="369"/>
                  <a:pt x="36" y="362"/>
                  <a:pt x="38" y="355"/>
                </a:cubicBezTo>
                <a:cubicBezTo>
                  <a:pt x="40" y="349"/>
                  <a:pt x="49" y="325"/>
                  <a:pt x="65" y="283"/>
                </a:cubicBezTo>
                <a:cubicBezTo>
                  <a:pt x="82" y="240"/>
                  <a:pt x="91" y="213"/>
                  <a:pt x="93" y="204"/>
                </a:cubicBezTo>
                <a:cubicBezTo>
                  <a:pt x="96" y="196"/>
                  <a:pt x="98" y="188"/>
                  <a:pt x="98" y="180"/>
                </a:cubicBezTo>
                <a:cubicBezTo>
                  <a:pt x="98" y="169"/>
                  <a:pt x="94" y="164"/>
                  <a:pt x="87" y="164"/>
                </a:cubicBezTo>
                <a:lnTo>
                  <a:pt x="86" y="164"/>
                </a:lnTo>
                <a:cubicBezTo>
                  <a:pt x="73" y="164"/>
                  <a:pt x="61" y="171"/>
                  <a:pt x="51" y="185"/>
                </a:cubicBezTo>
                <a:cubicBezTo>
                  <a:pt x="40" y="199"/>
                  <a:pt x="32" y="218"/>
                  <a:pt x="27" y="240"/>
                </a:cubicBezTo>
                <a:cubicBezTo>
                  <a:pt x="26" y="240"/>
                  <a:pt x="26" y="241"/>
                  <a:pt x="25" y="242"/>
                </a:cubicBezTo>
                <a:cubicBezTo>
                  <a:pt x="25" y="243"/>
                  <a:pt x="25" y="243"/>
                  <a:pt x="25" y="244"/>
                </a:cubicBezTo>
                <a:cubicBezTo>
                  <a:pt x="25" y="244"/>
                  <a:pt x="23" y="245"/>
                  <a:pt x="22" y="245"/>
                </a:cubicBezTo>
                <a:cubicBezTo>
                  <a:pt x="21" y="245"/>
                  <a:pt x="21" y="246"/>
                  <a:pt x="20" y="246"/>
                </a:cubicBezTo>
                <a:cubicBezTo>
                  <a:pt x="20" y="246"/>
                  <a:pt x="19" y="246"/>
                  <a:pt x="18" y="246"/>
                </a:cubicBezTo>
                <a:cubicBezTo>
                  <a:pt x="17" y="246"/>
                  <a:pt x="15" y="246"/>
                  <a:pt x="13" y="246"/>
                </a:cubicBezTo>
                <a:lnTo>
                  <a:pt x="4" y="246"/>
                </a:lnTo>
                <a:cubicBezTo>
                  <a:pt x="1" y="243"/>
                  <a:pt x="0" y="241"/>
                  <a:pt x="0" y="2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16" name="TextBox 615"/>
          <p:cNvSpPr txBox="1"/>
          <p:nvPr/>
        </p:nvSpPr>
        <p:spPr>
          <a:xfrm>
            <a:off x="956160" y="2009880"/>
            <a:ext cx="502380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2. </a:t>
            </a:r>
            <a:r>
              <a:rPr lang="zh-CN" sz="2170" b="0" u="none" strike="noStrike">
                <a:solidFill>
                  <a:srgbClr val="333333"/>
                </a:solidFill>
                <a:effectLst/>
                <a:uFillTx/>
                <a:latin typeface="MPLUS2"/>
                <a:ea typeface="MPLUS2"/>
              </a:rPr>
              <a:t>位置情報の付与 </a:t>
            </a:r>
            <a:r>
              <a:rPr lang="en-US" sz="2170" b="0" u="none" strike="noStrike">
                <a:solidFill>
                  <a:srgbClr val="333333"/>
                </a:solidFill>
                <a:effectLst/>
                <a:uFillTx/>
                <a:latin typeface="MPLUS2"/>
                <a:ea typeface="MPLUS2"/>
              </a:rPr>
              <a:t>(</a:t>
            </a:r>
            <a:r>
              <a:rPr lang="zh-CN" sz="2170" b="0" u="none" strike="noStrike">
                <a:solidFill>
                  <a:srgbClr val="333333"/>
                </a:solidFill>
                <a:effectLst/>
                <a:uFillTx/>
                <a:latin typeface="MPLUS2"/>
                <a:ea typeface="MPLUS2"/>
              </a:rPr>
              <a:t>次の発表者による</a:t>
            </a:r>
            <a:r>
              <a:rPr lang="en-US" sz="2170" b="0" u="none" strike="noStrike">
                <a:solidFill>
                  <a:srgbClr val="333333"/>
                </a:solidFill>
                <a:effectLst/>
                <a:uFillTx/>
                <a:latin typeface="MPLUS2"/>
                <a:ea typeface="MPLUS2"/>
              </a:rPr>
              <a:t>)</a:t>
            </a:r>
            <a:endParaRPr lang="en-US" sz="2170" b="0" u="none" strike="noStrike">
              <a:solidFill>
                <a:srgbClr val="000000"/>
              </a:solidFill>
              <a:effectLst/>
              <a:uFillTx/>
              <a:latin typeface="Times New Roman"/>
            </a:endParaRPr>
          </a:p>
        </p:txBody>
      </p:sp>
      <p:sp>
        <p:nvSpPr>
          <p:cNvPr id="617" name="TextBox 616"/>
          <p:cNvSpPr txBox="1"/>
          <p:nvPr/>
        </p:nvSpPr>
        <p:spPr>
          <a:xfrm>
            <a:off x="956160" y="2905200"/>
            <a:ext cx="344700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3. Query, Key, Value</a:t>
            </a:r>
            <a:r>
              <a:rPr lang="zh-CN" sz="2170" b="0" u="none" strike="noStrike">
                <a:solidFill>
                  <a:srgbClr val="333333"/>
                </a:solidFill>
                <a:effectLst/>
                <a:uFillTx/>
                <a:latin typeface="MPLUS2"/>
                <a:ea typeface="MPLUS2"/>
              </a:rPr>
              <a:t>の生成</a:t>
            </a:r>
            <a:endParaRPr lang="en-US" sz="2170" b="0" u="none" strike="noStrike">
              <a:solidFill>
                <a:srgbClr val="000000"/>
              </a:solidFill>
              <a:effectLst/>
              <a:uFillTx/>
              <a:latin typeface="Times New Roman"/>
            </a:endParaRPr>
          </a:p>
        </p:txBody>
      </p:sp>
      <p:sp>
        <p:nvSpPr>
          <p:cNvPr id="618" name="TextBox 617"/>
          <p:cNvSpPr txBox="1"/>
          <p:nvPr/>
        </p:nvSpPr>
        <p:spPr>
          <a:xfrm>
            <a:off x="956160" y="3390840"/>
            <a:ext cx="226692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4. attention</a:t>
            </a:r>
            <a:r>
              <a:rPr lang="zh-CN" sz="2170" b="0" u="none" strike="noStrike">
                <a:solidFill>
                  <a:srgbClr val="333333"/>
                </a:solidFill>
                <a:effectLst/>
                <a:uFillTx/>
                <a:latin typeface="MPLUS2"/>
                <a:ea typeface="MPLUS2"/>
              </a:rPr>
              <a:t>の計算</a:t>
            </a:r>
            <a:endParaRPr lang="en-US" sz="2170" b="0" u="none" strike="noStrike">
              <a:solidFill>
                <a:srgbClr val="000000"/>
              </a:solidFill>
              <a:effectLst/>
              <a:uFillTx/>
              <a:latin typeface="Times New Roman"/>
            </a:endParaRPr>
          </a:p>
        </p:txBody>
      </p:sp>
      <p:sp>
        <p:nvSpPr>
          <p:cNvPr id="619" name="TextBox 618"/>
          <p:cNvSpPr txBox="1"/>
          <p:nvPr/>
        </p:nvSpPr>
        <p:spPr>
          <a:xfrm>
            <a:off x="956160" y="3876840"/>
            <a:ext cx="309420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5. attention</a:t>
            </a:r>
            <a:r>
              <a:rPr lang="zh-CN" sz="2170" b="0" u="none" strike="noStrike">
                <a:solidFill>
                  <a:srgbClr val="333333"/>
                </a:solidFill>
                <a:effectLst/>
                <a:uFillTx/>
                <a:latin typeface="MPLUS2"/>
                <a:ea typeface="MPLUS2"/>
              </a:rPr>
              <a:t>出力を求める</a:t>
            </a:r>
            <a:endParaRPr lang="en-US" sz="2170" b="0" u="none" strike="noStrike">
              <a:solidFill>
                <a:srgbClr val="000000"/>
              </a:solidFill>
              <a:effectLst/>
              <a:uFillTx/>
              <a:latin typeface="Times New Roman"/>
            </a:endParaRPr>
          </a:p>
        </p:txBody>
      </p:sp>
      <p:sp>
        <p:nvSpPr>
          <p:cNvPr id="620" name="TextBox 619"/>
          <p:cNvSpPr txBox="1"/>
          <p:nvPr/>
        </p:nvSpPr>
        <p:spPr>
          <a:xfrm>
            <a:off x="956160" y="4362480"/>
            <a:ext cx="599688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6. head</a:t>
            </a:r>
            <a:r>
              <a:rPr lang="zh-CN" sz="2170" b="0" u="none" strike="noStrike">
                <a:solidFill>
                  <a:srgbClr val="333333"/>
                </a:solidFill>
                <a:effectLst/>
                <a:uFillTx/>
                <a:latin typeface="MPLUS2"/>
                <a:ea typeface="MPLUS2"/>
              </a:rPr>
              <a:t>を並列計算、結合し</a:t>
            </a:r>
            <a:r>
              <a:rPr lang="en-US" sz="2170" b="0" u="none" strike="noStrike">
                <a:solidFill>
                  <a:srgbClr val="333333"/>
                </a:solidFill>
                <a:effectLst/>
                <a:uFillTx/>
                <a:latin typeface="MPLUS2"/>
                <a:ea typeface="MPLUS2"/>
              </a:rPr>
              <a:t>multi-head</a:t>
            </a:r>
            <a:r>
              <a:rPr lang="zh-CN" sz="2170" b="0" u="none" strike="noStrike">
                <a:solidFill>
                  <a:srgbClr val="333333"/>
                </a:solidFill>
                <a:effectLst/>
                <a:uFillTx/>
                <a:latin typeface="MPLUS2"/>
                <a:ea typeface="MPLUS2"/>
              </a:rPr>
              <a:t>を求める</a:t>
            </a:r>
            <a:endParaRPr lang="en-US" sz="2170" b="0" u="none" strike="noStrike">
              <a:solidFill>
                <a:srgbClr val="000000"/>
              </a:solidFill>
              <a:effectLst/>
              <a:uFillTx/>
              <a:latin typeface="Times New Roman"/>
            </a:endParaRPr>
          </a:p>
        </p:txBody>
      </p:sp>
      <p:sp>
        <p:nvSpPr>
          <p:cNvPr id="621" name="TextBox 620"/>
          <p:cNvSpPr txBox="1"/>
          <p:nvPr/>
        </p:nvSpPr>
        <p:spPr>
          <a:xfrm>
            <a:off x="956160" y="4838760"/>
            <a:ext cx="258768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7. </a:t>
            </a:r>
            <a:r>
              <a:rPr lang="zh-CN" sz="2170" b="0" u="none" strike="noStrike">
                <a:solidFill>
                  <a:srgbClr val="333333"/>
                </a:solidFill>
                <a:effectLst/>
                <a:uFillTx/>
                <a:latin typeface="MPLUS2"/>
                <a:ea typeface="MPLUS2"/>
              </a:rPr>
              <a:t>残差接続・正規化</a:t>
            </a:r>
            <a:endParaRPr lang="en-US" sz="2170" b="0" u="none" strike="noStrike">
              <a:solidFill>
                <a:srgbClr val="000000"/>
              </a:solidFill>
              <a:effectLst/>
              <a:uFillTx/>
              <a:latin typeface="Times New Roman"/>
            </a:endParaRPr>
          </a:p>
        </p:txBody>
      </p:sp>
      <p:sp>
        <p:nvSpPr>
          <p:cNvPr id="622" name="TextBox 621"/>
          <p:cNvSpPr txBox="1"/>
          <p:nvPr/>
        </p:nvSpPr>
        <p:spPr>
          <a:xfrm>
            <a:off x="956160" y="5324400"/>
            <a:ext cx="479448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8. </a:t>
            </a:r>
            <a:r>
              <a:rPr lang="zh-CN" sz="2170" b="0" u="none" strike="noStrike">
                <a:solidFill>
                  <a:srgbClr val="333333"/>
                </a:solidFill>
                <a:effectLst/>
                <a:uFillTx/>
                <a:latin typeface="MPLUS2"/>
                <a:ea typeface="MPLUS2"/>
              </a:rPr>
              <a:t>フィードフォワード層で非線形変換</a:t>
            </a:r>
            <a:endParaRPr lang="en-US" sz="2170" b="0" u="none" strike="noStrike">
              <a:solidFill>
                <a:srgbClr val="000000"/>
              </a:solidFill>
              <a:effectLst/>
              <a:uFillTx/>
              <a:latin typeface="Times New Roman"/>
            </a:endParaRPr>
          </a:p>
        </p:txBody>
      </p:sp>
      <p:sp>
        <p:nvSpPr>
          <p:cNvPr id="623" name="TextBox 622"/>
          <p:cNvSpPr txBox="1"/>
          <p:nvPr/>
        </p:nvSpPr>
        <p:spPr>
          <a:xfrm>
            <a:off x="956160" y="5810400"/>
            <a:ext cx="288324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9. Multi-Head Attention </a:t>
            </a:r>
            <a:endParaRPr lang="en-US" sz="2170" b="0" u="none" strike="noStrike">
              <a:solidFill>
                <a:srgbClr val="000000"/>
              </a:solidFill>
              <a:effectLst/>
              <a:uFillTx/>
              <a:latin typeface="Times New Roman"/>
            </a:endParaRPr>
          </a:p>
        </p:txBody>
      </p:sp>
      <p:sp>
        <p:nvSpPr>
          <p:cNvPr id="624" name="TextBox 623"/>
          <p:cNvSpPr txBox="1"/>
          <p:nvPr/>
        </p:nvSpPr>
        <p:spPr>
          <a:xfrm>
            <a:off x="4239720" y="5838480"/>
            <a:ext cx="276480" cy="32508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LucidaGrande"/>
                <a:ea typeface="LucidaGrande"/>
              </a:rPr>
              <a:t>→</a:t>
            </a:r>
            <a:endParaRPr lang="en-US" sz="2170" b="0" u="none" strike="noStrike">
              <a:solidFill>
                <a:srgbClr val="000000"/>
              </a:solidFill>
              <a:effectLst/>
              <a:uFillTx/>
              <a:latin typeface="Times New Roman"/>
            </a:endParaRPr>
          </a:p>
        </p:txBody>
      </p:sp>
      <p:sp>
        <p:nvSpPr>
          <p:cNvPr id="625" name="TextBox 624"/>
          <p:cNvSpPr txBox="1"/>
          <p:nvPr/>
        </p:nvSpPr>
        <p:spPr>
          <a:xfrm>
            <a:off x="4516200" y="5810400"/>
            <a:ext cx="82836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残差 </a:t>
            </a:r>
            <a:endParaRPr lang="en-US" sz="2170" b="0" u="none" strike="noStrike">
              <a:solidFill>
                <a:srgbClr val="000000"/>
              </a:solidFill>
              <a:effectLst/>
              <a:uFillTx/>
              <a:latin typeface="Times New Roman"/>
            </a:endParaRPr>
          </a:p>
        </p:txBody>
      </p:sp>
      <p:sp>
        <p:nvSpPr>
          <p:cNvPr id="626" name="TextBox 625"/>
          <p:cNvSpPr txBox="1"/>
          <p:nvPr/>
        </p:nvSpPr>
        <p:spPr>
          <a:xfrm>
            <a:off x="5226840" y="5838480"/>
            <a:ext cx="276480" cy="32508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LucidaGrande"/>
                <a:ea typeface="LucidaGrande"/>
              </a:rPr>
              <a:t>→</a:t>
            </a:r>
            <a:endParaRPr lang="en-US" sz="2170" b="0" u="none" strike="noStrike">
              <a:solidFill>
                <a:srgbClr val="000000"/>
              </a:solidFill>
              <a:effectLst/>
              <a:uFillTx/>
              <a:latin typeface="Times New Roman"/>
            </a:endParaRPr>
          </a:p>
        </p:txBody>
      </p:sp>
      <p:sp>
        <p:nvSpPr>
          <p:cNvPr id="627" name="TextBox 626"/>
          <p:cNvSpPr txBox="1"/>
          <p:nvPr/>
        </p:nvSpPr>
        <p:spPr>
          <a:xfrm>
            <a:off x="5503320" y="5810400"/>
            <a:ext cx="69012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FFN </a:t>
            </a:r>
            <a:endParaRPr lang="en-US" sz="2170" b="0" u="none" strike="noStrike">
              <a:solidFill>
                <a:srgbClr val="000000"/>
              </a:solidFill>
              <a:effectLst/>
              <a:uFillTx/>
              <a:latin typeface="Times New Roman"/>
            </a:endParaRPr>
          </a:p>
        </p:txBody>
      </p:sp>
      <p:sp>
        <p:nvSpPr>
          <p:cNvPr id="628" name="TextBox 627"/>
          <p:cNvSpPr txBox="1"/>
          <p:nvPr/>
        </p:nvSpPr>
        <p:spPr>
          <a:xfrm>
            <a:off x="6221520" y="5838480"/>
            <a:ext cx="276480" cy="32508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LucidaGrande"/>
                <a:ea typeface="LucidaGrande"/>
              </a:rPr>
              <a:t>→</a:t>
            </a:r>
            <a:endParaRPr lang="en-US" sz="2170" b="0" u="none" strike="noStrike">
              <a:solidFill>
                <a:srgbClr val="000000"/>
              </a:solidFill>
              <a:effectLst/>
              <a:uFillTx/>
              <a:latin typeface="Times New Roman"/>
            </a:endParaRPr>
          </a:p>
        </p:txBody>
      </p:sp>
      <p:sp>
        <p:nvSpPr>
          <p:cNvPr id="629" name="TextBox 628"/>
          <p:cNvSpPr txBox="1"/>
          <p:nvPr/>
        </p:nvSpPr>
        <p:spPr>
          <a:xfrm>
            <a:off x="6497640" y="5810400"/>
            <a:ext cx="497196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残差 までを1</a:t>
            </a:r>
            <a:r>
              <a:rPr lang="zh-CN" sz="2170" b="0" u="none" strike="noStrike">
                <a:solidFill>
                  <a:srgbClr val="333333"/>
                </a:solidFill>
                <a:effectLst/>
                <a:uFillTx/>
                <a:latin typeface="MPLUS2"/>
                <a:ea typeface="MPLUS2"/>
              </a:rPr>
              <a:t>ブロックとし積み上げる</a:t>
            </a:r>
            <a:endParaRPr lang="en-US" sz="2170" b="0" u="none" strike="noStrike">
              <a:solidFill>
                <a:srgbClr val="000000"/>
              </a:solidFill>
              <a:effectLst/>
              <a:uFillTx/>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1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 name="Freeform 1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 name="Freeform 1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 name="Freeform 18"/>
          <p:cNvSpPr/>
          <p:nvPr/>
        </p:nvSpPr>
        <p:spPr>
          <a:xfrm>
            <a:off x="1028520" y="1447560"/>
            <a:ext cx="105120" cy="105120"/>
          </a:xfrm>
          <a:custGeom>
            <a:avLst/>
            <a:gdLst/>
            <a:ahLst/>
            <a:cxnLst/>
            <a:rect l="0" t="0" r="r" b="b"/>
            <a:pathLst>
              <a:path w="292" h="292">
                <a:moveTo>
                  <a:pt x="292" y="146"/>
                </a:moveTo>
                <a:cubicBezTo>
                  <a:pt x="292" y="155"/>
                  <a:pt x="291" y="165"/>
                  <a:pt x="289" y="174"/>
                </a:cubicBezTo>
                <a:cubicBezTo>
                  <a:pt x="287" y="183"/>
                  <a:pt x="285" y="193"/>
                  <a:pt x="281" y="202"/>
                </a:cubicBezTo>
                <a:cubicBezTo>
                  <a:pt x="277" y="211"/>
                  <a:pt x="273" y="220"/>
                  <a:pt x="268" y="228"/>
                </a:cubicBezTo>
                <a:cubicBezTo>
                  <a:pt x="262" y="235"/>
                  <a:pt x="256" y="243"/>
                  <a:pt x="249" y="250"/>
                </a:cubicBezTo>
                <a:cubicBezTo>
                  <a:pt x="243" y="256"/>
                  <a:pt x="235" y="262"/>
                  <a:pt x="227" y="268"/>
                </a:cubicBezTo>
                <a:cubicBezTo>
                  <a:pt x="219" y="273"/>
                  <a:pt x="211" y="277"/>
                  <a:pt x="202" y="281"/>
                </a:cubicBezTo>
                <a:cubicBezTo>
                  <a:pt x="192" y="285"/>
                  <a:pt x="183" y="288"/>
                  <a:pt x="174" y="289"/>
                </a:cubicBezTo>
                <a:cubicBezTo>
                  <a:pt x="165" y="291"/>
                  <a:pt x="155" y="292"/>
                  <a:pt x="146" y="292"/>
                </a:cubicBezTo>
                <a:cubicBezTo>
                  <a:pt x="136" y="292"/>
                  <a:pt x="127" y="291"/>
                  <a:pt x="117" y="289"/>
                </a:cubicBezTo>
                <a:cubicBezTo>
                  <a:pt x="108" y="288"/>
                  <a:pt x="99" y="285"/>
                  <a:pt x="90" y="281"/>
                </a:cubicBezTo>
                <a:cubicBezTo>
                  <a:pt x="81" y="277"/>
                  <a:pt x="73" y="273"/>
                  <a:pt x="65" y="268"/>
                </a:cubicBezTo>
                <a:cubicBezTo>
                  <a:pt x="57" y="262"/>
                  <a:pt x="49" y="256"/>
                  <a:pt x="43" y="250"/>
                </a:cubicBezTo>
                <a:cubicBezTo>
                  <a:pt x="36" y="243"/>
                  <a:pt x="30" y="235"/>
                  <a:pt x="25" y="228"/>
                </a:cubicBezTo>
                <a:cubicBezTo>
                  <a:pt x="19" y="220"/>
                  <a:pt x="15" y="211"/>
                  <a:pt x="11" y="202"/>
                </a:cubicBezTo>
                <a:cubicBezTo>
                  <a:pt x="7" y="193"/>
                  <a:pt x="5" y="183"/>
                  <a:pt x="3" y="174"/>
                </a:cubicBezTo>
                <a:cubicBezTo>
                  <a:pt x="1" y="165"/>
                  <a:pt x="0" y="155"/>
                  <a:pt x="0" y="146"/>
                </a:cubicBezTo>
                <a:cubicBezTo>
                  <a:pt x="0" y="136"/>
                  <a:pt x="1" y="127"/>
                  <a:pt x="3" y="117"/>
                </a:cubicBezTo>
                <a:cubicBezTo>
                  <a:pt x="5" y="108"/>
                  <a:pt x="7" y="99"/>
                  <a:pt x="11" y="90"/>
                </a:cubicBezTo>
                <a:cubicBezTo>
                  <a:pt x="15" y="81"/>
                  <a:pt x="19" y="73"/>
                  <a:pt x="25" y="65"/>
                </a:cubicBezTo>
                <a:cubicBezTo>
                  <a:pt x="30" y="57"/>
                  <a:pt x="36" y="50"/>
                  <a:pt x="43" y="43"/>
                </a:cubicBezTo>
                <a:cubicBezTo>
                  <a:pt x="49" y="36"/>
                  <a:pt x="57" y="30"/>
                  <a:pt x="65" y="25"/>
                </a:cubicBezTo>
                <a:cubicBezTo>
                  <a:pt x="73" y="19"/>
                  <a:pt x="81" y="15"/>
                  <a:pt x="90" y="11"/>
                </a:cubicBezTo>
                <a:cubicBezTo>
                  <a:pt x="99" y="8"/>
                  <a:pt x="108" y="5"/>
                  <a:pt x="117" y="3"/>
                </a:cubicBezTo>
                <a:cubicBezTo>
                  <a:pt x="127" y="1"/>
                  <a:pt x="136" y="0"/>
                  <a:pt x="146" y="0"/>
                </a:cubicBezTo>
                <a:cubicBezTo>
                  <a:pt x="155" y="0"/>
                  <a:pt x="165" y="1"/>
                  <a:pt x="174" y="3"/>
                </a:cubicBezTo>
                <a:cubicBezTo>
                  <a:pt x="183" y="5"/>
                  <a:pt x="192" y="8"/>
                  <a:pt x="202" y="11"/>
                </a:cubicBezTo>
                <a:cubicBezTo>
                  <a:pt x="211" y="15"/>
                  <a:pt x="219" y="19"/>
                  <a:pt x="227" y="25"/>
                </a:cubicBezTo>
                <a:cubicBezTo>
                  <a:pt x="235" y="30"/>
                  <a:pt x="243" y="36"/>
                  <a:pt x="249" y="43"/>
                </a:cubicBezTo>
                <a:cubicBezTo>
                  <a:pt x="256" y="50"/>
                  <a:pt x="262" y="57"/>
                  <a:pt x="268" y="65"/>
                </a:cubicBezTo>
                <a:cubicBezTo>
                  <a:pt x="273" y="73"/>
                  <a:pt x="277" y="81"/>
                  <a:pt x="281" y="90"/>
                </a:cubicBezTo>
                <a:cubicBezTo>
                  <a:pt x="285" y="99"/>
                  <a:pt x="287" y="108"/>
                  <a:pt x="289" y="117"/>
                </a:cubicBezTo>
                <a:cubicBezTo>
                  <a:pt x="291" y="127"/>
                  <a:pt x="292" y="136"/>
                  <a:pt x="292" y="14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0" name="TextBox 19"/>
          <p:cNvSpPr txBox="1"/>
          <p:nvPr/>
        </p:nvSpPr>
        <p:spPr>
          <a:xfrm>
            <a:off x="747720" y="741960"/>
            <a:ext cx="2816280" cy="428760"/>
          </a:xfrm>
          <a:prstGeom prst="rect">
            <a:avLst/>
          </a:prstGeom>
          <a:noFill/>
          <a:ln w="0">
            <a:noFill/>
          </a:ln>
        </p:spPr>
        <p:txBody>
          <a:bodyPr wrap="none" lIns="0" tIns="0" rIns="0" bIns="0" anchor="t">
            <a:spAutoFit/>
          </a:bodyPr>
          <a:lstStyle/>
          <a:p>
            <a:r>
              <a:rPr lang="en-US" sz="2390" b="1" u="none" strike="noStrike">
                <a:solidFill>
                  <a:srgbClr val="333333"/>
                </a:solidFill>
                <a:effectLst/>
                <a:uFillTx/>
                <a:latin typeface="MPLUS2"/>
                <a:ea typeface="MPLUS2"/>
              </a:rPr>
              <a:t>7.2.3 </a:t>
            </a:r>
            <a:r>
              <a:rPr lang="zh-CN" sz="2390" b="1" u="none" strike="noStrike">
                <a:solidFill>
                  <a:srgbClr val="333333"/>
                </a:solidFill>
                <a:effectLst/>
                <a:uFillTx/>
                <a:latin typeface="MPLUS2"/>
                <a:ea typeface="MPLUS2"/>
              </a:rPr>
              <a:t>関連性の計算</a:t>
            </a:r>
            <a:endParaRPr lang="en-US" sz="2390" b="0" u="none" strike="noStrike">
              <a:solidFill>
                <a:srgbClr val="000000"/>
              </a:solidFill>
              <a:effectLst/>
              <a:uFillTx/>
              <a:latin typeface="Times New Roman"/>
            </a:endParaRPr>
          </a:p>
        </p:txBody>
      </p:sp>
      <p:sp>
        <p:nvSpPr>
          <p:cNvPr id="21" name="TextBox 20"/>
          <p:cNvSpPr txBox="1"/>
          <p:nvPr/>
        </p:nvSpPr>
        <p:spPr>
          <a:xfrm>
            <a:off x="1300320" y="1305000"/>
            <a:ext cx="992844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Attention </a:t>
            </a:r>
            <a:r>
              <a:rPr lang="zh-CN" sz="2170" b="0" u="none" strike="noStrike">
                <a:solidFill>
                  <a:srgbClr val="333333"/>
                </a:solidFill>
                <a:effectLst/>
                <a:uFillTx/>
                <a:latin typeface="MPLUS2"/>
                <a:ea typeface="MPLUS2"/>
              </a:rPr>
              <a:t>の本質は、</a:t>
            </a:r>
            <a:r>
              <a:rPr lang="zh-CN" sz="2170" b="1" u="none" strike="noStrike">
                <a:solidFill>
                  <a:srgbClr val="333333"/>
                </a:solidFill>
                <a:effectLst/>
                <a:uFillTx/>
                <a:latin typeface="MPLUS2"/>
                <a:ea typeface="MPLUS2"/>
              </a:rPr>
              <a:t>入力のどの部分に注目すべきか </a:t>
            </a:r>
            <a:r>
              <a:rPr lang="zh-CN" sz="2170" b="0" u="none" strike="noStrike">
                <a:solidFill>
                  <a:srgbClr val="333333"/>
                </a:solidFill>
                <a:effectLst/>
                <a:uFillTx/>
                <a:latin typeface="MPLUS2"/>
                <a:ea typeface="MPLUS2"/>
              </a:rPr>
              <a:t>を決めること。たとえば、</a:t>
            </a:r>
            <a:endParaRPr lang="en-US" sz="2170" b="0" u="none" strike="noStrike">
              <a:solidFill>
                <a:srgbClr val="000000"/>
              </a:solidFill>
              <a:effectLst/>
              <a:uFillTx/>
              <a:latin typeface="Times New Roman"/>
            </a:endParaRPr>
          </a:p>
        </p:txBody>
      </p:sp>
      <p:sp>
        <p:nvSpPr>
          <p:cNvPr id="22" name="TextBox 21"/>
          <p:cNvSpPr txBox="1"/>
          <p:nvPr/>
        </p:nvSpPr>
        <p:spPr>
          <a:xfrm>
            <a:off x="1300320" y="1724040"/>
            <a:ext cx="993096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人が文章を読むとき、すべての単語を均等に見るわけではなく、重要な単語をよ</a:t>
            </a:r>
            <a:endParaRPr lang="en-US" sz="2170" b="0" u="none" strike="noStrike">
              <a:solidFill>
                <a:srgbClr val="000000"/>
              </a:solidFill>
              <a:effectLst/>
              <a:uFillTx/>
              <a:latin typeface="Times New Roman"/>
            </a:endParaRPr>
          </a:p>
        </p:txBody>
      </p:sp>
      <p:sp>
        <p:nvSpPr>
          <p:cNvPr id="23" name="Freeform 22"/>
          <p:cNvSpPr/>
          <p:nvPr/>
        </p:nvSpPr>
        <p:spPr>
          <a:xfrm>
            <a:off x="1028520" y="2761920"/>
            <a:ext cx="105120" cy="105120"/>
          </a:xfrm>
          <a:custGeom>
            <a:avLst/>
            <a:gdLst/>
            <a:ahLst/>
            <a:cxnLst/>
            <a:rect l="0" t="0" r="r" b="b"/>
            <a:pathLst>
              <a:path w="292" h="292">
                <a:moveTo>
                  <a:pt x="292" y="147"/>
                </a:moveTo>
                <a:cubicBezTo>
                  <a:pt x="292" y="156"/>
                  <a:pt x="291" y="166"/>
                  <a:pt x="289" y="175"/>
                </a:cubicBezTo>
                <a:cubicBezTo>
                  <a:pt x="287" y="185"/>
                  <a:pt x="285" y="194"/>
                  <a:pt x="281" y="203"/>
                </a:cubicBezTo>
                <a:cubicBezTo>
                  <a:pt x="277" y="211"/>
                  <a:pt x="273" y="220"/>
                  <a:pt x="268" y="228"/>
                </a:cubicBezTo>
                <a:cubicBezTo>
                  <a:pt x="262" y="236"/>
                  <a:pt x="256" y="243"/>
                  <a:pt x="249" y="250"/>
                </a:cubicBezTo>
                <a:cubicBezTo>
                  <a:pt x="243" y="257"/>
                  <a:pt x="235" y="263"/>
                  <a:pt x="227" y="268"/>
                </a:cubicBezTo>
                <a:cubicBezTo>
                  <a:pt x="219" y="273"/>
                  <a:pt x="211" y="278"/>
                  <a:pt x="202" y="281"/>
                </a:cubicBezTo>
                <a:cubicBezTo>
                  <a:pt x="192" y="285"/>
                  <a:pt x="183" y="288"/>
                  <a:pt x="174" y="290"/>
                </a:cubicBezTo>
                <a:cubicBezTo>
                  <a:pt x="165" y="292"/>
                  <a:pt x="155" y="292"/>
                  <a:pt x="146" y="292"/>
                </a:cubicBezTo>
                <a:cubicBezTo>
                  <a:pt x="136" y="292"/>
                  <a:pt x="127" y="292"/>
                  <a:pt x="117" y="290"/>
                </a:cubicBezTo>
                <a:cubicBezTo>
                  <a:pt x="108" y="288"/>
                  <a:pt x="99" y="285"/>
                  <a:pt x="90" y="281"/>
                </a:cubicBezTo>
                <a:cubicBezTo>
                  <a:pt x="81" y="278"/>
                  <a:pt x="73" y="273"/>
                  <a:pt x="65" y="268"/>
                </a:cubicBezTo>
                <a:cubicBezTo>
                  <a:pt x="57" y="263"/>
                  <a:pt x="49" y="257"/>
                  <a:pt x="43" y="250"/>
                </a:cubicBezTo>
                <a:cubicBezTo>
                  <a:pt x="36" y="243"/>
                  <a:pt x="30" y="236"/>
                  <a:pt x="25" y="228"/>
                </a:cubicBezTo>
                <a:cubicBezTo>
                  <a:pt x="19" y="220"/>
                  <a:pt x="15" y="211"/>
                  <a:pt x="11" y="203"/>
                </a:cubicBezTo>
                <a:cubicBezTo>
                  <a:pt x="7" y="194"/>
                  <a:pt x="5" y="185"/>
                  <a:pt x="3" y="175"/>
                </a:cubicBezTo>
                <a:cubicBezTo>
                  <a:pt x="1" y="166"/>
                  <a:pt x="0" y="156"/>
                  <a:pt x="0" y="147"/>
                </a:cubicBezTo>
                <a:cubicBezTo>
                  <a:pt x="0" y="137"/>
                  <a:pt x="1" y="128"/>
                  <a:pt x="3" y="119"/>
                </a:cubicBezTo>
                <a:cubicBezTo>
                  <a:pt x="5" y="109"/>
                  <a:pt x="7" y="100"/>
                  <a:pt x="11" y="91"/>
                </a:cubicBezTo>
                <a:cubicBezTo>
                  <a:pt x="15" y="82"/>
                  <a:pt x="19" y="74"/>
                  <a:pt x="25" y="66"/>
                </a:cubicBezTo>
                <a:cubicBezTo>
                  <a:pt x="30" y="58"/>
                  <a:pt x="36" y="51"/>
                  <a:pt x="43" y="44"/>
                </a:cubicBezTo>
                <a:cubicBezTo>
                  <a:pt x="49" y="36"/>
                  <a:pt x="57" y="30"/>
                  <a:pt x="65" y="25"/>
                </a:cubicBezTo>
                <a:cubicBezTo>
                  <a:pt x="73" y="20"/>
                  <a:pt x="81" y="15"/>
                  <a:pt x="90" y="11"/>
                </a:cubicBezTo>
                <a:cubicBezTo>
                  <a:pt x="99" y="8"/>
                  <a:pt x="108" y="5"/>
                  <a:pt x="117" y="3"/>
                </a:cubicBezTo>
                <a:cubicBezTo>
                  <a:pt x="127" y="1"/>
                  <a:pt x="136" y="0"/>
                  <a:pt x="146" y="0"/>
                </a:cubicBezTo>
                <a:cubicBezTo>
                  <a:pt x="155" y="0"/>
                  <a:pt x="165" y="1"/>
                  <a:pt x="174" y="3"/>
                </a:cubicBezTo>
                <a:cubicBezTo>
                  <a:pt x="183" y="5"/>
                  <a:pt x="192" y="8"/>
                  <a:pt x="202" y="11"/>
                </a:cubicBezTo>
                <a:cubicBezTo>
                  <a:pt x="211" y="15"/>
                  <a:pt x="219" y="20"/>
                  <a:pt x="227" y="25"/>
                </a:cubicBezTo>
                <a:cubicBezTo>
                  <a:pt x="235" y="30"/>
                  <a:pt x="243" y="36"/>
                  <a:pt x="249" y="44"/>
                </a:cubicBezTo>
                <a:cubicBezTo>
                  <a:pt x="256" y="51"/>
                  <a:pt x="262" y="58"/>
                  <a:pt x="268" y="66"/>
                </a:cubicBezTo>
                <a:cubicBezTo>
                  <a:pt x="273" y="74"/>
                  <a:pt x="277" y="82"/>
                  <a:pt x="281" y="91"/>
                </a:cubicBezTo>
                <a:cubicBezTo>
                  <a:pt x="285" y="100"/>
                  <a:pt x="287" y="109"/>
                  <a:pt x="289" y="119"/>
                </a:cubicBezTo>
                <a:cubicBezTo>
                  <a:pt x="291" y="128"/>
                  <a:pt x="292" y="137"/>
                  <a:pt x="292" y="14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4" name="TextBox 23"/>
          <p:cNvSpPr txBox="1"/>
          <p:nvPr/>
        </p:nvSpPr>
        <p:spPr>
          <a:xfrm>
            <a:off x="1300320" y="2133720"/>
            <a:ext cx="220752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り強く意識する。</a:t>
            </a:r>
            <a:endParaRPr lang="en-US" sz="2170" b="0" u="none" strike="noStrike">
              <a:solidFill>
                <a:srgbClr val="000000"/>
              </a:solidFill>
              <a:effectLst/>
              <a:uFillTx/>
              <a:latin typeface="Times New Roman"/>
            </a:endParaRPr>
          </a:p>
        </p:txBody>
      </p:sp>
      <p:sp>
        <p:nvSpPr>
          <p:cNvPr id="25" name="Freeform 24"/>
          <p:cNvSpPr/>
          <p:nvPr/>
        </p:nvSpPr>
        <p:spPr>
          <a:xfrm>
            <a:off x="1028520" y="3247920"/>
            <a:ext cx="105120" cy="105120"/>
          </a:xfrm>
          <a:custGeom>
            <a:avLst/>
            <a:gdLst/>
            <a:ahLst/>
            <a:cxnLst/>
            <a:rect l="0" t="0" r="r" b="b"/>
            <a:pathLst>
              <a:path w="292" h="292">
                <a:moveTo>
                  <a:pt x="292" y="146"/>
                </a:moveTo>
                <a:cubicBezTo>
                  <a:pt x="292" y="156"/>
                  <a:pt x="291" y="165"/>
                  <a:pt x="289" y="175"/>
                </a:cubicBezTo>
                <a:cubicBezTo>
                  <a:pt x="287" y="184"/>
                  <a:pt x="285" y="193"/>
                  <a:pt x="281" y="202"/>
                </a:cubicBezTo>
                <a:cubicBezTo>
                  <a:pt x="277" y="211"/>
                  <a:pt x="273" y="219"/>
                  <a:pt x="268" y="227"/>
                </a:cubicBezTo>
                <a:cubicBezTo>
                  <a:pt x="262" y="235"/>
                  <a:pt x="256" y="242"/>
                  <a:pt x="249" y="249"/>
                </a:cubicBezTo>
                <a:cubicBezTo>
                  <a:pt x="243" y="256"/>
                  <a:pt x="235" y="262"/>
                  <a:pt x="227" y="267"/>
                </a:cubicBezTo>
                <a:cubicBezTo>
                  <a:pt x="219" y="273"/>
                  <a:pt x="211" y="277"/>
                  <a:pt x="202" y="281"/>
                </a:cubicBezTo>
                <a:cubicBezTo>
                  <a:pt x="192" y="284"/>
                  <a:pt x="183" y="287"/>
                  <a:pt x="174" y="289"/>
                </a:cubicBezTo>
                <a:cubicBezTo>
                  <a:pt x="165" y="291"/>
                  <a:pt x="155" y="292"/>
                  <a:pt x="146" y="292"/>
                </a:cubicBezTo>
                <a:cubicBezTo>
                  <a:pt x="136" y="292"/>
                  <a:pt x="127" y="291"/>
                  <a:pt x="117" y="289"/>
                </a:cubicBezTo>
                <a:cubicBezTo>
                  <a:pt x="108" y="287"/>
                  <a:pt x="99" y="284"/>
                  <a:pt x="90" y="281"/>
                </a:cubicBezTo>
                <a:cubicBezTo>
                  <a:pt x="81" y="277"/>
                  <a:pt x="73" y="273"/>
                  <a:pt x="65" y="267"/>
                </a:cubicBezTo>
                <a:cubicBezTo>
                  <a:pt x="57" y="262"/>
                  <a:pt x="49" y="256"/>
                  <a:pt x="43" y="249"/>
                </a:cubicBezTo>
                <a:cubicBezTo>
                  <a:pt x="36" y="242"/>
                  <a:pt x="30" y="235"/>
                  <a:pt x="25" y="227"/>
                </a:cubicBezTo>
                <a:cubicBezTo>
                  <a:pt x="19" y="219"/>
                  <a:pt x="15" y="211"/>
                  <a:pt x="11" y="202"/>
                </a:cubicBezTo>
                <a:cubicBezTo>
                  <a:pt x="7" y="193"/>
                  <a:pt x="5" y="184"/>
                  <a:pt x="3" y="175"/>
                </a:cubicBezTo>
                <a:cubicBezTo>
                  <a:pt x="1" y="165"/>
                  <a:pt x="0" y="156"/>
                  <a:pt x="0" y="146"/>
                </a:cubicBezTo>
                <a:cubicBezTo>
                  <a:pt x="0" y="136"/>
                  <a:pt x="1" y="126"/>
                  <a:pt x="3" y="117"/>
                </a:cubicBezTo>
                <a:cubicBezTo>
                  <a:pt x="5" y="108"/>
                  <a:pt x="7" y="98"/>
                  <a:pt x="11" y="90"/>
                </a:cubicBezTo>
                <a:cubicBezTo>
                  <a:pt x="15" y="81"/>
                  <a:pt x="19" y="72"/>
                  <a:pt x="25" y="64"/>
                </a:cubicBezTo>
                <a:cubicBezTo>
                  <a:pt x="30" y="57"/>
                  <a:pt x="36" y="49"/>
                  <a:pt x="43" y="42"/>
                </a:cubicBezTo>
                <a:cubicBezTo>
                  <a:pt x="49" y="36"/>
                  <a:pt x="57" y="30"/>
                  <a:pt x="65" y="24"/>
                </a:cubicBezTo>
                <a:cubicBezTo>
                  <a:pt x="73" y="19"/>
                  <a:pt x="81" y="15"/>
                  <a:pt x="90" y="11"/>
                </a:cubicBezTo>
                <a:cubicBezTo>
                  <a:pt x="99" y="7"/>
                  <a:pt x="108" y="4"/>
                  <a:pt x="117" y="3"/>
                </a:cubicBezTo>
                <a:cubicBezTo>
                  <a:pt x="127" y="1"/>
                  <a:pt x="136" y="0"/>
                  <a:pt x="146" y="0"/>
                </a:cubicBezTo>
                <a:cubicBezTo>
                  <a:pt x="155" y="0"/>
                  <a:pt x="165" y="1"/>
                  <a:pt x="174" y="3"/>
                </a:cubicBezTo>
                <a:cubicBezTo>
                  <a:pt x="183" y="4"/>
                  <a:pt x="192" y="7"/>
                  <a:pt x="202" y="11"/>
                </a:cubicBezTo>
                <a:cubicBezTo>
                  <a:pt x="211" y="15"/>
                  <a:pt x="219" y="19"/>
                  <a:pt x="227" y="24"/>
                </a:cubicBezTo>
                <a:cubicBezTo>
                  <a:pt x="235" y="30"/>
                  <a:pt x="243" y="36"/>
                  <a:pt x="249" y="42"/>
                </a:cubicBezTo>
                <a:cubicBezTo>
                  <a:pt x="256" y="49"/>
                  <a:pt x="262" y="57"/>
                  <a:pt x="268" y="64"/>
                </a:cubicBezTo>
                <a:cubicBezTo>
                  <a:pt x="273" y="72"/>
                  <a:pt x="277" y="81"/>
                  <a:pt x="281" y="90"/>
                </a:cubicBezTo>
                <a:cubicBezTo>
                  <a:pt x="285" y="98"/>
                  <a:pt x="287" y="108"/>
                  <a:pt x="289" y="117"/>
                </a:cubicBezTo>
                <a:cubicBezTo>
                  <a:pt x="291" y="126"/>
                  <a:pt x="292" y="136"/>
                  <a:pt x="292" y="14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 name="TextBox 25"/>
          <p:cNvSpPr txBox="1"/>
          <p:nvPr/>
        </p:nvSpPr>
        <p:spPr>
          <a:xfrm>
            <a:off x="1300320" y="2619360"/>
            <a:ext cx="7975440" cy="36900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この重みづけの計算を</a:t>
            </a:r>
            <a:r>
              <a:rPr lang="en-US" sz="2170" b="0" u="none" strike="noStrike">
                <a:solidFill>
                  <a:srgbClr val="333333"/>
                </a:solidFill>
                <a:effectLst/>
                <a:uFillTx/>
                <a:latin typeface="MPLUS2"/>
                <a:ea typeface="MPLUS2"/>
              </a:rPr>
              <a:t>NN</a:t>
            </a:r>
            <a:r>
              <a:rPr lang="zh-CN" sz="2170" b="0" u="none" strike="noStrike">
                <a:solidFill>
                  <a:srgbClr val="333333"/>
                </a:solidFill>
                <a:effectLst/>
                <a:uFillTx/>
                <a:latin typeface="MPLUS2"/>
                <a:ea typeface="MPLUS2"/>
              </a:rPr>
              <a:t>（重み探索）で再現するのが注意機構</a:t>
            </a:r>
            <a:endParaRPr lang="en-US" sz="2170" b="0" u="none" strike="noStrike">
              <a:solidFill>
                <a:srgbClr val="000000"/>
              </a:solidFill>
              <a:effectLst/>
              <a:uFillTx/>
              <a:latin typeface="Times New Roman"/>
            </a:endParaRPr>
          </a:p>
        </p:txBody>
      </p:sp>
      <p:sp>
        <p:nvSpPr>
          <p:cNvPr id="27" name="Freeform 26"/>
          <p:cNvSpPr/>
          <p:nvPr/>
        </p:nvSpPr>
        <p:spPr>
          <a:xfrm>
            <a:off x="5258520" y="3256920"/>
            <a:ext cx="140040" cy="145080"/>
          </a:xfrm>
          <a:custGeom>
            <a:avLst/>
            <a:gdLst/>
            <a:ahLst/>
            <a:cxnLst/>
            <a:rect l="0" t="0" r="r" b="b"/>
            <a:pathLst>
              <a:path w="389" h="403">
                <a:moveTo>
                  <a:pt x="14" y="165"/>
                </a:moveTo>
                <a:cubicBezTo>
                  <a:pt x="14" y="164"/>
                  <a:pt x="16" y="138"/>
                  <a:pt x="20" y="87"/>
                </a:cubicBezTo>
                <a:cubicBezTo>
                  <a:pt x="23" y="36"/>
                  <a:pt x="25" y="10"/>
                  <a:pt x="25" y="9"/>
                </a:cubicBezTo>
                <a:lnTo>
                  <a:pt x="25" y="1"/>
                </a:lnTo>
                <a:lnTo>
                  <a:pt x="198" y="1"/>
                </a:lnTo>
                <a:cubicBezTo>
                  <a:pt x="221" y="1"/>
                  <a:pt x="246" y="1"/>
                  <a:pt x="274" y="1"/>
                </a:cubicBezTo>
                <a:cubicBezTo>
                  <a:pt x="303" y="1"/>
                  <a:pt x="321" y="1"/>
                  <a:pt x="327" y="0"/>
                </a:cubicBezTo>
                <a:cubicBezTo>
                  <a:pt x="356" y="0"/>
                  <a:pt x="373" y="2"/>
                  <a:pt x="378" y="4"/>
                </a:cubicBezTo>
                <a:cubicBezTo>
                  <a:pt x="383" y="6"/>
                  <a:pt x="386" y="13"/>
                  <a:pt x="386" y="25"/>
                </a:cubicBezTo>
                <a:cubicBezTo>
                  <a:pt x="386" y="32"/>
                  <a:pt x="386" y="36"/>
                  <a:pt x="385" y="37"/>
                </a:cubicBezTo>
                <a:cubicBezTo>
                  <a:pt x="384" y="40"/>
                  <a:pt x="345" y="93"/>
                  <a:pt x="266" y="195"/>
                </a:cubicBezTo>
                <a:cubicBezTo>
                  <a:pt x="188" y="297"/>
                  <a:pt x="148" y="350"/>
                  <a:pt x="146" y="352"/>
                </a:cubicBezTo>
                <a:lnTo>
                  <a:pt x="185" y="352"/>
                </a:lnTo>
                <a:cubicBezTo>
                  <a:pt x="199" y="352"/>
                  <a:pt x="208" y="351"/>
                  <a:pt x="213" y="351"/>
                </a:cubicBezTo>
                <a:cubicBezTo>
                  <a:pt x="218" y="351"/>
                  <a:pt x="226" y="351"/>
                  <a:pt x="239" y="349"/>
                </a:cubicBezTo>
                <a:cubicBezTo>
                  <a:pt x="252" y="348"/>
                  <a:pt x="260" y="346"/>
                  <a:pt x="264" y="343"/>
                </a:cubicBezTo>
                <a:cubicBezTo>
                  <a:pt x="268" y="340"/>
                  <a:pt x="275" y="337"/>
                  <a:pt x="285" y="332"/>
                </a:cubicBezTo>
                <a:cubicBezTo>
                  <a:pt x="296" y="328"/>
                  <a:pt x="302" y="322"/>
                  <a:pt x="306" y="313"/>
                </a:cubicBezTo>
                <a:cubicBezTo>
                  <a:pt x="309" y="305"/>
                  <a:pt x="314" y="296"/>
                  <a:pt x="318" y="286"/>
                </a:cubicBezTo>
                <a:cubicBezTo>
                  <a:pt x="323" y="277"/>
                  <a:pt x="327" y="264"/>
                  <a:pt x="328" y="248"/>
                </a:cubicBezTo>
                <a:cubicBezTo>
                  <a:pt x="331" y="232"/>
                  <a:pt x="333" y="218"/>
                  <a:pt x="333" y="207"/>
                </a:cubicBezTo>
                <a:cubicBezTo>
                  <a:pt x="333" y="206"/>
                  <a:pt x="342" y="206"/>
                  <a:pt x="361" y="206"/>
                </a:cubicBezTo>
                <a:lnTo>
                  <a:pt x="389" y="206"/>
                </a:lnTo>
                <a:lnTo>
                  <a:pt x="389" y="211"/>
                </a:lnTo>
                <a:cubicBezTo>
                  <a:pt x="388" y="213"/>
                  <a:pt x="385" y="244"/>
                  <a:pt x="381" y="304"/>
                </a:cubicBezTo>
                <a:cubicBezTo>
                  <a:pt x="376" y="365"/>
                  <a:pt x="373" y="396"/>
                  <a:pt x="373" y="397"/>
                </a:cubicBezTo>
                <a:lnTo>
                  <a:pt x="373" y="403"/>
                </a:lnTo>
                <a:lnTo>
                  <a:pt x="192" y="403"/>
                </a:lnTo>
                <a:cubicBezTo>
                  <a:pt x="72" y="403"/>
                  <a:pt x="12" y="402"/>
                  <a:pt x="10" y="401"/>
                </a:cubicBezTo>
                <a:cubicBezTo>
                  <a:pt x="3" y="398"/>
                  <a:pt x="0" y="390"/>
                  <a:pt x="0" y="378"/>
                </a:cubicBezTo>
                <a:lnTo>
                  <a:pt x="0" y="372"/>
                </a:lnTo>
                <a:cubicBezTo>
                  <a:pt x="0" y="367"/>
                  <a:pt x="2" y="362"/>
                  <a:pt x="7" y="355"/>
                </a:cubicBezTo>
                <a:cubicBezTo>
                  <a:pt x="12" y="348"/>
                  <a:pt x="25" y="330"/>
                  <a:pt x="47" y="301"/>
                </a:cubicBezTo>
                <a:cubicBezTo>
                  <a:pt x="74" y="266"/>
                  <a:pt x="98" y="234"/>
                  <a:pt x="119" y="206"/>
                </a:cubicBezTo>
                <a:lnTo>
                  <a:pt x="240" y="47"/>
                </a:lnTo>
                <a:lnTo>
                  <a:pt x="202" y="47"/>
                </a:lnTo>
                <a:cubicBezTo>
                  <a:pt x="162" y="48"/>
                  <a:pt x="134" y="52"/>
                  <a:pt x="120" y="59"/>
                </a:cubicBezTo>
                <a:cubicBezTo>
                  <a:pt x="95" y="71"/>
                  <a:pt x="80" y="94"/>
                  <a:pt x="75" y="128"/>
                </a:cubicBezTo>
                <a:cubicBezTo>
                  <a:pt x="72" y="142"/>
                  <a:pt x="70" y="156"/>
                  <a:pt x="70" y="171"/>
                </a:cubicBezTo>
                <a:cubicBezTo>
                  <a:pt x="70" y="172"/>
                  <a:pt x="61" y="173"/>
                  <a:pt x="42" y="173"/>
                </a:cubicBezTo>
                <a:lnTo>
                  <a:pt x="14" y="173"/>
                </a:lnTo>
                <a:lnTo>
                  <a:pt x="14" y="16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8" name="TextBox 27"/>
          <p:cNvSpPr txBox="1"/>
          <p:nvPr/>
        </p:nvSpPr>
        <p:spPr>
          <a:xfrm>
            <a:off x="1300320" y="3105000"/>
            <a:ext cx="400032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まず、ソース（情報の送り手） </a:t>
            </a:r>
            <a:endParaRPr lang="en-US" sz="2170" b="0" u="none" strike="noStrike">
              <a:solidFill>
                <a:srgbClr val="000000"/>
              </a:solidFill>
              <a:effectLst/>
              <a:uFillTx/>
              <a:latin typeface="Times New Roman"/>
            </a:endParaRPr>
          </a:p>
        </p:txBody>
      </p:sp>
      <p:sp>
        <p:nvSpPr>
          <p:cNvPr id="29" name="Freeform 28"/>
          <p:cNvSpPr/>
          <p:nvPr/>
        </p:nvSpPr>
        <p:spPr>
          <a:xfrm>
            <a:off x="8622720" y="3257280"/>
            <a:ext cx="185760" cy="209520"/>
          </a:xfrm>
          <a:custGeom>
            <a:avLst/>
            <a:gdLst/>
            <a:ahLst/>
            <a:cxnLst/>
            <a:rect l="0" t="0" r="r" b="b"/>
            <a:pathLst>
              <a:path w="516" h="582">
                <a:moveTo>
                  <a:pt x="0" y="208"/>
                </a:moveTo>
                <a:cubicBezTo>
                  <a:pt x="0" y="176"/>
                  <a:pt x="5" y="148"/>
                  <a:pt x="15" y="123"/>
                </a:cubicBezTo>
                <a:cubicBezTo>
                  <a:pt x="24" y="98"/>
                  <a:pt x="37" y="79"/>
                  <a:pt x="52" y="63"/>
                </a:cubicBezTo>
                <a:cubicBezTo>
                  <a:pt x="67" y="48"/>
                  <a:pt x="84" y="36"/>
                  <a:pt x="103" y="26"/>
                </a:cubicBezTo>
                <a:cubicBezTo>
                  <a:pt x="122" y="17"/>
                  <a:pt x="140" y="10"/>
                  <a:pt x="156" y="7"/>
                </a:cubicBezTo>
                <a:cubicBezTo>
                  <a:pt x="172" y="3"/>
                  <a:pt x="188" y="1"/>
                  <a:pt x="204" y="1"/>
                </a:cubicBezTo>
                <a:cubicBezTo>
                  <a:pt x="267" y="1"/>
                  <a:pt x="316" y="20"/>
                  <a:pt x="353" y="58"/>
                </a:cubicBezTo>
                <a:lnTo>
                  <a:pt x="361" y="66"/>
                </a:lnTo>
                <a:lnTo>
                  <a:pt x="403" y="0"/>
                </a:lnTo>
                <a:lnTo>
                  <a:pt x="453" y="0"/>
                </a:lnTo>
                <a:lnTo>
                  <a:pt x="453" y="526"/>
                </a:lnTo>
                <a:lnTo>
                  <a:pt x="516" y="526"/>
                </a:lnTo>
                <a:lnTo>
                  <a:pt x="516" y="582"/>
                </a:lnTo>
                <a:lnTo>
                  <a:pt x="507" y="582"/>
                </a:lnTo>
                <a:cubicBezTo>
                  <a:pt x="496" y="581"/>
                  <a:pt x="459" y="580"/>
                  <a:pt x="394" y="580"/>
                </a:cubicBezTo>
                <a:cubicBezTo>
                  <a:pt x="325" y="580"/>
                  <a:pt x="288" y="581"/>
                  <a:pt x="283" y="582"/>
                </a:cubicBezTo>
                <a:lnTo>
                  <a:pt x="274" y="582"/>
                </a:lnTo>
                <a:lnTo>
                  <a:pt x="274" y="526"/>
                </a:lnTo>
                <a:lnTo>
                  <a:pt x="337" y="526"/>
                </a:lnTo>
                <a:lnTo>
                  <a:pt x="337" y="368"/>
                </a:lnTo>
                <a:cubicBezTo>
                  <a:pt x="336" y="369"/>
                  <a:pt x="332" y="371"/>
                  <a:pt x="326" y="376"/>
                </a:cubicBezTo>
                <a:cubicBezTo>
                  <a:pt x="320" y="380"/>
                  <a:pt x="315" y="383"/>
                  <a:pt x="311" y="384"/>
                </a:cubicBezTo>
                <a:cubicBezTo>
                  <a:pt x="308" y="385"/>
                  <a:pt x="303" y="388"/>
                  <a:pt x="297" y="392"/>
                </a:cubicBezTo>
                <a:cubicBezTo>
                  <a:pt x="291" y="396"/>
                  <a:pt x="285" y="399"/>
                  <a:pt x="279" y="400"/>
                </a:cubicBezTo>
                <a:cubicBezTo>
                  <a:pt x="273" y="401"/>
                  <a:pt x="266" y="403"/>
                  <a:pt x="258" y="405"/>
                </a:cubicBezTo>
                <a:cubicBezTo>
                  <a:pt x="250" y="408"/>
                  <a:pt x="242" y="409"/>
                  <a:pt x="233" y="410"/>
                </a:cubicBezTo>
                <a:cubicBezTo>
                  <a:pt x="224" y="411"/>
                  <a:pt x="214" y="411"/>
                  <a:pt x="204" y="412"/>
                </a:cubicBezTo>
                <a:cubicBezTo>
                  <a:pt x="143" y="412"/>
                  <a:pt x="93" y="393"/>
                  <a:pt x="56" y="356"/>
                </a:cubicBezTo>
                <a:cubicBezTo>
                  <a:pt x="19" y="319"/>
                  <a:pt x="0" y="269"/>
                  <a:pt x="0" y="208"/>
                </a:cubicBezTo>
                <a:moveTo>
                  <a:pt x="225" y="365"/>
                </a:moveTo>
                <a:cubicBezTo>
                  <a:pt x="274" y="365"/>
                  <a:pt x="313" y="341"/>
                  <a:pt x="342" y="292"/>
                </a:cubicBezTo>
                <a:lnTo>
                  <a:pt x="342" y="135"/>
                </a:lnTo>
                <a:lnTo>
                  <a:pt x="338" y="125"/>
                </a:lnTo>
                <a:cubicBezTo>
                  <a:pt x="329" y="104"/>
                  <a:pt x="316" y="86"/>
                  <a:pt x="299" y="72"/>
                </a:cubicBezTo>
                <a:cubicBezTo>
                  <a:pt x="281" y="57"/>
                  <a:pt x="261" y="50"/>
                  <a:pt x="238" y="50"/>
                </a:cubicBezTo>
                <a:cubicBezTo>
                  <a:pt x="226" y="50"/>
                  <a:pt x="215" y="52"/>
                  <a:pt x="203" y="56"/>
                </a:cubicBezTo>
                <a:cubicBezTo>
                  <a:pt x="192" y="60"/>
                  <a:pt x="180" y="68"/>
                  <a:pt x="169" y="80"/>
                </a:cubicBezTo>
                <a:cubicBezTo>
                  <a:pt x="157" y="91"/>
                  <a:pt x="148" y="107"/>
                  <a:pt x="141" y="128"/>
                </a:cubicBezTo>
                <a:cubicBezTo>
                  <a:pt x="134" y="149"/>
                  <a:pt x="130" y="176"/>
                  <a:pt x="130" y="207"/>
                </a:cubicBezTo>
                <a:cubicBezTo>
                  <a:pt x="130" y="264"/>
                  <a:pt x="140" y="305"/>
                  <a:pt x="159" y="329"/>
                </a:cubicBezTo>
                <a:cubicBezTo>
                  <a:pt x="178" y="353"/>
                  <a:pt x="200" y="365"/>
                  <a:pt x="225"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0" name="TextBox 29"/>
          <p:cNvSpPr txBox="1"/>
          <p:nvPr/>
        </p:nvSpPr>
        <p:spPr>
          <a:xfrm>
            <a:off x="5412600" y="3105000"/>
            <a:ext cx="331092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とターゲット（受け手） </a:t>
            </a:r>
            <a:endParaRPr lang="en-US" sz="2170" b="0" u="none" strike="noStrike">
              <a:solidFill>
                <a:srgbClr val="000000"/>
              </a:solidFill>
              <a:effectLst/>
              <a:uFillTx/>
              <a:latin typeface="Times New Roman"/>
            </a:endParaRPr>
          </a:p>
        </p:txBody>
      </p:sp>
      <p:sp>
        <p:nvSpPr>
          <p:cNvPr id="31" name="Freeform 30"/>
          <p:cNvSpPr/>
          <p:nvPr/>
        </p:nvSpPr>
        <p:spPr>
          <a:xfrm>
            <a:off x="10074600" y="3257280"/>
            <a:ext cx="133200" cy="147600"/>
          </a:xfrm>
          <a:custGeom>
            <a:avLst/>
            <a:gdLst/>
            <a:ahLst/>
            <a:cxnLst/>
            <a:rect l="0" t="0" r="r" b="b"/>
            <a:pathLst>
              <a:path w="370" h="410">
                <a:moveTo>
                  <a:pt x="0" y="141"/>
                </a:moveTo>
                <a:cubicBezTo>
                  <a:pt x="1" y="139"/>
                  <a:pt x="1" y="137"/>
                  <a:pt x="2" y="134"/>
                </a:cubicBezTo>
                <a:cubicBezTo>
                  <a:pt x="2" y="130"/>
                  <a:pt x="4" y="123"/>
                  <a:pt x="6" y="113"/>
                </a:cubicBezTo>
                <a:cubicBezTo>
                  <a:pt x="9" y="103"/>
                  <a:pt x="12" y="94"/>
                  <a:pt x="15" y="85"/>
                </a:cubicBezTo>
                <a:cubicBezTo>
                  <a:pt x="19" y="77"/>
                  <a:pt x="23" y="67"/>
                  <a:pt x="29" y="55"/>
                </a:cubicBezTo>
                <a:cubicBezTo>
                  <a:pt x="34" y="44"/>
                  <a:pt x="40" y="35"/>
                  <a:pt x="47" y="28"/>
                </a:cubicBezTo>
                <a:cubicBezTo>
                  <a:pt x="53" y="22"/>
                  <a:pt x="61" y="15"/>
                  <a:pt x="70" y="8"/>
                </a:cubicBezTo>
                <a:cubicBezTo>
                  <a:pt x="79" y="2"/>
                  <a:pt x="89" y="-1"/>
                  <a:pt x="100" y="0"/>
                </a:cubicBezTo>
                <a:cubicBezTo>
                  <a:pt x="117" y="0"/>
                  <a:pt x="133" y="4"/>
                  <a:pt x="146" y="11"/>
                </a:cubicBezTo>
                <a:cubicBezTo>
                  <a:pt x="159" y="18"/>
                  <a:pt x="170" y="25"/>
                  <a:pt x="175" y="31"/>
                </a:cubicBezTo>
                <a:cubicBezTo>
                  <a:pt x="180" y="37"/>
                  <a:pt x="184" y="43"/>
                  <a:pt x="185" y="49"/>
                </a:cubicBezTo>
                <a:cubicBezTo>
                  <a:pt x="186" y="53"/>
                  <a:pt x="187" y="55"/>
                  <a:pt x="188" y="55"/>
                </a:cubicBezTo>
                <a:cubicBezTo>
                  <a:pt x="188" y="55"/>
                  <a:pt x="191" y="52"/>
                  <a:pt x="195" y="48"/>
                </a:cubicBezTo>
                <a:cubicBezTo>
                  <a:pt x="224" y="17"/>
                  <a:pt x="257" y="1"/>
                  <a:pt x="295" y="1"/>
                </a:cubicBezTo>
                <a:lnTo>
                  <a:pt x="298" y="1"/>
                </a:lnTo>
                <a:cubicBezTo>
                  <a:pt x="327" y="1"/>
                  <a:pt x="348" y="14"/>
                  <a:pt x="363" y="38"/>
                </a:cubicBezTo>
                <a:cubicBezTo>
                  <a:pt x="367" y="50"/>
                  <a:pt x="370" y="61"/>
                  <a:pt x="370" y="72"/>
                </a:cubicBezTo>
                <a:cubicBezTo>
                  <a:pt x="370" y="90"/>
                  <a:pt x="366" y="104"/>
                  <a:pt x="358" y="115"/>
                </a:cubicBezTo>
                <a:cubicBezTo>
                  <a:pt x="350" y="126"/>
                  <a:pt x="342" y="134"/>
                  <a:pt x="335" y="137"/>
                </a:cubicBezTo>
                <a:cubicBezTo>
                  <a:pt x="327" y="140"/>
                  <a:pt x="319" y="141"/>
                  <a:pt x="312" y="140"/>
                </a:cubicBezTo>
                <a:cubicBezTo>
                  <a:pt x="300" y="140"/>
                  <a:pt x="290" y="137"/>
                  <a:pt x="283" y="129"/>
                </a:cubicBezTo>
                <a:cubicBezTo>
                  <a:pt x="276" y="123"/>
                  <a:pt x="272" y="114"/>
                  <a:pt x="272" y="103"/>
                </a:cubicBezTo>
                <a:cubicBezTo>
                  <a:pt x="272" y="74"/>
                  <a:pt x="289" y="55"/>
                  <a:pt x="323" y="45"/>
                </a:cubicBezTo>
                <a:cubicBezTo>
                  <a:pt x="310" y="38"/>
                  <a:pt x="299" y="34"/>
                  <a:pt x="290" y="34"/>
                </a:cubicBezTo>
                <a:cubicBezTo>
                  <a:pt x="257" y="34"/>
                  <a:pt x="226" y="56"/>
                  <a:pt x="198" y="101"/>
                </a:cubicBezTo>
                <a:cubicBezTo>
                  <a:pt x="192" y="110"/>
                  <a:pt x="187" y="120"/>
                  <a:pt x="184" y="130"/>
                </a:cubicBezTo>
                <a:cubicBezTo>
                  <a:pt x="181" y="141"/>
                  <a:pt x="171" y="181"/>
                  <a:pt x="152" y="251"/>
                </a:cubicBezTo>
                <a:cubicBezTo>
                  <a:pt x="132" y="335"/>
                  <a:pt x="120" y="380"/>
                  <a:pt x="117" y="386"/>
                </a:cubicBezTo>
                <a:cubicBezTo>
                  <a:pt x="109" y="402"/>
                  <a:pt x="96" y="410"/>
                  <a:pt x="78" y="410"/>
                </a:cubicBezTo>
                <a:cubicBezTo>
                  <a:pt x="71" y="410"/>
                  <a:pt x="64" y="408"/>
                  <a:pt x="59" y="405"/>
                </a:cubicBezTo>
                <a:cubicBezTo>
                  <a:pt x="55" y="401"/>
                  <a:pt x="51" y="397"/>
                  <a:pt x="50" y="394"/>
                </a:cubicBezTo>
                <a:cubicBezTo>
                  <a:pt x="48" y="390"/>
                  <a:pt x="47" y="387"/>
                  <a:pt x="48" y="385"/>
                </a:cubicBezTo>
                <a:cubicBezTo>
                  <a:pt x="48" y="377"/>
                  <a:pt x="60" y="325"/>
                  <a:pt x="84" y="230"/>
                </a:cubicBezTo>
                <a:cubicBezTo>
                  <a:pt x="108" y="134"/>
                  <a:pt x="120" y="80"/>
                  <a:pt x="120" y="69"/>
                </a:cubicBezTo>
                <a:cubicBezTo>
                  <a:pt x="120" y="45"/>
                  <a:pt x="112" y="34"/>
                  <a:pt x="96" y="34"/>
                </a:cubicBezTo>
                <a:cubicBezTo>
                  <a:pt x="84" y="34"/>
                  <a:pt x="73" y="42"/>
                  <a:pt x="64" y="59"/>
                </a:cubicBezTo>
                <a:cubicBezTo>
                  <a:pt x="55" y="76"/>
                  <a:pt x="48" y="94"/>
                  <a:pt x="42" y="114"/>
                </a:cubicBezTo>
                <a:cubicBezTo>
                  <a:pt x="37" y="135"/>
                  <a:pt x="34" y="146"/>
                  <a:pt x="32" y="148"/>
                </a:cubicBezTo>
                <a:cubicBezTo>
                  <a:pt x="31" y="149"/>
                  <a:pt x="26" y="149"/>
                  <a:pt x="18" y="149"/>
                </a:cubicBezTo>
                <a:lnTo>
                  <a:pt x="5" y="149"/>
                </a:lnTo>
                <a:cubicBezTo>
                  <a:pt x="2" y="146"/>
                  <a:pt x="0" y="143"/>
                  <a:pt x="0" y="14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2" name="TextBox 31"/>
          <p:cNvSpPr txBox="1"/>
          <p:nvPr/>
        </p:nvSpPr>
        <p:spPr>
          <a:xfrm>
            <a:off x="8806680" y="3105000"/>
            <a:ext cx="137988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の関連性 </a:t>
            </a:r>
            <a:endParaRPr lang="en-US" sz="2170" b="0" u="none" strike="noStrike">
              <a:solidFill>
                <a:srgbClr val="000000"/>
              </a:solidFill>
              <a:effectLst/>
              <a:uFillTx/>
              <a:latin typeface="Times New Roman"/>
            </a:endParaRPr>
          </a:p>
        </p:txBody>
      </p:sp>
      <p:sp>
        <p:nvSpPr>
          <p:cNvPr id="33" name="TextBox 32"/>
          <p:cNvSpPr txBox="1"/>
          <p:nvPr/>
        </p:nvSpPr>
        <p:spPr>
          <a:xfrm>
            <a:off x="10216440" y="3105000"/>
            <a:ext cx="124200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を定量化</a:t>
            </a:r>
            <a:endParaRPr lang="en-US" sz="2170" b="0" u="none" strike="noStrike">
              <a:solidFill>
                <a:srgbClr val="000000"/>
              </a:solidFill>
              <a:effectLst/>
              <a:uFillTx/>
              <a:latin typeface="Times New Roman"/>
            </a:endParaRPr>
          </a:p>
        </p:txBody>
      </p:sp>
      <p:sp>
        <p:nvSpPr>
          <p:cNvPr id="34" name="Freeform 33"/>
          <p:cNvSpPr/>
          <p:nvPr/>
        </p:nvSpPr>
        <p:spPr>
          <a:xfrm>
            <a:off x="5081040" y="4404960"/>
            <a:ext cx="133200" cy="147600"/>
          </a:xfrm>
          <a:custGeom>
            <a:avLst/>
            <a:gdLst/>
            <a:ahLst/>
            <a:cxnLst/>
            <a:rect l="0" t="0" r="r" b="b"/>
            <a:pathLst>
              <a:path w="370" h="410">
                <a:moveTo>
                  <a:pt x="0" y="140"/>
                </a:moveTo>
                <a:cubicBezTo>
                  <a:pt x="1" y="138"/>
                  <a:pt x="1" y="136"/>
                  <a:pt x="2" y="133"/>
                </a:cubicBezTo>
                <a:cubicBezTo>
                  <a:pt x="3" y="130"/>
                  <a:pt x="4" y="123"/>
                  <a:pt x="7" y="113"/>
                </a:cubicBezTo>
                <a:cubicBezTo>
                  <a:pt x="9" y="103"/>
                  <a:pt x="12" y="93"/>
                  <a:pt x="16" y="85"/>
                </a:cubicBezTo>
                <a:cubicBezTo>
                  <a:pt x="19" y="76"/>
                  <a:pt x="24" y="66"/>
                  <a:pt x="29" y="55"/>
                </a:cubicBezTo>
                <a:cubicBezTo>
                  <a:pt x="35" y="44"/>
                  <a:pt x="41" y="35"/>
                  <a:pt x="47" y="28"/>
                </a:cubicBezTo>
                <a:cubicBezTo>
                  <a:pt x="54" y="21"/>
                  <a:pt x="62" y="15"/>
                  <a:pt x="71" y="8"/>
                </a:cubicBezTo>
                <a:cubicBezTo>
                  <a:pt x="80" y="1"/>
                  <a:pt x="90" y="-1"/>
                  <a:pt x="101" y="0"/>
                </a:cubicBezTo>
                <a:cubicBezTo>
                  <a:pt x="119" y="0"/>
                  <a:pt x="134" y="4"/>
                  <a:pt x="147" y="11"/>
                </a:cubicBezTo>
                <a:cubicBezTo>
                  <a:pt x="161" y="18"/>
                  <a:pt x="170" y="25"/>
                  <a:pt x="175" y="31"/>
                </a:cubicBezTo>
                <a:cubicBezTo>
                  <a:pt x="181" y="37"/>
                  <a:pt x="184" y="43"/>
                  <a:pt x="185" y="49"/>
                </a:cubicBezTo>
                <a:cubicBezTo>
                  <a:pt x="187" y="52"/>
                  <a:pt x="187" y="54"/>
                  <a:pt x="188" y="54"/>
                </a:cubicBezTo>
                <a:cubicBezTo>
                  <a:pt x="189" y="54"/>
                  <a:pt x="191" y="52"/>
                  <a:pt x="195" y="48"/>
                </a:cubicBezTo>
                <a:cubicBezTo>
                  <a:pt x="224" y="17"/>
                  <a:pt x="258" y="1"/>
                  <a:pt x="295" y="1"/>
                </a:cubicBezTo>
                <a:lnTo>
                  <a:pt x="298" y="1"/>
                </a:lnTo>
                <a:cubicBezTo>
                  <a:pt x="327" y="1"/>
                  <a:pt x="349" y="13"/>
                  <a:pt x="363" y="38"/>
                </a:cubicBezTo>
                <a:cubicBezTo>
                  <a:pt x="368" y="49"/>
                  <a:pt x="370" y="60"/>
                  <a:pt x="370" y="71"/>
                </a:cubicBezTo>
                <a:cubicBezTo>
                  <a:pt x="370" y="89"/>
                  <a:pt x="366" y="104"/>
                  <a:pt x="359" y="115"/>
                </a:cubicBezTo>
                <a:cubicBezTo>
                  <a:pt x="351" y="125"/>
                  <a:pt x="343" y="132"/>
                  <a:pt x="335" y="135"/>
                </a:cubicBezTo>
                <a:cubicBezTo>
                  <a:pt x="327" y="138"/>
                  <a:pt x="320" y="140"/>
                  <a:pt x="313" y="139"/>
                </a:cubicBezTo>
                <a:cubicBezTo>
                  <a:pt x="301" y="139"/>
                  <a:pt x="291" y="136"/>
                  <a:pt x="284" y="129"/>
                </a:cubicBezTo>
                <a:cubicBezTo>
                  <a:pt x="277" y="122"/>
                  <a:pt x="273" y="114"/>
                  <a:pt x="273" y="103"/>
                </a:cubicBezTo>
                <a:cubicBezTo>
                  <a:pt x="273" y="74"/>
                  <a:pt x="290" y="55"/>
                  <a:pt x="323" y="45"/>
                </a:cubicBezTo>
                <a:cubicBezTo>
                  <a:pt x="310" y="37"/>
                  <a:pt x="299" y="33"/>
                  <a:pt x="291" y="33"/>
                </a:cubicBezTo>
                <a:cubicBezTo>
                  <a:pt x="257" y="33"/>
                  <a:pt x="226" y="56"/>
                  <a:pt x="198" y="100"/>
                </a:cubicBezTo>
                <a:cubicBezTo>
                  <a:pt x="192" y="110"/>
                  <a:pt x="187" y="120"/>
                  <a:pt x="184" y="130"/>
                </a:cubicBezTo>
                <a:cubicBezTo>
                  <a:pt x="181" y="140"/>
                  <a:pt x="171" y="180"/>
                  <a:pt x="154" y="251"/>
                </a:cubicBezTo>
                <a:cubicBezTo>
                  <a:pt x="133" y="335"/>
                  <a:pt x="122" y="380"/>
                  <a:pt x="119" y="386"/>
                </a:cubicBezTo>
                <a:cubicBezTo>
                  <a:pt x="111" y="402"/>
                  <a:pt x="98" y="410"/>
                  <a:pt x="79" y="410"/>
                </a:cubicBezTo>
                <a:cubicBezTo>
                  <a:pt x="71" y="410"/>
                  <a:pt x="65" y="408"/>
                  <a:pt x="60" y="404"/>
                </a:cubicBezTo>
                <a:cubicBezTo>
                  <a:pt x="55" y="401"/>
                  <a:pt x="52" y="397"/>
                  <a:pt x="50" y="394"/>
                </a:cubicBezTo>
                <a:cubicBezTo>
                  <a:pt x="48" y="390"/>
                  <a:pt x="47" y="387"/>
                  <a:pt x="48" y="385"/>
                </a:cubicBezTo>
                <a:cubicBezTo>
                  <a:pt x="48" y="377"/>
                  <a:pt x="60" y="325"/>
                  <a:pt x="84" y="228"/>
                </a:cubicBezTo>
                <a:cubicBezTo>
                  <a:pt x="109" y="133"/>
                  <a:pt x="121" y="79"/>
                  <a:pt x="121" y="69"/>
                </a:cubicBezTo>
                <a:cubicBezTo>
                  <a:pt x="121" y="45"/>
                  <a:pt x="113" y="33"/>
                  <a:pt x="98" y="33"/>
                </a:cubicBezTo>
                <a:cubicBezTo>
                  <a:pt x="84" y="33"/>
                  <a:pt x="73" y="42"/>
                  <a:pt x="64" y="59"/>
                </a:cubicBezTo>
                <a:cubicBezTo>
                  <a:pt x="55" y="75"/>
                  <a:pt x="48" y="94"/>
                  <a:pt x="43" y="114"/>
                </a:cubicBezTo>
                <a:cubicBezTo>
                  <a:pt x="37" y="134"/>
                  <a:pt x="34" y="144"/>
                  <a:pt x="33" y="146"/>
                </a:cubicBezTo>
                <a:cubicBezTo>
                  <a:pt x="32" y="147"/>
                  <a:pt x="27" y="148"/>
                  <a:pt x="18" y="148"/>
                </a:cubicBezTo>
                <a:lnTo>
                  <a:pt x="6" y="148"/>
                </a:lnTo>
                <a:cubicBezTo>
                  <a:pt x="2" y="144"/>
                  <a:pt x="0" y="142"/>
                  <a:pt x="0" y="1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5" name="Freeform 34"/>
          <p:cNvSpPr/>
          <p:nvPr/>
        </p:nvSpPr>
        <p:spPr>
          <a:xfrm>
            <a:off x="5251320" y="4304880"/>
            <a:ext cx="78120" cy="325440"/>
          </a:xfrm>
          <a:custGeom>
            <a:avLst/>
            <a:gdLst/>
            <a:ahLst/>
            <a:cxnLst/>
            <a:rect l="0" t="0" r="r" b="b"/>
            <a:pathLst>
              <a:path w="217" h="904">
                <a:moveTo>
                  <a:pt x="0" y="452"/>
                </a:moveTo>
                <a:cubicBezTo>
                  <a:pt x="0" y="411"/>
                  <a:pt x="3" y="371"/>
                  <a:pt x="9" y="334"/>
                </a:cubicBezTo>
                <a:cubicBezTo>
                  <a:pt x="15" y="297"/>
                  <a:pt x="22" y="265"/>
                  <a:pt x="30" y="237"/>
                </a:cubicBezTo>
                <a:cubicBezTo>
                  <a:pt x="38" y="209"/>
                  <a:pt x="49" y="183"/>
                  <a:pt x="63" y="157"/>
                </a:cubicBezTo>
                <a:cubicBezTo>
                  <a:pt x="78" y="131"/>
                  <a:pt x="89" y="111"/>
                  <a:pt x="98" y="97"/>
                </a:cubicBezTo>
                <a:cubicBezTo>
                  <a:pt x="106" y="82"/>
                  <a:pt x="119" y="66"/>
                  <a:pt x="136" y="50"/>
                </a:cubicBezTo>
                <a:cubicBezTo>
                  <a:pt x="153" y="33"/>
                  <a:pt x="163" y="23"/>
                  <a:pt x="166" y="19"/>
                </a:cubicBezTo>
                <a:cubicBezTo>
                  <a:pt x="169" y="15"/>
                  <a:pt x="177" y="9"/>
                  <a:pt x="189" y="0"/>
                </a:cubicBezTo>
                <a:lnTo>
                  <a:pt x="201" y="0"/>
                </a:lnTo>
                <a:lnTo>
                  <a:pt x="204" y="0"/>
                </a:lnTo>
                <a:cubicBezTo>
                  <a:pt x="213" y="0"/>
                  <a:pt x="217" y="3"/>
                  <a:pt x="217" y="8"/>
                </a:cubicBezTo>
                <a:cubicBezTo>
                  <a:pt x="217" y="10"/>
                  <a:pt x="212" y="16"/>
                  <a:pt x="202" y="27"/>
                </a:cubicBezTo>
                <a:cubicBezTo>
                  <a:pt x="191" y="38"/>
                  <a:pt x="179" y="54"/>
                  <a:pt x="165" y="75"/>
                </a:cubicBezTo>
                <a:cubicBezTo>
                  <a:pt x="150" y="96"/>
                  <a:pt x="134" y="122"/>
                  <a:pt x="119" y="153"/>
                </a:cubicBezTo>
                <a:cubicBezTo>
                  <a:pt x="104" y="183"/>
                  <a:pt x="92" y="226"/>
                  <a:pt x="81" y="278"/>
                </a:cubicBezTo>
                <a:cubicBezTo>
                  <a:pt x="71" y="330"/>
                  <a:pt x="66" y="388"/>
                  <a:pt x="66" y="452"/>
                </a:cubicBezTo>
                <a:cubicBezTo>
                  <a:pt x="66" y="516"/>
                  <a:pt x="71" y="574"/>
                  <a:pt x="81" y="626"/>
                </a:cubicBezTo>
                <a:cubicBezTo>
                  <a:pt x="92" y="677"/>
                  <a:pt x="104" y="719"/>
                  <a:pt x="118" y="751"/>
                </a:cubicBezTo>
                <a:cubicBezTo>
                  <a:pt x="133" y="783"/>
                  <a:pt x="149" y="809"/>
                  <a:pt x="164" y="829"/>
                </a:cubicBezTo>
                <a:cubicBezTo>
                  <a:pt x="179" y="849"/>
                  <a:pt x="191" y="865"/>
                  <a:pt x="202" y="877"/>
                </a:cubicBezTo>
                <a:cubicBezTo>
                  <a:pt x="212" y="889"/>
                  <a:pt x="217" y="895"/>
                  <a:pt x="217" y="895"/>
                </a:cubicBezTo>
                <a:cubicBezTo>
                  <a:pt x="217" y="901"/>
                  <a:pt x="212" y="904"/>
                  <a:pt x="203" y="904"/>
                </a:cubicBezTo>
                <a:lnTo>
                  <a:pt x="201" y="904"/>
                </a:lnTo>
                <a:lnTo>
                  <a:pt x="189" y="904"/>
                </a:lnTo>
                <a:lnTo>
                  <a:pt x="164" y="882"/>
                </a:lnTo>
                <a:cubicBezTo>
                  <a:pt x="106" y="831"/>
                  <a:pt x="65" y="767"/>
                  <a:pt x="39" y="691"/>
                </a:cubicBezTo>
                <a:cubicBezTo>
                  <a:pt x="13" y="614"/>
                  <a:pt x="0" y="535"/>
                  <a:pt x="0" y="45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6" name="Freeform 35"/>
          <p:cNvSpPr/>
          <p:nvPr/>
        </p:nvSpPr>
        <p:spPr>
          <a:xfrm>
            <a:off x="5357520" y="4403880"/>
            <a:ext cx="140400" cy="145080"/>
          </a:xfrm>
          <a:custGeom>
            <a:avLst/>
            <a:gdLst/>
            <a:ahLst/>
            <a:cxnLst/>
            <a:rect l="0" t="0" r="r" b="b"/>
            <a:pathLst>
              <a:path w="390" h="403">
                <a:moveTo>
                  <a:pt x="15" y="165"/>
                </a:moveTo>
                <a:cubicBezTo>
                  <a:pt x="15" y="164"/>
                  <a:pt x="17" y="138"/>
                  <a:pt x="20" y="87"/>
                </a:cubicBezTo>
                <a:cubicBezTo>
                  <a:pt x="24" y="36"/>
                  <a:pt x="26" y="10"/>
                  <a:pt x="26" y="8"/>
                </a:cubicBezTo>
                <a:lnTo>
                  <a:pt x="26" y="1"/>
                </a:lnTo>
                <a:lnTo>
                  <a:pt x="200" y="1"/>
                </a:lnTo>
                <a:cubicBezTo>
                  <a:pt x="222" y="1"/>
                  <a:pt x="248" y="1"/>
                  <a:pt x="276" y="1"/>
                </a:cubicBezTo>
                <a:cubicBezTo>
                  <a:pt x="304" y="1"/>
                  <a:pt x="322" y="1"/>
                  <a:pt x="328" y="0"/>
                </a:cubicBezTo>
                <a:cubicBezTo>
                  <a:pt x="356" y="0"/>
                  <a:pt x="373" y="1"/>
                  <a:pt x="379" y="4"/>
                </a:cubicBezTo>
                <a:cubicBezTo>
                  <a:pt x="384" y="6"/>
                  <a:pt x="387" y="13"/>
                  <a:pt x="387" y="25"/>
                </a:cubicBezTo>
                <a:cubicBezTo>
                  <a:pt x="387" y="32"/>
                  <a:pt x="387" y="36"/>
                  <a:pt x="386" y="37"/>
                </a:cubicBezTo>
                <a:cubicBezTo>
                  <a:pt x="385" y="40"/>
                  <a:pt x="345" y="93"/>
                  <a:pt x="268" y="195"/>
                </a:cubicBezTo>
                <a:cubicBezTo>
                  <a:pt x="190" y="298"/>
                  <a:pt x="150" y="350"/>
                  <a:pt x="148" y="352"/>
                </a:cubicBezTo>
                <a:lnTo>
                  <a:pt x="186" y="352"/>
                </a:lnTo>
                <a:cubicBezTo>
                  <a:pt x="200" y="352"/>
                  <a:pt x="210" y="351"/>
                  <a:pt x="214" y="351"/>
                </a:cubicBezTo>
                <a:cubicBezTo>
                  <a:pt x="219" y="351"/>
                  <a:pt x="228" y="351"/>
                  <a:pt x="241" y="350"/>
                </a:cubicBezTo>
                <a:cubicBezTo>
                  <a:pt x="253" y="348"/>
                  <a:pt x="262" y="346"/>
                  <a:pt x="266" y="343"/>
                </a:cubicBezTo>
                <a:cubicBezTo>
                  <a:pt x="270" y="340"/>
                  <a:pt x="277" y="337"/>
                  <a:pt x="287" y="332"/>
                </a:cubicBezTo>
                <a:cubicBezTo>
                  <a:pt x="296" y="328"/>
                  <a:pt x="303" y="322"/>
                  <a:pt x="306" y="313"/>
                </a:cubicBezTo>
                <a:cubicBezTo>
                  <a:pt x="310" y="305"/>
                  <a:pt x="314" y="296"/>
                  <a:pt x="319" y="286"/>
                </a:cubicBezTo>
                <a:cubicBezTo>
                  <a:pt x="324" y="277"/>
                  <a:pt x="327" y="264"/>
                  <a:pt x="329" y="248"/>
                </a:cubicBezTo>
                <a:cubicBezTo>
                  <a:pt x="332" y="232"/>
                  <a:pt x="334" y="218"/>
                  <a:pt x="334" y="207"/>
                </a:cubicBezTo>
                <a:cubicBezTo>
                  <a:pt x="334" y="206"/>
                  <a:pt x="343" y="206"/>
                  <a:pt x="362" y="206"/>
                </a:cubicBezTo>
                <a:lnTo>
                  <a:pt x="390" y="206"/>
                </a:lnTo>
                <a:lnTo>
                  <a:pt x="390" y="211"/>
                </a:lnTo>
                <a:cubicBezTo>
                  <a:pt x="389" y="213"/>
                  <a:pt x="386" y="244"/>
                  <a:pt x="381" y="304"/>
                </a:cubicBezTo>
                <a:cubicBezTo>
                  <a:pt x="377" y="365"/>
                  <a:pt x="374" y="395"/>
                  <a:pt x="373" y="397"/>
                </a:cubicBezTo>
                <a:lnTo>
                  <a:pt x="373" y="403"/>
                </a:lnTo>
                <a:lnTo>
                  <a:pt x="194" y="403"/>
                </a:lnTo>
                <a:cubicBezTo>
                  <a:pt x="74" y="403"/>
                  <a:pt x="12" y="402"/>
                  <a:pt x="10" y="401"/>
                </a:cubicBezTo>
                <a:cubicBezTo>
                  <a:pt x="4" y="397"/>
                  <a:pt x="0" y="389"/>
                  <a:pt x="0" y="377"/>
                </a:cubicBezTo>
                <a:lnTo>
                  <a:pt x="0" y="372"/>
                </a:lnTo>
                <a:cubicBezTo>
                  <a:pt x="0" y="367"/>
                  <a:pt x="3" y="362"/>
                  <a:pt x="8" y="355"/>
                </a:cubicBezTo>
                <a:cubicBezTo>
                  <a:pt x="12" y="348"/>
                  <a:pt x="26" y="330"/>
                  <a:pt x="47" y="301"/>
                </a:cubicBezTo>
                <a:cubicBezTo>
                  <a:pt x="75" y="266"/>
                  <a:pt x="99" y="234"/>
                  <a:pt x="121" y="206"/>
                </a:cubicBezTo>
                <a:lnTo>
                  <a:pt x="241" y="47"/>
                </a:lnTo>
                <a:lnTo>
                  <a:pt x="204" y="47"/>
                </a:lnTo>
                <a:cubicBezTo>
                  <a:pt x="163" y="48"/>
                  <a:pt x="136" y="52"/>
                  <a:pt x="121" y="59"/>
                </a:cubicBezTo>
                <a:cubicBezTo>
                  <a:pt x="97" y="71"/>
                  <a:pt x="82" y="94"/>
                  <a:pt x="76" y="128"/>
                </a:cubicBezTo>
                <a:cubicBezTo>
                  <a:pt x="73" y="142"/>
                  <a:pt x="72" y="156"/>
                  <a:pt x="72" y="171"/>
                </a:cubicBezTo>
                <a:cubicBezTo>
                  <a:pt x="72" y="172"/>
                  <a:pt x="62" y="173"/>
                  <a:pt x="43" y="173"/>
                </a:cubicBezTo>
                <a:lnTo>
                  <a:pt x="15" y="173"/>
                </a:lnTo>
                <a:lnTo>
                  <a:pt x="15" y="16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7" name="Freeform 36"/>
          <p:cNvSpPr/>
          <p:nvPr/>
        </p:nvSpPr>
        <p:spPr>
          <a:xfrm>
            <a:off x="5538600" y="4509360"/>
            <a:ext cx="43200" cy="102600"/>
          </a:xfrm>
          <a:custGeom>
            <a:avLst/>
            <a:gdLst/>
            <a:ahLst/>
            <a:cxnLst/>
            <a:rect l="0" t="0" r="r" b="b"/>
            <a:pathLst>
              <a:path w="120" h="285">
                <a:moveTo>
                  <a:pt x="0" y="77"/>
                </a:moveTo>
                <a:cubicBezTo>
                  <a:pt x="0" y="77"/>
                  <a:pt x="0" y="70"/>
                  <a:pt x="0" y="55"/>
                </a:cubicBezTo>
                <a:cubicBezTo>
                  <a:pt x="0" y="40"/>
                  <a:pt x="5" y="27"/>
                  <a:pt x="15" y="16"/>
                </a:cubicBezTo>
                <a:cubicBezTo>
                  <a:pt x="24" y="5"/>
                  <a:pt x="38" y="0"/>
                  <a:pt x="54" y="0"/>
                </a:cubicBezTo>
                <a:cubicBezTo>
                  <a:pt x="71" y="0"/>
                  <a:pt x="86" y="7"/>
                  <a:pt x="100" y="22"/>
                </a:cubicBezTo>
                <a:cubicBezTo>
                  <a:pt x="113" y="37"/>
                  <a:pt x="120" y="64"/>
                  <a:pt x="120" y="102"/>
                </a:cubicBezTo>
                <a:cubicBezTo>
                  <a:pt x="120" y="124"/>
                  <a:pt x="118" y="144"/>
                  <a:pt x="112" y="164"/>
                </a:cubicBezTo>
                <a:cubicBezTo>
                  <a:pt x="107" y="184"/>
                  <a:pt x="100" y="201"/>
                  <a:pt x="93" y="216"/>
                </a:cubicBezTo>
                <a:cubicBezTo>
                  <a:pt x="86" y="230"/>
                  <a:pt x="78" y="242"/>
                  <a:pt x="70" y="253"/>
                </a:cubicBezTo>
                <a:cubicBezTo>
                  <a:pt x="61" y="263"/>
                  <a:pt x="54" y="271"/>
                  <a:pt x="48" y="277"/>
                </a:cubicBezTo>
                <a:cubicBezTo>
                  <a:pt x="42" y="283"/>
                  <a:pt x="38" y="286"/>
                  <a:pt x="36" y="285"/>
                </a:cubicBezTo>
                <a:cubicBezTo>
                  <a:pt x="34" y="285"/>
                  <a:pt x="30" y="282"/>
                  <a:pt x="24" y="277"/>
                </a:cubicBezTo>
                <a:cubicBezTo>
                  <a:pt x="18" y="272"/>
                  <a:pt x="16" y="268"/>
                  <a:pt x="16" y="265"/>
                </a:cubicBezTo>
                <a:cubicBezTo>
                  <a:pt x="16" y="263"/>
                  <a:pt x="19" y="258"/>
                  <a:pt x="25" y="251"/>
                </a:cubicBezTo>
                <a:cubicBezTo>
                  <a:pt x="33" y="244"/>
                  <a:pt x="41" y="235"/>
                  <a:pt x="49" y="224"/>
                </a:cubicBezTo>
                <a:cubicBezTo>
                  <a:pt x="57" y="213"/>
                  <a:pt x="65" y="198"/>
                  <a:pt x="72" y="179"/>
                </a:cubicBezTo>
                <a:cubicBezTo>
                  <a:pt x="80" y="159"/>
                  <a:pt x="85" y="137"/>
                  <a:pt x="87" y="113"/>
                </a:cubicBezTo>
                <a:lnTo>
                  <a:pt x="87" y="101"/>
                </a:lnTo>
                <a:lnTo>
                  <a:pt x="86" y="102"/>
                </a:lnTo>
                <a:cubicBezTo>
                  <a:pt x="85" y="102"/>
                  <a:pt x="83" y="103"/>
                  <a:pt x="82" y="104"/>
                </a:cubicBezTo>
                <a:cubicBezTo>
                  <a:pt x="80" y="104"/>
                  <a:pt x="78" y="105"/>
                  <a:pt x="76" y="106"/>
                </a:cubicBezTo>
                <a:cubicBezTo>
                  <a:pt x="74" y="107"/>
                  <a:pt x="72" y="108"/>
                  <a:pt x="68" y="108"/>
                </a:cubicBezTo>
                <a:cubicBezTo>
                  <a:pt x="64" y="108"/>
                  <a:pt x="61" y="108"/>
                  <a:pt x="57" y="109"/>
                </a:cubicBezTo>
                <a:cubicBezTo>
                  <a:pt x="41" y="109"/>
                  <a:pt x="28" y="104"/>
                  <a:pt x="16" y="94"/>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8" name="Freeform 37"/>
          <p:cNvSpPr/>
          <p:nvPr/>
        </p:nvSpPr>
        <p:spPr>
          <a:xfrm>
            <a:off x="5670000" y="4402440"/>
            <a:ext cx="186120" cy="209520"/>
          </a:xfrm>
          <a:custGeom>
            <a:avLst/>
            <a:gdLst/>
            <a:ahLst/>
            <a:cxnLst/>
            <a:rect l="0" t="0" r="r" b="b"/>
            <a:pathLst>
              <a:path w="517" h="582">
                <a:moveTo>
                  <a:pt x="0" y="207"/>
                </a:moveTo>
                <a:cubicBezTo>
                  <a:pt x="0" y="175"/>
                  <a:pt x="5" y="147"/>
                  <a:pt x="15" y="123"/>
                </a:cubicBezTo>
                <a:cubicBezTo>
                  <a:pt x="25" y="98"/>
                  <a:pt x="37" y="78"/>
                  <a:pt x="52" y="63"/>
                </a:cubicBezTo>
                <a:cubicBezTo>
                  <a:pt x="67" y="48"/>
                  <a:pt x="84" y="36"/>
                  <a:pt x="103" y="26"/>
                </a:cubicBezTo>
                <a:cubicBezTo>
                  <a:pt x="123" y="16"/>
                  <a:pt x="140" y="10"/>
                  <a:pt x="157" y="6"/>
                </a:cubicBezTo>
                <a:cubicBezTo>
                  <a:pt x="173" y="2"/>
                  <a:pt x="189" y="1"/>
                  <a:pt x="204" y="1"/>
                </a:cubicBezTo>
                <a:cubicBezTo>
                  <a:pt x="267" y="1"/>
                  <a:pt x="317" y="20"/>
                  <a:pt x="353" y="58"/>
                </a:cubicBezTo>
                <a:lnTo>
                  <a:pt x="362" y="66"/>
                </a:lnTo>
                <a:lnTo>
                  <a:pt x="403" y="0"/>
                </a:lnTo>
                <a:lnTo>
                  <a:pt x="454" y="0"/>
                </a:lnTo>
                <a:lnTo>
                  <a:pt x="454" y="526"/>
                </a:lnTo>
                <a:lnTo>
                  <a:pt x="517" y="526"/>
                </a:lnTo>
                <a:lnTo>
                  <a:pt x="517" y="582"/>
                </a:lnTo>
                <a:lnTo>
                  <a:pt x="509" y="582"/>
                </a:lnTo>
                <a:cubicBezTo>
                  <a:pt x="498" y="580"/>
                  <a:pt x="459" y="579"/>
                  <a:pt x="395" y="579"/>
                </a:cubicBezTo>
                <a:cubicBezTo>
                  <a:pt x="326" y="579"/>
                  <a:pt x="288" y="580"/>
                  <a:pt x="283" y="582"/>
                </a:cubicBezTo>
                <a:lnTo>
                  <a:pt x="275" y="582"/>
                </a:lnTo>
                <a:lnTo>
                  <a:pt x="275" y="526"/>
                </a:lnTo>
                <a:lnTo>
                  <a:pt x="337" y="526"/>
                </a:lnTo>
                <a:lnTo>
                  <a:pt x="337" y="369"/>
                </a:lnTo>
                <a:cubicBezTo>
                  <a:pt x="336" y="370"/>
                  <a:pt x="332" y="372"/>
                  <a:pt x="326" y="376"/>
                </a:cubicBezTo>
                <a:cubicBezTo>
                  <a:pt x="320" y="380"/>
                  <a:pt x="316" y="383"/>
                  <a:pt x="312" y="384"/>
                </a:cubicBezTo>
                <a:cubicBezTo>
                  <a:pt x="308" y="386"/>
                  <a:pt x="303" y="388"/>
                  <a:pt x="297" y="393"/>
                </a:cubicBezTo>
                <a:cubicBezTo>
                  <a:pt x="291" y="397"/>
                  <a:pt x="285" y="399"/>
                  <a:pt x="279" y="401"/>
                </a:cubicBezTo>
                <a:cubicBezTo>
                  <a:pt x="273" y="402"/>
                  <a:pt x="266" y="404"/>
                  <a:pt x="259" y="406"/>
                </a:cubicBezTo>
                <a:cubicBezTo>
                  <a:pt x="251" y="408"/>
                  <a:pt x="242" y="410"/>
                  <a:pt x="233" y="411"/>
                </a:cubicBezTo>
                <a:cubicBezTo>
                  <a:pt x="224" y="411"/>
                  <a:pt x="215" y="412"/>
                  <a:pt x="204" y="412"/>
                </a:cubicBezTo>
                <a:cubicBezTo>
                  <a:pt x="143" y="412"/>
                  <a:pt x="94" y="394"/>
                  <a:pt x="56" y="356"/>
                </a:cubicBezTo>
                <a:cubicBezTo>
                  <a:pt x="19" y="319"/>
                  <a:pt x="0" y="270"/>
                  <a:pt x="0" y="207"/>
                </a:cubicBezTo>
                <a:moveTo>
                  <a:pt x="225" y="365"/>
                </a:moveTo>
                <a:cubicBezTo>
                  <a:pt x="274" y="365"/>
                  <a:pt x="313" y="341"/>
                  <a:pt x="343" y="292"/>
                </a:cubicBezTo>
                <a:lnTo>
                  <a:pt x="343" y="134"/>
                </a:lnTo>
                <a:lnTo>
                  <a:pt x="338" y="124"/>
                </a:lnTo>
                <a:cubicBezTo>
                  <a:pt x="330" y="103"/>
                  <a:pt x="317" y="86"/>
                  <a:pt x="299" y="71"/>
                </a:cubicBezTo>
                <a:cubicBezTo>
                  <a:pt x="282" y="57"/>
                  <a:pt x="262" y="49"/>
                  <a:pt x="239" y="49"/>
                </a:cubicBezTo>
                <a:cubicBezTo>
                  <a:pt x="227" y="49"/>
                  <a:pt x="215" y="52"/>
                  <a:pt x="204" y="56"/>
                </a:cubicBezTo>
                <a:cubicBezTo>
                  <a:pt x="192" y="60"/>
                  <a:pt x="181" y="68"/>
                  <a:pt x="169" y="79"/>
                </a:cubicBezTo>
                <a:cubicBezTo>
                  <a:pt x="158" y="91"/>
                  <a:pt x="149" y="107"/>
                  <a:pt x="141" y="128"/>
                </a:cubicBezTo>
                <a:cubicBezTo>
                  <a:pt x="134" y="149"/>
                  <a:pt x="130" y="175"/>
                  <a:pt x="130" y="206"/>
                </a:cubicBezTo>
                <a:cubicBezTo>
                  <a:pt x="130" y="265"/>
                  <a:pt x="140" y="305"/>
                  <a:pt x="159" y="329"/>
                </a:cubicBezTo>
                <a:cubicBezTo>
                  <a:pt x="179" y="353"/>
                  <a:pt x="201" y="365"/>
                  <a:pt x="225"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39" name="Freeform 38"/>
          <p:cNvSpPr/>
          <p:nvPr/>
        </p:nvSpPr>
        <p:spPr>
          <a:xfrm>
            <a:off x="5873040" y="4304880"/>
            <a:ext cx="77760" cy="325440"/>
          </a:xfrm>
          <a:custGeom>
            <a:avLst/>
            <a:gdLst/>
            <a:ahLst/>
            <a:cxnLst/>
            <a:rect l="0" t="0" r="r" b="b"/>
            <a:pathLst>
              <a:path w="216" h="904">
                <a:moveTo>
                  <a:pt x="4" y="1"/>
                </a:moveTo>
                <a:lnTo>
                  <a:pt x="8" y="0"/>
                </a:lnTo>
                <a:cubicBezTo>
                  <a:pt x="11" y="0"/>
                  <a:pt x="14" y="0"/>
                  <a:pt x="17" y="0"/>
                </a:cubicBezTo>
                <a:lnTo>
                  <a:pt x="28" y="0"/>
                </a:lnTo>
                <a:lnTo>
                  <a:pt x="53" y="22"/>
                </a:lnTo>
                <a:cubicBezTo>
                  <a:pt x="110" y="73"/>
                  <a:pt x="152" y="137"/>
                  <a:pt x="178" y="213"/>
                </a:cubicBezTo>
                <a:cubicBezTo>
                  <a:pt x="204" y="290"/>
                  <a:pt x="216" y="370"/>
                  <a:pt x="216" y="452"/>
                </a:cubicBezTo>
                <a:cubicBezTo>
                  <a:pt x="216" y="493"/>
                  <a:pt x="213" y="533"/>
                  <a:pt x="207" y="571"/>
                </a:cubicBezTo>
                <a:cubicBezTo>
                  <a:pt x="201" y="608"/>
                  <a:pt x="195" y="641"/>
                  <a:pt x="187" y="667"/>
                </a:cubicBezTo>
                <a:cubicBezTo>
                  <a:pt x="179" y="694"/>
                  <a:pt x="168" y="720"/>
                  <a:pt x="153" y="747"/>
                </a:cubicBezTo>
                <a:cubicBezTo>
                  <a:pt x="139" y="773"/>
                  <a:pt x="126" y="793"/>
                  <a:pt x="118" y="807"/>
                </a:cubicBezTo>
                <a:cubicBezTo>
                  <a:pt x="110" y="821"/>
                  <a:pt x="97" y="836"/>
                  <a:pt x="81" y="853"/>
                </a:cubicBezTo>
                <a:cubicBezTo>
                  <a:pt x="65" y="870"/>
                  <a:pt x="55" y="880"/>
                  <a:pt x="52" y="883"/>
                </a:cubicBezTo>
                <a:cubicBezTo>
                  <a:pt x="49" y="886"/>
                  <a:pt x="42" y="892"/>
                  <a:pt x="31" y="900"/>
                </a:cubicBezTo>
                <a:cubicBezTo>
                  <a:pt x="30" y="902"/>
                  <a:pt x="28" y="903"/>
                  <a:pt x="28" y="904"/>
                </a:cubicBezTo>
                <a:lnTo>
                  <a:pt x="17" y="904"/>
                </a:lnTo>
                <a:cubicBezTo>
                  <a:pt x="12" y="904"/>
                  <a:pt x="9" y="904"/>
                  <a:pt x="7" y="904"/>
                </a:cubicBezTo>
                <a:cubicBezTo>
                  <a:pt x="5" y="904"/>
                  <a:pt x="4" y="903"/>
                  <a:pt x="2" y="901"/>
                </a:cubicBezTo>
                <a:cubicBezTo>
                  <a:pt x="1" y="899"/>
                  <a:pt x="0" y="896"/>
                  <a:pt x="0" y="893"/>
                </a:cubicBezTo>
                <a:cubicBezTo>
                  <a:pt x="0" y="892"/>
                  <a:pt x="4" y="888"/>
                  <a:pt x="10" y="881"/>
                </a:cubicBezTo>
                <a:cubicBezTo>
                  <a:pt x="103" y="784"/>
                  <a:pt x="151" y="641"/>
                  <a:pt x="151" y="452"/>
                </a:cubicBezTo>
                <a:cubicBezTo>
                  <a:pt x="151" y="263"/>
                  <a:pt x="103" y="119"/>
                  <a:pt x="10" y="23"/>
                </a:cubicBezTo>
                <a:cubicBezTo>
                  <a:pt x="4" y="15"/>
                  <a:pt x="0" y="11"/>
                  <a:pt x="0" y="11"/>
                </a:cubicBezTo>
                <a:cubicBezTo>
                  <a:pt x="0" y="6"/>
                  <a:pt x="1" y="3"/>
                  <a:pt x="4"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0" name="Freeform 39"/>
          <p:cNvSpPr/>
          <p:nvPr/>
        </p:nvSpPr>
        <p:spPr>
          <a:xfrm>
            <a:off x="6089760" y="4429440"/>
            <a:ext cx="217080" cy="76320"/>
          </a:xfrm>
          <a:custGeom>
            <a:avLst/>
            <a:gdLst/>
            <a:ahLst/>
            <a:cxnLst/>
            <a:rect l="0" t="0" r="r" b="b"/>
            <a:pathLst>
              <a:path w="603" h="212">
                <a:moveTo>
                  <a:pt x="0" y="18"/>
                </a:moveTo>
                <a:cubicBezTo>
                  <a:pt x="0" y="10"/>
                  <a:pt x="5" y="4"/>
                  <a:pt x="13" y="0"/>
                </a:cubicBezTo>
                <a:lnTo>
                  <a:pt x="589" y="0"/>
                </a:lnTo>
                <a:cubicBezTo>
                  <a:pt x="598" y="4"/>
                  <a:pt x="603" y="11"/>
                  <a:pt x="603" y="18"/>
                </a:cubicBezTo>
                <a:cubicBezTo>
                  <a:pt x="603" y="24"/>
                  <a:pt x="598" y="30"/>
                  <a:pt x="590" y="35"/>
                </a:cubicBezTo>
                <a:lnTo>
                  <a:pt x="303" y="36"/>
                </a:lnTo>
                <a:lnTo>
                  <a:pt x="15" y="36"/>
                </a:lnTo>
                <a:cubicBezTo>
                  <a:pt x="5" y="33"/>
                  <a:pt x="0" y="27"/>
                  <a:pt x="0" y="18"/>
                </a:cubicBezTo>
                <a:moveTo>
                  <a:pt x="0" y="194"/>
                </a:moveTo>
                <a:cubicBezTo>
                  <a:pt x="0" y="185"/>
                  <a:pt x="5" y="179"/>
                  <a:pt x="15" y="176"/>
                </a:cubicBezTo>
                <a:lnTo>
                  <a:pt x="590" y="176"/>
                </a:lnTo>
                <a:cubicBezTo>
                  <a:pt x="598" y="182"/>
                  <a:pt x="603" y="188"/>
                  <a:pt x="603" y="194"/>
                </a:cubicBezTo>
                <a:cubicBezTo>
                  <a:pt x="603" y="202"/>
                  <a:pt x="598" y="208"/>
                  <a:pt x="589" y="212"/>
                </a:cubicBezTo>
                <a:lnTo>
                  <a:pt x="13" y="212"/>
                </a:lnTo>
                <a:cubicBezTo>
                  <a:pt x="5"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1" name="Freeform 40"/>
          <p:cNvSpPr/>
          <p:nvPr/>
        </p:nvSpPr>
        <p:spPr>
          <a:xfrm>
            <a:off x="6496560" y="4184280"/>
            <a:ext cx="140400" cy="145080"/>
          </a:xfrm>
          <a:custGeom>
            <a:avLst/>
            <a:gdLst/>
            <a:ahLst/>
            <a:cxnLst/>
            <a:rect l="0" t="0" r="r" b="b"/>
            <a:pathLst>
              <a:path w="390" h="403">
                <a:moveTo>
                  <a:pt x="15" y="165"/>
                </a:moveTo>
                <a:cubicBezTo>
                  <a:pt x="15" y="164"/>
                  <a:pt x="17" y="138"/>
                  <a:pt x="20" y="87"/>
                </a:cubicBezTo>
                <a:cubicBezTo>
                  <a:pt x="24" y="36"/>
                  <a:pt x="26" y="9"/>
                  <a:pt x="26" y="8"/>
                </a:cubicBezTo>
                <a:lnTo>
                  <a:pt x="26" y="1"/>
                </a:lnTo>
                <a:lnTo>
                  <a:pt x="199" y="1"/>
                </a:lnTo>
                <a:cubicBezTo>
                  <a:pt x="221" y="1"/>
                  <a:pt x="247" y="1"/>
                  <a:pt x="275" y="1"/>
                </a:cubicBezTo>
                <a:cubicBezTo>
                  <a:pt x="303" y="1"/>
                  <a:pt x="321" y="1"/>
                  <a:pt x="327" y="0"/>
                </a:cubicBezTo>
                <a:cubicBezTo>
                  <a:pt x="355" y="0"/>
                  <a:pt x="372" y="1"/>
                  <a:pt x="378" y="4"/>
                </a:cubicBezTo>
                <a:cubicBezTo>
                  <a:pt x="383" y="6"/>
                  <a:pt x="387" y="13"/>
                  <a:pt x="387" y="24"/>
                </a:cubicBezTo>
                <a:cubicBezTo>
                  <a:pt x="387" y="32"/>
                  <a:pt x="387" y="36"/>
                  <a:pt x="386" y="37"/>
                </a:cubicBezTo>
                <a:cubicBezTo>
                  <a:pt x="385" y="40"/>
                  <a:pt x="344" y="93"/>
                  <a:pt x="267" y="195"/>
                </a:cubicBezTo>
                <a:cubicBezTo>
                  <a:pt x="189" y="298"/>
                  <a:pt x="149" y="351"/>
                  <a:pt x="147" y="353"/>
                </a:cubicBezTo>
                <a:lnTo>
                  <a:pt x="185" y="353"/>
                </a:lnTo>
                <a:cubicBezTo>
                  <a:pt x="199" y="353"/>
                  <a:pt x="209" y="352"/>
                  <a:pt x="213" y="352"/>
                </a:cubicBezTo>
                <a:cubicBezTo>
                  <a:pt x="218" y="352"/>
                  <a:pt x="227" y="352"/>
                  <a:pt x="240" y="350"/>
                </a:cubicBezTo>
                <a:cubicBezTo>
                  <a:pt x="252" y="349"/>
                  <a:pt x="261" y="347"/>
                  <a:pt x="265" y="344"/>
                </a:cubicBezTo>
                <a:cubicBezTo>
                  <a:pt x="269" y="341"/>
                  <a:pt x="276" y="337"/>
                  <a:pt x="286" y="333"/>
                </a:cubicBezTo>
                <a:cubicBezTo>
                  <a:pt x="295" y="329"/>
                  <a:pt x="302" y="323"/>
                  <a:pt x="306" y="314"/>
                </a:cubicBezTo>
                <a:cubicBezTo>
                  <a:pt x="309" y="306"/>
                  <a:pt x="313" y="297"/>
                  <a:pt x="318" y="287"/>
                </a:cubicBezTo>
                <a:cubicBezTo>
                  <a:pt x="323" y="278"/>
                  <a:pt x="326" y="265"/>
                  <a:pt x="328" y="249"/>
                </a:cubicBezTo>
                <a:cubicBezTo>
                  <a:pt x="331" y="233"/>
                  <a:pt x="333" y="219"/>
                  <a:pt x="333" y="208"/>
                </a:cubicBezTo>
                <a:cubicBezTo>
                  <a:pt x="333" y="206"/>
                  <a:pt x="342" y="206"/>
                  <a:pt x="361" y="206"/>
                </a:cubicBezTo>
                <a:lnTo>
                  <a:pt x="390" y="206"/>
                </a:lnTo>
                <a:lnTo>
                  <a:pt x="390" y="212"/>
                </a:lnTo>
                <a:cubicBezTo>
                  <a:pt x="389" y="214"/>
                  <a:pt x="386" y="245"/>
                  <a:pt x="380" y="305"/>
                </a:cubicBezTo>
                <a:cubicBezTo>
                  <a:pt x="376" y="365"/>
                  <a:pt x="373" y="396"/>
                  <a:pt x="372" y="397"/>
                </a:cubicBezTo>
                <a:lnTo>
                  <a:pt x="372" y="403"/>
                </a:lnTo>
                <a:lnTo>
                  <a:pt x="193" y="403"/>
                </a:lnTo>
                <a:cubicBezTo>
                  <a:pt x="73" y="403"/>
                  <a:pt x="12" y="402"/>
                  <a:pt x="10" y="401"/>
                </a:cubicBezTo>
                <a:cubicBezTo>
                  <a:pt x="4" y="398"/>
                  <a:pt x="0" y="390"/>
                  <a:pt x="0" y="377"/>
                </a:cubicBezTo>
                <a:lnTo>
                  <a:pt x="0" y="373"/>
                </a:lnTo>
                <a:cubicBezTo>
                  <a:pt x="0" y="368"/>
                  <a:pt x="3" y="362"/>
                  <a:pt x="8" y="356"/>
                </a:cubicBezTo>
                <a:cubicBezTo>
                  <a:pt x="12" y="349"/>
                  <a:pt x="26" y="331"/>
                  <a:pt x="47" y="302"/>
                </a:cubicBezTo>
                <a:cubicBezTo>
                  <a:pt x="74" y="267"/>
                  <a:pt x="99" y="235"/>
                  <a:pt x="120" y="206"/>
                </a:cubicBezTo>
                <a:lnTo>
                  <a:pt x="241" y="47"/>
                </a:lnTo>
                <a:lnTo>
                  <a:pt x="203" y="47"/>
                </a:lnTo>
                <a:cubicBezTo>
                  <a:pt x="162" y="48"/>
                  <a:pt x="135" y="52"/>
                  <a:pt x="120" y="59"/>
                </a:cubicBezTo>
                <a:cubicBezTo>
                  <a:pt x="96" y="71"/>
                  <a:pt x="81" y="94"/>
                  <a:pt x="75" y="128"/>
                </a:cubicBezTo>
                <a:cubicBezTo>
                  <a:pt x="72" y="142"/>
                  <a:pt x="71" y="156"/>
                  <a:pt x="71" y="171"/>
                </a:cubicBezTo>
                <a:cubicBezTo>
                  <a:pt x="71" y="172"/>
                  <a:pt x="61" y="172"/>
                  <a:pt x="43" y="172"/>
                </a:cubicBezTo>
                <a:lnTo>
                  <a:pt x="15" y="172"/>
                </a:lnTo>
                <a:lnTo>
                  <a:pt x="15" y="16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2" name="Freeform 41"/>
          <p:cNvSpPr/>
          <p:nvPr/>
        </p:nvSpPr>
        <p:spPr>
          <a:xfrm>
            <a:off x="6675840" y="4057560"/>
            <a:ext cx="153720" cy="153720"/>
          </a:xfrm>
          <a:custGeom>
            <a:avLst/>
            <a:gdLst/>
            <a:ahLst/>
            <a:cxnLst/>
            <a:rect l="0" t="0" r="r" b="b"/>
            <a:pathLst>
              <a:path w="427" h="427">
                <a:moveTo>
                  <a:pt x="0" y="16"/>
                </a:moveTo>
                <a:cubicBezTo>
                  <a:pt x="0" y="16"/>
                  <a:pt x="0" y="15"/>
                  <a:pt x="0" y="13"/>
                </a:cubicBezTo>
                <a:cubicBezTo>
                  <a:pt x="0" y="10"/>
                  <a:pt x="1" y="8"/>
                  <a:pt x="2" y="6"/>
                </a:cubicBezTo>
                <a:cubicBezTo>
                  <a:pt x="4" y="3"/>
                  <a:pt x="5" y="2"/>
                  <a:pt x="7" y="1"/>
                </a:cubicBezTo>
                <a:cubicBezTo>
                  <a:pt x="8" y="0"/>
                  <a:pt x="9" y="0"/>
                  <a:pt x="10" y="0"/>
                </a:cubicBezTo>
                <a:lnTo>
                  <a:pt x="417" y="0"/>
                </a:lnTo>
                <a:cubicBezTo>
                  <a:pt x="424" y="3"/>
                  <a:pt x="427" y="7"/>
                  <a:pt x="427" y="13"/>
                </a:cubicBezTo>
                <a:cubicBezTo>
                  <a:pt x="427" y="19"/>
                  <a:pt x="424" y="23"/>
                  <a:pt x="417" y="26"/>
                </a:cubicBezTo>
                <a:lnTo>
                  <a:pt x="226" y="26"/>
                </a:lnTo>
                <a:lnTo>
                  <a:pt x="226" y="418"/>
                </a:lnTo>
                <a:cubicBezTo>
                  <a:pt x="223" y="423"/>
                  <a:pt x="219" y="426"/>
                  <a:pt x="214" y="427"/>
                </a:cubicBezTo>
                <a:cubicBezTo>
                  <a:pt x="212" y="427"/>
                  <a:pt x="211" y="427"/>
                  <a:pt x="210" y="426"/>
                </a:cubicBezTo>
                <a:cubicBezTo>
                  <a:pt x="208" y="426"/>
                  <a:pt x="207" y="426"/>
                  <a:pt x="206" y="425"/>
                </a:cubicBezTo>
                <a:cubicBezTo>
                  <a:pt x="206" y="425"/>
                  <a:pt x="205" y="424"/>
                  <a:pt x="204" y="423"/>
                </a:cubicBezTo>
                <a:cubicBezTo>
                  <a:pt x="203" y="422"/>
                  <a:pt x="203" y="422"/>
                  <a:pt x="203" y="421"/>
                </a:cubicBezTo>
                <a:cubicBezTo>
                  <a:pt x="203" y="421"/>
                  <a:pt x="202" y="420"/>
                  <a:pt x="201" y="419"/>
                </a:cubicBezTo>
                <a:cubicBezTo>
                  <a:pt x="200" y="418"/>
                  <a:pt x="200" y="417"/>
                  <a:pt x="200" y="417"/>
                </a:cubicBezTo>
                <a:lnTo>
                  <a:pt x="200" y="26"/>
                </a:lnTo>
                <a:lnTo>
                  <a:pt x="10" y="26"/>
                </a:lnTo>
                <a:cubicBezTo>
                  <a:pt x="9" y="26"/>
                  <a:pt x="9" y="26"/>
                  <a:pt x="7" y="25"/>
                </a:cubicBezTo>
                <a:cubicBezTo>
                  <a:pt x="6" y="24"/>
                  <a:pt x="4" y="23"/>
                  <a:pt x="2" y="21"/>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3" name="Freeform 42"/>
          <p:cNvSpPr/>
          <p:nvPr/>
        </p:nvSpPr>
        <p:spPr>
          <a:xfrm>
            <a:off x="6870600" y="4182840"/>
            <a:ext cx="185760" cy="209520"/>
          </a:xfrm>
          <a:custGeom>
            <a:avLst/>
            <a:gdLst/>
            <a:ahLst/>
            <a:cxnLst/>
            <a:rect l="0" t="0" r="r" b="b"/>
            <a:pathLst>
              <a:path w="516" h="582">
                <a:moveTo>
                  <a:pt x="0" y="207"/>
                </a:moveTo>
                <a:cubicBezTo>
                  <a:pt x="0" y="175"/>
                  <a:pt x="4" y="147"/>
                  <a:pt x="14" y="122"/>
                </a:cubicBezTo>
                <a:cubicBezTo>
                  <a:pt x="24" y="98"/>
                  <a:pt x="36" y="78"/>
                  <a:pt x="51" y="63"/>
                </a:cubicBezTo>
                <a:cubicBezTo>
                  <a:pt x="66" y="48"/>
                  <a:pt x="83" y="35"/>
                  <a:pt x="102" y="26"/>
                </a:cubicBezTo>
                <a:cubicBezTo>
                  <a:pt x="122" y="16"/>
                  <a:pt x="139" y="9"/>
                  <a:pt x="156" y="6"/>
                </a:cubicBezTo>
                <a:cubicBezTo>
                  <a:pt x="172" y="2"/>
                  <a:pt x="188" y="0"/>
                  <a:pt x="204" y="0"/>
                </a:cubicBezTo>
                <a:cubicBezTo>
                  <a:pt x="267" y="0"/>
                  <a:pt x="317" y="19"/>
                  <a:pt x="354" y="57"/>
                </a:cubicBezTo>
                <a:lnTo>
                  <a:pt x="362" y="65"/>
                </a:lnTo>
                <a:lnTo>
                  <a:pt x="403" y="0"/>
                </a:lnTo>
                <a:lnTo>
                  <a:pt x="454" y="0"/>
                </a:lnTo>
                <a:lnTo>
                  <a:pt x="454" y="526"/>
                </a:lnTo>
                <a:lnTo>
                  <a:pt x="516" y="526"/>
                </a:lnTo>
                <a:lnTo>
                  <a:pt x="516" y="582"/>
                </a:lnTo>
                <a:lnTo>
                  <a:pt x="508" y="582"/>
                </a:lnTo>
                <a:cubicBezTo>
                  <a:pt x="497" y="580"/>
                  <a:pt x="459" y="579"/>
                  <a:pt x="395" y="579"/>
                </a:cubicBezTo>
                <a:cubicBezTo>
                  <a:pt x="326" y="579"/>
                  <a:pt x="289" y="580"/>
                  <a:pt x="283" y="582"/>
                </a:cubicBezTo>
                <a:lnTo>
                  <a:pt x="275" y="582"/>
                </a:lnTo>
                <a:lnTo>
                  <a:pt x="275" y="526"/>
                </a:lnTo>
                <a:lnTo>
                  <a:pt x="337" y="526"/>
                </a:lnTo>
                <a:lnTo>
                  <a:pt x="337" y="369"/>
                </a:lnTo>
                <a:cubicBezTo>
                  <a:pt x="336" y="369"/>
                  <a:pt x="332" y="372"/>
                  <a:pt x="326" y="376"/>
                </a:cubicBezTo>
                <a:cubicBezTo>
                  <a:pt x="320" y="380"/>
                  <a:pt x="316" y="383"/>
                  <a:pt x="312" y="384"/>
                </a:cubicBezTo>
                <a:cubicBezTo>
                  <a:pt x="308" y="385"/>
                  <a:pt x="304" y="388"/>
                  <a:pt x="298" y="392"/>
                </a:cubicBezTo>
                <a:cubicBezTo>
                  <a:pt x="292" y="397"/>
                  <a:pt x="286" y="399"/>
                  <a:pt x="279" y="400"/>
                </a:cubicBezTo>
                <a:cubicBezTo>
                  <a:pt x="273" y="402"/>
                  <a:pt x="267" y="403"/>
                  <a:pt x="259" y="406"/>
                </a:cubicBezTo>
                <a:cubicBezTo>
                  <a:pt x="251" y="408"/>
                  <a:pt x="242" y="410"/>
                  <a:pt x="233" y="410"/>
                </a:cubicBezTo>
                <a:cubicBezTo>
                  <a:pt x="223" y="411"/>
                  <a:pt x="214" y="412"/>
                  <a:pt x="204" y="412"/>
                </a:cubicBezTo>
                <a:cubicBezTo>
                  <a:pt x="142" y="412"/>
                  <a:pt x="93" y="394"/>
                  <a:pt x="56" y="356"/>
                </a:cubicBezTo>
                <a:cubicBezTo>
                  <a:pt x="18" y="319"/>
                  <a:pt x="0" y="269"/>
                  <a:pt x="0" y="207"/>
                </a:cubicBezTo>
                <a:moveTo>
                  <a:pt x="224" y="365"/>
                </a:moveTo>
                <a:cubicBezTo>
                  <a:pt x="274" y="365"/>
                  <a:pt x="313" y="341"/>
                  <a:pt x="343" y="291"/>
                </a:cubicBezTo>
                <a:lnTo>
                  <a:pt x="343" y="134"/>
                </a:lnTo>
                <a:lnTo>
                  <a:pt x="338" y="124"/>
                </a:lnTo>
                <a:cubicBezTo>
                  <a:pt x="330" y="103"/>
                  <a:pt x="317" y="85"/>
                  <a:pt x="299" y="71"/>
                </a:cubicBezTo>
                <a:cubicBezTo>
                  <a:pt x="282" y="56"/>
                  <a:pt x="262" y="49"/>
                  <a:pt x="239" y="49"/>
                </a:cubicBezTo>
                <a:cubicBezTo>
                  <a:pt x="226" y="49"/>
                  <a:pt x="214" y="51"/>
                  <a:pt x="203" y="56"/>
                </a:cubicBezTo>
                <a:cubicBezTo>
                  <a:pt x="191" y="60"/>
                  <a:pt x="180" y="68"/>
                  <a:pt x="168" y="79"/>
                </a:cubicBezTo>
                <a:cubicBezTo>
                  <a:pt x="157" y="90"/>
                  <a:pt x="148" y="107"/>
                  <a:pt x="140" y="128"/>
                </a:cubicBezTo>
                <a:cubicBezTo>
                  <a:pt x="133" y="149"/>
                  <a:pt x="130" y="175"/>
                  <a:pt x="130" y="206"/>
                </a:cubicBezTo>
                <a:cubicBezTo>
                  <a:pt x="130" y="263"/>
                  <a:pt x="139" y="305"/>
                  <a:pt x="158" y="329"/>
                </a:cubicBezTo>
                <a:cubicBezTo>
                  <a:pt x="178" y="353"/>
                  <a:pt x="200" y="365"/>
                  <a:pt x="224"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4" name="Freeform 43"/>
          <p:cNvSpPr/>
          <p:nvPr/>
        </p:nvSpPr>
        <p:spPr>
          <a:xfrm>
            <a:off x="6785640" y="4628520"/>
            <a:ext cx="250560" cy="222480"/>
          </a:xfrm>
          <a:custGeom>
            <a:avLst/>
            <a:gdLst/>
            <a:ahLst/>
            <a:cxnLst/>
            <a:rect l="0" t="0" r="r" b="b"/>
            <a:pathLst>
              <a:path w="696" h="618">
                <a:moveTo>
                  <a:pt x="229" y="50"/>
                </a:moveTo>
                <a:cubicBezTo>
                  <a:pt x="229" y="45"/>
                  <a:pt x="212" y="43"/>
                  <a:pt x="178" y="42"/>
                </a:cubicBezTo>
                <a:cubicBezTo>
                  <a:pt x="164" y="42"/>
                  <a:pt x="155" y="41"/>
                  <a:pt x="151" y="41"/>
                </a:cubicBezTo>
                <a:cubicBezTo>
                  <a:pt x="147" y="40"/>
                  <a:pt x="144" y="37"/>
                  <a:pt x="144" y="33"/>
                </a:cubicBezTo>
                <a:cubicBezTo>
                  <a:pt x="144" y="28"/>
                  <a:pt x="146" y="22"/>
                  <a:pt x="148" y="14"/>
                </a:cubicBezTo>
                <a:cubicBezTo>
                  <a:pt x="150" y="7"/>
                  <a:pt x="153" y="3"/>
                  <a:pt x="154" y="1"/>
                </a:cubicBezTo>
                <a:cubicBezTo>
                  <a:pt x="156" y="0"/>
                  <a:pt x="215" y="0"/>
                  <a:pt x="335" y="0"/>
                </a:cubicBezTo>
                <a:cubicBezTo>
                  <a:pt x="435" y="1"/>
                  <a:pt x="492" y="1"/>
                  <a:pt x="504" y="1"/>
                </a:cubicBezTo>
                <a:cubicBezTo>
                  <a:pt x="516" y="1"/>
                  <a:pt x="528" y="3"/>
                  <a:pt x="540" y="6"/>
                </a:cubicBezTo>
                <a:cubicBezTo>
                  <a:pt x="583" y="17"/>
                  <a:pt x="620" y="40"/>
                  <a:pt x="650" y="78"/>
                </a:cubicBezTo>
                <a:cubicBezTo>
                  <a:pt x="680" y="115"/>
                  <a:pt x="695" y="165"/>
                  <a:pt x="696" y="227"/>
                </a:cubicBezTo>
                <a:cubicBezTo>
                  <a:pt x="696" y="321"/>
                  <a:pt x="664" y="407"/>
                  <a:pt x="599" y="481"/>
                </a:cubicBezTo>
                <a:cubicBezTo>
                  <a:pt x="535" y="556"/>
                  <a:pt x="459" y="600"/>
                  <a:pt x="372" y="615"/>
                </a:cubicBezTo>
                <a:lnTo>
                  <a:pt x="359" y="617"/>
                </a:lnTo>
                <a:lnTo>
                  <a:pt x="183" y="618"/>
                </a:lnTo>
                <a:lnTo>
                  <a:pt x="83" y="618"/>
                </a:lnTo>
                <a:lnTo>
                  <a:pt x="35" y="618"/>
                </a:lnTo>
                <a:cubicBezTo>
                  <a:pt x="21" y="618"/>
                  <a:pt x="11" y="617"/>
                  <a:pt x="7" y="616"/>
                </a:cubicBezTo>
                <a:cubicBezTo>
                  <a:pt x="3" y="615"/>
                  <a:pt x="1" y="612"/>
                  <a:pt x="0" y="608"/>
                </a:cubicBezTo>
                <a:cubicBezTo>
                  <a:pt x="0" y="606"/>
                  <a:pt x="1" y="602"/>
                  <a:pt x="3" y="595"/>
                </a:cubicBezTo>
                <a:cubicBezTo>
                  <a:pt x="5" y="585"/>
                  <a:pt x="8" y="580"/>
                  <a:pt x="10" y="579"/>
                </a:cubicBezTo>
                <a:cubicBezTo>
                  <a:pt x="12" y="578"/>
                  <a:pt x="19" y="577"/>
                  <a:pt x="31" y="576"/>
                </a:cubicBezTo>
                <a:cubicBezTo>
                  <a:pt x="47" y="576"/>
                  <a:pt x="65" y="575"/>
                  <a:pt x="85" y="573"/>
                </a:cubicBezTo>
                <a:cubicBezTo>
                  <a:pt x="93" y="571"/>
                  <a:pt x="99" y="568"/>
                  <a:pt x="102" y="562"/>
                </a:cubicBezTo>
                <a:cubicBezTo>
                  <a:pt x="104" y="560"/>
                  <a:pt x="125" y="476"/>
                  <a:pt x="167" y="311"/>
                </a:cubicBezTo>
                <a:cubicBezTo>
                  <a:pt x="208" y="146"/>
                  <a:pt x="229" y="59"/>
                  <a:pt x="229" y="50"/>
                </a:cubicBezTo>
                <a:moveTo>
                  <a:pt x="606" y="193"/>
                </a:moveTo>
                <a:cubicBezTo>
                  <a:pt x="606" y="170"/>
                  <a:pt x="602" y="150"/>
                  <a:pt x="596" y="132"/>
                </a:cubicBezTo>
                <a:cubicBezTo>
                  <a:pt x="589" y="114"/>
                  <a:pt x="581" y="100"/>
                  <a:pt x="572" y="89"/>
                </a:cubicBezTo>
                <a:cubicBezTo>
                  <a:pt x="563" y="79"/>
                  <a:pt x="552" y="70"/>
                  <a:pt x="539" y="63"/>
                </a:cubicBezTo>
                <a:cubicBezTo>
                  <a:pt x="526" y="56"/>
                  <a:pt x="514" y="51"/>
                  <a:pt x="504" y="49"/>
                </a:cubicBezTo>
                <a:cubicBezTo>
                  <a:pt x="494" y="46"/>
                  <a:pt x="483" y="44"/>
                  <a:pt x="472" y="42"/>
                </a:cubicBezTo>
                <a:cubicBezTo>
                  <a:pt x="471" y="42"/>
                  <a:pt x="467" y="42"/>
                  <a:pt x="460" y="42"/>
                </a:cubicBezTo>
                <a:cubicBezTo>
                  <a:pt x="452" y="42"/>
                  <a:pt x="444" y="42"/>
                  <a:pt x="433" y="42"/>
                </a:cubicBezTo>
                <a:cubicBezTo>
                  <a:pt x="423" y="42"/>
                  <a:pt x="413" y="42"/>
                  <a:pt x="404" y="42"/>
                </a:cubicBezTo>
                <a:lnTo>
                  <a:pt x="365" y="42"/>
                </a:lnTo>
                <a:cubicBezTo>
                  <a:pt x="338" y="42"/>
                  <a:pt x="323" y="45"/>
                  <a:pt x="320" y="51"/>
                </a:cubicBezTo>
                <a:cubicBezTo>
                  <a:pt x="318" y="53"/>
                  <a:pt x="296" y="140"/>
                  <a:pt x="253" y="311"/>
                </a:cubicBezTo>
                <a:cubicBezTo>
                  <a:pt x="210" y="482"/>
                  <a:pt x="189" y="569"/>
                  <a:pt x="189" y="571"/>
                </a:cubicBezTo>
                <a:cubicBezTo>
                  <a:pt x="189" y="573"/>
                  <a:pt x="192" y="574"/>
                  <a:pt x="199" y="574"/>
                </a:cubicBezTo>
                <a:cubicBezTo>
                  <a:pt x="205" y="574"/>
                  <a:pt x="228" y="575"/>
                  <a:pt x="269" y="575"/>
                </a:cubicBezTo>
                <a:cubicBezTo>
                  <a:pt x="272" y="575"/>
                  <a:pt x="278" y="575"/>
                  <a:pt x="286" y="575"/>
                </a:cubicBezTo>
                <a:cubicBezTo>
                  <a:pt x="295" y="575"/>
                  <a:pt x="302" y="575"/>
                  <a:pt x="308" y="576"/>
                </a:cubicBezTo>
                <a:cubicBezTo>
                  <a:pt x="384" y="576"/>
                  <a:pt x="446" y="551"/>
                  <a:pt x="496" y="502"/>
                </a:cubicBezTo>
                <a:cubicBezTo>
                  <a:pt x="517" y="480"/>
                  <a:pt x="535" y="455"/>
                  <a:pt x="549" y="426"/>
                </a:cubicBezTo>
                <a:cubicBezTo>
                  <a:pt x="563" y="397"/>
                  <a:pt x="576" y="358"/>
                  <a:pt x="588" y="311"/>
                </a:cubicBezTo>
                <a:cubicBezTo>
                  <a:pt x="600" y="263"/>
                  <a:pt x="606" y="224"/>
                  <a:pt x="606" y="19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5" name="Freeform 44"/>
          <p:cNvSpPr/>
          <p:nvPr/>
        </p:nvSpPr>
        <p:spPr>
          <a:xfrm>
            <a:off x="6521040" y="4555080"/>
            <a:ext cx="254160" cy="325440"/>
          </a:xfrm>
          <a:custGeom>
            <a:avLst/>
            <a:gdLst/>
            <a:ahLst/>
            <a:cxnLst/>
            <a:rect l="0" t="0" r="r" b="b"/>
            <a:pathLst>
              <a:path w="706" h="904">
                <a:moveTo>
                  <a:pt x="21" y="562"/>
                </a:moveTo>
                <a:cubicBezTo>
                  <a:pt x="17" y="562"/>
                  <a:pt x="13" y="560"/>
                  <a:pt x="8" y="555"/>
                </a:cubicBezTo>
                <a:cubicBezTo>
                  <a:pt x="4" y="550"/>
                  <a:pt x="1" y="546"/>
                  <a:pt x="0" y="543"/>
                </a:cubicBezTo>
                <a:cubicBezTo>
                  <a:pt x="0" y="539"/>
                  <a:pt x="9" y="530"/>
                  <a:pt x="28" y="516"/>
                </a:cubicBezTo>
                <a:cubicBezTo>
                  <a:pt x="47" y="501"/>
                  <a:pt x="67" y="486"/>
                  <a:pt x="88" y="470"/>
                </a:cubicBezTo>
                <a:cubicBezTo>
                  <a:pt x="108" y="455"/>
                  <a:pt x="120" y="446"/>
                  <a:pt x="122" y="444"/>
                </a:cubicBezTo>
                <a:cubicBezTo>
                  <a:pt x="123" y="443"/>
                  <a:pt x="125" y="442"/>
                  <a:pt x="127" y="442"/>
                </a:cubicBezTo>
                <a:cubicBezTo>
                  <a:pt x="131" y="442"/>
                  <a:pt x="135" y="448"/>
                  <a:pt x="140" y="458"/>
                </a:cubicBezTo>
                <a:cubicBezTo>
                  <a:pt x="145" y="468"/>
                  <a:pt x="161" y="503"/>
                  <a:pt x="189" y="563"/>
                </a:cubicBezTo>
                <a:cubicBezTo>
                  <a:pt x="200" y="589"/>
                  <a:pt x="210" y="610"/>
                  <a:pt x="217" y="626"/>
                </a:cubicBezTo>
                <a:lnTo>
                  <a:pt x="294" y="793"/>
                </a:lnTo>
                <a:cubicBezTo>
                  <a:pt x="294" y="793"/>
                  <a:pt x="325" y="729"/>
                  <a:pt x="387" y="600"/>
                </a:cubicBezTo>
                <a:cubicBezTo>
                  <a:pt x="449" y="472"/>
                  <a:pt x="511" y="342"/>
                  <a:pt x="574" y="212"/>
                </a:cubicBezTo>
                <a:cubicBezTo>
                  <a:pt x="636" y="82"/>
                  <a:pt x="669" y="16"/>
                  <a:pt x="671" y="13"/>
                </a:cubicBezTo>
                <a:cubicBezTo>
                  <a:pt x="675" y="4"/>
                  <a:pt x="681" y="0"/>
                  <a:pt x="689" y="0"/>
                </a:cubicBezTo>
                <a:cubicBezTo>
                  <a:pt x="693" y="0"/>
                  <a:pt x="697" y="2"/>
                  <a:pt x="700" y="5"/>
                </a:cubicBezTo>
                <a:cubicBezTo>
                  <a:pt x="703" y="9"/>
                  <a:pt x="705" y="13"/>
                  <a:pt x="706" y="16"/>
                </a:cubicBezTo>
                <a:lnTo>
                  <a:pt x="706" y="22"/>
                </a:lnTo>
                <a:lnTo>
                  <a:pt x="495" y="459"/>
                </a:lnTo>
                <a:lnTo>
                  <a:pt x="283" y="897"/>
                </a:lnTo>
                <a:cubicBezTo>
                  <a:pt x="280" y="902"/>
                  <a:pt x="275" y="904"/>
                  <a:pt x="266" y="904"/>
                </a:cubicBezTo>
                <a:cubicBezTo>
                  <a:pt x="260" y="904"/>
                  <a:pt x="257" y="903"/>
                  <a:pt x="255" y="901"/>
                </a:cubicBezTo>
                <a:cubicBezTo>
                  <a:pt x="254" y="900"/>
                  <a:pt x="224" y="836"/>
                  <a:pt x="166" y="710"/>
                </a:cubicBezTo>
                <a:lnTo>
                  <a:pt x="80" y="520"/>
                </a:lnTo>
                <a:lnTo>
                  <a:pt x="65" y="530"/>
                </a:lnTo>
                <a:cubicBezTo>
                  <a:pt x="56" y="537"/>
                  <a:pt x="47" y="544"/>
                  <a:pt x="37" y="552"/>
                </a:cubicBezTo>
                <a:cubicBezTo>
                  <a:pt x="28" y="559"/>
                  <a:pt x="22" y="562"/>
                  <a:pt x="21" y="56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6" name="Freeform 45"/>
          <p:cNvSpPr/>
          <p:nvPr/>
        </p:nvSpPr>
        <p:spPr>
          <a:xfrm>
            <a:off x="6774840" y="4555080"/>
            <a:ext cx="269640" cy="19800"/>
          </a:xfrm>
          <a:custGeom>
            <a:avLst/>
            <a:gdLst/>
            <a:ahLst/>
            <a:cxnLst/>
            <a:rect l="0" t="0" r="r" b="b"/>
            <a:pathLst>
              <a:path w="749" h="55">
                <a:moveTo>
                  <a:pt x="0" y="0"/>
                </a:moveTo>
                <a:lnTo>
                  <a:pt x="749" y="0"/>
                </a:lnTo>
                <a:lnTo>
                  <a:pt x="749"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7" name="Freeform 46"/>
          <p:cNvSpPr/>
          <p:nvPr/>
        </p:nvSpPr>
        <p:spPr>
          <a:xfrm>
            <a:off x="6453720" y="4457520"/>
            <a:ext cx="634320" cy="19800"/>
          </a:xfrm>
          <a:custGeom>
            <a:avLst/>
            <a:gdLst/>
            <a:ahLst/>
            <a:cxnLst/>
            <a:rect l="0" t="0" r="r" b="b"/>
            <a:pathLst>
              <a:path w="1762" h="55">
                <a:moveTo>
                  <a:pt x="0" y="0"/>
                </a:moveTo>
                <a:lnTo>
                  <a:pt x="1762" y="0"/>
                </a:lnTo>
                <a:lnTo>
                  <a:pt x="1762"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8" name="Freeform 47"/>
          <p:cNvSpPr/>
          <p:nvPr/>
        </p:nvSpPr>
        <p:spPr>
          <a:xfrm>
            <a:off x="1040040" y="5131440"/>
            <a:ext cx="250560" cy="222120"/>
          </a:xfrm>
          <a:custGeom>
            <a:avLst/>
            <a:gdLst/>
            <a:ahLst/>
            <a:cxnLst/>
            <a:rect l="0" t="0" r="r" b="b"/>
            <a:pathLst>
              <a:path w="696" h="617">
                <a:moveTo>
                  <a:pt x="230" y="50"/>
                </a:moveTo>
                <a:cubicBezTo>
                  <a:pt x="230" y="45"/>
                  <a:pt x="212" y="43"/>
                  <a:pt x="178" y="42"/>
                </a:cubicBezTo>
                <a:cubicBezTo>
                  <a:pt x="164" y="42"/>
                  <a:pt x="155" y="41"/>
                  <a:pt x="151" y="41"/>
                </a:cubicBezTo>
                <a:cubicBezTo>
                  <a:pt x="147" y="40"/>
                  <a:pt x="145" y="37"/>
                  <a:pt x="145" y="33"/>
                </a:cubicBezTo>
                <a:cubicBezTo>
                  <a:pt x="145" y="28"/>
                  <a:pt x="146" y="22"/>
                  <a:pt x="148" y="15"/>
                </a:cubicBezTo>
                <a:cubicBezTo>
                  <a:pt x="151" y="7"/>
                  <a:pt x="153" y="3"/>
                  <a:pt x="155" y="1"/>
                </a:cubicBezTo>
                <a:cubicBezTo>
                  <a:pt x="156" y="0"/>
                  <a:pt x="216" y="0"/>
                  <a:pt x="335" y="0"/>
                </a:cubicBezTo>
                <a:cubicBezTo>
                  <a:pt x="436" y="1"/>
                  <a:pt x="492" y="1"/>
                  <a:pt x="504" y="1"/>
                </a:cubicBezTo>
                <a:cubicBezTo>
                  <a:pt x="516" y="1"/>
                  <a:pt x="528" y="3"/>
                  <a:pt x="540" y="6"/>
                </a:cubicBezTo>
                <a:cubicBezTo>
                  <a:pt x="583" y="17"/>
                  <a:pt x="620" y="40"/>
                  <a:pt x="650" y="78"/>
                </a:cubicBezTo>
                <a:cubicBezTo>
                  <a:pt x="680" y="115"/>
                  <a:pt x="696" y="165"/>
                  <a:pt x="696" y="228"/>
                </a:cubicBezTo>
                <a:cubicBezTo>
                  <a:pt x="696" y="322"/>
                  <a:pt x="664" y="407"/>
                  <a:pt x="600" y="481"/>
                </a:cubicBezTo>
                <a:cubicBezTo>
                  <a:pt x="535" y="556"/>
                  <a:pt x="460" y="600"/>
                  <a:pt x="372" y="615"/>
                </a:cubicBezTo>
                <a:lnTo>
                  <a:pt x="360" y="617"/>
                </a:lnTo>
                <a:lnTo>
                  <a:pt x="184" y="617"/>
                </a:lnTo>
                <a:lnTo>
                  <a:pt x="83" y="617"/>
                </a:lnTo>
                <a:lnTo>
                  <a:pt x="36" y="617"/>
                </a:lnTo>
                <a:cubicBezTo>
                  <a:pt x="21" y="617"/>
                  <a:pt x="12" y="617"/>
                  <a:pt x="8" y="616"/>
                </a:cubicBezTo>
                <a:cubicBezTo>
                  <a:pt x="3" y="614"/>
                  <a:pt x="1" y="612"/>
                  <a:pt x="0" y="608"/>
                </a:cubicBezTo>
                <a:cubicBezTo>
                  <a:pt x="0" y="606"/>
                  <a:pt x="1" y="602"/>
                  <a:pt x="3" y="595"/>
                </a:cubicBezTo>
                <a:cubicBezTo>
                  <a:pt x="5" y="585"/>
                  <a:pt x="8" y="580"/>
                  <a:pt x="10" y="579"/>
                </a:cubicBezTo>
                <a:cubicBezTo>
                  <a:pt x="13" y="577"/>
                  <a:pt x="20" y="577"/>
                  <a:pt x="31" y="576"/>
                </a:cubicBezTo>
                <a:cubicBezTo>
                  <a:pt x="47" y="576"/>
                  <a:pt x="65" y="575"/>
                  <a:pt x="85" y="573"/>
                </a:cubicBezTo>
                <a:cubicBezTo>
                  <a:pt x="94" y="571"/>
                  <a:pt x="99" y="568"/>
                  <a:pt x="102" y="562"/>
                </a:cubicBezTo>
                <a:cubicBezTo>
                  <a:pt x="104" y="560"/>
                  <a:pt x="126" y="476"/>
                  <a:pt x="167" y="312"/>
                </a:cubicBezTo>
                <a:cubicBezTo>
                  <a:pt x="209" y="146"/>
                  <a:pt x="230" y="59"/>
                  <a:pt x="230" y="50"/>
                </a:cubicBezTo>
                <a:moveTo>
                  <a:pt x="606" y="193"/>
                </a:moveTo>
                <a:cubicBezTo>
                  <a:pt x="606" y="170"/>
                  <a:pt x="603" y="150"/>
                  <a:pt x="596" y="132"/>
                </a:cubicBezTo>
                <a:cubicBezTo>
                  <a:pt x="590" y="114"/>
                  <a:pt x="582" y="100"/>
                  <a:pt x="573" y="89"/>
                </a:cubicBezTo>
                <a:cubicBezTo>
                  <a:pt x="564" y="79"/>
                  <a:pt x="552" y="70"/>
                  <a:pt x="539" y="63"/>
                </a:cubicBezTo>
                <a:cubicBezTo>
                  <a:pt x="526" y="56"/>
                  <a:pt x="514" y="51"/>
                  <a:pt x="504" y="49"/>
                </a:cubicBezTo>
                <a:cubicBezTo>
                  <a:pt x="494" y="46"/>
                  <a:pt x="483" y="44"/>
                  <a:pt x="472" y="42"/>
                </a:cubicBezTo>
                <a:cubicBezTo>
                  <a:pt x="471" y="42"/>
                  <a:pt x="467" y="42"/>
                  <a:pt x="460" y="42"/>
                </a:cubicBezTo>
                <a:cubicBezTo>
                  <a:pt x="453" y="42"/>
                  <a:pt x="444" y="42"/>
                  <a:pt x="434" y="42"/>
                </a:cubicBezTo>
                <a:cubicBezTo>
                  <a:pt x="423" y="42"/>
                  <a:pt x="414" y="42"/>
                  <a:pt x="404" y="42"/>
                </a:cubicBezTo>
                <a:lnTo>
                  <a:pt x="365" y="42"/>
                </a:lnTo>
                <a:cubicBezTo>
                  <a:pt x="339" y="42"/>
                  <a:pt x="324" y="45"/>
                  <a:pt x="320" y="51"/>
                </a:cubicBezTo>
                <a:cubicBezTo>
                  <a:pt x="319" y="53"/>
                  <a:pt x="297" y="140"/>
                  <a:pt x="254" y="312"/>
                </a:cubicBezTo>
                <a:cubicBezTo>
                  <a:pt x="210" y="482"/>
                  <a:pt x="189" y="569"/>
                  <a:pt x="189" y="571"/>
                </a:cubicBezTo>
                <a:cubicBezTo>
                  <a:pt x="189" y="573"/>
                  <a:pt x="192" y="574"/>
                  <a:pt x="199" y="574"/>
                </a:cubicBezTo>
                <a:cubicBezTo>
                  <a:pt x="206" y="574"/>
                  <a:pt x="229" y="574"/>
                  <a:pt x="269" y="575"/>
                </a:cubicBezTo>
                <a:cubicBezTo>
                  <a:pt x="272" y="575"/>
                  <a:pt x="278" y="575"/>
                  <a:pt x="287" y="575"/>
                </a:cubicBezTo>
                <a:cubicBezTo>
                  <a:pt x="295" y="575"/>
                  <a:pt x="302" y="575"/>
                  <a:pt x="308" y="576"/>
                </a:cubicBezTo>
                <a:cubicBezTo>
                  <a:pt x="384" y="576"/>
                  <a:pt x="447" y="551"/>
                  <a:pt x="496" y="502"/>
                </a:cubicBezTo>
                <a:cubicBezTo>
                  <a:pt x="518" y="480"/>
                  <a:pt x="535" y="455"/>
                  <a:pt x="549" y="426"/>
                </a:cubicBezTo>
                <a:cubicBezTo>
                  <a:pt x="563" y="397"/>
                  <a:pt x="576" y="359"/>
                  <a:pt x="588" y="312"/>
                </a:cubicBezTo>
                <a:cubicBezTo>
                  <a:pt x="600" y="264"/>
                  <a:pt x="606" y="225"/>
                  <a:pt x="606" y="19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49" name="Freeform 48"/>
          <p:cNvSpPr/>
          <p:nvPr/>
        </p:nvSpPr>
        <p:spPr>
          <a:xfrm>
            <a:off x="775800" y="5058000"/>
            <a:ext cx="254160" cy="325440"/>
          </a:xfrm>
          <a:custGeom>
            <a:avLst/>
            <a:gdLst/>
            <a:ahLst/>
            <a:cxnLst/>
            <a:rect l="0" t="0" r="r" b="b"/>
            <a:pathLst>
              <a:path w="706" h="904">
                <a:moveTo>
                  <a:pt x="21" y="561"/>
                </a:moveTo>
                <a:cubicBezTo>
                  <a:pt x="17" y="561"/>
                  <a:pt x="13" y="559"/>
                  <a:pt x="8" y="554"/>
                </a:cubicBezTo>
                <a:cubicBezTo>
                  <a:pt x="3" y="549"/>
                  <a:pt x="0" y="545"/>
                  <a:pt x="0" y="542"/>
                </a:cubicBezTo>
                <a:cubicBezTo>
                  <a:pt x="-1" y="538"/>
                  <a:pt x="8" y="529"/>
                  <a:pt x="28" y="515"/>
                </a:cubicBezTo>
                <a:cubicBezTo>
                  <a:pt x="47" y="500"/>
                  <a:pt x="67" y="485"/>
                  <a:pt x="87" y="469"/>
                </a:cubicBezTo>
                <a:cubicBezTo>
                  <a:pt x="108" y="454"/>
                  <a:pt x="119" y="445"/>
                  <a:pt x="122" y="443"/>
                </a:cubicBezTo>
                <a:cubicBezTo>
                  <a:pt x="123" y="442"/>
                  <a:pt x="124" y="441"/>
                  <a:pt x="126" y="441"/>
                </a:cubicBezTo>
                <a:lnTo>
                  <a:pt x="127" y="441"/>
                </a:lnTo>
                <a:cubicBezTo>
                  <a:pt x="131" y="441"/>
                  <a:pt x="135" y="447"/>
                  <a:pt x="140" y="457"/>
                </a:cubicBezTo>
                <a:cubicBezTo>
                  <a:pt x="144" y="467"/>
                  <a:pt x="161" y="502"/>
                  <a:pt x="188" y="562"/>
                </a:cubicBezTo>
                <a:cubicBezTo>
                  <a:pt x="200" y="588"/>
                  <a:pt x="209" y="609"/>
                  <a:pt x="216" y="625"/>
                </a:cubicBezTo>
                <a:lnTo>
                  <a:pt x="293" y="792"/>
                </a:lnTo>
                <a:cubicBezTo>
                  <a:pt x="294" y="792"/>
                  <a:pt x="326" y="728"/>
                  <a:pt x="388" y="599"/>
                </a:cubicBezTo>
                <a:cubicBezTo>
                  <a:pt x="450" y="471"/>
                  <a:pt x="512" y="342"/>
                  <a:pt x="574" y="212"/>
                </a:cubicBezTo>
                <a:cubicBezTo>
                  <a:pt x="636" y="82"/>
                  <a:pt x="668" y="16"/>
                  <a:pt x="670" y="13"/>
                </a:cubicBezTo>
                <a:cubicBezTo>
                  <a:pt x="674" y="4"/>
                  <a:pt x="680" y="0"/>
                  <a:pt x="688" y="0"/>
                </a:cubicBezTo>
                <a:cubicBezTo>
                  <a:pt x="693" y="0"/>
                  <a:pt x="696" y="2"/>
                  <a:pt x="699" y="6"/>
                </a:cubicBezTo>
                <a:cubicBezTo>
                  <a:pt x="702" y="9"/>
                  <a:pt x="704" y="13"/>
                  <a:pt x="706" y="16"/>
                </a:cubicBezTo>
                <a:lnTo>
                  <a:pt x="706" y="22"/>
                </a:lnTo>
                <a:lnTo>
                  <a:pt x="495" y="458"/>
                </a:lnTo>
                <a:lnTo>
                  <a:pt x="282" y="897"/>
                </a:lnTo>
                <a:cubicBezTo>
                  <a:pt x="280" y="901"/>
                  <a:pt x="274" y="904"/>
                  <a:pt x="265" y="904"/>
                </a:cubicBezTo>
                <a:cubicBezTo>
                  <a:pt x="260" y="904"/>
                  <a:pt x="256" y="903"/>
                  <a:pt x="254" y="901"/>
                </a:cubicBezTo>
                <a:cubicBezTo>
                  <a:pt x="253" y="900"/>
                  <a:pt x="224" y="836"/>
                  <a:pt x="166" y="709"/>
                </a:cubicBezTo>
                <a:lnTo>
                  <a:pt x="79" y="519"/>
                </a:lnTo>
                <a:lnTo>
                  <a:pt x="65" y="529"/>
                </a:lnTo>
                <a:cubicBezTo>
                  <a:pt x="56" y="536"/>
                  <a:pt x="46" y="543"/>
                  <a:pt x="37" y="551"/>
                </a:cubicBezTo>
                <a:cubicBezTo>
                  <a:pt x="27" y="558"/>
                  <a:pt x="22" y="561"/>
                  <a:pt x="21" y="56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0" name="Freeform 49"/>
          <p:cNvSpPr/>
          <p:nvPr/>
        </p:nvSpPr>
        <p:spPr>
          <a:xfrm>
            <a:off x="1029600" y="5058000"/>
            <a:ext cx="269280" cy="19800"/>
          </a:xfrm>
          <a:custGeom>
            <a:avLst/>
            <a:gdLst/>
            <a:ahLst/>
            <a:cxnLst/>
            <a:rect l="0" t="0" r="r" b="b"/>
            <a:pathLst>
              <a:path w="748" h="55">
                <a:moveTo>
                  <a:pt x="0" y="0"/>
                </a:moveTo>
                <a:lnTo>
                  <a:pt x="748" y="0"/>
                </a:lnTo>
                <a:lnTo>
                  <a:pt x="748"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51" name="TextBox 50"/>
          <p:cNvSpPr txBox="1"/>
          <p:nvPr/>
        </p:nvSpPr>
        <p:spPr>
          <a:xfrm>
            <a:off x="1300320" y="3514680"/>
            <a:ext cx="93794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する必要がある。最もシンプルな方法は、二つのベクトルの内積を取ること</a:t>
            </a:r>
            <a:endParaRPr lang="en-US" sz="2170" b="0" u="none" strike="noStrike">
              <a:solidFill>
                <a:srgbClr val="000000"/>
              </a:solidFill>
              <a:effectLst/>
              <a:uFillTx/>
              <a:latin typeface="Times New Roman"/>
            </a:endParaRPr>
          </a:p>
        </p:txBody>
      </p:sp>
      <p:sp>
        <p:nvSpPr>
          <p:cNvPr id="52" name="TextBox 51"/>
          <p:cNvSpPr txBox="1"/>
          <p:nvPr/>
        </p:nvSpPr>
        <p:spPr>
          <a:xfrm>
            <a:off x="1293840" y="5057640"/>
            <a:ext cx="979308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で割ることによる正規化は単なる数値調整ではなく、データの次元が大きいほ</a:t>
            </a:r>
            <a:endParaRPr lang="en-US" sz="2170" b="0" u="none" strike="noStrike">
              <a:solidFill>
                <a:srgbClr val="000000"/>
              </a:solidFill>
              <a:effectLst/>
              <a:uFillTx/>
              <a:latin typeface="Times New Roman"/>
            </a:endParaRPr>
          </a:p>
        </p:txBody>
      </p:sp>
      <p:sp>
        <p:nvSpPr>
          <p:cNvPr id="53" name="TextBox 52"/>
          <p:cNvSpPr txBox="1"/>
          <p:nvPr/>
        </p:nvSpPr>
        <p:spPr>
          <a:xfrm>
            <a:off x="747720" y="5477040"/>
            <a:ext cx="910368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ど、内積が自然と大きくなってしまう問題を防ぐために導入されている。</a:t>
            </a:r>
            <a:endParaRPr lang="en-US" sz="2170" b="0" u="none" strike="noStrike">
              <a:solidFill>
                <a:srgbClr val="000000"/>
              </a:solidFill>
              <a:effectLst/>
              <a:uFillTx/>
              <a:latin typeface="Times New Roman"/>
            </a:endParaRPr>
          </a:p>
        </p:txBody>
      </p:sp>
      <p:sp>
        <p:nvSpPr>
          <p:cNvPr id="54" name="TextBox 53"/>
          <p:cNvSpPr txBox="1"/>
          <p:nvPr/>
        </p:nvSpPr>
        <p:spPr>
          <a:xfrm>
            <a:off x="747720" y="5886360"/>
            <a:ext cx="10761840" cy="36900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これがないと、</a:t>
            </a:r>
            <a:r>
              <a:rPr lang="en-US" sz="2170" b="0" u="none" strike="noStrike">
                <a:solidFill>
                  <a:srgbClr val="333333"/>
                </a:solidFill>
                <a:effectLst/>
                <a:uFillTx/>
                <a:latin typeface="MPLUS2"/>
                <a:ea typeface="MPLUS2"/>
              </a:rPr>
              <a:t>softmax</a:t>
            </a:r>
            <a:r>
              <a:rPr lang="zh-CN" sz="2170" b="0" u="none" strike="noStrike">
                <a:solidFill>
                  <a:srgbClr val="333333"/>
                </a:solidFill>
                <a:effectLst/>
                <a:uFillTx/>
                <a:latin typeface="MPLUS2"/>
                <a:ea typeface="MPLUS2"/>
              </a:rPr>
              <a:t>が極端な分布（ほぼ</a:t>
            </a:r>
            <a:r>
              <a:rPr lang="en-US" sz="2170" b="0" u="none" strike="noStrike">
                <a:solidFill>
                  <a:srgbClr val="333333"/>
                </a:solidFill>
                <a:effectLst/>
                <a:uFillTx/>
                <a:latin typeface="MPLUS2"/>
                <a:ea typeface="MPLUS2"/>
              </a:rPr>
              <a:t>0</a:t>
            </a:r>
            <a:r>
              <a:rPr lang="zh-CN" sz="2170" b="0" u="none" strike="noStrike">
                <a:solidFill>
                  <a:srgbClr val="333333"/>
                </a:solidFill>
                <a:effectLst/>
                <a:uFillTx/>
                <a:latin typeface="MPLUS2"/>
                <a:ea typeface="MPLUS2"/>
              </a:rPr>
              <a:t>か</a:t>
            </a:r>
            <a:r>
              <a:rPr lang="en-US" sz="2170" b="0" u="none" strike="noStrike">
                <a:solidFill>
                  <a:srgbClr val="333333"/>
                </a:solidFill>
                <a:effectLst/>
                <a:uFillTx/>
                <a:latin typeface="MPLUS2"/>
                <a:ea typeface="MPLUS2"/>
              </a:rPr>
              <a:t>1</a:t>
            </a:r>
            <a:r>
              <a:rPr lang="zh-CN" sz="2170" b="0" u="none" strike="noStrike">
                <a:solidFill>
                  <a:srgbClr val="333333"/>
                </a:solidFill>
                <a:effectLst/>
                <a:uFillTx/>
                <a:latin typeface="MPLUS2"/>
                <a:ea typeface="MPLUS2"/>
              </a:rPr>
              <a:t>）を出してしまい、学習が不安定に</a:t>
            </a:r>
            <a:endParaRPr lang="en-US" sz="2170" b="0" u="none" strike="noStrike">
              <a:solidFill>
                <a:srgbClr val="000000"/>
              </a:solidFill>
              <a:effectLst/>
              <a:uFillTx/>
              <a:latin typeface="Times New Roman"/>
            </a:endParaRPr>
          </a:p>
        </p:txBody>
      </p:sp>
      <p:sp>
        <p:nvSpPr>
          <p:cNvPr id="55" name="TextBox 54"/>
          <p:cNvSpPr txBox="1"/>
          <p:nvPr/>
        </p:nvSpPr>
        <p:spPr>
          <a:xfrm>
            <a:off x="747720" y="6305400"/>
            <a:ext cx="82836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なる。</a:t>
            </a:r>
            <a:endParaRPr lang="en-US" sz="2170" b="0" u="none" strike="noStrike">
              <a:solidFill>
                <a:srgbClr val="000000"/>
              </a:solidFill>
              <a:effectLst/>
              <a:uFillTx/>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5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7" name="Freeform 5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8" name="Freeform 5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59" name="TextBox 58"/>
          <p:cNvSpPr txBox="1"/>
          <p:nvPr/>
        </p:nvSpPr>
        <p:spPr>
          <a:xfrm>
            <a:off x="747720" y="1452240"/>
            <a:ext cx="5591880" cy="408960"/>
          </a:xfrm>
          <a:prstGeom prst="rect">
            <a:avLst/>
          </a:prstGeom>
          <a:noFill/>
          <a:ln w="0">
            <a:noFill/>
          </a:ln>
        </p:spPr>
        <p:txBody>
          <a:bodyPr wrap="none" lIns="0" tIns="0" rIns="0" bIns="0" anchor="t">
            <a:spAutoFit/>
          </a:bodyPr>
          <a:lstStyle/>
          <a:p>
            <a:r>
              <a:rPr lang="zh-CN" sz="2280" b="1" u="none" strike="noStrike">
                <a:solidFill>
                  <a:srgbClr val="333333"/>
                </a:solidFill>
                <a:effectLst/>
                <a:uFillTx/>
                <a:latin typeface="MPLUS2"/>
                <a:ea typeface="MPLUS2"/>
              </a:rPr>
              <a:t>乗算的注意 </a:t>
            </a:r>
            <a:r>
              <a:rPr lang="en-US" sz="2280" b="1" u="none" strike="noStrike">
                <a:solidFill>
                  <a:srgbClr val="333333"/>
                </a:solidFill>
                <a:effectLst/>
                <a:uFillTx/>
                <a:latin typeface="MPLUS2"/>
                <a:ea typeface="MPLUS2"/>
              </a:rPr>
              <a:t>(multiplicative attention)</a:t>
            </a:r>
            <a:endParaRPr lang="en-US" sz="2280" b="0" u="none" strike="noStrike">
              <a:solidFill>
                <a:srgbClr val="000000"/>
              </a:solidFill>
              <a:effectLst/>
              <a:uFillTx/>
              <a:latin typeface="Times New Roman"/>
            </a:endParaRPr>
          </a:p>
        </p:txBody>
      </p:sp>
      <p:sp>
        <p:nvSpPr>
          <p:cNvPr id="60" name="Freeform 59"/>
          <p:cNvSpPr/>
          <p:nvPr/>
        </p:nvSpPr>
        <p:spPr>
          <a:xfrm>
            <a:off x="9399240" y="2076120"/>
            <a:ext cx="370800" cy="225720"/>
          </a:xfrm>
          <a:custGeom>
            <a:avLst/>
            <a:gdLst/>
            <a:ahLst/>
            <a:cxnLst/>
            <a:rect l="0" t="0" r="r" b="b"/>
            <a:pathLst>
              <a:path w="1030" h="627">
                <a:moveTo>
                  <a:pt x="805" y="0"/>
                </a:moveTo>
                <a:lnTo>
                  <a:pt x="929" y="3"/>
                </a:lnTo>
                <a:cubicBezTo>
                  <a:pt x="983" y="3"/>
                  <a:pt x="1015" y="2"/>
                  <a:pt x="1024" y="0"/>
                </a:cubicBezTo>
                <a:lnTo>
                  <a:pt x="1030" y="0"/>
                </a:lnTo>
                <a:lnTo>
                  <a:pt x="1030" y="56"/>
                </a:lnTo>
                <a:lnTo>
                  <a:pt x="948" y="56"/>
                </a:lnTo>
                <a:lnTo>
                  <a:pt x="843" y="332"/>
                </a:lnTo>
                <a:cubicBezTo>
                  <a:pt x="827" y="374"/>
                  <a:pt x="810" y="420"/>
                  <a:pt x="792" y="467"/>
                </a:cubicBezTo>
                <a:cubicBezTo>
                  <a:pt x="774" y="515"/>
                  <a:pt x="760" y="550"/>
                  <a:pt x="751" y="574"/>
                </a:cubicBezTo>
                <a:cubicBezTo>
                  <a:pt x="742" y="597"/>
                  <a:pt x="737" y="610"/>
                  <a:pt x="737" y="612"/>
                </a:cubicBezTo>
                <a:cubicBezTo>
                  <a:pt x="734" y="618"/>
                  <a:pt x="730" y="622"/>
                  <a:pt x="725" y="625"/>
                </a:cubicBezTo>
                <a:cubicBezTo>
                  <a:pt x="722" y="626"/>
                  <a:pt x="714" y="627"/>
                  <a:pt x="701" y="627"/>
                </a:cubicBezTo>
                <a:lnTo>
                  <a:pt x="694" y="627"/>
                </a:lnTo>
                <a:cubicBezTo>
                  <a:pt x="685" y="627"/>
                  <a:pt x="679" y="626"/>
                  <a:pt x="676" y="625"/>
                </a:cubicBezTo>
                <a:cubicBezTo>
                  <a:pt x="673" y="624"/>
                  <a:pt x="669" y="619"/>
                  <a:pt x="664" y="612"/>
                </a:cubicBezTo>
                <a:cubicBezTo>
                  <a:pt x="664" y="611"/>
                  <a:pt x="661" y="602"/>
                  <a:pt x="655" y="585"/>
                </a:cubicBezTo>
                <a:cubicBezTo>
                  <a:pt x="648" y="569"/>
                  <a:pt x="638" y="544"/>
                  <a:pt x="626" y="510"/>
                </a:cubicBezTo>
                <a:cubicBezTo>
                  <a:pt x="613" y="477"/>
                  <a:pt x="601" y="445"/>
                  <a:pt x="590" y="415"/>
                </a:cubicBezTo>
                <a:lnTo>
                  <a:pt x="516" y="222"/>
                </a:lnTo>
                <a:lnTo>
                  <a:pt x="442" y="415"/>
                </a:lnTo>
                <a:cubicBezTo>
                  <a:pt x="426" y="456"/>
                  <a:pt x="409" y="501"/>
                  <a:pt x="390" y="550"/>
                </a:cubicBezTo>
                <a:cubicBezTo>
                  <a:pt x="377" y="586"/>
                  <a:pt x="369" y="606"/>
                  <a:pt x="366" y="612"/>
                </a:cubicBezTo>
                <a:cubicBezTo>
                  <a:pt x="363" y="618"/>
                  <a:pt x="359" y="623"/>
                  <a:pt x="355" y="625"/>
                </a:cubicBezTo>
                <a:cubicBezTo>
                  <a:pt x="352" y="626"/>
                  <a:pt x="344" y="627"/>
                  <a:pt x="331" y="627"/>
                </a:cubicBezTo>
                <a:lnTo>
                  <a:pt x="322" y="627"/>
                </a:lnTo>
                <a:cubicBezTo>
                  <a:pt x="308" y="627"/>
                  <a:pt x="299" y="622"/>
                  <a:pt x="294" y="612"/>
                </a:cubicBezTo>
                <a:cubicBezTo>
                  <a:pt x="294" y="610"/>
                  <a:pt x="290" y="598"/>
                  <a:pt x="281" y="575"/>
                </a:cubicBezTo>
                <a:cubicBezTo>
                  <a:pt x="272" y="551"/>
                  <a:pt x="258" y="515"/>
                  <a:pt x="239" y="467"/>
                </a:cubicBezTo>
                <a:cubicBezTo>
                  <a:pt x="221" y="419"/>
                  <a:pt x="204" y="374"/>
                  <a:pt x="188" y="332"/>
                </a:cubicBezTo>
                <a:lnTo>
                  <a:pt x="83" y="56"/>
                </a:lnTo>
                <a:lnTo>
                  <a:pt x="0" y="56"/>
                </a:lnTo>
                <a:lnTo>
                  <a:pt x="0" y="0"/>
                </a:lnTo>
                <a:lnTo>
                  <a:pt x="10" y="0"/>
                </a:lnTo>
                <a:cubicBezTo>
                  <a:pt x="15" y="2"/>
                  <a:pt x="60" y="3"/>
                  <a:pt x="145" y="3"/>
                </a:cubicBezTo>
                <a:cubicBezTo>
                  <a:pt x="234" y="3"/>
                  <a:pt x="285" y="2"/>
                  <a:pt x="300" y="0"/>
                </a:cubicBezTo>
                <a:lnTo>
                  <a:pt x="312" y="0"/>
                </a:lnTo>
                <a:lnTo>
                  <a:pt x="312" y="56"/>
                </a:lnTo>
                <a:lnTo>
                  <a:pt x="271" y="56"/>
                </a:lnTo>
                <a:cubicBezTo>
                  <a:pt x="244" y="56"/>
                  <a:pt x="230" y="57"/>
                  <a:pt x="230" y="57"/>
                </a:cubicBezTo>
                <a:lnTo>
                  <a:pt x="374" y="434"/>
                </a:lnTo>
                <a:lnTo>
                  <a:pt x="430" y="288"/>
                </a:lnTo>
                <a:lnTo>
                  <a:pt x="486" y="140"/>
                </a:lnTo>
                <a:lnTo>
                  <a:pt x="454" y="56"/>
                </a:lnTo>
                <a:lnTo>
                  <a:pt x="371" y="56"/>
                </a:lnTo>
                <a:lnTo>
                  <a:pt x="371" y="0"/>
                </a:lnTo>
                <a:lnTo>
                  <a:pt x="381" y="0"/>
                </a:lnTo>
                <a:cubicBezTo>
                  <a:pt x="387" y="2"/>
                  <a:pt x="431" y="3"/>
                  <a:pt x="515" y="3"/>
                </a:cubicBezTo>
                <a:cubicBezTo>
                  <a:pt x="604" y="3"/>
                  <a:pt x="655" y="2"/>
                  <a:pt x="670" y="0"/>
                </a:cubicBezTo>
                <a:lnTo>
                  <a:pt x="682" y="0"/>
                </a:lnTo>
                <a:lnTo>
                  <a:pt x="682" y="56"/>
                </a:lnTo>
                <a:lnTo>
                  <a:pt x="641" y="56"/>
                </a:lnTo>
                <a:cubicBezTo>
                  <a:pt x="614" y="56"/>
                  <a:pt x="600" y="57"/>
                  <a:pt x="600" y="57"/>
                </a:cubicBezTo>
                <a:lnTo>
                  <a:pt x="744" y="434"/>
                </a:lnTo>
                <a:cubicBezTo>
                  <a:pt x="745" y="434"/>
                  <a:pt x="769" y="371"/>
                  <a:pt x="816" y="246"/>
                </a:cubicBezTo>
                <a:cubicBezTo>
                  <a:pt x="864" y="120"/>
                  <a:pt x="887" y="57"/>
                  <a:pt x="887" y="56"/>
                </a:cubicBezTo>
                <a:lnTo>
                  <a:pt x="796" y="56"/>
                </a:lnTo>
                <a:lnTo>
                  <a:pt x="796" y="0"/>
                </a:lnTo>
                <a:lnTo>
                  <a:pt x="805"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1" name="TextBox 60"/>
          <p:cNvSpPr txBox="1"/>
          <p:nvPr/>
        </p:nvSpPr>
        <p:spPr>
          <a:xfrm>
            <a:off x="747720" y="2000160"/>
            <a:ext cx="868968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上式をより柔軟にするには、単なる内積ではなく学習可能な重み行列 </a:t>
            </a:r>
            <a:endParaRPr lang="en-US" sz="2170" b="0" u="none" strike="noStrike">
              <a:solidFill>
                <a:srgbClr val="000000"/>
              </a:solidFill>
              <a:effectLst/>
              <a:uFillTx/>
              <a:latin typeface="Times New Roman"/>
            </a:endParaRPr>
          </a:p>
        </p:txBody>
      </p:sp>
      <p:sp>
        <p:nvSpPr>
          <p:cNvPr id="62" name="Freeform 61"/>
          <p:cNvSpPr/>
          <p:nvPr/>
        </p:nvSpPr>
        <p:spPr>
          <a:xfrm>
            <a:off x="4888080" y="2890440"/>
            <a:ext cx="133200" cy="147600"/>
          </a:xfrm>
          <a:custGeom>
            <a:avLst/>
            <a:gdLst/>
            <a:ahLst/>
            <a:cxnLst/>
            <a:rect l="0" t="0" r="r" b="b"/>
            <a:pathLst>
              <a:path w="370" h="410">
                <a:moveTo>
                  <a:pt x="0" y="140"/>
                </a:moveTo>
                <a:cubicBezTo>
                  <a:pt x="0" y="138"/>
                  <a:pt x="1" y="136"/>
                  <a:pt x="1" y="133"/>
                </a:cubicBezTo>
                <a:cubicBezTo>
                  <a:pt x="2" y="130"/>
                  <a:pt x="3" y="123"/>
                  <a:pt x="6" y="113"/>
                </a:cubicBezTo>
                <a:cubicBezTo>
                  <a:pt x="8" y="103"/>
                  <a:pt x="11" y="93"/>
                  <a:pt x="15" y="85"/>
                </a:cubicBezTo>
                <a:cubicBezTo>
                  <a:pt x="19" y="77"/>
                  <a:pt x="23" y="67"/>
                  <a:pt x="28" y="55"/>
                </a:cubicBezTo>
                <a:cubicBezTo>
                  <a:pt x="34" y="44"/>
                  <a:pt x="40" y="35"/>
                  <a:pt x="47" y="28"/>
                </a:cubicBezTo>
                <a:cubicBezTo>
                  <a:pt x="53" y="21"/>
                  <a:pt x="61" y="15"/>
                  <a:pt x="70" y="8"/>
                </a:cubicBezTo>
                <a:cubicBezTo>
                  <a:pt x="79" y="2"/>
                  <a:pt x="89" y="-1"/>
                  <a:pt x="100" y="0"/>
                </a:cubicBezTo>
                <a:cubicBezTo>
                  <a:pt x="117" y="0"/>
                  <a:pt x="133" y="4"/>
                  <a:pt x="146" y="11"/>
                </a:cubicBezTo>
                <a:cubicBezTo>
                  <a:pt x="159" y="18"/>
                  <a:pt x="168" y="25"/>
                  <a:pt x="174" y="31"/>
                </a:cubicBezTo>
                <a:cubicBezTo>
                  <a:pt x="179" y="37"/>
                  <a:pt x="183" y="43"/>
                  <a:pt x="184" y="49"/>
                </a:cubicBezTo>
                <a:cubicBezTo>
                  <a:pt x="185" y="52"/>
                  <a:pt x="186" y="54"/>
                  <a:pt x="186" y="54"/>
                </a:cubicBezTo>
                <a:cubicBezTo>
                  <a:pt x="187" y="54"/>
                  <a:pt x="189" y="52"/>
                  <a:pt x="194" y="48"/>
                </a:cubicBezTo>
                <a:cubicBezTo>
                  <a:pt x="223" y="17"/>
                  <a:pt x="256" y="1"/>
                  <a:pt x="295" y="1"/>
                </a:cubicBezTo>
                <a:lnTo>
                  <a:pt x="298" y="1"/>
                </a:lnTo>
                <a:cubicBezTo>
                  <a:pt x="326" y="1"/>
                  <a:pt x="348" y="13"/>
                  <a:pt x="363" y="38"/>
                </a:cubicBezTo>
                <a:cubicBezTo>
                  <a:pt x="367" y="49"/>
                  <a:pt x="370" y="61"/>
                  <a:pt x="370" y="71"/>
                </a:cubicBezTo>
                <a:cubicBezTo>
                  <a:pt x="370" y="89"/>
                  <a:pt x="366" y="104"/>
                  <a:pt x="358" y="115"/>
                </a:cubicBezTo>
                <a:cubicBezTo>
                  <a:pt x="350" y="126"/>
                  <a:pt x="342" y="132"/>
                  <a:pt x="335" y="135"/>
                </a:cubicBezTo>
                <a:cubicBezTo>
                  <a:pt x="327" y="139"/>
                  <a:pt x="319" y="140"/>
                  <a:pt x="312" y="139"/>
                </a:cubicBezTo>
                <a:cubicBezTo>
                  <a:pt x="300" y="139"/>
                  <a:pt x="290" y="136"/>
                  <a:pt x="283" y="129"/>
                </a:cubicBezTo>
                <a:cubicBezTo>
                  <a:pt x="276" y="123"/>
                  <a:pt x="272" y="114"/>
                  <a:pt x="272" y="103"/>
                </a:cubicBezTo>
                <a:cubicBezTo>
                  <a:pt x="272" y="74"/>
                  <a:pt x="289" y="55"/>
                  <a:pt x="323" y="45"/>
                </a:cubicBezTo>
                <a:cubicBezTo>
                  <a:pt x="310" y="37"/>
                  <a:pt x="299" y="33"/>
                  <a:pt x="290" y="33"/>
                </a:cubicBezTo>
                <a:cubicBezTo>
                  <a:pt x="256" y="33"/>
                  <a:pt x="225" y="56"/>
                  <a:pt x="196" y="100"/>
                </a:cubicBezTo>
                <a:cubicBezTo>
                  <a:pt x="190" y="110"/>
                  <a:pt x="186" y="120"/>
                  <a:pt x="183" y="130"/>
                </a:cubicBezTo>
                <a:cubicBezTo>
                  <a:pt x="180" y="140"/>
                  <a:pt x="170" y="180"/>
                  <a:pt x="152" y="250"/>
                </a:cubicBezTo>
                <a:cubicBezTo>
                  <a:pt x="132" y="334"/>
                  <a:pt x="120" y="380"/>
                  <a:pt x="117" y="386"/>
                </a:cubicBezTo>
                <a:cubicBezTo>
                  <a:pt x="109" y="402"/>
                  <a:pt x="96" y="410"/>
                  <a:pt x="78" y="410"/>
                </a:cubicBezTo>
                <a:cubicBezTo>
                  <a:pt x="70" y="410"/>
                  <a:pt x="64" y="408"/>
                  <a:pt x="59" y="405"/>
                </a:cubicBezTo>
                <a:cubicBezTo>
                  <a:pt x="54" y="401"/>
                  <a:pt x="51" y="397"/>
                  <a:pt x="49" y="394"/>
                </a:cubicBezTo>
                <a:cubicBezTo>
                  <a:pt x="47" y="390"/>
                  <a:pt x="47" y="387"/>
                  <a:pt x="47" y="385"/>
                </a:cubicBezTo>
                <a:cubicBezTo>
                  <a:pt x="47" y="377"/>
                  <a:pt x="59" y="324"/>
                  <a:pt x="84" y="228"/>
                </a:cubicBezTo>
                <a:cubicBezTo>
                  <a:pt x="108" y="133"/>
                  <a:pt x="120" y="80"/>
                  <a:pt x="120" y="69"/>
                </a:cubicBezTo>
                <a:cubicBezTo>
                  <a:pt x="120" y="45"/>
                  <a:pt x="112" y="33"/>
                  <a:pt x="96" y="33"/>
                </a:cubicBezTo>
                <a:cubicBezTo>
                  <a:pt x="84" y="33"/>
                  <a:pt x="73" y="42"/>
                  <a:pt x="64" y="59"/>
                </a:cubicBezTo>
                <a:cubicBezTo>
                  <a:pt x="55" y="76"/>
                  <a:pt x="47" y="94"/>
                  <a:pt x="42" y="114"/>
                </a:cubicBezTo>
                <a:cubicBezTo>
                  <a:pt x="37" y="134"/>
                  <a:pt x="33" y="145"/>
                  <a:pt x="32" y="146"/>
                </a:cubicBezTo>
                <a:cubicBezTo>
                  <a:pt x="31" y="148"/>
                  <a:pt x="26" y="148"/>
                  <a:pt x="18" y="148"/>
                </a:cubicBezTo>
                <a:lnTo>
                  <a:pt x="5" y="148"/>
                </a:lnTo>
                <a:cubicBezTo>
                  <a:pt x="1" y="145"/>
                  <a:pt x="0" y="142"/>
                  <a:pt x="0" y="1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3" name="Freeform 62"/>
          <p:cNvSpPr/>
          <p:nvPr/>
        </p:nvSpPr>
        <p:spPr>
          <a:xfrm>
            <a:off x="5058360" y="2790360"/>
            <a:ext cx="77760" cy="325440"/>
          </a:xfrm>
          <a:custGeom>
            <a:avLst/>
            <a:gdLst/>
            <a:ahLst/>
            <a:cxnLst/>
            <a:rect l="0" t="0" r="r" b="b"/>
            <a:pathLst>
              <a:path w="216" h="904">
                <a:moveTo>
                  <a:pt x="0" y="451"/>
                </a:moveTo>
                <a:cubicBezTo>
                  <a:pt x="0" y="410"/>
                  <a:pt x="3" y="370"/>
                  <a:pt x="9" y="333"/>
                </a:cubicBezTo>
                <a:cubicBezTo>
                  <a:pt x="15" y="296"/>
                  <a:pt x="22" y="264"/>
                  <a:pt x="29" y="237"/>
                </a:cubicBezTo>
                <a:cubicBezTo>
                  <a:pt x="38" y="209"/>
                  <a:pt x="49" y="183"/>
                  <a:pt x="64" y="157"/>
                </a:cubicBezTo>
                <a:cubicBezTo>
                  <a:pt x="78" y="131"/>
                  <a:pt x="90" y="111"/>
                  <a:pt x="98" y="97"/>
                </a:cubicBezTo>
                <a:cubicBezTo>
                  <a:pt x="106" y="82"/>
                  <a:pt x="119" y="67"/>
                  <a:pt x="136" y="50"/>
                </a:cubicBezTo>
                <a:cubicBezTo>
                  <a:pt x="153" y="33"/>
                  <a:pt x="163" y="23"/>
                  <a:pt x="166" y="19"/>
                </a:cubicBezTo>
                <a:cubicBezTo>
                  <a:pt x="169" y="15"/>
                  <a:pt x="176" y="9"/>
                  <a:pt x="188" y="0"/>
                </a:cubicBezTo>
                <a:lnTo>
                  <a:pt x="200" y="0"/>
                </a:lnTo>
                <a:lnTo>
                  <a:pt x="204" y="0"/>
                </a:lnTo>
                <a:cubicBezTo>
                  <a:pt x="212" y="0"/>
                  <a:pt x="216" y="3"/>
                  <a:pt x="216" y="8"/>
                </a:cubicBezTo>
                <a:cubicBezTo>
                  <a:pt x="216" y="10"/>
                  <a:pt x="211" y="16"/>
                  <a:pt x="201" y="27"/>
                </a:cubicBezTo>
                <a:cubicBezTo>
                  <a:pt x="191" y="38"/>
                  <a:pt x="178" y="54"/>
                  <a:pt x="164" y="75"/>
                </a:cubicBezTo>
                <a:cubicBezTo>
                  <a:pt x="150" y="96"/>
                  <a:pt x="135" y="122"/>
                  <a:pt x="120" y="153"/>
                </a:cubicBezTo>
                <a:cubicBezTo>
                  <a:pt x="105" y="183"/>
                  <a:pt x="92" y="225"/>
                  <a:pt x="82" y="277"/>
                </a:cubicBezTo>
                <a:cubicBezTo>
                  <a:pt x="72" y="330"/>
                  <a:pt x="66" y="388"/>
                  <a:pt x="66" y="451"/>
                </a:cubicBezTo>
                <a:cubicBezTo>
                  <a:pt x="66" y="515"/>
                  <a:pt x="72" y="573"/>
                  <a:pt x="82" y="625"/>
                </a:cubicBezTo>
                <a:cubicBezTo>
                  <a:pt x="92" y="676"/>
                  <a:pt x="104" y="718"/>
                  <a:pt x="119" y="750"/>
                </a:cubicBezTo>
                <a:cubicBezTo>
                  <a:pt x="133" y="782"/>
                  <a:pt x="148" y="808"/>
                  <a:pt x="163" y="829"/>
                </a:cubicBezTo>
                <a:cubicBezTo>
                  <a:pt x="178" y="849"/>
                  <a:pt x="191" y="865"/>
                  <a:pt x="201" y="877"/>
                </a:cubicBezTo>
                <a:cubicBezTo>
                  <a:pt x="211" y="889"/>
                  <a:pt x="216" y="895"/>
                  <a:pt x="216" y="896"/>
                </a:cubicBezTo>
                <a:cubicBezTo>
                  <a:pt x="216" y="901"/>
                  <a:pt x="212" y="904"/>
                  <a:pt x="203" y="904"/>
                </a:cubicBezTo>
                <a:lnTo>
                  <a:pt x="200" y="904"/>
                </a:lnTo>
                <a:lnTo>
                  <a:pt x="188" y="904"/>
                </a:lnTo>
                <a:lnTo>
                  <a:pt x="163" y="882"/>
                </a:lnTo>
                <a:cubicBezTo>
                  <a:pt x="106" y="831"/>
                  <a:pt x="65" y="766"/>
                  <a:pt x="39" y="690"/>
                </a:cubicBezTo>
                <a:cubicBezTo>
                  <a:pt x="13" y="613"/>
                  <a:pt x="0" y="534"/>
                  <a:pt x="0" y="45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4" name="Freeform 63"/>
          <p:cNvSpPr/>
          <p:nvPr/>
        </p:nvSpPr>
        <p:spPr>
          <a:xfrm>
            <a:off x="5164560" y="2889360"/>
            <a:ext cx="140040" cy="145080"/>
          </a:xfrm>
          <a:custGeom>
            <a:avLst/>
            <a:gdLst/>
            <a:ahLst/>
            <a:cxnLst/>
            <a:rect l="0" t="0" r="r" b="b"/>
            <a:pathLst>
              <a:path w="389" h="403">
                <a:moveTo>
                  <a:pt x="14" y="166"/>
                </a:moveTo>
                <a:cubicBezTo>
                  <a:pt x="14" y="164"/>
                  <a:pt x="16" y="138"/>
                  <a:pt x="20" y="87"/>
                </a:cubicBezTo>
                <a:cubicBezTo>
                  <a:pt x="23" y="36"/>
                  <a:pt x="25" y="10"/>
                  <a:pt x="25" y="9"/>
                </a:cubicBezTo>
                <a:lnTo>
                  <a:pt x="25" y="1"/>
                </a:lnTo>
                <a:lnTo>
                  <a:pt x="198" y="1"/>
                </a:lnTo>
                <a:cubicBezTo>
                  <a:pt x="222" y="1"/>
                  <a:pt x="247" y="1"/>
                  <a:pt x="275" y="1"/>
                </a:cubicBezTo>
                <a:cubicBezTo>
                  <a:pt x="303" y="1"/>
                  <a:pt x="321" y="1"/>
                  <a:pt x="328" y="0"/>
                </a:cubicBezTo>
                <a:cubicBezTo>
                  <a:pt x="356" y="0"/>
                  <a:pt x="373" y="2"/>
                  <a:pt x="378" y="4"/>
                </a:cubicBezTo>
                <a:cubicBezTo>
                  <a:pt x="383" y="6"/>
                  <a:pt x="386" y="13"/>
                  <a:pt x="386" y="25"/>
                </a:cubicBezTo>
                <a:cubicBezTo>
                  <a:pt x="386" y="32"/>
                  <a:pt x="386" y="36"/>
                  <a:pt x="385" y="37"/>
                </a:cubicBezTo>
                <a:cubicBezTo>
                  <a:pt x="384" y="40"/>
                  <a:pt x="345" y="93"/>
                  <a:pt x="267" y="196"/>
                </a:cubicBezTo>
                <a:cubicBezTo>
                  <a:pt x="188" y="299"/>
                  <a:pt x="148" y="351"/>
                  <a:pt x="146" y="353"/>
                </a:cubicBezTo>
                <a:lnTo>
                  <a:pt x="185" y="353"/>
                </a:lnTo>
                <a:cubicBezTo>
                  <a:pt x="199" y="353"/>
                  <a:pt x="209" y="353"/>
                  <a:pt x="214" y="353"/>
                </a:cubicBezTo>
                <a:cubicBezTo>
                  <a:pt x="219" y="353"/>
                  <a:pt x="227" y="352"/>
                  <a:pt x="240" y="351"/>
                </a:cubicBezTo>
                <a:cubicBezTo>
                  <a:pt x="253" y="350"/>
                  <a:pt x="261" y="347"/>
                  <a:pt x="265" y="344"/>
                </a:cubicBezTo>
                <a:cubicBezTo>
                  <a:pt x="269" y="341"/>
                  <a:pt x="276" y="338"/>
                  <a:pt x="286" y="334"/>
                </a:cubicBezTo>
                <a:cubicBezTo>
                  <a:pt x="296" y="329"/>
                  <a:pt x="302" y="323"/>
                  <a:pt x="306" y="315"/>
                </a:cubicBezTo>
                <a:cubicBezTo>
                  <a:pt x="309" y="306"/>
                  <a:pt x="314" y="297"/>
                  <a:pt x="318" y="288"/>
                </a:cubicBezTo>
                <a:cubicBezTo>
                  <a:pt x="323" y="278"/>
                  <a:pt x="327" y="265"/>
                  <a:pt x="328" y="250"/>
                </a:cubicBezTo>
                <a:cubicBezTo>
                  <a:pt x="331" y="233"/>
                  <a:pt x="333" y="220"/>
                  <a:pt x="333" y="208"/>
                </a:cubicBezTo>
                <a:cubicBezTo>
                  <a:pt x="333" y="207"/>
                  <a:pt x="342" y="207"/>
                  <a:pt x="361" y="207"/>
                </a:cubicBezTo>
                <a:lnTo>
                  <a:pt x="389" y="207"/>
                </a:lnTo>
                <a:lnTo>
                  <a:pt x="389" y="213"/>
                </a:lnTo>
                <a:cubicBezTo>
                  <a:pt x="388" y="214"/>
                  <a:pt x="386" y="245"/>
                  <a:pt x="381" y="306"/>
                </a:cubicBezTo>
                <a:cubicBezTo>
                  <a:pt x="376" y="366"/>
                  <a:pt x="373" y="396"/>
                  <a:pt x="373" y="398"/>
                </a:cubicBezTo>
                <a:lnTo>
                  <a:pt x="373" y="403"/>
                </a:lnTo>
                <a:lnTo>
                  <a:pt x="192" y="403"/>
                </a:lnTo>
                <a:cubicBezTo>
                  <a:pt x="72" y="403"/>
                  <a:pt x="11" y="402"/>
                  <a:pt x="10" y="401"/>
                </a:cubicBezTo>
                <a:cubicBezTo>
                  <a:pt x="3" y="398"/>
                  <a:pt x="0" y="390"/>
                  <a:pt x="0" y="378"/>
                </a:cubicBezTo>
                <a:lnTo>
                  <a:pt x="0" y="373"/>
                </a:lnTo>
                <a:cubicBezTo>
                  <a:pt x="0" y="368"/>
                  <a:pt x="2" y="363"/>
                  <a:pt x="7" y="356"/>
                </a:cubicBezTo>
                <a:cubicBezTo>
                  <a:pt x="12" y="350"/>
                  <a:pt x="25" y="331"/>
                  <a:pt x="47" y="302"/>
                </a:cubicBezTo>
                <a:cubicBezTo>
                  <a:pt x="74" y="267"/>
                  <a:pt x="98" y="235"/>
                  <a:pt x="119" y="207"/>
                </a:cubicBezTo>
                <a:lnTo>
                  <a:pt x="241" y="47"/>
                </a:lnTo>
                <a:lnTo>
                  <a:pt x="202" y="47"/>
                </a:lnTo>
                <a:cubicBezTo>
                  <a:pt x="162" y="48"/>
                  <a:pt x="134" y="52"/>
                  <a:pt x="120" y="59"/>
                </a:cubicBezTo>
                <a:cubicBezTo>
                  <a:pt x="95" y="71"/>
                  <a:pt x="80" y="94"/>
                  <a:pt x="75" y="129"/>
                </a:cubicBezTo>
                <a:cubicBezTo>
                  <a:pt x="72" y="142"/>
                  <a:pt x="70" y="157"/>
                  <a:pt x="70" y="171"/>
                </a:cubicBezTo>
                <a:cubicBezTo>
                  <a:pt x="70" y="172"/>
                  <a:pt x="61" y="173"/>
                  <a:pt x="42" y="173"/>
                </a:cubicBezTo>
                <a:lnTo>
                  <a:pt x="14" y="173"/>
                </a:lnTo>
                <a:lnTo>
                  <a:pt x="14" y="16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5" name="Freeform 64"/>
          <p:cNvSpPr/>
          <p:nvPr/>
        </p:nvSpPr>
        <p:spPr>
          <a:xfrm>
            <a:off x="5345640" y="2994840"/>
            <a:ext cx="43200" cy="102600"/>
          </a:xfrm>
          <a:custGeom>
            <a:avLst/>
            <a:gdLst/>
            <a:ahLst/>
            <a:cxnLst/>
            <a:rect l="0" t="0" r="r" b="b"/>
            <a:pathLst>
              <a:path w="120" h="285">
                <a:moveTo>
                  <a:pt x="0" y="78"/>
                </a:moveTo>
                <a:cubicBezTo>
                  <a:pt x="0" y="78"/>
                  <a:pt x="0" y="71"/>
                  <a:pt x="0" y="55"/>
                </a:cubicBezTo>
                <a:cubicBezTo>
                  <a:pt x="0" y="40"/>
                  <a:pt x="4" y="27"/>
                  <a:pt x="14" y="16"/>
                </a:cubicBezTo>
                <a:cubicBezTo>
                  <a:pt x="24" y="5"/>
                  <a:pt x="37" y="0"/>
                  <a:pt x="53" y="0"/>
                </a:cubicBezTo>
                <a:cubicBezTo>
                  <a:pt x="70" y="0"/>
                  <a:pt x="85" y="7"/>
                  <a:pt x="99" y="22"/>
                </a:cubicBezTo>
                <a:cubicBezTo>
                  <a:pt x="112" y="37"/>
                  <a:pt x="119" y="65"/>
                  <a:pt x="120" y="103"/>
                </a:cubicBezTo>
                <a:cubicBezTo>
                  <a:pt x="120" y="124"/>
                  <a:pt x="117" y="144"/>
                  <a:pt x="112" y="164"/>
                </a:cubicBezTo>
                <a:cubicBezTo>
                  <a:pt x="106" y="184"/>
                  <a:pt x="100" y="201"/>
                  <a:pt x="93" y="216"/>
                </a:cubicBezTo>
                <a:cubicBezTo>
                  <a:pt x="84" y="230"/>
                  <a:pt x="77" y="242"/>
                  <a:pt x="68" y="253"/>
                </a:cubicBezTo>
                <a:cubicBezTo>
                  <a:pt x="60" y="263"/>
                  <a:pt x="52" y="271"/>
                  <a:pt x="46" y="277"/>
                </a:cubicBezTo>
                <a:cubicBezTo>
                  <a:pt x="40" y="283"/>
                  <a:pt x="37" y="286"/>
                  <a:pt x="35" y="285"/>
                </a:cubicBezTo>
                <a:cubicBezTo>
                  <a:pt x="32" y="285"/>
                  <a:pt x="28" y="282"/>
                  <a:pt x="23" y="277"/>
                </a:cubicBezTo>
                <a:cubicBezTo>
                  <a:pt x="18" y="272"/>
                  <a:pt x="15" y="268"/>
                  <a:pt x="15" y="265"/>
                </a:cubicBezTo>
                <a:cubicBezTo>
                  <a:pt x="15" y="263"/>
                  <a:pt x="18" y="258"/>
                  <a:pt x="25" y="251"/>
                </a:cubicBezTo>
                <a:cubicBezTo>
                  <a:pt x="31" y="244"/>
                  <a:pt x="39" y="235"/>
                  <a:pt x="47" y="224"/>
                </a:cubicBezTo>
                <a:cubicBezTo>
                  <a:pt x="56" y="213"/>
                  <a:pt x="64" y="198"/>
                  <a:pt x="71" y="179"/>
                </a:cubicBezTo>
                <a:cubicBezTo>
                  <a:pt x="78" y="159"/>
                  <a:pt x="83" y="137"/>
                  <a:pt x="85" y="113"/>
                </a:cubicBezTo>
                <a:lnTo>
                  <a:pt x="85" y="102"/>
                </a:lnTo>
                <a:lnTo>
                  <a:pt x="84" y="103"/>
                </a:lnTo>
                <a:cubicBezTo>
                  <a:pt x="83" y="103"/>
                  <a:pt x="82" y="104"/>
                  <a:pt x="80" y="105"/>
                </a:cubicBezTo>
                <a:cubicBezTo>
                  <a:pt x="78" y="105"/>
                  <a:pt x="76" y="106"/>
                  <a:pt x="74" y="107"/>
                </a:cubicBezTo>
                <a:cubicBezTo>
                  <a:pt x="73" y="109"/>
                  <a:pt x="70" y="109"/>
                  <a:pt x="66" y="109"/>
                </a:cubicBezTo>
                <a:cubicBezTo>
                  <a:pt x="63" y="109"/>
                  <a:pt x="59" y="109"/>
                  <a:pt x="55" y="110"/>
                </a:cubicBezTo>
                <a:cubicBezTo>
                  <a:pt x="39" y="110"/>
                  <a:pt x="26" y="105"/>
                  <a:pt x="16" y="95"/>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6" name="Freeform 65"/>
          <p:cNvSpPr/>
          <p:nvPr/>
        </p:nvSpPr>
        <p:spPr>
          <a:xfrm>
            <a:off x="5477040" y="2887920"/>
            <a:ext cx="185760" cy="209520"/>
          </a:xfrm>
          <a:custGeom>
            <a:avLst/>
            <a:gdLst/>
            <a:ahLst/>
            <a:cxnLst/>
            <a:rect l="0" t="0" r="r" b="b"/>
            <a:pathLst>
              <a:path w="516" h="582">
                <a:moveTo>
                  <a:pt x="0" y="207"/>
                </a:moveTo>
                <a:cubicBezTo>
                  <a:pt x="0" y="176"/>
                  <a:pt x="5" y="147"/>
                  <a:pt x="14" y="123"/>
                </a:cubicBezTo>
                <a:cubicBezTo>
                  <a:pt x="24" y="98"/>
                  <a:pt x="36" y="78"/>
                  <a:pt x="51" y="63"/>
                </a:cubicBezTo>
                <a:cubicBezTo>
                  <a:pt x="66" y="48"/>
                  <a:pt x="83" y="36"/>
                  <a:pt x="103" y="26"/>
                </a:cubicBezTo>
                <a:cubicBezTo>
                  <a:pt x="122" y="16"/>
                  <a:pt x="140" y="10"/>
                  <a:pt x="156" y="6"/>
                </a:cubicBezTo>
                <a:cubicBezTo>
                  <a:pt x="172" y="3"/>
                  <a:pt x="188" y="1"/>
                  <a:pt x="204" y="1"/>
                </a:cubicBezTo>
                <a:cubicBezTo>
                  <a:pt x="266" y="1"/>
                  <a:pt x="316" y="20"/>
                  <a:pt x="353" y="58"/>
                </a:cubicBezTo>
                <a:lnTo>
                  <a:pt x="361" y="66"/>
                </a:lnTo>
                <a:lnTo>
                  <a:pt x="402" y="0"/>
                </a:lnTo>
                <a:lnTo>
                  <a:pt x="453" y="0"/>
                </a:lnTo>
                <a:lnTo>
                  <a:pt x="453" y="526"/>
                </a:lnTo>
                <a:lnTo>
                  <a:pt x="516" y="526"/>
                </a:lnTo>
                <a:lnTo>
                  <a:pt x="516" y="582"/>
                </a:lnTo>
                <a:lnTo>
                  <a:pt x="508" y="582"/>
                </a:lnTo>
                <a:cubicBezTo>
                  <a:pt x="497" y="580"/>
                  <a:pt x="459" y="579"/>
                  <a:pt x="394" y="579"/>
                </a:cubicBezTo>
                <a:cubicBezTo>
                  <a:pt x="325" y="579"/>
                  <a:pt x="288" y="580"/>
                  <a:pt x="282" y="582"/>
                </a:cubicBezTo>
                <a:lnTo>
                  <a:pt x="274" y="582"/>
                </a:lnTo>
                <a:lnTo>
                  <a:pt x="274" y="526"/>
                </a:lnTo>
                <a:lnTo>
                  <a:pt x="337" y="526"/>
                </a:lnTo>
                <a:lnTo>
                  <a:pt x="337" y="368"/>
                </a:lnTo>
                <a:cubicBezTo>
                  <a:pt x="335" y="369"/>
                  <a:pt x="332" y="371"/>
                  <a:pt x="326" y="375"/>
                </a:cubicBezTo>
                <a:cubicBezTo>
                  <a:pt x="320" y="380"/>
                  <a:pt x="315" y="382"/>
                  <a:pt x="311" y="384"/>
                </a:cubicBezTo>
                <a:cubicBezTo>
                  <a:pt x="308" y="385"/>
                  <a:pt x="303" y="387"/>
                  <a:pt x="297" y="392"/>
                </a:cubicBezTo>
                <a:cubicBezTo>
                  <a:pt x="291" y="396"/>
                  <a:pt x="285" y="399"/>
                  <a:pt x="279" y="400"/>
                </a:cubicBezTo>
                <a:cubicBezTo>
                  <a:pt x="273" y="401"/>
                  <a:pt x="266" y="404"/>
                  <a:pt x="258" y="406"/>
                </a:cubicBezTo>
                <a:cubicBezTo>
                  <a:pt x="250" y="409"/>
                  <a:pt x="242" y="410"/>
                  <a:pt x="233" y="411"/>
                </a:cubicBezTo>
                <a:cubicBezTo>
                  <a:pt x="224" y="411"/>
                  <a:pt x="214" y="412"/>
                  <a:pt x="204" y="412"/>
                </a:cubicBezTo>
                <a:cubicBezTo>
                  <a:pt x="142" y="412"/>
                  <a:pt x="93" y="393"/>
                  <a:pt x="56" y="356"/>
                </a:cubicBezTo>
                <a:cubicBezTo>
                  <a:pt x="18" y="318"/>
                  <a:pt x="0" y="269"/>
                  <a:pt x="0" y="207"/>
                </a:cubicBezTo>
                <a:moveTo>
                  <a:pt x="225" y="365"/>
                </a:moveTo>
                <a:cubicBezTo>
                  <a:pt x="273" y="365"/>
                  <a:pt x="312" y="340"/>
                  <a:pt x="342" y="291"/>
                </a:cubicBezTo>
                <a:lnTo>
                  <a:pt x="342" y="134"/>
                </a:lnTo>
                <a:lnTo>
                  <a:pt x="337" y="124"/>
                </a:lnTo>
                <a:cubicBezTo>
                  <a:pt x="329" y="103"/>
                  <a:pt x="316" y="86"/>
                  <a:pt x="299" y="71"/>
                </a:cubicBezTo>
                <a:cubicBezTo>
                  <a:pt x="281" y="57"/>
                  <a:pt x="261" y="50"/>
                  <a:pt x="238" y="50"/>
                </a:cubicBezTo>
                <a:cubicBezTo>
                  <a:pt x="226" y="50"/>
                  <a:pt x="214" y="52"/>
                  <a:pt x="203" y="56"/>
                </a:cubicBezTo>
                <a:cubicBezTo>
                  <a:pt x="192" y="60"/>
                  <a:pt x="180" y="68"/>
                  <a:pt x="169" y="79"/>
                </a:cubicBezTo>
                <a:cubicBezTo>
                  <a:pt x="157" y="91"/>
                  <a:pt x="148" y="107"/>
                  <a:pt x="141" y="128"/>
                </a:cubicBezTo>
                <a:cubicBezTo>
                  <a:pt x="133" y="149"/>
                  <a:pt x="130" y="175"/>
                  <a:pt x="130" y="207"/>
                </a:cubicBezTo>
                <a:cubicBezTo>
                  <a:pt x="130" y="264"/>
                  <a:pt x="139" y="304"/>
                  <a:pt x="159" y="328"/>
                </a:cubicBezTo>
                <a:cubicBezTo>
                  <a:pt x="178" y="353"/>
                  <a:pt x="200" y="365"/>
                  <a:pt x="225"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7" name="Freeform 66"/>
          <p:cNvSpPr/>
          <p:nvPr/>
        </p:nvSpPr>
        <p:spPr>
          <a:xfrm>
            <a:off x="5679720" y="2790360"/>
            <a:ext cx="78120" cy="325440"/>
          </a:xfrm>
          <a:custGeom>
            <a:avLst/>
            <a:gdLst/>
            <a:ahLst/>
            <a:cxnLst/>
            <a:rect l="0" t="0" r="r" b="b"/>
            <a:pathLst>
              <a:path w="217" h="904">
                <a:moveTo>
                  <a:pt x="5" y="1"/>
                </a:moveTo>
                <a:lnTo>
                  <a:pt x="8" y="0"/>
                </a:lnTo>
                <a:cubicBezTo>
                  <a:pt x="11" y="0"/>
                  <a:pt x="14" y="0"/>
                  <a:pt x="17" y="0"/>
                </a:cubicBezTo>
                <a:lnTo>
                  <a:pt x="29" y="0"/>
                </a:lnTo>
                <a:lnTo>
                  <a:pt x="54" y="22"/>
                </a:lnTo>
                <a:cubicBezTo>
                  <a:pt x="111" y="73"/>
                  <a:pt x="152" y="137"/>
                  <a:pt x="178" y="213"/>
                </a:cubicBezTo>
                <a:cubicBezTo>
                  <a:pt x="204" y="290"/>
                  <a:pt x="217" y="369"/>
                  <a:pt x="217" y="451"/>
                </a:cubicBezTo>
                <a:cubicBezTo>
                  <a:pt x="217" y="492"/>
                  <a:pt x="214" y="532"/>
                  <a:pt x="208" y="570"/>
                </a:cubicBezTo>
                <a:cubicBezTo>
                  <a:pt x="202" y="608"/>
                  <a:pt x="195" y="640"/>
                  <a:pt x="187" y="666"/>
                </a:cubicBezTo>
                <a:cubicBezTo>
                  <a:pt x="179" y="693"/>
                  <a:pt x="168" y="719"/>
                  <a:pt x="154" y="746"/>
                </a:cubicBezTo>
                <a:cubicBezTo>
                  <a:pt x="139" y="772"/>
                  <a:pt x="128" y="792"/>
                  <a:pt x="119" y="806"/>
                </a:cubicBezTo>
                <a:cubicBezTo>
                  <a:pt x="111" y="821"/>
                  <a:pt x="99" y="836"/>
                  <a:pt x="82" y="853"/>
                </a:cubicBezTo>
                <a:cubicBezTo>
                  <a:pt x="66" y="870"/>
                  <a:pt x="56" y="880"/>
                  <a:pt x="53" y="883"/>
                </a:cubicBezTo>
                <a:cubicBezTo>
                  <a:pt x="50" y="886"/>
                  <a:pt x="44" y="892"/>
                  <a:pt x="33" y="900"/>
                </a:cubicBezTo>
                <a:cubicBezTo>
                  <a:pt x="31" y="902"/>
                  <a:pt x="30" y="903"/>
                  <a:pt x="29" y="904"/>
                </a:cubicBezTo>
                <a:lnTo>
                  <a:pt x="17" y="904"/>
                </a:lnTo>
                <a:cubicBezTo>
                  <a:pt x="12" y="904"/>
                  <a:pt x="9" y="904"/>
                  <a:pt x="7" y="904"/>
                </a:cubicBezTo>
                <a:cubicBezTo>
                  <a:pt x="6" y="904"/>
                  <a:pt x="4" y="903"/>
                  <a:pt x="3" y="901"/>
                </a:cubicBezTo>
                <a:cubicBezTo>
                  <a:pt x="2" y="899"/>
                  <a:pt x="1" y="897"/>
                  <a:pt x="0" y="893"/>
                </a:cubicBezTo>
                <a:cubicBezTo>
                  <a:pt x="1" y="892"/>
                  <a:pt x="4" y="888"/>
                  <a:pt x="10" y="881"/>
                </a:cubicBezTo>
                <a:cubicBezTo>
                  <a:pt x="104" y="783"/>
                  <a:pt x="151" y="640"/>
                  <a:pt x="151" y="451"/>
                </a:cubicBezTo>
                <a:cubicBezTo>
                  <a:pt x="151" y="262"/>
                  <a:pt x="104" y="120"/>
                  <a:pt x="10" y="23"/>
                </a:cubicBezTo>
                <a:cubicBezTo>
                  <a:pt x="4" y="15"/>
                  <a:pt x="1" y="12"/>
                  <a:pt x="0" y="11"/>
                </a:cubicBezTo>
                <a:cubicBezTo>
                  <a:pt x="0" y="6"/>
                  <a:pt x="2" y="3"/>
                  <a:pt x="5"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8" name="Freeform 67"/>
          <p:cNvSpPr/>
          <p:nvPr/>
        </p:nvSpPr>
        <p:spPr>
          <a:xfrm>
            <a:off x="5896800" y="2914920"/>
            <a:ext cx="216720" cy="76320"/>
          </a:xfrm>
          <a:custGeom>
            <a:avLst/>
            <a:gdLst/>
            <a:ahLst/>
            <a:cxnLst/>
            <a:rect l="0" t="0" r="r" b="b"/>
            <a:pathLst>
              <a:path w="602" h="212">
                <a:moveTo>
                  <a:pt x="0" y="18"/>
                </a:moveTo>
                <a:cubicBezTo>
                  <a:pt x="0" y="10"/>
                  <a:pt x="4" y="4"/>
                  <a:pt x="12" y="0"/>
                </a:cubicBezTo>
                <a:lnTo>
                  <a:pt x="588" y="0"/>
                </a:lnTo>
                <a:cubicBezTo>
                  <a:pt x="597" y="5"/>
                  <a:pt x="602" y="11"/>
                  <a:pt x="602" y="18"/>
                </a:cubicBezTo>
                <a:cubicBezTo>
                  <a:pt x="602" y="24"/>
                  <a:pt x="598" y="31"/>
                  <a:pt x="589" y="36"/>
                </a:cubicBezTo>
                <a:lnTo>
                  <a:pt x="302" y="37"/>
                </a:lnTo>
                <a:lnTo>
                  <a:pt x="14" y="37"/>
                </a:lnTo>
                <a:cubicBezTo>
                  <a:pt x="5" y="34"/>
                  <a:pt x="0" y="28"/>
                  <a:pt x="0" y="18"/>
                </a:cubicBezTo>
                <a:moveTo>
                  <a:pt x="0" y="194"/>
                </a:moveTo>
                <a:cubicBezTo>
                  <a:pt x="0" y="185"/>
                  <a:pt x="5" y="179"/>
                  <a:pt x="14" y="176"/>
                </a:cubicBezTo>
                <a:lnTo>
                  <a:pt x="589" y="176"/>
                </a:lnTo>
                <a:cubicBezTo>
                  <a:pt x="598" y="182"/>
                  <a:pt x="602" y="188"/>
                  <a:pt x="602" y="194"/>
                </a:cubicBezTo>
                <a:cubicBezTo>
                  <a:pt x="602" y="202"/>
                  <a:pt x="597" y="208"/>
                  <a:pt x="588" y="212"/>
                </a:cubicBezTo>
                <a:lnTo>
                  <a:pt x="12" y="212"/>
                </a:lnTo>
                <a:cubicBezTo>
                  <a:pt x="4"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69" name="Freeform 68"/>
          <p:cNvSpPr/>
          <p:nvPr/>
        </p:nvSpPr>
        <p:spPr>
          <a:xfrm>
            <a:off x="6303600" y="2669760"/>
            <a:ext cx="140040" cy="145080"/>
          </a:xfrm>
          <a:custGeom>
            <a:avLst/>
            <a:gdLst/>
            <a:ahLst/>
            <a:cxnLst/>
            <a:rect l="0" t="0" r="r" b="b"/>
            <a:pathLst>
              <a:path w="389" h="403">
                <a:moveTo>
                  <a:pt x="14" y="166"/>
                </a:moveTo>
                <a:cubicBezTo>
                  <a:pt x="14" y="165"/>
                  <a:pt x="16" y="139"/>
                  <a:pt x="20" y="88"/>
                </a:cubicBezTo>
                <a:cubicBezTo>
                  <a:pt x="23" y="37"/>
                  <a:pt x="25" y="11"/>
                  <a:pt x="25" y="9"/>
                </a:cubicBezTo>
                <a:lnTo>
                  <a:pt x="25" y="1"/>
                </a:lnTo>
                <a:lnTo>
                  <a:pt x="199" y="1"/>
                </a:lnTo>
                <a:cubicBezTo>
                  <a:pt x="222" y="1"/>
                  <a:pt x="247" y="1"/>
                  <a:pt x="275" y="1"/>
                </a:cubicBezTo>
                <a:cubicBezTo>
                  <a:pt x="303" y="1"/>
                  <a:pt x="321" y="1"/>
                  <a:pt x="328" y="0"/>
                </a:cubicBezTo>
                <a:cubicBezTo>
                  <a:pt x="356" y="0"/>
                  <a:pt x="373" y="1"/>
                  <a:pt x="378" y="5"/>
                </a:cubicBezTo>
                <a:cubicBezTo>
                  <a:pt x="384" y="7"/>
                  <a:pt x="386" y="14"/>
                  <a:pt x="386" y="26"/>
                </a:cubicBezTo>
                <a:cubicBezTo>
                  <a:pt x="386" y="33"/>
                  <a:pt x="386" y="37"/>
                  <a:pt x="385" y="38"/>
                </a:cubicBezTo>
                <a:cubicBezTo>
                  <a:pt x="384" y="41"/>
                  <a:pt x="345" y="94"/>
                  <a:pt x="267" y="196"/>
                </a:cubicBezTo>
                <a:cubicBezTo>
                  <a:pt x="189" y="298"/>
                  <a:pt x="149" y="351"/>
                  <a:pt x="147" y="353"/>
                </a:cubicBezTo>
                <a:lnTo>
                  <a:pt x="186" y="353"/>
                </a:lnTo>
                <a:cubicBezTo>
                  <a:pt x="200" y="353"/>
                  <a:pt x="209" y="352"/>
                  <a:pt x="214" y="352"/>
                </a:cubicBezTo>
                <a:cubicBezTo>
                  <a:pt x="219" y="352"/>
                  <a:pt x="227" y="352"/>
                  <a:pt x="240" y="351"/>
                </a:cubicBezTo>
                <a:cubicBezTo>
                  <a:pt x="253" y="349"/>
                  <a:pt x="261" y="347"/>
                  <a:pt x="265" y="344"/>
                </a:cubicBezTo>
                <a:cubicBezTo>
                  <a:pt x="269" y="341"/>
                  <a:pt x="276" y="338"/>
                  <a:pt x="286" y="333"/>
                </a:cubicBezTo>
                <a:cubicBezTo>
                  <a:pt x="296" y="329"/>
                  <a:pt x="302" y="323"/>
                  <a:pt x="306" y="314"/>
                </a:cubicBezTo>
                <a:cubicBezTo>
                  <a:pt x="309" y="306"/>
                  <a:pt x="314" y="297"/>
                  <a:pt x="319" y="287"/>
                </a:cubicBezTo>
                <a:cubicBezTo>
                  <a:pt x="323" y="278"/>
                  <a:pt x="327" y="265"/>
                  <a:pt x="328" y="249"/>
                </a:cubicBezTo>
                <a:cubicBezTo>
                  <a:pt x="331" y="233"/>
                  <a:pt x="333" y="219"/>
                  <a:pt x="333" y="208"/>
                </a:cubicBezTo>
                <a:cubicBezTo>
                  <a:pt x="333" y="207"/>
                  <a:pt x="342" y="207"/>
                  <a:pt x="361" y="207"/>
                </a:cubicBezTo>
                <a:lnTo>
                  <a:pt x="389" y="207"/>
                </a:lnTo>
                <a:lnTo>
                  <a:pt x="389" y="212"/>
                </a:lnTo>
                <a:cubicBezTo>
                  <a:pt x="388" y="214"/>
                  <a:pt x="386" y="245"/>
                  <a:pt x="381" y="305"/>
                </a:cubicBezTo>
                <a:cubicBezTo>
                  <a:pt x="376" y="366"/>
                  <a:pt x="373" y="396"/>
                  <a:pt x="373" y="397"/>
                </a:cubicBezTo>
                <a:lnTo>
                  <a:pt x="373" y="403"/>
                </a:lnTo>
                <a:lnTo>
                  <a:pt x="193" y="403"/>
                </a:lnTo>
                <a:cubicBezTo>
                  <a:pt x="72" y="403"/>
                  <a:pt x="12" y="402"/>
                  <a:pt x="10" y="401"/>
                </a:cubicBezTo>
                <a:cubicBezTo>
                  <a:pt x="3" y="398"/>
                  <a:pt x="0" y="390"/>
                  <a:pt x="0" y="378"/>
                </a:cubicBezTo>
                <a:lnTo>
                  <a:pt x="0" y="373"/>
                </a:lnTo>
                <a:cubicBezTo>
                  <a:pt x="0" y="368"/>
                  <a:pt x="2" y="363"/>
                  <a:pt x="7" y="356"/>
                </a:cubicBezTo>
                <a:cubicBezTo>
                  <a:pt x="12" y="349"/>
                  <a:pt x="25" y="331"/>
                  <a:pt x="47" y="302"/>
                </a:cubicBezTo>
                <a:cubicBezTo>
                  <a:pt x="74" y="267"/>
                  <a:pt x="98" y="235"/>
                  <a:pt x="119" y="207"/>
                </a:cubicBezTo>
                <a:lnTo>
                  <a:pt x="241" y="48"/>
                </a:lnTo>
                <a:lnTo>
                  <a:pt x="203" y="48"/>
                </a:lnTo>
                <a:cubicBezTo>
                  <a:pt x="163" y="49"/>
                  <a:pt x="134" y="53"/>
                  <a:pt x="120" y="60"/>
                </a:cubicBezTo>
                <a:cubicBezTo>
                  <a:pt x="95" y="72"/>
                  <a:pt x="80" y="95"/>
                  <a:pt x="75" y="129"/>
                </a:cubicBezTo>
                <a:cubicBezTo>
                  <a:pt x="72" y="143"/>
                  <a:pt x="70" y="157"/>
                  <a:pt x="70" y="172"/>
                </a:cubicBezTo>
                <a:cubicBezTo>
                  <a:pt x="70" y="173"/>
                  <a:pt x="61" y="174"/>
                  <a:pt x="42" y="174"/>
                </a:cubicBezTo>
                <a:lnTo>
                  <a:pt x="14" y="174"/>
                </a:lnTo>
                <a:lnTo>
                  <a:pt x="14" y="16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0" name="Freeform 69"/>
          <p:cNvSpPr/>
          <p:nvPr/>
        </p:nvSpPr>
        <p:spPr>
          <a:xfrm>
            <a:off x="6482520" y="2543040"/>
            <a:ext cx="153720" cy="153720"/>
          </a:xfrm>
          <a:custGeom>
            <a:avLst/>
            <a:gdLst/>
            <a:ahLst/>
            <a:cxnLst/>
            <a:rect l="0" t="0" r="r" b="b"/>
            <a:pathLst>
              <a:path w="427" h="427">
                <a:moveTo>
                  <a:pt x="0" y="16"/>
                </a:moveTo>
                <a:cubicBezTo>
                  <a:pt x="0" y="16"/>
                  <a:pt x="0" y="15"/>
                  <a:pt x="0" y="13"/>
                </a:cubicBezTo>
                <a:cubicBezTo>
                  <a:pt x="0" y="10"/>
                  <a:pt x="1" y="8"/>
                  <a:pt x="3" y="6"/>
                </a:cubicBezTo>
                <a:cubicBezTo>
                  <a:pt x="4" y="4"/>
                  <a:pt x="6" y="2"/>
                  <a:pt x="7" y="1"/>
                </a:cubicBezTo>
                <a:cubicBezTo>
                  <a:pt x="8" y="0"/>
                  <a:pt x="9" y="0"/>
                  <a:pt x="10" y="0"/>
                </a:cubicBezTo>
                <a:lnTo>
                  <a:pt x="418" y="0"/>
                </a:lnTo>
                <a:cubicBezTo>
                  <a:pt x="424" y="3"/>
                  <a:pt x="427" y="8"/>
                  <a:pt x="427" y="13"/>
                </a:cubicBezTo>
                <a:cubicBezTo>
                  <a:pt x="427" y="18"/>
                  <a:pt x="424" y="22"/>
                  <a:pt x="418" y="25"/>
                </a:cubicBezTo>
                <a:lnTo>
                  <a:pt x="227" y="25"/>
                </a:lnTo>
                <a:lnTo>
                  <a:pt x="227" y="418"/>
                </a:lnTo>
                <a:cubicBezTo>
                  <a:pt x="224" y="423"/>
                  <a:pt x="220" y="426"/>
                  <a:pt x="215" y="427"/>
                </a:cubicBezTo>
                <a:cubicBezTo>
                  <a:pt x="214" y="427"/>
                  <a:pt x="212" y="427"/>
                  <a:pt x="211" y="427"/>
                </a:cubicBezTo>
                <a:cubicBezTo>
                  <a:pt x="210" y="426"/>
                  <a:pt x="209" y="426"/>
                  <a:pt x="208" y="425"/>
                </a:cubicBezTo>
                <a:cubicBezTo>
                  <a:pt x="207" y="425"/>
                  <a:pt x="206" y="424"/>
                  <a:pt x="205" y="423"/>
                </a:cubicBezTo>
                <a:cubicBezTo>
                  <a:pt x="204" y="423"/>
                  <a:pt x="204" y="422"/>
                  <a:pt x="204" y="421"/>
                </a:cubicBezTo>
                <a:cubicBezTo>
                  <a:pt x="204" y="421"/>
                  <a:pt x="204" y="420"/>
                  <a:pt x="203" y="419"/>
                </a:cubicBezTo>
                <a:cubicBezTo>
                  <a:pt x="202" y="418"/>
                  <a:pt x="201" y="417"/>
                  <a:pt x="201" y="417"/>
                </a:cubicBezTo>
                <a:lnTo>
                  <a:pt x="201" y="25"/>
                </a:lnTo>
                <a:lnTo>
                  <a:pt x="10" y="25"/>
                </a:lnTo>
                <a:cubicBezTo>
                  <a:pt x="10" y="25"/>
                  <a:pt x="9" y="25"/>
                  <a:pt x="8" y="24"/>
                </a:cubicBezTo>
                <a:cubicBezTo>
                  <a:pt x="6" y="23"/>
                  <a:pt x="5" y="22"/>
                  <a:pt x="3" y="20"/>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1" name="Freeform 70"/>
          <p:cNvSpPr/>
          <p:nvPr/>
        </p:nvSpPr>
        <p:spPr>
          <a:xfrm>
            <a:off x="6672600" y="2591640"/>
            <a:ext cx="370800" cy="225360"/>
          </a:xfrm>
          <a:custGeom>
            <a:avLst/>
            <a:gdLst/>
            <a:ahLst/>
            <a:cxnLst/>
            <a:rect l="0" t="0" r="r" b="b"/>
            <a:pathLst>
              <a:path w="1030" h="626">
                <a:moveTo>
                  <a:pt x="806" y="0"/>
                </a:moveTo>
                <a:lnTo>
                  <a:pt x="929" y="2"/>
                </a:lnTo>
                <a:cubicBezTo>
                  <a:pt x="983" y="2"/>
                  <a:pt x="1015" y="1"/>
                  <a:pt x="1024" y="0"/>
                </a:cubicBezTo>
                <a:lnTo>
                  <a:pt x="1030" y="0"/>
                </a:lnTo>
                <a:lnTo>
                  <a:pt x="1030" y="56"/>
                </a:lnTo>
                <a:lnTo>
                  <a:pt x="948" y="56"/>
                </a:lnTo>
                <a:lnTo>
                  <a:pt x="843" y="330"/>
                </a:lnTo>
                <a:cubicBezTo>
                  <a:pt x="827" y="373"/>
                  <a:pt x="810" y="418"/>
                  <a:pt x="792" y="465"/>
                </a:cubicBezTo>
                <a:cubicBezTo>
                  <a:pt x="774" y="513"/>
                  <a:pt x="760" y="548"/>
                  <a:pt x="751" y="572"/>
                </a:cubicBezTo>
                <a:cubicBezTo>
                  <a:pt x="742" y="595"/>
                  <a:pt x="738" y="608"/>
                  <a:pt x="737" y="610"/>
                </a:cubicBezTo>
                <a:cubicBezTo>
                  <a:pt x="734" y="617"/>
                  <a:pt x="730" y="621"/>
                  <a:pt x="725" y="624"/>
                </a:cubicBezTo>
                <a:cubicBezTo>
                  <a:pt x="722" y="626"/>
                  <a:pt x="714" y="626"/>
                  <a:pt x="701" y="626"/>
                </a:cubicBezTo>
                <a:lnTo>
                  <a:pt x="695" y="626"/>
                </a:lnTo>
                <a:cubicBezTo>
                  <a:pt x="686" y="626"/>
                  <a:pt x="680" y="626"/>
                  <a:pt x="676" y="624"/>
                </a:cubicBezTo>
                <a:cubicBezTo>
                  <a:pt x="673" y="623"/>
                  <a:pt x="670" y="619"/>
                  <a:pt x="665" y="610"/>
                </a:cubicBezTo>
                <a:cubicBezTo>
                  <a:pt x="665" y="609"/>
                  <a:pt x="661" y="601"/>
                  <a:pt x="655" y="584"/>
                </a:cubicBezTo>
                <a:cubicBezTo>
                  <a:pt x="648" y="567"/>
                  <a:pt x="639" y="542"/>
                  <a:pt x="626" y="509"/>
                </a:cubicBezTo>
                <a:cubicBezTo>
                  <a:pt x="613" y="476"/>
                  <a:pt x="601" y="444"/>
                  <a:pt x="590" y="413"/>
                </a:cubicBezTo>
                <a:lnTo>
                  <a:pt x="516" y="220"/>
                </a:lnTo>
                <a:lnTo>
                  <a:pt x="441" y="413"/>
                </a:lnTo>
                <a:cubicBezTo>
                  <a:pt x="425" y="455"/>
                  <a:pt x="408" y="500"/>
                  <a:pt x="389" y="548"/>
                </a:cubicBezTo>
                <a:cubicBezTo>
                  <a:pt x="376" y="584"/>
                  <a:pt x="368" y="605"/>
                  <a:pt x="365" y="611"/>
                </a:cubicBezTo>
                <a:cubicBezTo>
                  <a:pt x="362" y="618"/>
                  <a:pt x="358" y="622"/>
                  <a:pt x="354" y="624"/>
                </a:cubicBezTo>
                <a:cubicBezTo>
                  <a:pt x="351" y="626"/>
                  <a:pt x="343" y="626"/>
                  <a:pt x="330" y="626"/>
                </a:cubicBezTo>
                <a:lnTo>
                  <a:pt x="321" y="626"/>
                </a:lnTo>
                <a:cubicBezTo>
                  <a:pt x="307" y="626"/>
                  <a:pt x="298" y="621"/>
                  <a:pt x="294" y="610"/>
                </a:cubicBezTo>
                <a:cubicBezTo>
                  <a:pt x="294" y="609"/>
                  <a:pt x="289" y="596"/>
                  <a:pt x="280" y="573"/>
                </a:cubicBezTo>
                <a:cubicBezTo>
                  <a:pt x="271" y="549"/>
                  <a:pt x="257" y="514"/>
                  <a:pt x="239" y="465"/>
                </a:cubicBezTo>
                <a:cubicBezTo>
                  <a:pt x="220" y="417"/>
                  <a:pt x="203" y="372"/>
                  <a:pt x="187" y="330"/>
                </a:cubicBezTo>
                <a:lnTo>
                  <a:pt x="83" y="56"/>
                </a:lnTo>
                <a:lnTo>
                  <a:pt x="0" y="56"/>
                </a:lnTo>
                <a:lnTo>
                  <a:pt x="0" y="0"/>
                </a:lnTo>
                <a:lnTo>
                  <a:pt x="10" y="0"/>
                </a:lnTo>
                <a:cubicBezTo>
                  <a:pt x="16" y="1"/>
                  <a:pt x="60" y="2"/>
                  <a:pt x="144" y="2"/>
                </a:cubicBezTo>
                <a:cubicBezTo>
                  <a:pt x="233" y="2"/>
                  <a:pt x="285" y="1"/>
                  <a:pt x="299" y="0"/>
                </a:cubicBezTo>
                <a:lnTo>
                  <a:pt x="311" y="0"/>
                </a:lnTo>
                <a:lnTo>
                  <a:pt x="311" y="56"/>
                </a:lnTo>
                <a:lnTo>
                  <a:pt x="270" y="56"/>
                </a:lnTo>
                <a:cubicBezTo>
                  <a:pt x="243" y="56"/>
                  <a:pt x="230" y="56"/>
                  <a:pt x="230" y="57"/>
                </a:cubicBezTo>
                <a:lnTo>
                  <a:pt x="373" y="432"/>
                </a:lnTo>
                <a:lnTo>
                  <a:pt x="429" y="286"/>
                </a:lnTo>
                <a:lnTo>
                  <a:pt x="485" y="140"/>
                </a:lnTo>
                <a:lnTo>
                  <a:pt x="453" y="56"/>
                </a:lnTo>
                <a:lnTo>
                  <a:pt x="370" y="56"/>
                </a:lnTo>
                <a:lnTo>
                  <a:pt x="370" y="0"/>
                </a:lnTo>
                <a:lnTo>
                  <a:pt x="380" y="0"/>
                </a:lnTo>
                <a:cubicBezTo>
                  <a:pt x="386" y="1"/>
                  <a:pt x="430" y="2"/>
                  <a:pt x="515" y="2"/>
                </a:cubicBezTo>
                <a:cubicBezTo>
                  <a:pt x="604" y="2"/>
                  <a:pt x="656" y="1"/>
                  <a:pt x="670" y="0"/>
                </a:cubicBezTo>
                <a:lnTo>
                  <a:pt x="682" y="0"/>
                </a:lnTo>
                <a:lnTo>
                  <a:pt x="682" y="56"/>
                </a:lnTo>
                <a:lnTo>
                  <a:pt x="641" y="56"/>
                </a:lnTo>
                <a:cubicBezTo>
                  <a:pt x="614" y="56"/>
                  <a:pt x="601" y="56"/>
                  <a:pt x="601" y="57"/>
                </a:cubicBezTo>
                <a:lnTo>
                  <a:pt x="744" y="432"/>
                </a:lnTo>
                <a:cubicBezTo>
                  <a:pt x="745" y="432"/>
                  <a:pt x="769" y="369"/>
                  <a:pt x="816" y="244"/>
                </a:cubicBezTo>
                <a:cubicBezTo>
                  <a:pt x="864" y="119"/>
                  <a:pt x="888" y="56"/>
                  <a:pt x="888" y="56"/>
                </a:cubicBezTo>
                <a:lnTo>
                  <a:pt x="797" y="56"/>
                </a:lnTo>
                <a:lnTo>
                  <a:pt x="797" y="0"/>
                </a:lnTo>
                <a:lnTo>
                  <a:pt x="806"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2" name="Freeform 71"/>
          <p:cNvSpPr/>
          <p:nvPr/>
        </p:nvSpPr>
        <p:spPr>
          <a:xfrm>
            <a:off x="7063560" y="2668320"/>
            <a:ext cx="186120" cy="209520"/>
          </a:xfrm>
          <a:custGeom>
            <a:avLst/>
            <a:gdLst/>
            <a:ahLst/>
            <a:cxnLst/>
            <a:rect l="0" t="0" r="r" b="b"/>
            <a:pathLst>
              <a:path w="517" h="582">
                <a:moveTo>
                  <a:pt x="0" y="207"/>
                </a:moveTo>
                <a:cubicBezTo>
                  <a:pt x="0" y="175"/>
                  <a:pt x="5" y="147"/>
                  <a:pt x="15" y="122"/>
                </a:cubicBezTo>
                <a:cubicBezTo>
                  <a:pt x="24" y="98"/>
                  <a:pt x="37" y="78"/>
                  <a:pt x="52" y="63"/>
                </a:cubicBezTo>
                <a:cubicBezTo>
                  <a:pt x="67" y="48"/>
                  <a:pt x="84" y="35"/>
                  <a:pt x="103" y="26"/>
                </a:cubicBezTo>
                <a:cubicBezTo>
                  <a:pt x="122" y="16"/>
                  <a:pt x="140" y="10"/>
                  <a:pt x="156" y="6"/>
                </a:cubicBezTo>
                <a:cubicBezTo>
                  <a:pt x="173" y="2"/>
                  <a:pt x="189" y="1"/>
                  <a:pt x="204" y="1"/>
                </a:cubicBezTo>
                <a:cubicBezTo>
                  <a:pt x="268" y="1"/>
                  <a:pt x="317" y="20"/>
                  <a:pt x="354" y="57"/>
                </a:cubicBezTo>
                <a:lnTo>
                  <a:pt x="362" y="66"/>
                </a:lnTo>
                <a:lnTo>
                  <a:pt x="404" y="0"/>
                </a:lnTo>
                <a:lnTo>
                  <a:pt x="454" y="0"/>
                </a:lnTo>
                <a:lnTo>
                  <a:pt x="454" y="526"/>
                </a:lnTo>
                <a:lnTo>
                  <a:pt x="517" y="526"/>
                </a:lnTo>
                <a:lnTo>
                  <a:pt x="517" y="582"/>
                </a:lnTo>
                <a:lnTo>
                  <a:pt x="509" y="582"/>
                </a:lnTo>
                <a:cubicBezTo>
                  <a:pt x="498" y="580"/>
                  <a:pt x="460" y="579"/>
                  <a:pt x="396" y="579"/>
                </a:cubicBezTo>
                <a:cubicBezTo>
                  <a:pt x="326" y="579"/>
                  <a:pt x="289" y="580"/>
                  <a:pt x="284" y="582"/>
                </a:cubicBezTo>
                <a:lnTo>
                  <a:pt x="276" y="582"/>
                </a:lnTo>
                <a:lnTo>
                  <a:pt x="276" y="526"/>
                </a:lnTo>
                <a:lnTo>
                  <a:pt x="338" y="526"/>
                </a:lnTo>
                <a:lnTo>
                  <a:pt x="338" y="368"/>
                </a:lnTo>
                <a:cubicBezTo>
                  <a:pt x="337" y="369"/>
                  <a:pt x="333" y="371"/>
                  <a:pt x="327" y="375"/>
                </a:cubicBezTo>
                <a:cubicBezTo>
                  <a:pt x="321" y="379"/>
                  <a:pt x="316" y="382"/>
                  <a:pt x="313" y="383"/>
                </a:cubicBezTo>
                <a:cubicBezTo>
                  <a:pt x="309" y="385"/>
                  <a:pt x="304" y="387"/>
                  <a:pt x="298" y="391"/>
                </a:cubicBezTo>
                <a:cubicBezTo>
                  <a:pt x="292" y="396"/>
                  <a:pt x="286" y="398"/>
                  <a:pt x="280" y="400"/>
                </a:cubicBezTo>
                <a:cubicBezTo>
                  <a:pt x="274" y="401"/>
                  <a:pt x="267" y="403"/>
                  <a:pt x="259" y="405"/>
                </a:cubicBezTo>
                <a:cubicBezTo>
                  <a:pt x="252" y="407"/>
                  <a:pt x="243" y="409"/>
                  <a:pt x="234" y="409"/>
                </a:cubicBezTo>
                <a:cubicBezTo>
                  <a:pt x="225" y="410"/>
                  <a:pt x="215" y="411"/>
                  <a:pt x="204" y="411"/>
                </a:cubicBezTo>
                <a:cubicBezTo>
                  <a:pt x="143" y="411"/>
                  <a:pt x="93" y="393"/>
                  <a:pt x="56" y="355"/>
                </a:cubicBezTo>
                <a:cubicBezTo>
                  <a:pt x="19" y="318"/>
                  <a:pt x="0" y="269"/>
                  <a:pt x="0" y="207"/>
                </a:cubicBezTo>
                <a:moveTo>
                  <a:pt x="226" y="364"/>
                </a:moveTo>
                <a:cubicBezTo>
                  <a:pt x="275" y="364"/>
                  <a:pt x="314" y="340"/>
                  <a:pt x="343" y="291"/>
                </a:cubicBezTo>
                <a:lnTo>
                  <a:pt x="343" y="134"/>
                </a:lnTo>
                <a:lnTo>
                  <a:pt x="339" y="124"/>
                </a:lnTo>
                <a:cubicBezTo>
                  <a:pt x="330" y="103"/>
                  <a:pt x="317" y="85"/>
                  <a:pt x="300" y="71"/>
                </a:cubicBezTo>
                <a:cubicBezTo>
                  <a:pt x="283" y="57"/>
                  <a:pt x="262" y="49"/>
                  <a:pt x="240" y="49"/>
                </a:cubicBezTo>
                <a:cubicBezTo>
                  <a:pt x="227" y="49"/>
                  <a:pt x="216" y="51"/>
                  <a:pt x="203" y="56"/>
                </a:cubicBezTo>
                <a:cubicBezTo>
                  <a:pt x="192" y="60"/>
                  <a:pt x="180" y="68"/>
                  <a:pt x="169" y="79"/>
                </a:cubicBezTo>
                <a:cubicBezTo>
                  <a:pt x="158" y="91"/>
                  <a:pt x="148" y="107"/>
                  <a:pt x="141" y="128"/>
                </a:cubicBezTo>
                <a:cubicBezTo>
                  <a:pt x="134" y="149"/>
                  <a:pt x="130" y="175"/>
                  <a:pt x="130" y="206"/>
                </a:cubicBezTo>
                <a:cubicBezTo>
                  <a:pt x="130" y="264"/>
                  <a:pt x="140" y="304"/>
                  <a:pt x="159" y="328"/>
                </a:cubicBezTo>
                <a:cubicBezTo>
                  <a:pt x="178" y="352"/>
                  <a:pt x="200" y="364"/>
                  <a:pt x="226" y="36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3" name="Freeform 72"/>
          <p:cNvSpPr/>
          <p:nvPr/>
        </p:nvSpPr>
        <p:spPr>
          <a:xfrm>
            <a:off x="6785640" y="3114000"/>
            <a:ext cx="250560" cy="222480"/>
          </a:xfrm>
          <a:custGeom>
            <a:avLst/>
            <a:gdLst/>
            <a:ahLst/>
            <a:cxnLst/>
            <a:rect l="0" t="0" r="r" b="b"/>
            <a:pathLst>
              <a:path w="696" h="618">
                <a:moveTo>
                  <a:pt x="229" y="50"/>
                </a:moveTo>
                <a:cubicBezTo>
                  <a:pt x="229" y="46"/>
                  <a:pt x="212" y="43"/>
                  <a:pt x="178" y="42"/>
                </a:cubicBezTo>
                <a:cubicBezTo>
                  <a:pt x="164" y="42"/>
                  <a:pt x="155" y="41"/>
                  <a:pt x="151" y="41"/>
                </a:cubicBezTo>
                <a:cubicBezTo>
                  <a:pt x="147" y="40"/>
                  <a:pt x="144" y="37"/>
                  <a:pt x="144" y="33"/>
                </a:cubicBezTo>
                <a:cubicBezTo>
                  <a:pt x="144" y="28"/>
                  <a:pt x="146" y="22"/>
                  <a:pt x="148" y="15"/>
                </a:cubicBezTo>
                <a:cubicBezTo>
                  <a:pt x="150" y="7"/>
                  <a:pt x="153" y="3"/>
                  <a:pt x="154" y="1"/>
                </a:cubicBezTo>
                <a:cubicBezTo>
                  <a:pt x="156" y="0"/>
                  <a:pt x="215" y="0"/>
                  <a:pt x="335" y="0"/>
                </a:cubicBezTo>
                <a:cubicBezTo>
                  <a:pt x="435" y="1"/>
                  <a:pt x="492" y="1"/>
                  <a:pt x="504" y="1"/>
                </a:cubicBezTo>
                <a:cubicBezTo>
                  <a:pt x="516" y="1"/>
                  <a:pt x="528" y="3"/>
                  <a:pt x="540" y="6"/>
                </a:cubicBezTo>
                <a:cubicBezTo>
                  <a:pt x="583" y="17"/>
                  <a:pt x="620" y="40"/>
                  <a:pt x="650" y="78"/>
                </a:cubicBezTo>
                <a:cubicBezTo>
                  <a:pt x="680" y="115"/>
                  <a:pt x="695" y="165"/>
                  <a:pt x="696" y="228"/>
                </a:cubicBezTo>
                <a:cubicBezTo>
                  <a:pt x="696" y="322"/>
                  <a:pt x="664" y="407"/>
                  <a:pt x="599" y="481"/>
                </a:cubicBezTo>
                <a:cubicBezTo>
                  <a:pt x="535" y="556"/>
                  <a:pt x="459" y="601"/>
                  <a:pt x="372" y="615"/>
                </a:cubicBezTo>
                <a:lnTo>
                  <a:pt x="359" y="617"/>
                </a:lnTo>
                <a:lnTo>
                  <a:pt x="183" y="618"/>
                </a:lnTo>
                <a:lnTo>
                  <a:pt x="83" y="618"/>
                </a:lnTo>
                <a:lnTo>
                  <a:pt x="35" y="618"/>
                </a:lnTo>
                <a:cubicBezTo>
                  <a:pt x="21" y="618"/>
                  <a:pt x="11" y="617"/>
                  <a:pt x="7" y="616"/>
                </a:cubicBezTo>
                <a:cubicBezTo>
                  <a:pt x="3" y="615"/>
                  <a:pt x="1" y="612"/>
                  <a:pt x="0" y="608"/>
                </a:cubicBezTo>
                <a:cubicBezTo>
                  <a:pt x="0" y="607"/>
                  <a:pt x="1" y="602"/>
                  <a:pt x="3" y="595"/>
                </a:cubicBezTo>
                <a:cubicBezTo>
                  <a:pt x="5" y="585"/>
                  <a:pt x="8" y="580"/>
                  <a:pt x="10" y="579"/>
                </a:cubicBezTo>
                <a:cubicBezTo>
                  <a:pt x="12" y="578"/>
                  <a:pt x="19" y="577"/>
                  <a:pt x="31" y="576"/>
                </a:cubicBezTo>
                <a:cubicBezTo>
                  <a:pt x="47" y="576"/>
                  <a:pt x="65" y="575"/>
                  <a:pt x="85" y="573"/>
                </a:cubicBezTo>
                <a:cubicBezTo>
                  <a:pt x="93" y="572"/>
                  <a:pt x="99" y="568"/>
                  <a:pt x="102" y="563"/>
                </a:cubicBezTo>
                <a:cubicBezTo>
                  <a:pt x="104" y="560"/>
                  <a:pt x="125" y="477"/>
                  <a:pt x="167" y="312"/>
                </a:cubicBezTo>
                <a:cubicBezTo>
                  <a:pt x="208" y="146"/>
                  <a:pt x="229" y="59"/>
                  <a:pt x="229" y="50"/>
                </a:cubicBezTo>
                <a:moveTo>
                  <a:pt x="606" y="193"/>
                </a:moveTo>
                <a:cubicBezTo>
                  <a:pt x="606" y="170"/>
                  <a:pt x="602" y="150"/>
                  <a:pt x="596" y="132"/>
                </a:cubicBezTo>
                <a:cubicBezTo>
                  <a:pt x="589" y="114"/>
                  <a:pt x="581" y="100"/>
                  <a:pt x="572" y="89"/>
                </a:cubicBezTo>
                <a:cubicBezTo>
                  <a:pt x="563" y="79"/>
                  <a:pt x="552" y="71"/>
                  <a:pt x="539" y="63"/>
                </a:cubicBezTo>
                <a:cubicBezTo>
                  <a:pt x="526" y="56"/>
                  <a:pt x="514" y="51"/>
                  <a:pt x="504" y="49"/>
                </a:cubicBezTo>
                <a:cubicBezTo>
                  <a:pt x="494" y="46"/>
                  <a:pt x="483" y="44"/>
                  <a:pt x="472" y="43"/>
                </a:cubicBezTo>
                <a:cubicBezTo>
                  <a:pt x="471" y="43"/>
                  <a:pt x="467" y="43"/>
                  <a:pt x="460" y="43"/>
                </a:cubicBezTo>
                <a:cubicBezTo>
                  <a:pt x="452" y="43"/>
                  <a:pt x="444" y="43"/>
                  <a:pt x="433" y="43"/>
                </a:cubicBezTo>
                <a:cubicBezTo>
                  <a:pt x="423" y="43"/>
                  <a:pt x="413" y="42"/>
                  <a:pt x="404" y="42"/>
                </a:cubicBezTo>
                <a:lnTo>
                  <a:pt x="365" y="42"/>
                </a:lnTo>
                <a:cubicBezTo>
                  <a:pt x="338" y="42"/>
                  <a:pt x="323" y="45"/>
                  <a:pt x="320" y="51"/>
                </a:cubicBezTo>
                <a:cubicBezTo>
                  <a:pt x="318" y="53"/>
                  <a:pt x="296" y="140"/>
                  <a:pt x="253" y="312"/>
                </a:cubicBezTo>
                <a:cubicBezTo>
                  <a:pt x="210" y="483"/>
                  <a:pt x="189" y="569"/>
                  <a:pt x="189" y="571"/>
                </a:cubicBezTo>
                <a:cubicBezTo>
                  <a:pt x="189" y="573"/>
                  <a:pt x="192" y="574"/>
                  <a:pt x="199" y="574"/>
                </a:cubicBezTo>
                <a:cubicBezTo>
                  <a:pt x="205" y="574"/>
                  <a:pt x="228" y="575"/>
                  <a:pt x="269" y="575"/>
                </a:cubicBezTo>
                <a:cubicBezTo>
                  <a:pt x="272" y="575"/>
                  <a:pt x="278" y="575"/>
                  <a:pt x="286" y="575"/>
                </a:cubicBezTo>
                <a:cubicBezTo>
                  <a:pt x="295" y="575"/>
                  <a:pt x="302" y="576"/>
                  <a:pt x="308" y="576"/>
                </a:cubicBezTo>
                <a:cubicBezTo>
                  <a:pt x="384" y="576"/>
                  <a:pt x="446" y="551"/>
                  <a:pt x="496" y="502"/>
                </a:cubicBezTo>
                <a:cubicBezTo>
                  <a:pt x="517" y="480"/>
                  <a:pt x="535" y="455"/>
                  <a:pt x="549" y="426"/>
                </a:cubicBezTo>
                <a:cubicBezTo>
                  <a:pt x="563" y="397"/>
                  <a:pt x="576" y="359"/>
                  <a:pt x="588" y="312"/>
                </a:cubicBezTo>
                <a:cubicBezTo>
                  <a:pt x="600" y="263"/>
                  <a:pt x="606" y="224"/>
                  <a:pt x="606" y="19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4" name="Freeform 73"/>
          <p:cNvSpPr/>
          <p:nvPr/>
        </p:nvSpPr>
        <p:spPr>
          <a:xfrm>
            <a:off x="6521040" y="3040560"/>
            <a:ext cx="254160" cy="325440"/>
          </a:xfrm>
          <a:custGeom>
            <a:avLst/>
            <a:gdLst/>
            <a:ahLst/>
            <a:cxnLst/>
            <a:rect l="0" t="0" r="r" b="b"/>
            <a:pathLst>
              <a:path w="706" h="904">
                <a:moveTo>
                  <a:pt x="21" y="563"/>
                </a:moveTo>
                <a:cubicBezTo>
                  <a:pt x="17" y="563"/>
                  <a:pt x="13" y="560"/>
                  <a:pt x="8" y="555"/>
                </a:cubicBezTo>
                <a:cubicBezTo>
                  <a:pt x="4" y="551"/>
                  <a:pt x="1" y="546"/>
                  <a:pt x="0" y="543"/>
                </a:cubicBezTo>
                <a:cubicBezTo>
                  <a:pt x="0" y="539"/>
                  <a:pt x="9" y="530"/>
                  <a:pt x="28" y="516"/>
                </a:cubicBezTo>
                <a:cubicBezTo>
                  <a:pt x="47" y="501"/>
                  <a:pt x="67" y="486"/>
                  <a:pt x="88" y="471"/>
                </a:cubicBezTo>
                <a:cubicBezTo>
                  <a:pt x="108" y="455"/>
                  <a:pt x="120" y="446"/>
                  <a:pt x="122" y="444"/>
                </a:cubicBezTo>
                <a:cubicBezTo>
                  <a:pt x="123" y="443"/>
                  <a:pt x="125" y="443"/>
                  <a:pt x="127" y="443"/>
                </a:cubicBezTo>
                <a:cubicBezTo>
                  <a:pt x="131" y="443"/>
                  <a:pt x="135" y="448"/>
                  <a:pt x="140" y="458"/>
                </a:cubicBezTo>
                <a:cubicBezTo>
                  <a:pt x="145" y="468"/>
                  <a:pt x="161" y="503"/>
                  <a:pt x="189" y="563"/>
                </a:cubicBezTo>
                <a:cubicBezTo>
                  <a:pt x="200" y="589"/>
                  <a:pt x="210" y="610"/>
                  <a:pt x="217" y="626"/>
                </a:cubicBezTo>
                <a:lnTo>
                  <a:pt x="294" y="793"/>
                </a:lnTo>
                <a:cubicBezTo>
                  <a:pt x="294" y="793"/>
                  <a:pt x="325" y="729"/>
                  <a:pt x="387" y="601"/>
                </a:cubicBezTo>
                <a:cubicBezTo>
                  <a:pt x="449" y="472"/>
                  <a:pt x="511" y="343"/>
                  <a:pt x="574" y="213"/>
                </a:cubicBezTo>
                <a:cubicBezTo>
                  <a:pt x="636" y="82"/>
                  <a:pt x="669" y="16"/>
                  <a:pt x="671" y="13"/>
                </a:cubicBezTo>
                <a:cubicBezTo>
                  <a:pt x="675" y="4"/>
                  <a:pt x="681" y="0"/>
                  <a:pt x="689" y="0"/>
                </a:cubicBezTo>
                <a:cubicBezTo>
                  <a:pt x="693" y="0"/>
                  <a:pt x="697" y="2"/>
                  <a:pt x="700" y="6"/>
                </a:cubicBezTo>
                <a:cubicBezTo>
                  <a:pt x="703" y="9"/>
                  <a:pt x="705" y="13"/>
                  <a:pt x="706" y="16"/>
                </a:cubicBezTo>
                <a:lnTo>
                  <a:pt x="706" y="22"/>
                </a:lnTo>
                <a:lnTo>
                  <a:pt x="495" y="459"/>
                </a:lnTo>
                <a:lnTo>
                  <a:pt x="283" y="897"/>
                </a:lnTo>
                <a:cubicBezTo>
                  <a:pt x="280" y="902"/>
                  <a:pt x="275" y="904"/>
                  <a:pt x="266" y="904"/>
                </a:cubicBezTo>
                <a:cubicBezTo>
                  <a:pt x="260" y="904"/>
                  <a:pt x="257" y="903"/>
                  <a:pt x="255" y="901"/>
                </a:cubicBezTo>
                <a:cubicBezTo>
                  <a:pt x="254" y="900"/>
                  <a:pt x="224" y="836"/>
                  <a:pt x="166" y="710"/>
                </a:cubicBezTo>
                <a:lnTo>
                  <a:pt x="80" y="520"/>
                </a:lnTo>
                <a:lnTo>
                  <a:pt x="65" y="530"/>
                </a:lnTo>
                <a:cubicBezTo>
                  <a:pt x="56" y="537"/>
                  <a:pt x="47" y="545"/>
                  <a:pt x="37" y="552"/>
                </a:cubicBezTo>
                <a:cubicBezTo>
                  <a:pt x="28" y="559"/>
                  <a:pt x="22" y="563"/>
                  <a:pt x="21" y="56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5" name="Freeform 74"/>
          <p:cNvSpPr/>
          <p:nvPr/>
        </p:nvSpPr>
        <p:spPr>
          <a:xfrm>
            <a:off x="6774840" y="3040560"/>
            <a:ext cx="269640" cy="19800"/>
          </a:xfrm>
          <a:custGeom>
            <a:avLst/>
            <a:gdLst/>
            <a:ahLst/>
            <a:cxnLst/>
            <a:rect l="0" t="0" r="r" b="b"/>
            <a:pathLst>
              <a:path w="749" h="55">
                <a:moveTo>
                  <a:pt x="0" y="0"/>
                </a:moveTo>
                <a:lnTo>
                  <a:pt x="749" y="0"/>
                </a:lnTo>
                <a:lnTo>
                  <a:pt x="749"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6" name="Freeform 75"/>
          <p:cNvSpPr/>
          <p:nvPr/>
        </p:nvSpPr>
        <p:spPr>
          <a:xfrm>
            <a:off x="6260760" y="2943000"/>
            <a:ext cx="1020600" cy="19800"/>
          </a:xfrm>
          <a:custGeom>
            <a:avLst/>
            <a:gdLst/>
            <a:ahLst/>
            <a:cxnLst/>
            <a:rect l="0" t="0" r="r" b="b"/>
            <a:pathLst>
              <a:path w="2835" h="55">
                <a:moveTo>
                  <a:pt x="0" y="0"/>
                </a:moveTo>
                <a:lnTo>
                  <a:pt x="2835" y="0"/>
                </a:lnTo>
                <a:lnTo>
                  <a:pt x="2835"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7" name="Freeform 76"/>
          <p:cNvSpPr/>
          <p:nvPr/>
        </p:nvSpPr>
        <p:spPr>
          <a:xfrm>
            <a:off x="1028520" y="3686040"/>
            <a:ext cx="105120" cy="105120"/>
          </a:xfrm>
          <a:custGeom>
            <a:avLst/>
            <a:gdLst/>
            <a:ahLst/>
            <a:cxnLst/>
            <a:rect l="0" t="0" r="r" b="b"/>
            <a:pathLst>
              <a:path w="292" h="292">
                <a:moveTo>
                  <a:pt x="292" y="146"/>
                </a:moveTo>
                <a:cubicBezTo>
                  <a:pt x="292" y="156"/>
                  <a:pt x="291" y="165"/>
                  <a:pt x="289" y="175"/>
                </a:cubicBezTo>
                <a:cubicBezTo>
                  <a:pt x="287" y="184"/>
                  <a:pt x="285" y="193"/>
                  <a:pt x="281" y="202"/>
                </a:cubicBezTo>
                <a:cubicBezTo>
                  <a:pt x="277" y="211"/>
                  <a:pt x="273" y="219"/>
                  <a:pt x="268" y="227"/>
                </a:cubicBezTo>
                <a:cubicBezTo>
                  <a:pt x="262" y="235"/>
                  <a:pt x="256" y="243"/>
                  <a:pt x="249" y="249"/>
                </a:cubicBezTo>
                <a:cubicBezTo>
                  <a:pt x="243" y="256"/>
                  <a:pt x="235" y="262"/>
                  <a:pt x="227" y="267"/>
                </a:cubicBezTo>
                <a:cubicBezTo>
                  <a:pt x="219" y="273"/>
                  <a:pt x="211" y="277"/>
                  <a:pt x="202" y="281"/>
                </a:cubicBezTo>
                <a:cubicBezTo>
                  <a:pt x="192" y="284"/>
                  <a:pt x="183" y="287"/>
                  <a:pt x="174" y="289"/>
                </a:cubicBezTo>
                <a:cubicBezTo>
                  <a:pt x="165" y="291"/>
                  <a:pt x="155" y="292"/>
                  <a:pt x="146" y="292"/>
                </a:cubicBezTo>
                <a:cubicBezTo>
                  <a:pt x="136" y="292"/>
                  <a:pt x="127" y="291"/>
                  <a:pt x="117" y="289"/>
                </a:cubicBezTo>
                <a:cubicBezTo>
                  <a:pt x="108" y="287"/>
                  <a:pt x="99" y="284"/>
                  <a:pt x="90" y="281"/>
                </a:cubicBezTo>
                <a:cubicBezTo>
                  <a:pt x="81" y="277"/>
                  <a:pt x="73" y="273"/>
                  <a:pt x="65" y="267"/>
                </a:cubicBezTo>
                <a:cubicBezTo>
                  <a:pt x="57" y="262"/>
                  <a:pt x="49" y="256"/>
                  <a:pt x="43" y="249"/>
                </a:cubicBezTo>
                <a:cubicBezTo>
                  <a:pt x="36" y="243"/>
                  <a:pt x="30" y="235"/>
                  <a:pt x="25" y="227"/>
                </a:cubicBezTo>
                <a:cubicBezTo>
                  <a:pt x="19" y="219"/>
                  <a:pt x="15" y="211"/>
                  <a:pt x="11" y="202"/>
                </a:cubicBezTo>
                <a:cubicBezTo>
                  <a:pt x="7" y="193"/>
                  <a:pt x="5" y="184"/>
                  <a:pt x="3" y="175"/>
                </a:cubicBezTo>
                <a:cubicBezTo>
                  <a:pt x="1" y="165"/>
                  <a:pt x="0" y="156"/>
                  <a:pt x="0" y="146"/>
                </a:cubicBezTo>
                <a:cubicBezTo>
                  <a:pt x="0" y="137"/>
                  <a:pt x="1" y="127"/>
                  <a:pt x="3" y="118"/>
                </a:cubicBezTo>
                <a:cubicBezTo>
                  <a:pt x="5" y="109"/>
                  <a:pt x="7" y="100"/>
                  <a:pt x="11" y="90"/>
                </a:cubicBezTo>
                <a:cubicBezTo>
                  <a:pt x="15" y="81"/>
                  <a:pt x="19" y="72"/>
                  <a:pt x="25" y="65"/>
                </a:cubicBezTo>
                <a:cubicBezTo>
                  <a:pt x="30" y="57"/>
                  <a:pt x="36" y="49"/>
                  <a:pt x="43" y="42"/>
                </a:cubicBezTo>
                <a:cubicBezTo>
                  <a:pt x="49" y="36"/>
                  <a:pt x="57" y="30"/>
                  <a:pt x="65" y="24"/>
                </a:cubicBezTo>
                <a:cubicBezTo>
                  <a:pt x="73" y="19"/>
                  <a:pt x="81" y="15"/>
                  <a:pt x="90" y="11"/>
                </a:cubicBezTo>
                <a:cubicBezTo>
                  <a:pt x="99" y="7"/>
                  <a:pt x="108" y="5"/>
                  <a:pt x="117" y="3"/>
                </a:cubicBezTo>
                <a:cubicBezTo>
                  <a:pt x="127" y="1"/>
                  <a:pt x="136" y="0"/>
                  <a:pt x="146" y="0"/>
                </a:cubicBezTo>
                <a:cubicBezTo>
                  <a:pt x="155" y="0"/>
                  <a:pt x="165" y="1"/>
                  <a:pt x="174" y="3"/>
                </a:cubicBezTo>
                <a:cubicBezTo>
                  <a:pt x="183" y="5"/>
                  <a:pt x="192" y="7"/>
                  <a:pt x="202" y="11"/>
                </a:cubicBezTo>
                <a:cubicBezTo>
                  <a:pt x="211" y="15"/>
                  <a:pt x="219" y="19"/>
                  <a:pt x="227" y="24"/>
                </a:cubicBezTo>
                <a:cubicBezTo>
                  <a:pt x="235" y="30"/>
                  <a:pt x="243" y="36"/>
                  <a:pt x="249" y="42"/>
                </a:cubicBezTo>
                <a:cubicBezTo>
                  <a:pt x="256" y="49"/>
                  <a:pt x="262" y="57"/>
                  <a:pt x="268" y="65"/>
                </a:cubicBezTo>
                <a:cubicBezTo>
                  <a:pt x="273" y="72"/>
                  <a:pt x="277" y="81"/>
                  <a:pt x="281" y="90"/>
                </a:cubicBezTo>
                <a:cubicBezTo>
                  <a:pt x="285" y="100"/>
                  <a:pt x="287" y="109"/>
                  <a:pt x="289" y="118"/>
                </a:cubicBezTo>
                <a:cubicBezTo>
                  <a:pt x="291" y="127"/>
                  <a:pt x="292" y="137"/>
                  <a:pt x="292" y="14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8" name="Freeform 77"/>
          <p:cNvSpPr/>
          <p:nvPr/>
        </p:nvSpPr>
        <p:spPr>
          <a:xfrm>
            <a:off x="1315080" y="3695040"/>
            <a:ext cx="140040" cy="145080"/>
          </a:xfrm>
          <a:custGeom>
            <a:avLst/>
            <a:gdLst/>
            <a:ahLst/>
            <a:cxnLst/>
            <a:rect l="0" t="0" r="r" b="b"/>
            <a:pathLst>
              <a:path w="389" h="403">
                <a:moveTo>
                  <a:pt x="15" y="166"/>
                </a:moveTo>
                <a:cubicBezTo>
                  <a:pt x="15" y="164"/>
                  <a:pt x="16" y="138"/>
                  <a:pt x="20" y="87"/>
                </a:cubicBezTo>
                <a:cubicBezTo>
                  <a:pt x="25" y="36"/>
                  <a:pt x="26" y="10"/>
                  <a:pt x="26" y="9"/>
                </a:cubicBezTo>
                <a:lnTo>
                  <a:pt x="26" y="1"/>
                </a:lnTo>
                <a:lnTo>
                  <a:pt x="200" y="1"/>
                </a:lnTo>
                <a:cubicBezTo>
                  <a:pt x="222" y="1"/>
                  <a:pt x="247" y="1"/>
                  <a:pt x="275" y="1"/>
                </a:cubicBezTo>
                <a:cubicBezTo>
                  <a:pt x="304" y="1"/>
                  <a:pt x="321" y="1"/>
                  <a:pt x="328" y="0"/>
                </a:cubicBezTo>
                <a:cubicBezTo>
                  <a:pt x="356" y="0"/>
                  <a:pt x="373" y="2"/>
                  <a:pt x="378" y="4"/>
                </a:cubicBezTo>
                <a:cubicBezTo>
                  <a:pt x="384" y="6"/>
                  <a:pt x="386" y="13"/>
                  <a:pt x="386" y="25"/>
                </a:cubicBezTo>
                <a:cubicBezTo>
                  <a:pt x="386" y="32"/>
                  <a:pt x="386" y="36"/>
                  <a:pt x="385" y="37"/>
                </a:cubicBezTo>
                <a:cubicBezTo>
                  <a:pt x="384" y="40"/>
                  <a:pt x="345" y="93"/>
                  <a:pt x="267" y="195"/>
                </a:cubicBezTo>
                <a:cubicBezTo>
                  <a:pt x="190" y="298"/>
                  <a:pt x="150" y="350"/>
                  <a:pt x="147" y="352"/>
                </a:cubicBezTo>
                <a:lnTo>
                  <a:pt x="186" y="352"/>
                </a:lnTo>
                <a:cubicBezTo>
                  <a:pt x="200" y="352"/>
                  <a:pt x="209" y="351"/>
                  <a:pt x="214" y="351"/>
                </a:cubicBezTo>
                <a:cubicBezTo>
                  <a:pt x="219" y="351"/>
                  <a:pt x="228" y="351"/>
                  <a:pt x="240" y="350"/>
                </a:cubicBezTo>
                <a:cubicBezTo>
                  <a:pt x="253" y="348"/>
                  <a:pt x="261" y="346"/>
                  <a:pt x="265" y="343"/>
                </a:cubicBezTo>
                <a:cubicBezTo>
                  <a:pt x="270" y="340"/>
                  <a:pt x="277" y="337"/>
                  <a:pt x="286" y="332"/>
                </a:cubicBezTo>
                <a:cubicBezTo>
                  <a:pt x="296" y="328"/>
                  <a:pt x="302" y="322"/>
                  <a:pt x="306" y="313"/>
                </a:cubicBezTo>
                <a:cubicBezTo>
                  <a:pt x="310" y="305"/>
                  <a:pt x="314" y="296"/>
                  <a:pt x="319" y="286"/>
                </a:cubicBezTo>
                <a:cubicBezTo>
                  <a:pt x="323" y="277"/>
                  <a:pt x="327" y="264"/>
                  <a:pt x="329" y="249"/>
                </a:cubicBezTo>
                <a:cubicBezTo>
                  <a:pt x="332" y="232"/>
                  <a:pt x="333" y="218"/>
                  <a:pt x="333" y="207"/>
                </a:cubicBezTo>
                <a:cubicBezTo>
                  <a:pt x="333" y="206"/>
                  <a:pt x="342" y="206"/>
                  <a:pt x="361" y="206"/>
                </a:cubicBezTo>
                <a:lnTo>
                  <a:pt x="389" y="206"/>
                </a:lnTo>
                <a:lnTo>
                  <a:pt x="389" y="212"/>
                </a:lnTo>
                <a:cubicBezTo>
                  <a:pt x="388" y="213"/>
                  <a:pt x="386" y="244"/>
                  <a:pt x="381" y="304"/>
                </a:cubicBezTo>
                <a:cubicBezTo>
                  <a:pt x="376" y="366"/>
                  <a:pt x="373" y="396"/>
                  <a:pt x="373" y="397"/>
                </a:cubicBezTo>
                <a:lnTo>
                  <a:pt x="373" y="403"/>
                </a:lnTo>
                <a:lnTo>
                  <a:pt x="193" y="403"/>
                </a:lnTo>
                <a:cubicBezTo>
                  <a:pt x="74" y="403"/>
                  <a:pt x="12" y="402"/>
                  <a:pt x="10" y="401"/>
                </a:cubicBezTo>
                <a:cubicBezTo>
                  <a:pt x="3" y="398"/>
                  <a:pt x="0" y="390"/>
                  <a:pt x="0" y="378"/>
                </a:cubicBezTo>
                <a:lnTo>
                  <a:pt x="0" y="373"/>
                </a:lnTo>
                <a:cubicBezTo>
                  <a:pt x="0" y="368"/>
                  <a:pt x="3" y="362"/>
                  <a:pt x="7" y="355"/>
                </a:cubicBezTo>
                <a:cubicBezTo>
                  <a:pt x="12" y="348"/>
                  <a:pt x="26" y="330"/>
                  <a:pt x="48" y="301"/>
                </a:cubicBezTo>
                <a:cubicBezTo>
                  <a:pt x="75" y="266"/>
                  <a:pt x="99" y="234"/>
                  <a:pt x="120" y="206"/>
                </a:cubicBezTo>
                <a:lnTo>
                  <a:pt x="241" y="47"/>
                </a:lnTo>
                <a:lnTo>
                  <a:pt x="203" y="47"/>
                </a:lnTo>
                <a:cubicBezTo>
                  <a:pt x="163" y="48"/>
                  <a:pt x="136" y="52"/>
                  <a:pt x="121" y="59"/>
                </a:cubicBezTo>
                <a:cubicBezTo>
                  <a:pt x="96" y="71"/>
                  <a:pt x="81" y="94"/>
                  <a:pt x="76" y="129"/>
                </a:cubicBezTo>
                <a:cubicBezTo>
                  <a:pt x="73" y="142"/>
                  <a:pt x="72" y="157"/>
                  <a:pt x="72" y="171"/>
                </a:cubicBezTo>
                <a:cubicBezTo>
                  <a:pt x="72" y="172"/>
                  <a:pt x="62" y="173"/>
                  <a:pt x="44" y="173"/>
                </a:cubicBezTo>
                <a:lnTo>
                  <a:pt x="15" y="173"/>
                </a:lnTo>
                <a:lnTo>
                  <a:pt x="15" y="16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79" name="TextBox 78"/>
          <p:cNvSpPr txBox="1"/>
          <p:nvPr/>
        </p:nvSpPr>
        <p:spPr>
          <a:xfrm>
            <a:off x="9776520" y="2000160"/>
            <a:ext cx="151776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を挿入する</a:t>
            </a:r>
            <a:endParaRPr lang="en-US" sz="2170" b="0" u="none" strike="noStrike">
              <a:solidFill>
                <a:srgbClr val="000000"/>
              </a:solidFill>
              <a:effectLst/>
              <a:uFillTx/>
              <a:latin typeface="Times New Roman"/>
            </a:endParaRPr>
          </a:p>
        </p:txBody>
      </p:sp>
      <p:sp>
        <p:nvSpPr>
          <p:cNvPr id="80" name="Freeform 79"/>
          <p:cNvSpPr/>
          <p:nvPr/>
        </p:nvSpPr>
        <p:spPr>
          <a:xfrm>
            <a:off x="1641240" y="3690720"/>
            <a:ext cx="185760" cy="209520"/>
          </a:xfrm>
          <a:custGeom>
            <a:avLst/>
            <a:gdLst/>
            <a:ahLst/>
            <a:cxnLst/>
            <a:rect l="0" t="0" r="r" b="b"/>
            <a:pathLst>
              <a:path w="516" h="582">
                <a:moveTo>
                  <a:pt x="0" y="208"/>
                </a:moveTo>
                <a:cubicBezTo>
                  <a:pt x="0" y="176"/>
                  <a:pt x="4" y="148"/>
                  <a:pt x="14" y="123"/>
                </a:cubicBezTo>
                <a:cubicBezTo>
                  <a:pt x="24" y="98"/>
                  <a:pt x="36" y="78"/>
                  <a:pt x="51" y="63"/>
                </a:cubicBezTo>
                <a:cubicBezTo>
                  <a:pt x="66" y="48"/>
                  <a:pt x="83" y="36"/>
                  <a:pt x="102" y="26"/>
                </a:cubicBezTo>
                <a:cubicBezTo>
                  <a:pt x="122" y="17"/>
                  <a:pt x="139" y="10"/>
                  <a:pt x="156" y="7"/>
                </a:cubicBezTo>
                <a:cubicBezTo>
                  <a:pt x="172" y="3"/>
                  <a:pt x="188" y="1"/>
                  <a:pt x="203" y="1"/>
                </a:cubicBezTo>
                <a:cubicBezTo>
                  <a:pt x="266" y="1"/>
                  <a:pt x="316" y="20"/>
                  <a:pt x="353" y="58"/>
                </a:cubicBezTo>
                <a:lnTo>
                  <a:pt x="361" y="66"/>
                </a:lnTo>
                <a:lnTo>
                  <a:pt x="403" y="0"/>
                </a:lnTo>
                <a:lnTo>
                  <a:pt x="454" y="0"/>
                </a:lnTo>
                <a:lnTo>
                  <a:pt x="454" y="526"/>
                </a:lnTo>
                <a:lnTo>
                  <a:pt x="516" y="526"/>
                </a:lnTo>
                <a:lnTo>
                  <a:pt x="516" y="582"/>
                </a:lnTo>
                <a:lnTo>
                  <a:pt x="508" y="582"/>
                </a:lnTo>
                <a:cubicBezTo>
                  <a:pt x="497" y="581"/>
                  <a:pt x="459" y="580"/>
                  <a:pt x="395" y="580"/>
                </a:cubicBezTo>
                <a:cubicBezTo>
                  <a:pt x="325" y="580"/>
                  <a:pt x="287" y="581"/>
                  <a:pt x="282" y="582"/>
                </a:cubicBezTo>
                <a:lnTo>
                  <a:pt x="274" y="582"/>
                </a:lnTo>
                <a:lnTo>
                  <a:pt x="274" y="526"/>
                </a:lnTo>
                <a:lnTo>
                  <a:pt x="337" y="526"/>
                </a:lnTo>
                <a:lnTo>
                  <a:pt x="337" y="368"/>
                </a:lnTo>
                <a:cubicBezTo>
                  <a:pt x="336" y="369"/>
                  <a:pt x="331" y="371"/>
                  <a:pt x="325" y="376"/>
                </a:cubicBezTo>
                <a:cubicBezTo>
                  <a:pt x="319" y="380"/>
                  <a:pt x="314" y="383"/>
                  <a:pt x="311" y="384"/>
                </a:cubicBezTo>
                <a:cubicBezTo>
                  <a:pt x="307" y="385"/>
                  <a:pt x="302" y="388"/>
                  <a:pt x="296" y="392"/>
                </a:cubicBezTo>
                <a:cubicBezTo>
                  <a:pt x="290" y="396"/>
                  <a:pt x="284" y="399"/>
                  <a:pt x="278" y="400"/>
                </a:cubicBezTo>
                <a:cubicBezTo>
                  <a:pt x="272" y="401"/>
                  <a:pt x="265" y="403"/>
                  <a:pt x="258" y="405"/>
                </a:cubicBezTo>
                <a:cubicBezTo>
                  <a:pt x="250" y="408"/>
                  <a:pt x="241" y="409"/>
                  <a:pt x="232" y="410"/>
                </a:cubicBezTo>
                <a:cubicBezTo>
                  <a:pt x="223" y="411"/>
                  <a:pt x="214" y="411"/>
                  <a:pt x="203" y="412"/>
                </a:cubicBezTo>
                <a:cubicBezTo>
                  <a:pt x="142" y="412"/>
                  <a:pt x="93" y="393"/>
                  <a:pt x="55" y="356"/>
                </a:cubicBezTo>
                <a:cubicBezTo>
                  <a:pt x="18" y="318"/>
                  <a:pt x="0" y="269"/>
                  <a:pt x="0" y="208"/>
                </a:cubicBezTo>
                <a:moveTo>
                  <a:pt x="224" y="365"/>
                </a:moveTo>
                <a:cubicBezTo>
                  <a:pt x="273" y="365"/>
                  <a:pt x="312" y="340"/>
                  <a:pt x="343" y="292"/>
                </a:cubicBezTo>
                <a:lnTo>
                  <a:pt x="343" y="135"/>
                </a:lnTo>
                <a:lnTo>
                  <a:pt x="338" y="125"/>
                </a:lnTo>
                <a:cubicBezTo>
                  <a:pt x="329" y="104"/>
                  <a:pt x="316" y="86"/>
                  <a:pt x="298" y="72"/>
                </a:cubicBezTo>
                <a:cubicBezTo>
                  <a:pt x="281" y="57"/>
                  <a:pt x="261" y="50"/>
                  <a:pt x="238" y="50"/>
                </a:cubicBezTo>
                <a:cubicBezTo>
                  <a:pt x="226" y="50"/>
                  <a:pt x="214" y="52"/>
                  <a:pt x="203" y="56"/>
                </a:cubicBezTo>
                <a:cubicBezTo>
                  <a:pt x="191" y="60"/>
                  <a:pt x="180" y="68"/>
                  <a:pt x="168" y="80"/>
                </a:cubicBezTo>
                <a:cubicBezTo>
                  <a:pt x="157" y="91"/>
                  <a:pt x="148" y="107"/>
                  <a:pt x="140" y="128"/>
                </a:cubicBezTo>
                <a:cubicBezTo>
                  <a:pt x="133" y="149"/>
                  <a:pt x="129" y="176"/>
                  <a:pt x="129" y="207"/>
                </a:cubicBezTo>
                <a:cubicBezTo>
                  <a:pt x="129" y="264"/>
                  <a:pt x="139" y="305"/>
                  <a:pt x="158" y="329"/>
                </a:cubicBezTo>
                <a:cubicBezTo>
                  <a:pt x="178" y="353"/>
                  <a:pt x="200" y="365"/>
                  <a:pt x="224"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1" name="Freeform 80"/>
          <p:cNvSpPr/>
          <p:nvPr/>
        </p:nvSpPr>
        <p:spPr>
          <a:xfrm>
            <a:off x="1943280" y="3661560"/>
            <a:ext cx="162720" cy="189360"/>
          </a:xfrm>
          <a:custGeom>
            <a:avLst/>
            <a:gdLst/>
            <a:ahLst/>
            <a:cxnLst/>
            <a:rect l="0" t="0" r="r" b="b"/>
            <a:pathLst>
              <a:path w="452" h="526">
                <a:moveTo>
                  <a:pt x="0" y="264"/>
                </a:moveTo>
                <a:cubicBezTo>
                  <a:pt x="0" y="190"/>
                  <a:pt x="25" y="130"/>
                  <a:pt x="74" y="83"/>
                </a:cubicBezTo>
                <a:cubicBezTo>
                  <a:pt x="124" y="35"/>
                  <a:pt x="182" y="9"/>
                  <a:pt x="250" y="2"/>
                </a:cubicBezTo>
                <a:cubicBezTo>
                  <a:pt x="251" y="2"/>
                  <a:pt x="256" y="2"/>
                  <a:pt x="266" y="2"/>
                </a:cubicBezTo>
                <a:cubicBezTo>
                  <a:pt x="275" y="2"/>
                  <a:pt x="288" y="2"/>
                  <a:pt x="304" y="1"/>
                </a:cubicBezTo>
                <a:cubicBezTo>
                  <a:pt x="319" y="0"/>
                  <a:pt x="334" y="0"/>
                  <a:pt x="349" y="1"/>
                </a:cubicBezTo>
                <a:lnTo>
                  <a:pt x="438" y="1"/>
                </a:lnTo>
                <a:cubicBezTo>
                  <a:pt x="447" y="6"/>
                  <a:pt x="452" y="12"/>
                  <a:pt x="452" y="19"/>
                </a:cubicBezTo>
                <a:cubicBezTo>
                  <a:pt x="452" y="24"/>
                  <a:pt x="448" y="30"/>
                  <a:pt x="440" y="36"/>
                </a:cubicBezTo>
                <a:lnTo>
                  <a:pt x="346" y="37"/>
                </a:lnTo>
                <a:cubicBezTo>
                  <a:pt x="279" y="38"/>
                  <a:pt x="238" y="40"/>
                  <a:pt x="222" y="43"/>
                </a:cubicBezTo>
                <a:cubicBezTo>
                  <a:pt x="192" y="51"/>
                  <a:pt x="166" y="62"/>
                  <a:pt x="143" y="76"/>
                </a:cubicBezTo>
                <a:cubicBezTo>
                  <a:pt x="120" y="90"/>
                  <a:pt x="102" y="105"/>
                  <a:pt x="90" y="120"/>
                </a:cubicBezTo>
                <a:cubicBezTo>
                  <a:pt x="77" y="135"/>
                  <a:pt x="66" y="152"/>
                  <a:pt x="57" y="170"/>
                </a:cubicBezTo>
                <a:cubicBezTo>
                  <a:pt x="48" y="188"/>
                  <a:pt x="43" y="202"/>
                  <a:pt x="41" y="213"/>
                </a:cubicBezTo>
                <a:cubicBezTo>
                  <a:pt x="39" y="224"/>
                  <a:pt x="38" y="234"/>
                  <a:pt x="37" y="244"/>
                </a:cubicBezTo>
                <a:lnTo>
                  <a:pt x="37" y="246"/>
                </a:lnTo>
                <a:lnTo>
                  <a:pt x="438" y="246"/>
                </a:lnTo>
                <a:cubicBezTo>
                  <a:pt x="447" y="250"/>
                  <a:pt x="452" y="256"/>
                  <a:pt x="452" y="264"/>
                </a:cubicBezTo>
                <a:cubicBezTo>
                  <a:pt x="452" y="271"/>
                  <a:pt x="447" y="277"/>
                  <a:pt x="438" y="282"/>
                </a:cubicBezTo>
                <a:lnTo>
                  <a:pt x="37" y="282"/>
                </a:lnTo>
                <a:lnTo>
                  <a:pt x="37" y="284"/>
                </a:lnTo>
                <a:cubicBezTo>
                  <a:pt x="37" y="296"/>
                  <a:pt x="40" y="312"/>
                  <a:pt x="46" y="330"/>
                </a:cubicBezTo>
                <a:cubicBezTo>
                  <a:pt x="52" y="348"/>
                  <a:pt x="61" y="367"/>
                  <a:pt x="75" y="388"/>
                </a:cubicBezTo>
                <a:cubicBezTo>
                  <a:pt x="89" y="409"/>
                  <a:pt x="108" y="429"/>
                  <a:pt x="133" y="446"/>
                </a:cubicBezTo>
                <a:cubicBezTo>
                  <a:pt x="158" y="463"/>
                  <a:pt x="187" y="476"/>
                  <a:pt x="221" y="483"/>
                </a:cubicBezTo>
                <a:cubicBezTo>
                  <a:pt x="238" y="487"/>
                  <a:pt x="279" y="489"/>
                  <a:pt x="346" y="489"/>
                </a:cubicBezTo>
                <a:lnTo>
                  <a:pt x="440" y="489"/>
                </a:lnTo>
                <a:cubicBezTo>
                  <a:pt x="448" y="495"/>
                  <a:pt x="452" y="501"/>
                  <a:pt x="452" y="507"/>
                </a:cubicBezTo>
                <a:cubicBezTo>
                  <a:pt x="452" y="515"/>
                  <a:pt x="447" y="521"/>
                  <a:pt x="438" y="525"/>
                </a:cubicBezTo>
                <a:lnTo>
                  <a:pt x="351" y="525"/>
                </a:lnTo>
                <a:cubicBezTo>
                  <a:pt x="346" y="525"/>
                  <a:pt x="339" y="525"/>
                  <a:pt x="328" y="525"/>
                </a:cubicBezTo>
                <a:cubicBezTo>
                  <a:pt x="317" y="525"/>
                  <a:pt x="309" y="526"/>
                  <a:pt x="302" y="526"/>
                </a:cubicBezTo>
                <a:cubicBezTo>
                  <a:pt x="208" y="526"/>
                  <a:pt x="134" y="500"/>
                  <a:pt x="80" y="449"/>
                </a:cubicBezTo>
                <a:cubicBezTo>
                  <a:pt x="27" y="399"/>
                  <a:pt x="0" y="338"/>
                  <a:pt x="0" y="26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2" name="Freeform 81"/>
          <p:cNvSpPr/>
          <p:nvPr/>
        </p:nvSpPr>
        <p:spPr>
          <a:xfrm>
            <a:off x="2228400" y="3615120"/>
            <a:ext cx="223920" cy="222480"/>
          </a:xfrm>
          <a:custGeom>
            <a:avLst/>
            <a:gdLst/>
            <a:ahLst/>
            <a:cxnLst/>
            <a:rect l="0" t="0" r="r" b="b"/>
            <a:pathLst>
              <a:path w="622" h="618">
                <a:moveTo>
                  <a:pt x="1" y="16"/>
                </a:moveTo>
                <a:cubicBezTo>
                  <a:pt x="1" y="12"/>
                  <a:pt x="4" y="7"/>
                  <a:pt x="10" y="0"/>
                </a:cubicBezTo>
                <a:lnTo>
                  <a:pt x="185" y="0"/>
                </a:lnTo>
                <a:cubicBezTo>
                  <a:pt x="301" y="1"/>
                  <a:pt x="368" y="3"/>
                  <a:pt x="382" y="5"/>
                </a:cubicBezTo>
                <a:cubicBezTo>
                  <a:pt x="396" y="8"/>
                  <a:pt x="408" y="11"/>
                  <a:pt x="420" y="14"/>
                </a:cubicBezTo>
                <a:cubicBezTo>
                  <a:pt x="432" y="18"/>
                  <a:pt x="443" y="22"/>
                  <a:pt x="452" y="26"/>
                </a:cubicBezTo>
                <a:cubicBezTo>
                  <a:pt x="461" y="30"/>
                  <a:pt x="469" y="35"/>
                  <a:pt x="477" y="40"/>
                </a:cubicBezTo>
                <a:cubicBezTo>
                  <a:pt x="485" y="45"/>
                  <a:pt x="491" y="49"/>
                  <a:pt x="497" y="54"/>
                </a:cubicBezTo>
                <a:cubicBezTo>
                  <a:pt x="502" y="59"/>
                  <a:pt x="508" y="64"/>
                  <a:pt x="513" y="69"/>
                </a:cubicBezTo>
                <a:cubicBezTo>
                  <a:pt x="519" y="73"/>
                  <a:pt x="522" y="78"/>
                  <a:pt x="525" y="82"/>
                </a:cubicBezTo>
                <a:cubicBezTo>
                  <a:pt x="527" y="86"/>
                  <a:pt x="530" y="91"/>
                  <a:pt x="534" y="95"/>
                </a:cubicBezTo>
                <a:cubicBezTo>
                  <a:pt x="538" y="99"/>
                  <a:pt x="540" y="103"/>
                  <a:pt x="540" y="106"/>
                </a:cubicBezTo>
                <a:cubicBezTo>
                  <a:pt x="541" y="110"/>
                  <a:pt x="542" y="113"/>
                  <a:pt x="544" y="116"/>
                </a:cubicBezTo>
                <a:lnTo>
                  <a:pt x="547" y="122"/>
                </a:lnTo>
                <a:cubicBezTo>
                  <a:pt x="550" y="133"/>
                  <a:pt x="551" y="149"/>
                  <a:pt x="551" y="169"/>
                </a:cubicBezTo>
                <a:cubicBezTo>
                  <a:pt x="551" y="199"/>
                  <a:pt x="547" y="222"/>
                  <a:pt x="539" y="239"/>
                </a:cubicBezTo>
                <a:cubicBezTo>
                  <a:pt x="518" y="282"/>
                  <a:pt x="476" y="310"/>
                  <a:pt x="413" y="323"/>
                </a:cubicBezTo>
                <a:lnTo>
                  <a:pt x="397" y="328"/>
                </a:lnTo>
                <a:cubicBezTo>
                  <a:pt x="401" y="334"/>
                  <a:pt x="406" y="343"/>
                  <a:pt x="413" y="354"/>
                </a:cubicBezTo>
                <a:cubicBezTo>
                  <a:pt x="420" y="365"/>
                  <a:pt x="433" y="384"/>
                  <a:pt x="453" y="413"/>
                </a:cubicBezTo>
                <a:cubicBezTo>
                  <a:pt x="473" y="442"/>
                  <a:pt x="491" y="468"/>
                  <a:pt x="508" y="490"/>
                </a:cubicBezTo>
                <a:cubicBezTo>
                  <a:pt x="525" y="512"/>
                  <a:pt x="542" y="533"/>
                  <a:pt x="561" y="552"/>
                </a:cubicBezTo>
                <a:cubicBezTo>
                  <a:pt x="580" y="572"/>
                  <a:pt x="594" y="583"/>
                  <a:pt x="605" y="586"/>
                </a:cubicBezTo>
                <a:cubicBezTo>
                  <a:pt x="617" y="589"/>
                  <a:pt x="622" y="594"/>
                  <a:pt x="622" y="603"/>
                </a:cubicBezTo>
                <a:cubicBezTo>
                  <a:pt x="622" y="608"/>
                  <a:pt x="619" y="613"/>
                  <a:pt x="612" y="618"/>
                </a:cubicBezTo>
                <a:lnTo>
                  <a:pt x="446" y="618"/>
                </a:lnTo>
                <a:cubicBezTo>
                  <a:pt x="442" y="614"/>
                  <a:pt x="410" y="566"/>
                  <a:pt x="351" y="474"/>
                </a:cubicBezTo>
                <a:lnTo>
                  <a:pt x="261" y="338"/>
                </a:lnTo>
                <a:lnTo>
                  <a:pt x="227" y="338"/>
                </a:lnTo>
                <a:lnTo>
                  <a:pt x="227" y="452"/>
                </a:lnTo>
                <a:cubicBezTo>
                  <a:pt x="228" y="522"/>
                  <a:pt x="229" y="559"/>
                  <a:pt x="230" y="564"/>
                </a:cubicBezTo>
                <a:cubicBezTo>
                  <a:pt x="232" y="574"/>
                  <a:pt x="238" y="581"/>
                  <a:pt x="248" y="583"/>
                </a:cubicBezTo>
                <a:cubicBezTo>
                  <a:pt x="250" y="584"/>
                  <a:pt x="259" y="585"/>
                  <a:pt x="273" y="586"/>
                </a:cubicBezTo>
                <a:cubicBezTo>
                  <a:pt x="288" y="586"/>
                  <a:pt x="298" y="588"/>
                  <a:pt x="304" y="592"/>
                </a:cubicBezTo>
                <a:cubicBezTo>
                  <a:pt x="309" y="599"/>
                  <a:pt x="309" y="606"/>
                  <a:pt x="304" y="615"/>
                </a:cubicBezTo>
                <a:lnTo>
                  <a:pt x="297" y="618"/>
                </a:lnTo>
                <a:lnTo>
                  <a:pt x="10" y="618"/>
                </a:lnTo>
                <a:cubicBezTo>
                  <a:pt x="3" y="615"/>
                  <a:pt x="0" y="609"/>
                  <a:pt x="0" y="603"/>
                </a:cubicBezTo>
                <a:cubicBezTo>
                  <a:pt x="0" y="591"/>
                  <a:pt x="11" y="586"/>
                  <a:pt x="35" y="586"/>
                </a:cubicBezTo>
                <a:cubicBezTo>
                  <a:pt x="59" y="584"/>
                  <a:pt x="73" y="579"/>
                  <a:pt x="76" y="570"/>
                </a:cubicBezTo>
                <a:cubicBezTo>
                  <a:pt x="79" y="566"/>
                  <a:pt x="81" y="479"/>
                  <a:pt x="81" y="310"/>
                </a:cubicBezTo>
                <a:cubicBezTo>
                  <a:pt x="81" y="141"/>
                  <a:pt x="79" y="52"/>
                  <a:pt x="76" y="46"/>
                </a:cubicBezTo>
                <a:cubicBezTo>
                  <a:pt x="73" y="38"/>
                  <a:pt x="59" y="33"/>
                  <a:pt x="35" y="32"/>
                </a:cubicBezTo>
                <a:cubicBezTo>
                  <a:pt x="12" y="32"/>
                  <a:pt x="1" y="26"/>
                  <a:pt x="1" y="16"/>
                </a:cubicBezTo>
                <a:moveTo>
                  <a:pt x="203" y="586"/>
                </a:moveTo>
                <a:cubicBezTo>
                  <a:pt x="201" y="582"/>
                  <a:pt x="200" y="579"/>
                  <a:pt x="199" y="577"/>
                </a:cubicBezTo>
                <a:cubicBezTo>
                  <a:pt x="198" y="575"/>
                  <a:pt x="198" y="565"/>
                  <a:pt x="197" y="547"/>
                </a:cubicBezTo>
                <a:cubicBezTo>
                  <a:pt x="197" y="529"/>
                  <a:pt x="196" y="503"/>
                  <a:pt x="195" y="470"/>
                </a:cubicBezTo>
                <a:cubicBezTo>
                  <a:pt x="195" y="437"/>
                  <a:pt x="195" y="385"/>
                  <a:pt x="195" y="313"/>
                </a:cubicBezTo>
                <a:lnTo>
                  <a:pt x="195" y="56"/>
                </a:lnTo>
                <a:lnTo>
                  <a:pt x="199" y="43"/>
                </a:lnTo>
                <a:lnTo>
                  <a:pt x="205" y="32"/>
                </a:lnTo>
                <a:lnTo>
                  <a:pt x="105" y="32"/>
                </a:lnTo>
                <a:cubicBezTo>
                  <a:pt x="107" y="36"/>
                  <a:pt x="108" y="39"/>
                  <a:pt x="109" y="41"/>
                </a:cubicBezTo>
                <a:cubicBezTo>
                  <a:pt x="109" y="42"/>
                  <a:pt x="110" y="53"/>
                  <a:pt x="111" y="72"/>
                </a:cubicBezTo>
                <a:cubicBezTo>
                  <a:pt x="111" y="91"/>
                  <a:pt x="112" y="117"/>
                  <a:pt x="112" y="151"/>
                </a:cubicBezTo>
                <a:cubicBezTo>
                  <a:pt x="113" y="183"/>
                  <a:pt x="113" y="236"/>
                  <a:pt x="112" y="310"/>
                </a:cubicBezTo>
                <a:cubicBezTo>
                  <a:pt x="112" y="436"/>
                  <a:pt x="112" y="512"/>
                  <a:pt x="112" y="537"/>
                </a:cubicBezTo>
                <a:cubicBezTo>
                  <a:pt x="111" y="562"/>
                  <a:pt x="109" y="578"/>
                  <a:pt x="106" y="584"/>
                </a:cubicBezTo>
                <a:cubicBezTo>
                  <a:pt x="105" y="585"/>
                  <a:pt x="105" y="585"/>
                  <a:pt x="105" y="586"/>
                </a:cubicBezTo>
                <a:lnTo>
                  <a:pt x="203" y="586"/>
                </a:lnTo>
                <a:moveTo>
                  <a:pt x="399" y="170"/>
                </a:moveTo>
                <a:cubicBezTo>
                  <a:pt x="399" y="143"/>
                  <a:pt x="396" y="120"/>
                  <a:pt x="391" y="102"/>
                </a:cubicBezTo>
                <a:cubicBezTo>
                  <a:pt x="387" y="84"/>
                  <a:pt x="379" y="70"/>
                  <a:pt x="370" y="61"/>
                </a:cubicBezTo>
                <a:cubicBezTo>
                  <a:pt x="360" y="52"/>
                  <a:pt x="353" y="47"/>
                  <a:pt x="347" y="44"/>
                </a:cubicBezTo>
                <a:cubicBezTo>
                  <a:pt x="342" y="42"/>
                  <a:pt x="335" y="39"/>
                  <a:pt x="325" y="36"/>
                </a:cubicBezTo>
                <a:cubicBezTo>
                  <a:pt x="324" y="36"/>
                  <a:pt x="312" y="35"/>
                  <a:pt x="291" y="32"/>
                </a:cubicBezTo>
                <a:cubicBezTo>
                  <a:pt x="268" y="32"/>
                  <a:pt x="250" y="35"/>
                  <a:pt x="239" y="43"/>
                </a:cubicBezTo>
                <a:cubicBezTo>
                  <a:pt x="233" y="48"/>
                  <a:pt x="229" y="55"/>
                  <a:pt x="229" y="66"/>
                </a:cubicBezTo>
                <a:cubicBezTo>
                  <a:pt x="228" y="77"/>
                  <a:pt x="228" y="116"/>
                  <a:pt x="227" y="183"/>
                </a:cubicBezTo>
                <a:lnTo>
                  <a:pt x="227" y="305"/>
                </a:lnTo>
                <a:lnTo>
                  <a:pt x="241" y="305"/>
                </a:lnTo>
                <a:cubicBezTo>
                  <a:pt x="267" y="305"/>
                  <a:pt x="295" y="303"/>
                  <a:pt x="324" y="300"/>
                </a:cubicBezTo>
                <a:cubicBezTo>
                  <a:pt x="352" y="292"/>
                  <a:pt x="371" y="280"/>
                  <a:pt x="382" y="264"/>
                </a:cubicBezTo>
                <a:cubicBezTo>
                  <a:pt x="393" y="247"/>
                  <a:pt x="399" y="215"/>
                  <a:pt x="399" y="170"/>
                </a:cubicBezTo>
                <a:moveTo>
                  <a:pt x="427" y="232"/>
                </a:moveTo>
                <a:cubicBezTo>
                  <a:pt x="424" y="249"/>
                  <a:pt x="421" y="260"/>
                  <a:pt x="417" y="266"/>
                </a:cubicBezTo>
                <a:cubicBezTo>
                  <a:pt x="414" y="272"/>
                  <a:pt x="411" y="278"/>
                  <a:pt x="409" y="283"/>
                </a:cubicBezTo>
                <a:cubicBezTo>
                  <a:pt x="408" y="287"/>
                  <a:pt x="406" y="290"/>
                  <a:pt x="405" y="292"/>
                </a:cubicBezTo>
                <a:lnTo>
                  <a:pt x="406" y="292"/>
                </a:lnTo>
                <a:cubicBezTo>
                  <a:pt x="408" y="292"/>
                  <a:pt x="418" y="289"/>
                  <a:pt x="435" y="283"/>
                </a:cubicBezTo>
                <a:cubicBezTo>
                  <a:pt x="492" y="265"/>
                  <a:pt x="521" y="228"/>
                  <a:pt x="521" y="171"/>
                </a:cubicBezTo>
                <a:cubicBezTo>
                  <a:pt x="521" y="111"/>
                  <a:pt x="486" y="71"/>
                  <a:pt x="417" y="48"/>
                </a:cubicBezTo>
                <a:lnTo>
                  <a:pt x="399" y="42"/>
                </a:lnTo>
                <a:lnTo>
                  <a:pt x="402" y="51"/>
                </a:lnTo>
                <a:cubicBezTo>
                  <a:pt x="410" y="60"/>
                  <a:pt x="418" y="80"/>
                  <a:pt x="427" y="110"/>
                </a:cubicBezTo>
                <a:cubicBezTo>
                  <a:pt x="429" y="125"/>
                  <a:pt x="430" y="145"/>
                  <a:pt x="430" y="170"/>
                </a:cubicBezTo>
                <a:cubicBezTo>
                  <a:pt x="430" y="194"/>
                  <a:pt x="429" y="215"/>
                  <a:pt x="427" y="232"/>
                </a:cubicBezTo>
                <a:moveTo>
                  <a:pt x="405" y="398"/>
                </a:moveTo>
                <a:cubicBezTo>
                  <a:pt x="373" y="354"/>
                  <a:pt x="357" y="331"/>
                  <a:pt x="356" y="331"/>
                </a:cubicBezTo>
                <a:cubicBezTo>
                  <a:pt x="353" y="331"/>
                  <a:pt x="350" y="332"/>
                  <a:pt x="348" y="333"/>
                </a:cubicBezTo>
                <a:cubicBezTo>
                  <a:pt x="338" y="333"/>
                  <a:pt x="327" y="334"/>
                  <a:pt x="319" y="336"/>
                </a:cubicBezTo>
                <a:lnTo>
                  <a:pt x="297" y="336"/>
                </a:lnTo>
                <a:lnTo>
                  <a:pt x="461" y="586"/>
                </a:lnTo>
                <a:lnTo>
                  <a:pt x="545" y="586"/>
                </a:lnTo>
                <a:lnTo>
                  <a:pt x="533" y="572"/>
                </a:lnTo>
                <a:cubicBezTo>
                  <a:pt x="501" y="537"/>
                  <a:pt x="458" y="479"/>
                  <a:pt x="405" y="39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3" name="Freeform 82"/>
          <p:cNvSpPr/>
          <p:nvPr/>
        </p:nvSpPr>
        <p:spPr>
          <a:xfrm>
            <a:off x="2475720" y="3562200"/>
            <a:ext cx="177480" cy="157320"/>
          </a:xfrm>
          <a:custGeom>
            <a:avLst/>
            <a:gdLst/>
            <a:ahLst/>
            <a:cxnLst/>
            <a:rect l="0" t="0" r="r" b="b"/>
            <a:pathLst>
              <a:path w="493" h="437">
                <a:moveTo>
                  <a:pt x="163" y="35"/>
                </a:moveTo>
                <a:cubicBezTo>
                  <a:pt x="163" y="32"/>
                  <a:pt x="150" y="30"/>
                  <a:pt x="126" y="29"/>
                </a:cubicBezTo>
                <a:cubicBezTo>
                  <a:pt x="116" y="29"/>
                  <a:pt x="110" y="29"/>
                  <a:pt x="107" y="29"/>
                </a:cubicBezTo>
                <a:cubicBezTo>
                  <a:pt x="104" y="28"/>
                  <a:pt x="103" y="26"/>
                  <a:pt x="103" y="23"/>
                </a:cubicBezTo>
                <a:cubicBezTo>
                  <a:pt x="103" y="20"/>
                  <a:pt x="103" y="15"/>
                  <a:pt x="105" y="10"/>
                </a:cubicBezTo>
                <a:cubicBezTo>
                  <a:pt x="107" y="5"/>
                  <a:pt x="108" y="2"/>
                  <a:pt x="110" y="1"/>
                </a:cubicBezTo>
                <a:cubicBezTo>
                  <a:pt x="110" y="0"/>
                  <a:pt x="153" y="0"/>
                  <a:pt x="237" y="0"/>
                </a:cubicBezTo>
                <a:cubicBezTo>
                  <a:pt x="309" y="0"/>
                  <a:pt x="348" y="1"/>
                  <a:pt x="357" y="1"/>
                </a:cubicBezTo>
                <a:cubicBezTo>
                  <a:pt x="365" y="1"/>
                  <a:pt x="374" y="2"/>
                  <a:pt x="382" y="4"/>
                </a:cubicBezTo>
                <a:cubicBezTo>
                  <a:pt x="413" y="12"/>
                  <a:pt x="439" y="29"/>
                  <a:pt x="460" y="55"/>
                </a:cubicBezTo>
                <a:cubicBezTo>
                  <a:pt x="481" y="81"/>
                  <a:pt x="492" y="117"/>
                  <a:pt x="493" y="161"/>
                </a:cubicBezTo>
                <a:cubicBezTo>
                  <a:pt x="493" y="227"/>
                  <a:pt x="470" y="287"/>
                  <a:pt x="424" y="340"/>
                </a:cubicBezTo>
                <a:cubicBezTo>
                  <a:pt x="379" y="393"/>
                  <a:pt x="325" y="425"/>
                  <a:pt x="264" y="435"/>
                </a:cubicBezTo>
                <a:lnTo>
                  <a:pt x="255" y="436"/>
                </a:lnTo>
                <a:lnTo>
                  <a:pt x="130" y="437"/>
                </a:lnTo>
                <a:lnTo>
                  <a:pt x="59" y="437"/>
                </a:lnTo>
                <a:lnTo>
                  <a:pt x="25" y="437"/>
                </a:lnTo>
                <a:cubicBezTo>
                  <a:pt x="15" y="437"/>
                  <a:pt x="9" y="436"/>
                  <a:pt x="6" y="435"/>
                </a:cubicBezTo>
                <a:cubicBezTo>
                  <a:pt x="3" y="435"/>
                  <a:pt x="1" y="433"/>
                  <a:pt x="0" y="430"/>
                </a:cubicBezTo>
                <a:cubicBezTo>
                  <a:pt x="0" y="429"/>
                  <a:pt x="1" y="426"/>
                  <a:pt x="2" y="421"/>
                </a:cubicBezTo>
                <a:cubicBezTo>
                  <a:pt x="4" y="414"/>
                  <a:pt x="6" y="410"/>
                  <a:pt x="8" y="409"/>
                </a:cubicBezTo>
                <a:cubicBezTo>
                  <a:pt x="9" y="408"/>
                  <a:pt x="14" y="408"/>
                  <a:pt x="22" y="407"/>
                </a:cubicBezTo>
                <a:cubicBezTo>
                  <a:pt x="34" y="407"/>
                  <a:pt x="46" y="407"/>
                  <a:pt x="60" y="405"/>
                </a:cubicBezTo>
                <a:cubicBezTo>
                  <a:pt x="66" y="404"/>
                  <a:pt x="70" y="402"/>
                  <a:pt x="73" y="398"/>
                </a:cubicBezTo>
                <a:cubicBezTo>
                  <a:pt x="74" y="396"/>
                  <a:pt x="89" y="337"/>
                  <a:pt x="119" y="219"/>
                </a:cubicBezTo>
                <a:cubicBezTo>
                  <a:pt x="148" y="103"/>
                  <a:pt x="163" y="41"/>
                  <a:pt x="163" y="35"/>
                </a:cubicBezTo>
                <a:moveTo>
                  <a:pt x="429" y="137"/>
                </a:moveTo>
                <a:cubicBezTo>
                  <a:pt x="429" y="120"/>
                  <a:pt x="427" y="106"/>
                  <a:pt x="422" y="93"/>
                </a:cubicBezTo>
                <a:cubicBezTo>
                  <a:pt x="417" y="80"/>
                  <a:pt x="412" y="70"/>
                  <a:pt x="405" y="63"/>
                </a:cubicBezTo>
                <a:cubicBezTo>
                  <a:pt x="399" y="56"/>
                  <a:pt x="391" y="50"/>
                  <a:pt x="382" y="45"/>
                </a:cubicBezTo>
                <a:cubicBezTo>
                  <a:pt x="372" y="40"/>
                  <a:pt x="364" y="36"/>
                  <a:pt x="357" y="34"/>
                </a:cubicBezTo>
                <a:cubicBezTo>
                  <a:pt x="350" y="33"/>
                  <a:pt x="342" y="31"/>
                  <a:pt x="335" y="30"/>
                </a:cubicBezTo>
                <a:cubicBezTo>
                  <a:pt x="334" y="30"/>
                  <a:pt x="331" y="30"/>
                  <a:pt x="326" y="30"/>
                </a:cubicBezTo>
                <a:cubicBezTo>
                  <a:pt x="320" y="30"/>
                  <a:pt x="314" y="30"/>
                  <a:pt x="307" y="30"/>
                </a:cubicBezTo>
                <a:cubicBezTo>
                  <a:pt x="300" y="30"/>
                  <a:pt x="293" y="30"/>
                  <a:pt x="286" y="29"/>
                </a:cubicBezTo>
                <a:lnTo>
                  <a:pt x="259" y="29"/>
                </a:lnTo>
                <a:cubicBezTo>
                  <a:pt x="239" y="29"/>
                  <a:pt x="228" y="31"/>
                  <a:pt x="226" y="36"/>
                </a:cubicBezTo>
                <a:cubicBezTo>
                  <a:pt x="225" y="37"/>
                  <a:pt x="209" y="99"/>
                  <a:pt x="179" y="219"/>
                </a:cubicBezTo>
                <a:cubicBezTo>
                  <a:pt x="149" y="341"/>
                  <a:pt x="134" y="402"/>
                  <a:pt x="134" y="404"/>
                </a:cubicBezTo>
                <a:cubicBezTo>
                  <a:pt x="134" y="405"/>
                  <a:pt x="136" y="406"/>
                  <a:pt x="141" y="406"/>
                </a:cubicBezTo>
                <a:cubicBezTo>
                  <a:pt x="146" y="406"/>
                  <a:pt x="162" y="406"/>
                  <a:pt x="190" y="407"/>
                </a:cubicBezTo>
                <a:cubicBezTo>
                  <a:pt x="192" y="407"/>
                  <a:pt x="196" y="407"/>
                  <a:pt x="202" y="407"/>
                </a:cubicBezTo>
                <a:cubicBezTo>
                  <a:pt x="208" y="407"/>
                  <a:pt x="213" y="407"/>
                  <a:pt x="217" y="407"/>
                </a:cubicBezTo>
                <a:cubicBezTo>
                  <a:pt x="272" y="407"/>
                  <a:pt x="316" y="390"/>
                  <a:pt x="351" y="355"/>
                </a:cubicBezTo>
                <a:cubicBezTo>
                  <a:pt x="366" y="340"/>
                  <a:pt x="379" y="321"/>
                  <a:pt x="389" y="301"/>
                </a:cubicBezTo>
                <a:cubicBezTo>
                  <a:pt x="399" y="280"/>
                  <a:pt x="408" y="253"/>
                  <a:pt x="416" y="219"/>
                </a:cubicBezTo>
                <a:cubicBezTo>
                  <a:pt x="425" y="186"/>
                  <a:pt x="429" y="158"/>
                  <a:pt x="429" y="13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4" name="Freeform 83"/>
          <p:cNvSpPr/>
          <p:nvPr/>
        </p:nvSpPr>
        <p:spPr>
          <a:xfrm>
            <a:off x="1028520" y="4171680"/>
            <a:ext cx="105120" cy="105120"/>
          </a:xfrm>
          <a:custGeom>
            <a:avLst/>
            <a:gdLst/>
            <a:ahLst/>
            <a:cxnLst/>
            <a:rect l="0" t="0" r="r" b="b"/>
            <a:pathLst>
              <a:path w="292" h="292">
                <a:moveTo>
                  <a:pt x="292" y="146"/>
                </a:moveTo>
                <a:cubicBezTo>
                  <a:pt x="292" y="155"/>
                  <a:pt x="291" y="165"/>
                  <a:pt x="289" y="174"/>
                </a:cubicBezTo>
                <a:cubicBezTo>
                  <a:pt x="287" y="184"/>
                  <a:pt x="285" y="193"/>
                  <a:pt x="281" y="202"/>
                </a:cubicBezTo>
                <a:cubicBezTo>
                  <a:pt x="277" y="211"/>
                  <a:pt x="273" y="220"/>
                  <a:pt x="268" y="228"/>
                </a:cubicBezTo>
                <a:cubicBezTo>
                  <a:pt x="262" y="236"/>
                  <a:pt x="256" y="243"/>
                  <a:pt x="249" y="250"/>
                </a:cubicBezTo>
                <a:cubicBezTo>
                  <a:pt x="243" y="256"/>
                  <a:pt x="235" y="262"/>
                  <a:pt x="227" y="268"/>
                </a:cubicBezTo>
                <a:cubicBezTo>
                  <a:pt x="219" y="273"/>
                  <a:pt x="211" y="278"/>
                  <a:pt x="202" y="281"/>
                </a:cubicBezTo>
                <a:cubicBezTo>
                  <a:pt x="192" y="285"/>
                  <a:pt x="183" y="288"/>
                  <a:pt x="174" y="289"/>
                </a:cubicBezTo>
                <a:cubicBezTo>
                  <a:pt x="165" y="291"/>
                  <a:pt x="155" y="292"/>
                  <a:pt x="146" y="292"/>
                </a:cubicBezTo>
                <a:cubicBezTo>
                  <a:pt x="136" y="292"/>
                  <a:pt x="127" y="291"/>
                  <a:pt x="117" y="289"/>
                </a:cubicBezTo>
                <a:cubicBezTo>
                  <a:pt x="108" y="288"/>
                  <a:pt x="99" y="285"/>
                  <a:pt x="90" y="281"/>
                </a:cubicBezTo>
                <a:cubicBezTo>
                  <a:pt x="81" y="278"/>
                  <a:pt x="73" y="273"/>
                  <a:pt x="65" y="268"/>
                </a:cubicBezTo>
                <a:cubicBezTo>
                  <a:pt x="57" y="262"/>
                  <a:pt x="49" y="256"/>
                  <a:pt x="43" y="250"/>
                </a:cubicBezTo>
                <a:cubicBezTo>
                  <a:pt x="36" y="243"/>
                  <a:pt x="30" y="236"/>
                  <a:pt x="25" y="228"/>
                </a:cubicBezTo>
                <a:cubicBezTo>
                  <a:pt x="19" y="220"/>
                  <a:pt x="15" y="211"/>
                  <a:pt x="11" y="202"/>
                </a:cubicBezTo>
                <a:cubicBezTo>
                  <a:pt x="7" y="193"/>
                  <a:pt x="5" y="184"/>
                  <a:pt x="3" y="174"/>
                </a:cubicBezTo>
                <a:cubicBezTo>
                  <a:pt x="1" y="165"/>
                  <a:pt x="0" y="155"/>
                  <a:pt x="0" y="146"/>
                </a:cubicBezTo>
                <a:cubicBezTo>
                  <a:pt x="0" y="136"/>
                  <a:pt x="1" y="127"/>
                  <a:pt x="3" y="117"/>
                </a:cubicBezTo>
                <a:cubicBezTo>
                  <a:pt x="5" y="108"/>
                  <a:pt x="7" y="99"/>
                  <a:pt x="11" y="90"/>
                </a:cubicBezTo>
                <a:cubicBezTo>
                  <a:pt x="15" y="81"/>
                  <a:pt x="19" y="73"/>
                  <a:pt x="25" y="65"/>
                </a:cubicBezTo>
                <a:cubicBezTo>
                  <a:pt x="30" y="57"/>
                  <a:pt x="36" y="50"/>
                  <a:pt x="43" y="43"/>
                </a:cubicBezTo>
                <a:cubicBezTo>
                  <a:pt x="49" y="36"/>
                  <a:pt x="57" y="30"/>
                  <a:pt x="65" y="25"/>
                </a:cubicBezTo>
                <a:cubicBezTo>
                  <a:pt x="73" y="19"/>
                  <a:pt x="81" y="15"/>
                  <a:pt x="90" y="11"/>
                </a:cubicBezTo>
                <a:cubicBezTo>
                  <a:pt x="99" y="8"/>
                  <a:pt x="108" y="5"/>
                  <a:pt x="117" y="3"/>
                </a:cubicBezTo>
                <a:cubicBezTo>
                  <a:pt x="127" y="1"/>
                  <a:pt x="136" y="0"/>
                  <a:pt x="146" y="0"/>
                </a:cubicBezTo>
                <a:cubicBezTo>
                  <a:pt x="155" y="0"/>
                  <a:pt x="165" y="1"/>
                  <a:pt x="174" y="3"/>
                </a:cubicBezTo>
                <a:cubicBezTo>
                  <a:pt x="183" y="5"/>
                  <a:pt x="192" y="8"/>
                  <a:pt x="202" y="11"/>
                </a:cubicBezTo>
                <a:cubicBezTo>
                  <a:pt x="211" y="15"/>
                  <a:pt x="219" y="19"/>
                  <a:pt x="227" y="25"/>
                </a:cubicBezTo>
                <a:cubicBezTo>
                  <a:pt x="235" y="30"/>
                  <a:pt x="243" y="36"/>
                  <a:pt x="249" y="43"/>
                </a:cubicBezTo>
                <a:cubicBezTo>
                  <a:pt x="256" y="50"/>
                  <a:pt x="262" y="57"/>
                  <a:pt x="268" y="65"/>
                </a:cubicBezTo>
                <a:cubicBezTo>
                  <a:pt x="273" y="73"/>
                  <a:pt x="277" y="81"/>
                  <a:pt x="281" y="90"/>
                </a:cubicBezTo>
                <a:cubicBezTo>
                  <a:pt x="285" y="99"/>
                  <a:pt x="287" y="108"/>
                  <a:pt x="289" y="117"/>
                </a:cubicBezTo>
                <a:cubicBezTo>
                  <a:pt x="291" y="127"/>
                  <a:pt x="292" y="136"/>
                  <a:pt x="292" y="14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5" name="Freeform 84"/>
          <p:cNvSpPr/>
          <p:nvPr/>
        </p:nvSpPr>
        <p:spPr>
          <a:xfrm>
            <a:off x="1312920" y="4100040"/>
            <a:ext cx="370440" cy="225360"/>
          </a:xfrm>
          <a:custGeom>
            <a:avLst/>
            <a:gdLst/>
            <a:ahLst/>
            <a:cxnLst/>
            <a:rect l="0" t="0" r="r" b="b"/>
            <a:pathLst>
              <a:path w="1029" h="626">
                <a:moveTo>
                  <a:pt x="804" y="0"/>
                </a:moveTo>
                <a:lnTo>
                  <a:pt x="927" y="2"/>
                </a:lnTo>
                <a:cubicBezTo>
                  <a:pt x="982" y="2"/>
                  <a:pt x="1014" y="1"/>
                  <a:pt x="1023" y="0"/>
                </a:cubicBezTo>
                <a:lnTo>
                  <a:pt x="1029" y="0"/>
                </a:lnTo>
                <a:lnTo>
                  <a:pt x="1029" y="56"/>
                </a:lnTo>
                <a:lnTo>
                  <a:pt x="946" y="56"/>
                </a:lnTo>
                <a:lnTo>
                  <a:pt x="841" y="331"/>
                </a:lnTo>
                <a:cubicBezTo>
                  <a:pt x="825" y="374"/>
                  <a:pt x="808" y="419"/>
                  <a:pt x="790" y="466"/>
                </a:cubicBezTo>
                <a:cubicBezTo>
                  <a:pt x="772" y="514"/>
                  <a:pt x="758" y="549"/>
                  <a:pt x="749" y="573"/>
                </a:cubicBezTo>
                <a:cubicBezTo>
                  <a:pt x="740" y="596"/>
                  <a:pt x="736" y="609"/>
                  <a:pt x="735" y="611"/>
                </a:cubicBezTo>
                <a:cubicBezTo>
                  <a:pt x="732" y="617"/>
                  <a:pt x="728" y="621"/>
                  <a:pt x="723" y="624"/>
                </a:cubicBezTo>
                <a:cubicBezTo>
                  <a:pt x="720" y="625"/>
                  <a:pt x="712" y="626"/>
                  <a:pt x="699" y="626"/>
                </a:cubicBezTo>
                <a:lnTo>
                  <a:pt x="693" y="626"/>
                </a:lnTo>
                <a:cubicBezTo>
                  <a:pt x="684" y="626"/>
                  <a:pt x="678" y="625"/>
                  <a:pt x="675" y="624"/>
                </a:cubicBezTo>
                <a:cubicBezTo>
                  <a:pt x="672" y="623"/>
                  <a:pt x="668" y="619"/>
                  <a:pt x="663" y="611"/>
                </a:cubicBezTo>
                <a:cubicBezTo>
                  <a:pt x="663" y="610"/>
                  <a:pt x="659" y="601"/>
                  <a:pt x="653" y="585"/>
                </a:cubicBezTo>
                <a:cubicBezTo>
                  <a:pt x="646" y="568"/>
                  <a:pt x="637" y="543"/>
                  <a:pt x="624" y="510"/>
                </a:cubicBezTo>
                <a:cubicBezTo>
                  <a:pt x="611" y="477"/>
                  <a:pt x="599" y="445"/>
                  <a:pt x="588" y="414"/>
                </a:cubicBezTo>
                <a:lnTo>
                  <a:pt x="514" y="221"/>
                </a:lnTo>
                <a:lnTo>
                  <a:pt x="440" y="414"/>
                </a:lnTo>
                <a:cubicBezTo>
                  <a:pt x="424" y="455"/>
                  <a:pt x="407" y="501"/>
                  <a:pt x="388" y="549"/>
                </a:cubicBezTo>
                <a:cubicBezTo>
                  <a:pt x="375" y="585"/>
                  <a:pt x="367" y="606"/>
                  <a:pt x="364" y="612"/>
                </a:cubicBezTo>
                <a:cubicBezTo>
                  <a:pt x="361" y="618"/>
                  <a:pt x="357" y="622"/>
                  <a:pt x="353" y="624"/>
                </a:cubicBezTo>
                <a:cubicBezTo>
                  <a:pt x="350" y="625"/>
                  <a:pt x="342" y="626"/>
                  <a:pt x="329" y="626"/>
                </a:cubicBezTo>
                <a:lnTo>
                  <a:pt x="320" y="626"/>
                </a:lnTo>
                <a:cubicBezTo>
                  <a:pt x="306" y="626"/>
                  <a:pt x="297" y="621"/>
                  <a:pt x="293" y="611"/>
                </a:cubicBezTo>
                <a:cubicBezTo>
                  <a:pt x="293" y="610"/>
                  <a:pt x="288" y="597"/>
                  <a:pt x="279" y="574"/>
                </a:cubicBezTo>
                <a:cubicBezTo>
                  <a:pt x="270" y="550"/>
                  <a:pt x="256" y="514"/>
                  <a:pt x="238" y="466"/>
                </a:cubicBezTo>
                <a:cubicBezTo>
                  <a:pt x="219" y="418"/>
                  <a:pt x="202" y="373"/>
                  <a:pt x="186" y="331"/>
                </a:cubicBezTo>
                <a:lnTo>
                  <a:pt x="83" y="56"/>
                </a:lnTo>
                <a:lnTo>
                  <a:pt x="0" y="56"/>
                </a:lnTo>
                <a:lnTo>
                  <a:pt x="0" y="0"/>
                </a:lnTo>
                <a:lnTo>
                  <a:pt x="9" y="0"/>
                </a:lnTo>
                <a:cubicBezTo>
                  <a:pt x="15" y="1"/>
                  <a:pt x="59" y="2"/>
                  <a:pt x="143" y="2"/>
                </a:cubicBezTo>
                <a:cubicBezTo>
                  <a:pt x="232" y="2"/>
                  <a:pt x="284" y="1"/>
                  <a:pt x="298" y="0"/>
                </a:cubicBezTo>
                <a:lnTo>
                  <a:pt x="310" y="0"/>
                </a:lnTo>
                <a:lnTo>
                  <a:pt x="310" y="56"/>
                </a:lnTo>
                <a:lnTo>
                  <a:pt x="269" y="56"/>
                </a:lnTo>
                <a:cubicBezTo>
                  <a:pt x="242" y="56"/>
                  <a:pt x="229" y="56"/>
                  <a:pt x="229" y="57"/>
                </a:cubicBezTo>
                <a:lnTo>
                  <a:pt x="372" y="433"/>
                </a:lnTo>
                <a:lnTo>
                  <a:pt x="428" y="287"/>
                </a:lnTo>
                <a:lnTo>
                  <a:pt x="484" y="140"/>
                </a:lnTo>
                <a:lnTo>
                  <a:pt x="453" y="56"/>
                </a:lnTo>
                <a:lnTo>
                  <a:pt x="370" y="56"/>
                </a:lnTo>
                <a:lnTo>
                  <a:pt x="370" y="0"/>
                </a:lnTo>
                <a:lnTo>
                  <a:pt x="379" y="0"/>
                </a:lnTo>
                <a:cubicBezTo>
                  <a:pt x="385" y="1"/>
                  <a:pt x="429" y="2"/>
                  <a:pt x="513" y="2"/>
                </a:cubicBezTo>
                <a:cubicBezTo>
                  <a:pt x="602" y="2"/>
                  <a:pt x="654" y="1"/>
                  <a:pt x="668" y="0"/>
                </a:cubicBezTo>
                <a:lnTo>
                  <a:pt x="680" y="0"/>
                </a:lnTo>
                <a:lnTo>
                  <a:pt x="680" y="56"/>
                </a:lnTo>
                <a:lnTo>
                  <a:pt x="639" y="56"/>
                </a:lnTo>
                <a:cubicBezTo>
                  <a:pt x="612" y="56"/>
                  <a:pt x="599" y="56"/>
                  <a:pt x="599" y="57"/>
                </a:cubicBezTo>
                <a:lnTo>
                  <a:pt x="742" y="433"/>
                </a:lnTo>
                <a:cubicBezTo>
                  <a:pt x="743" y="433"/>
                  <a:pt x="767" y="370"/>
                  <a:pt x="814" y="245"/>
                </a:cubicBezTo>
                <a:cubicBezTo>
                  <a:pt x="862" y="119"/>
                  <a:pt x="886" y="56"/>
                  <a:pt x="886" y="56"/>
                </a:cubicBezTo>
                <a:lnTo>
                  <a:pt x="795" y="56"/>
                </a:lnTo>
                <a:lnTo>
                  <a:pt x="795" y="0"/>
                </a:lnTo>
                <a:lnTo>
                  <a:pt x="804"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6" name="Freeform 85"/>
          <p:cNvSpPr/>
          <p:nvPr/>
        </p:nvSpPr>
        <p:spPr>
          <a:xfrm>
            <a:off x="1808640" y="4147200"/>
            <a:ext cx="162720" cy="189360"/>
          </a:xfrm>
          <a:custGeom>
            <a:avLst/>
            <a:gdLst/>
            <a:ahLst/>
            <a:cxnLst/>
            <a:rect l="0" t="0" r="r" b="b"/>
            <a:pathLst>
              <a:path w="452" h="526">
                <a:moveTo>
                  <a:pt x="0" y="262"/>
                </a:moveTo>
                <a:cubicBezTo>
                  <a:pt x="0" y="189"/>
                  <a:pt x="25" y="129"/>
                  <a:pt x="74" y="82"/>
                </a:cubicBezTo>
                <a:cubicBezTo>
                  <a:pt x="124" y="35"/>
                  <a:pt x="183" y="8"/>
                  <a:pt x="250" y="1"/>
                </a:cubicBezTo>
                <a:cubicBezTo>
                  <a:pt x="251" y="1"/>
                  <a:pt x="256" y="1"/>
                  <a:pt x="266" y="1"/>
                </a:cubicBezTo>
                <a:cubicBezTo>
                  <a:pt x="275" y="1"/>
                  <a:pt x="288" y="1"/>
                  <a:pt x="304" y="0"/>
                </a:cubicBezTo>
                <a:cubicBezTo>
                  <a:pt x="319" y="0"/>
                  <a:pt x="334" y="0"/>
                  <a:pt x="349" y="0"/>
                </a:cubicBezTo>
                <a:lnTo>
                  <a:pt x="438" y="0"/>
                </a:lnTo>
                <a:cubicBezTo>
                  <a:pt x="447" y="5"/>
                  <a:pt x="452" y="11"/>
                  <a:pt x="452" y="18"/>
                </a:cubicBezTo>
                <a:cubicBezTo>
                  <a:pt x="452" y="24"/>
                  <a:pt x="448" y="30"/>
                  <a:pt x="440" y="36"/>
                </a:cubicBezTo>
                <a:lnTo>
                  <a:pt x="346" y="37"/>
                </a:lnTo>
                <a:cubicBezTo>
                  <a:pt x="279" y="37"/>
                  <a:pt x="238" y="39"/>
                  <a:pt x="222" y="42"/>
                </a:cubicBezTo>
                <a:cubicBezTo>
                  <a:pt x="193" y="49"/>
                  <a:pt x="167" y="60"/>
                  <a:pt x="143" y="74"/>
                </a:cubicBezTo>
                <a:cubicBezTo>
                  <a:pt x="120" y="89"/>
                  <a:pt x="102" y="104"/>
                  <a:pt x="90" y="119"/>
                </a:cubicBezTo>
                <a:cubicBezTo>
                  <a:pt x="77" y="134"/>
                  <a:pt x="66" y="150"/>
                  <a:pt x="57" y="168"/>
                </a:cubicBezTo>
                <a:cubicBezTo>
                  <a:pt x="48" y="186"/>
                  <a:pt x="43" y="201"/>
                  <a:pt x="41" y="212"/>
                </a:cubicBezTo>
                <a:cubicBezTo>
                  <a:pt x="39" y="222"/>
                  <a:pt x="38" y="233"/>
                  <a:pt x="36" y="242"/>
                </a:cubicBezTo>
                <a:lnTo>
                  <a:pt x="36" y="244"/>
                </a:lnTo>
                <a:lnTo>
                  <a:pt x="438" y="244"/>
                </a:lnTo>
                <a:cubicBezTo>
                  <a:pt x="447" y="249"/>
                  <a:pt x="452" y="255"/>
                  <a:pt x="452" y="262"/>
                </a:cubicBezTo>
                <a:cubicBezTo>
                  <a:pt x="452" y="269"/>
                  <a:pt x="447" y="276"/>
                  <a:pt x="438" y="281"/>
                </a:cubicBezTo>
                <a:lnTo>
                  <a:pt x="36" y="281"/>
                </a:lnTo>
                <a:lnTo>
                  <a:pt x="36" y="283"/>
                </a:lnTo>
                <a:cubicBezTo>
                  <a:pt x="36" y="296"/>
                  <a:pt x="39" y="311"/>
                  <a:pt x="45" y="329"/>
                </a:cubicBezTo>
                <a:cubicBezTo>
                  <a:pt x="51" y="347"/>
                  <a:pt x="61" y="367"/>
                  <a:pt x="75" y="388"/>
                </a:cubicBezTo>
                <a:cubicBezTo>
                  <a:pt x="89" y="409"/>
                  <a:pt x="108" y="428"/>
                  <a:pt x="133" y="445"/>
                </a:cubicBezTo>
                <a:cubicBezTo>
                  <a:pt x="159" y="463"/>
                  <a:pt x="188" y="475"/>
                  <a:pt x="222" y="482"/>
                </a:cubicBezTo>
                <a:cubicBezTo>
                  <a:pt x="238" y="486"/>
                  <a:pt x="279" y="488"/>
                  <a:pt x="346" y="489"/>
                </a:cubicBezTo>
                <a:lnTo>
                  <a:pt x="440" y="489"/>
                </a:lnTo>
                <a:cubicBezTo>
                  <a:pt x="448" y="495"/>
                  <a:pt x="452" y="501"/>
                  <a:pt x="452" y="507"/>
                </a:cubicBezTo>
                <a:cubicBezTo>
                  <a:pt x="452" y="514"/>
                  <a:pt x="447" y="520"/>
                  <a:pt x="438" y="525"/>
                </a:cubicBezTo>
                <a:lnTo>
                  <a:pt x="351" y="525"/>
                </a:lnTo>
                <a:cubicBezTo>
                  <a:pt x="346" y="525"/>
                  <a:pt x="339" y="525"/>
                  <a:pt x="328" y="525"/>
                </a:cubicBezTo>
                <a:cubicBezTo>
                  <a:pt x="317" y="525"/>
                  <a:pt x="308" y="525"/>
                  <a:pt x="302" y="526"/>
                </a:cubicBezTo>
                <a:cubicBezTo>
                  <a:pt x="209" y="526"/>
                  <a:pt x="134" y="500"/>
                  <a:pt x="80" y="448"/>
                </a:cubicBezTo>
                <a:cubicBezTo>
                  <a:pt x="27" y="399"/>
                  <a:pt x="0" y="337"/>
                  <a:pt x="0" y="26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7" name="Freeform 86"/>
          <p:cNvSpPr/>
          <p:nvPr/>
        </p:nvSpPr>
        <p:spPr>
          <a:xfrm>
            <a:off x="2093760" y="4100760"/>
            <a:ext cx="223920" cy="222840"/>
          </a:xfrm>
          <a:custGeom>
            <a:avLst/>
            <a:gdLst/>
            <a:ahLst/>
            <a:cxnLst/>
            <a:rect l="0" t="0" r="r" b="b"/>
            <a:pathLst>
              <a:path w="622" h="619">
                <a:moveTo>
                  <a:pt x="0" y="17"/>
                </a:moveTo>
                <a:cubicBezTo>
                  <a:pt x="0" y="12"/>
                  <a:pt x="4" y="7"/>
                  <a:pt x="10" y="0"/>
                </a:cubicBezTo>
                <a:lnTo>
                  <a:pt x="186" y="0"/>
                </a:lnTo>
                <a:cubicBezTo>
                  <a:pt x="302" y="2"/>
                  <a:pt x="368" y="3"/>
                  <a:pt x="382" y="6"/>
                </a:cubicBezTo>
                <a:cubicBezTo>
                  <a:pt x="396" y="8"/>
                  <a:pt x="408" y="11"/>
                  <a:pt x="420" y="15"/>
                </a:cubicBezTo>
                <a:cubicBezTo>
                  <a:pt x="432" y="18"/>
                  <a:pt x="443" y="22"/>
                  <a:pt x="452" y="28"/>
                </a:cubicBezTo>
                <a:cubicBezTo>
                  <a:pt x="461" y="32"/>
                  <a:pt x="469" y="36"/>
                  <a:pt x="477" y="41"/>
                </a:cubicBezTo>
                <a:cubicBezTo>
                  <a:pt x="485" y="46"/>
                  <a:pt x="491" y="51"/>
                  <a:pt x="497" y="56"/>
                </a:cubicBezTo>
                <a:cubicBezTo>
                  <a:pt x="502" y="60"/>
                  <a:pt x="508" y="65"/>
                  <a:pt x="513" y="70"/>
                </a:cubicBezTo>
                <a:cubicBezTo>
                  <a:pt x="519" y="75"/>
                  <a:pt x="522" y="79"/>
                  <a:pt x="525" y="84"/>
                </a:cubicBezTo>
                <a:cubicBezTo>
                  <a:pt x="527" y="88"/>
                  <a:pt x="530" y="92"/>
                  <a:pt x="534" y="96"/>
                </a:cubicBezTo>
                <a:cubicBezTo>
                  <a:pt x="537" y="100"/>
                  <a:pt x="540" y="104"/>
                  <a:pt x="540" y="108"/>
                </a:cubicBezTo>
                <a:cubicBezTo>
                  <a:pt x="541" y="111"/>
                  <a:pt x="542" y="115"/>
                  <a:pt x="544" y="118"/>
                </a:cubicBezTo>
                <a:lnTo>
                  <a:pt x="547" y="123"/>
                </a:lnTo>
                <a:cubicBezTo>
                  <a:pt x="550" y="134"/>
                  <a:pt x="551" y="149"/>
                  <a:pt x="551" y="169"/>
                </a:cubicBezTo>
                <a:cubicBezTo>
                  <a:pt x="551" y="199"/>
                  <a:pt x="547" y="223"/>
                  <a:pt x="539" y="240"/>
                </a:cubicBezTo>
                <a:cubicBezTo>
                  <a:pt x="518" y="282"/>
                  <a:pt x="476" y="310"/>
                  <a:pt x="413" y="324"/>
                </a:cubicBezTo>
                <a:lnTo>
                  <a:pt x="397" y="328"/>
                </a:lnTo>
                <a:cubicBezTo>
                  <a:pt x="401" y="335"/>
                  <a:pt x="406" y="343"/>
                  <a:pt x="413" y="354"/>
                </a:cubicBezTo>
                <a:cubicBezTo>
                  <a:pt x="420" y="365"/>
                  <a:pt x="433" y="385"/>
                  <a:pt x="453" y="414"/>
                </a:cubicBezTo>
                <a:cubicBezTo>
                  <a:pt x="473" y="443"/>
                  <a:pt x="491" y="468"/>
                  <a:pt x="508" y="490"/>
                </a:cubicBezTo>
                <a:cubicBezTo>
                  <a:pt x="525" y="513"/>
                  <a:pt x="542" y="534"/>
                  <a:pt x="561" y="553"/>
                </a:cubicBezTo>
                <a:cubicBezTo>
                  <a:pt x="580" y="572"/>
                  <a:pt x="594" y="583"/>
                  <a:pt x="605" y="586"/>
                </a:cubicBezTo>
                <a:cubicBezTo>
                  <a:pt x="617" y="589"/>
                  <a:pt x="622" y="595"/>
                  <a:pt x="622" y="603"/>
                </a:cubicBezTo>
                <a:cubicBezTo>
                  <a:pt x="622" y="609"/>
                  <a:pt x="619" y="614"/>
                  <a:pt x="611" y="619"/>
                </a:cubicBezTo>
                <a:lnTo>
                  <a:pt x="446" y="619"/>
                </a:lnTo>
                <a:cubicBezTo>
                  <a:pt x="442" y="614"/>
                  <a:pt x="410" y="566"/>
                  <a:pt x="351" y="474"/>
                </a:cubicBezTo>
                <a:lnTo>
                  <a:pt x="262" y="338"/>
                </a:lnTo>
                <a:lnTo>
                  <a:pt x="228" y="338"/>
                </a:lnTo>
                <a:lnTo>
                  <a:pt x="228" y="453"/>
                </a:lnTo>
                <a:cubicBezTo>
                  <a:pt x="229" y="522"/>
                  <a:pt x="230" y="560"/>
                  <a:pt x="231" y="564"/>
                </a:cubicBezTo>
                <a:cubicBezTo>
                  <a:pt x="232" y="575"/>
                  <a:pt x="238" y="581"/>
                  <a:pt x="249" y="583"/>
                </a:cubicBezTo>
                <a:cubicBezTo>
                  <a:pt x="251" y="584"/>
                  <a:pt x="260" y="585"/>
                  <a:pt x="274" y="586"/>
                </a:cubicBezTo>
                <a:cubicBezTo>
                  <a:pt x="289" y="586"/>
                  <a:pt x="299" y="588"/>
                  <a:pt x="305" y="592"/>
                </a:cubicBezTo>
                <a:cubicBezTo>
                  <a:pt x="310" y="599"/>
                  <a:pt x="310" y="607"/>
                  <a:pt x="305" y="615"/>
                </a:cubicBezTo>
                <a:lnTo>
                  <a:pt x="298" y="619"/>
                </a:lnTo>
                <a:lnTo>
                  <a:pt x="10" y="619"/>
                </a:lnTo>
                <a:cubicBezTo>
                  <a:pt x="3" y="615"/>
                  <a:pt x="0" y="610"/>
                  <a:pt x="0" y="603"/>
                </a:cubicBezTo>
                <a:cubicBezTo>
                  <a:pt x="0" y="592"/>
                  <a:pt x="11" y="586"/>
                  <a:pt x="35" y="586"/>
                </a:cubicBezTo>
                <a:cubicBezTo>
                  <a:pt x="59" y="584"/>
                  <a:pt x="73" y="579"/>
                  <a:pt x="76" y="571"/>
                </a:cubicBezTo>
                <a:cubicBezTo>
                  <a:pt x="79" y="566"/>
                  <a:pt x="81" y="479"/>
                  <a:pt x="81" y="310"/>
                </a:cubicBezTo>
                <a:cubicBezTo>
                  <a:pt x="81" y="141"/>
                  <a:pt x="79" y="53"/>
                  <a:pt x="76" y="47"/>
                </a:cubicBezTo>
                <a:cubicBezTo>
                  <a:pt x="73" y="40"/>
                  <a:pt x="59" y="35"/>
                  <a:pt x="35" y="33"/>
                </a:cubicBezTo>
                <a:cubicBezTo>
                  <a:pt x="12" y="33"/>
                  <a:pt x="0" y="28"/>
                  <a:pt x="0" y="17"/>
                </a:cubicBezTo>
                <a:moveTo>
                  <a:pt x="204" y="586"/>
                </a:moveTo>
                <a:cubicBezTo>
                  <a:pt x="202" y="582"/>
                  <a:pt x="201" y="579"/>
                  <a:pt x="200" y="577"/>
                </a:cubicBezTo>
                <a:cubicBezTo>
                  <a:pt x="199" y="575"/>
                  <a:pt x="199" y="565"/>
                  <a:pt x="198" y="547"/>
                </a:cubicBezTo>
                <a:cubicBezTo>
                  <a:pt x="198" y="529"/>
                  <a:pt x="197" y="504"/>
                  <a:pt x="196" y="471"/>
                </a:cubicBezTo>
                <a:cubicBezTo>
                  <a:pt x="196" y="438"/>
                  <a:pt x="196" y="385"/>
                  <a:pt x="196" y="314"/>
                </a:cubicBezTo>
                <a:lnTo>
                  <a:pt x="196" y="57"/>
                </a:lnTo>
                <a:lnTo>
                  <a:pt x="200" y="45"/>
                </a:lnTo>
                <a:lnTo>
                  <a:pt x="206" y="33"/>
                </a:lnTo>
                <a:lnTo>
                  <a:pt x="106" y="33"/>
                </a:lnTo>
                <a:cubicBezTo>
                  <a:pt x="108" y="37"/>
                  <a:pt x="109" y="40"/>
                  <a:pt x="110" y="42"/>
                </a:cubicBezTo>
                <a:cubicBezTo>
                  <a:pt x="110" y="44"/>
                  <a:pt x="111" y="54"/>
                  <a:pt x="112" y="74"/>
                </a:cubicBezTo>
                <a:cubicBezTo>
                  <a:pt x="112" y="93"/>
                  <a:pt x="113" y="119"/>
                  <a:pt x="113" y="151"/>
                </a:cubicBezTo>
                <a:cubicBezTo>
                  <a:pt x="114" y="184"/>
                  <a:pt x="114" y="237"/>
                  <a:pt x="113" y="310"/>
                </a:cubicBezTo>
                <a:cubicBezTo>
                  <a:pt x="113" y="436"/>
                  <a:pt x="113" y="512"/>
                  <a:pt x="112" y="537"/>
                </a:cubicBezTo>
                <a:cubicBezTo>
                  <a:pt x="112" y="563"/>
                  <a:pt x="110" y="578"/>
                  <a:pt x="107" y="584"/>
                </a:cubicBezTo>
                <a:cubicBezTo>
                  <a:pt x="106" y="585"/>
                  <a:pt x="106" y="586"/>
                  <a:pt x="106" y="586"/>
                </a:cubicBezTo>
                <a:lnTo>
                  <a:pt x="204" y="586"/>
                </a:lnTo>
                <a:moveTo>
                  <a:pt x="399" y="170"/>
                </a:moveTo>
                <a:cubicBezTo>
                  <a:pt x="399" y="144"/>
                  <a:pt x="396" y="121"/>
                  <a:pt x="391" y="103"/>
                </a:cubicBezTo>
                <a:cubicBezTo>
                  <a:pt x="386" y="85"/>
                  <a:pt x="379" y="72"/>
                  <a:pt x="370" y="63"/>
                </a:cubicBezTo>
                <a:cubicBezTo>
                  <a:pt x="360" y="54"/>
                  <a:pt x="353" y="48"/>
                  <a:pt x="347" y="46"/>
                </a:cubicBezTo>
                <a:cubicBezTo>
                  <a:pt x="342" y="43"/>
                  <a:pt x="335" y="40"/>
                  <a:pt x="326" y="37"/>
                </a:cubicBezTo>
                <a:cubicBezTo>
                  <a:pt x="325" y="37"/>
                  <a:pt x="313" y="36"/>
                  <a:pt x="292" y="33"/>
                </a:cubicBezTo>
                <a:cubicBezTo>
                  <a:pt x="269" y="33"/>
                  <a:pt x="251" y="37"/>
                  <a:pt x="240" y="45"/>
                </a:cubicBezTo>
                <a:cubicBezTo>
                  <a:pt x="234" y="49"/>
                  <a:pt x="230" y="56"/>
                  <a:pt x="230" y="67"/>
                </a:cubicBezTo>
                <a:cubicBezTo>
                  <a:pt x="229" y="78"/>
                  <a:pt x="229" y="117"/>
                  <a:pt x="228" y="184"/>
                </a:cubicBezTo>
                <a:lnTo>
                  <a:pt x="228" y="305"/>
                </a:lnTo>
                <a:lnTo>
                  <a:pt x="242" y="305"/>
                </a:lnTo>
                <a:cubicBezTo>
                  <a:pt x="268" y="305"/>
                  <a:pt x="296" y="304"/>
                  <a:pt x="325" y="300"/>
                </a:cubicBezTo>
                <a:cubicBezTo>
                  <a:pt x="352" y="293"/>
                  <a:pt x="371" y="281"/>
                  <a:pt x="382" y="264"/>
                </a:cubicBezTo>
                <a:cubicBezTo>
                  <a:pt x="393" y="247"/>
                  <a:pt x="399" y="216"/>
                  <a:pt x="399" y="170"/>
                </a:cubicBezTo>
                <a:moveTo>
                  <a:pt x="427" y="232"/>
                </a:moveTo>
                <a:cubicBezTo>
                  <a:pt x="424" y="249"/>
                  <a:pt x="421" y="261"/>
                  <a:pt x="417" y="267"/>
                </a:cubicBezTo>
                <a:cubicBezTo>
                  <a:pt x="414" y="273"/>
                  <a:pt x="411" y="278"/>
                  <a:pt x="409" y="283"/>
                </a:cubicBezTo>
                <a:cubicBezTo>
                  <a:pt x="408" y="288"/>
                  <a:pt x="406" y="291"/>
                  <a:pt x="405" y="292"/>
                </a:cubicBezTo>
                <a:cubicBezTo>
                  <a:pt x="405" y="293"/>
                  <a:pt x="405" y="293"/>
                  <a:pt x="406" y="293"/>
                </a:cubicBezTo>
                <a:cubicBezTo>
                  <a:pt x="408" y="293"/>
                  <a:pt x="418" y="290"/>
                  <a:pt x="435" y="284"/>
                </a:cubicBezTo>
                <a:cubicBezTo>
                  <a:pt x="492" y="266"/>
                  <a:pt x="521" y="228"/>
                  <a:pt x="521" y="171"/>
                </a:cubicBezTo>
                <a:cubicBezTo>
                  <a:pt x="521" y="113"/>
                  <a:pt x="486" y="72"/>
                  <a:pt x="417" y="49"/>
                </a:cubicBezTo>
                <a:lnTo>
                  <a:pt x="399" y="43"/>
                </a:lnTo>
                <a:lnTo>
                  <a:pt x="402" y="53"/>
                </a:lnTo>
                <a:cubicBezTo>
                  <a:pt x="410" y="62"/>
                  <a:pt x="418" y="81"/>
                  <a:pt x="427" y="111"/>
                </a:cubicBezTo>
                <a:cubicBezTo>
                  <a:pt x="429" y="126"/>
                  <a:pt x="430" y="145"/>
                  <a:pt x="430" y="170"/>
                </a:cubicBezTo>
                <a:cubicBezTo>
                  <a:pt x="430" y="195"/>
                  <a:pt x="429" y="216"/>
                  <a:pt x="427" y="232"/>
                </a:cubicBezTo>
                <a:moveTo>
                  <a:pt x="405" y="398"/>
                </a:moveTo>
                <a:cubicBezTo>
                  <a:pt x="373" y="354"/>
                  <a:pt x="357" y="332"/>
                  <a:pt x="356" y="332"/>
                </a:cubicBezTo>
                <a:cubicBezTo>
                  <a:pt x="353" y="332"/>
                  <a:pt x="350" y="332"/>
                  <a:pt x="348" y="333"/>
                </a:cubicBezTo>
                <a:cubicBezTo>
                  <a:pt x="338" y="333"/>
                  <a:pt x="328" y="334"/>
                  <a:pt x="320" y="336"/>
                </a:cubicBezTo>
                <a:lnTo>
                  <a:pt x="298" y="336"/>
                </a:lnTo>
                <a:lnTo>
                  <a:pt x="461" y="586"/>
                </a:lnTo>
                <a:lnTo>
                  <a:pt x="545" y="586"/>
                </a:lnTo>
                <a:lnTo>
                  <a:pt x="533" y="573"/>
                </a:lnTo>
                <a:cubicBezTo>
                  <a:pt x="501" y="537"/>
                  <a:pt x="458" y="479"/>
                  <a:pt x="405" y="39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8" name="Freeform 87"/>
          <p:cNvSpPr/>
          <p:nvPr/>
        </p:nvSpPr>
        <p:spPr>
          <a:xfrm>
            <a:off x="2341080" y="4047840"/>
            <a:ext cx="177480" cy="157320"/>
          </a:xfrm>
          <a:custGeom>
            <a:avLst/>
            <a:gdLst/>
            <a:ahLst/>
            <a:cxnLst/>
            <a:rect l="0" t="0" r="r" b="b"/>
            <a:pathLst>
              <a:path w="493" h="437">
                <a:moveTo>
                  <a:pt x="164" y="35"/>
                </a:moveTo>
                <a:cubicBezTo>
                  <a:pt x="164" y="33"/>
                  <a:pt x="151" y="31"/>
                  <a:pt x="127" y="30"/>
                </a:cubicBezTo>
                <a:cubicBezTo>
                  <a:pt x="116" y="30"/>
                  <a:pt x="110" y="30"/>
                  <a:pt x="107" y="29"/>
                </a:cubicBezTo>
                <a:cubicBezTo>
                  <a:pt x="104" y="29"/>
                  <a:pt x="103" y="27"/>
                  <a:pt x="103" y="23"/>
                </a:cubicBezTo>
                <a:cubicBezTo>
                  <a:pt x="103" y="20"/>
                  <a:pt x="103" y="16"/>
                  <a:pt x="105" y="11"/>
                </a:cubicBezTo>
                <a:cubicBezTo>
                  <a:pt x="107" y="6"/>
                  <a:pt x="108" y="2"/>
                  <a:pt x="110" y="1"/>
                </a:cubicBezTo>
                <a:cubicBezTo>
                  <a:pt x="110" y="1"/>
                  <a:pt x="154" y="0"/>
                  <a:pt x="238" y="0"/>
                </a:cubicBezTo>
                <a:cubicBezTo>
                  <a:pt x="309" y="1"/>
                  <a:pt x="348" y="1"/>
                  <a:pt x="357" y="1"/>
                </a:cubicBezTo>
                <a:cubicBezTo>
                  <a:pt x="365" y="1"/>
                  <a:pt x="374" y="2"/>
                  <a:pt x="382" y="5"/>
                </a:cubicBezTo>
                <a:cubicBezTo>
                  <a:pt x="413" y="12"/>
                  <a:pt x="439" y="29"/>
                  <a:pt x="460" y="55"/>
                </a:cubicBezTo>
                <a:cubicBezTo>
                  <a:pt x="481" y="82"/>
                  <a:pt x="492" y="117"/>
                  <a:pt x="493" y="161"/>
                </a:cubicBezTo>
                <a:cubicBezTo>
                  <a:pt x="493" y="228"/>
                  <a:pt x="470" y="288"/>
                  <a:pt x="424" y="341"/>
                </a:cubicBezTo>
                <a:cubicBezTo>
                  <a:pt x="379" y="394"/>
                  <a:pt x="325" y="425"/>
                  <a:pt x="264" y="435"/>
                </a:cubicBezTo>
                <a:lnTo>
                  <a:pt x="255" y="437"/>
                </a:lnTo>
                <a:lnTo>
                  <a:pt x="131" y="437"/>
                </a:lnTo>
                <a:lnTo>
                  <a:pt x="59" y="437"/>
                </a:lnTo>
                <a:lnTo>
                  <a:pt x="25" y="437"/>
                </a:lnTo>
                <a:cubicBezTo>
                  <a:pt x="15" y="437"/>
                  <a:pt x="9" y="437"/>
                  <a:pt x="6" y="436"/>
                </a:cubicBezTo>
                <a:cubicBezTo>
                  <a:pt x="3" y="435"/>
                  <a:pt x="1" y="433"/>
                  <a:pt x="0" y="430"/>
                </a:cubicBezTo>
                <a:cubicBezTo>
                  <a:pt x="0" y="429"/>
                  <a:pt x="1" y="426"/>
                  <a:pt x="2" y="421"/>
                </a:cubicBezTo>
                <a:cubicBezTo>
                  <a:pt x="4" y="414"/>
                  <a:pt x="6" y="411"/>
                  <a:pt x="8" y="410"/>
                </a:cubicBezTo>
                <a:cubicBezTo>
                  <a:pt x="9" y="409"/>
                  <a:pt x="14" y="408"/>
                  <a:pt x="22" y="408"/>
                </a:cubicBezTo>
                <a:cubicBezTo>
                  <a:pt x="34" y="408"/>
                  <a:pt x="46" y="407"/>
                  <a:pt x="60" y="406"/>
                </a:cubicBezTo>
                <a:cubicBezTo>
                  <a:pt x="66" y="405"/>
                  <a:pt x="70" y="402"/>
                  <a:pt x="73" y="398"/>
                </a:cubicBezTo>
                <a:cubicBezTo>
                  <a:pt x="74" y="397"/>
                  <a:pt x="89" y="337"/>
                  <a:pt x="119" y="220"/>
                </a:cubicBezTo>
                <a:cubicBezTo>
                  <a:pt x="149" y="103"/>
                  <a:pt x="164" y="42"/>
                  <a:pt x="164" y="35"/>
                </a:cubicBezTo>
                <a:moveTo>
                  <a:pt x="429" y="137"/>
                </a:moveTo>
                <a:cubicBezTo>
                  <a:pt x="429" y="121"/>
                  <a:pt x="427" y="106"/>
                  <a:pt x="422" y="94"/>
                </a:cubicBezTo>
                <a:cubicBezTo>
                  <a:pt x="417" y="81"/>
                  <a:pt x="412" y="71"/>
                  <a:pt x="405" y="64"/>
                </a:cubicBezTo>
                <a:cubicBezTo>
                  <a:pt x="399" y="56"/>
                  <a:pt x="391" y="50"/>
                  <a:pt x="382" y="45"/>
                </a:cubicBezTo>
                <a:cubicBezTo>
                  <a:pt x="372" y="40"/>
                  <a:pt x="364" y="37"/>
                  <a:pt x="357" y="35"/>
                </a:cubicBezTo>
                <a:cubicBezTo>
                  <a:pt x="350" y="33"/>
                  <a:pt x="342" y="32"/>
                  <a:pt x="335" y="30"/>
                </a:cubicBezTo>
                <a:cubicBezTo>
                  <a:pt x="334" y="30"/>
                  <a:pt x="331" y="30"/>
                  <a:pt x="326" y="30"/>
                </a:cubicBezTo>
                <a:cubicBezTo>
                  <a:pt x="321" y="30"/>
                  <a:pt x="314" y="30"/>
                  <a:pt x="307" y="30"/>
                </a:cubicBezTo>
                <a:cubicBezTo>
                  <a:pt x="300" y="30"/>
                  <a:pt x="293" y="30"/>
                  <a:pt x="286" y="30"/>
                </a:cubicBezTo>
                <a:lnTo>
                  <a:pt x="259" y="30"/>
                </a:lnTo>
                <a:cubicBezTo>
                  <a:pt x="240" y="30"/>
                  <a:pt x="229" y="32"/>
                  <a:pt x="227" y="36"/>
                </a:cubicBezTo>
                <a:cubicBezTo>
                  <a:pt x="226" y="38"/>
                  <a:pt x="210" y="99"/>
                  <a:pt x="180" y="220"/>
                </a:cubicBezTo>
                <a:cubicBezTo>
                  <a:pt x="150" y="342"/>
                  <a:pt x="135" y="403"/>
                  <a:pt x="135" y="404"/>
                </a:cubicBezTo>
                <a:cubicBezTo>
                  <a:pt x="135" y="406"/>
                  <a:pt x="137" y="407"/>
                  <a:pt x="142" y="407"/>
                </a:cubicBezTo>
                <a:cubicBezTo>
                  <a:pt x="147" y="407"/>
                  <a:pt x="163" y="407"/>
                  <a:pt x="191" y="407"/>
                </a:cubicBezTo>
                <a:cubicBezTo>
                  <a:pt x="193" y="407"/>
                  <a:pt x="197" y="407"/>
                  <a:pt x="203" y="407"/>
                </a:cubicBezTo>
                <a:cubicBezTo>
                  <a:pt x="209" y="407"/>
                  <a:pt x="214" y="407"/>
                  <a:pt x="218" y="408"/>
                </a:cubicBezTo>
                <a:cubicBezTo>
                  <a:pt x="272" y="408"/>
                  <a:pt x="316" y="390"/>
                  <a:pt x="351" y="355"/>
                </a:cubicBezTo>
                <a:cubicBezTo>
                  <a:pt x="366" y="340"/>
                  <a:pt x="379" y="322"/>
                  <a:pt x="389" y="302"/>
                </a:cubicBezTo>
                <a:cubicBezTo>
                  <a:pt x="399" y="280"/>
                  <a:pt x="408" y="253"/>
                  <a:pt x="416" y="220"/>
                </a:cubicBezTo>
                <a:cubicBezTo>
                  <a:pt x="425" y="186"/>
                  <a:pt x="429" y="159"/>
                  <a:pt x="429" y="13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89" name="Freeform 88"/>
          <p:cNvSpPr/>
          <p:nvPr/>
        </p:nvSpPr>
        <p:spPr>
          <a:xfrm>
            <a:off x="2557800" y="4092120"/>
            <a:ext cx="111240" cy="110880"/>
          </a:xfrm>
          <a:custGeom>
            <a:avLst/>
            <a:gdLst/>
            <a:ahLst/>
            <a:cxnLst/>
            <a:rect l="0" t="0" r="r" b="b"/>
            <a:pathLst>
              <a:path w="309" h="308">
                <a:moveTo>
                  <a:pt x="309" y="296"/>
                </a:moveTo>
                <a:cubicBezTo>
                  <a:pt x="309" y="304"/>
                  <a:pt x="304" y="308"/>
                  <a:pt x="295" y="308"/>
                </a:cubicBezTo>
                <a:cubicBezTo>
                  <a:pt x="293" y="308"/>
                  <a:pt x="288" y="305"/>
                  <a:pt x="281" y="298"/>
                </a:cubicBezTo>
                <a:cubicBezTo>
                  <a:pt x="274" y="291"/>
                  <a:pt x="254" y="272"/>
                  <a:pt x="221" y="239"/>
                </a:cubicBezTo>
                <a:lnTo>
                  <a:pt x="155" y="173"/>
                </a:lnTo>
                <a:lnTo>
                  <a:pt x="87" y="240"/>
                </a:lnTo>
                <a:cubicBezTo>
                  <a:pt x="42" y="284"/>
                  <a:pt x="19" y="306"/>
                  <a:pt x="17" y="307"/>
                </a:cubicBezTo>
                <a:cubicBezTo>
                  <a:pt x="16" y="308"/>
                  <a:pt x="14" y="308"/>
                  <a:pt x="13" y="308"/>
                </a:cubicBezTo>
                <a:cubicBezTo>
                  <a:pt x="9" y="308"/>
                  <a:pt x="7" y="307"/>
                  <a:pt x="4" y="305"/>
                </a:cubicBezTo>
                <a:cubicBezTo>
                  <a:pt x="1" y="302"/>
                  <a:pt x="0" y="299"/>
                  <a:pt x="0" y="296"/>
                </a:cubicBezTo>
                <a:cubicBezTo>
                  <a:pt x="0" y="293"/>
                  <a:pt x="2" y="288"/>
                  <a:pt x="8" y="282"/>
                </a:cubicBezTo>
                <a:cubicBezTo>
                  <a:pt x="14" y="275"/>
                  <a:pt x="34" y="255"/>
                  <a:pt x="68" y="221"/>
                </a:cubicBezTo>
                <a:lnTo>
                  <a:pt x="136" y="155"/>
                </a:lnTo>
                <a:lnTo>
                  <a:pt x="68" y="87"/>
                </a:lnTo>
                <a:cubicBezTo>
                  <a:pt x="34" y="53"/>
                  <a:pt x="14" y="33"/>
                  <a:pt x="8" y="27"/>
                </a:cubicBezTo>
                <a:cubicBezTo>
                  <a:pt x="3" y="21"/>
                  <a:pt x="0" y="16"/>
                  <a:pt x="0" y="13"/>
                </a:cubicBezTo>
                <a:cubicBezTo>
                  <a:pt x="0" y="9"/>
                  <a:pt x="1" y="6"/>
                  <a:pt x="3" y="4"/>
                </a:cubicBezTo>
                <a:cubicBezTo>
                  <a:pt x="6" y="2"/>
                  <a:pt x="9" y="1"/>
                  <a:pt x="13" y="1"/>
                </a:cubicBezTo>
                <a:cubicBezTo>
                  <a:pt x="15" y="1"/>
                  <a:pt x="17" y="1"/>
                  <a:pt x="17" y="1"/>
                </a:cubicBezTo>
                <a:cubicBezTo>
                  <a:pt x="19" y="2"/>
                  <a:pt x="42" y="25"/>
                  <a:pt x="87" y="69"/>
                </a:cubicBezTo>
                <a:lnTo>
                  <a:pt x="155" y="136"/>
                </a:lnTo>
                <a:lnTo>
                  <a:pt x="221" y="69"/>
                </a:lnTo>
                <a:cubicBezTo>
                  <a:pt x="254" y="37"/>
                  <a:pt x="274" y="17"/>
                  <a:pt x="281" y="10"/>
                </a:cubicBezTo>
                <a:cubicBezTo>
                  <a:pt x="288" y="3"/>
                  <a:pt x="293" y="0"/>
                  <a:pt x="295" y="0"/>
                </a:cubicBezTo>
                <a:cubicBezTo>
                  <a:pt x="304" y="0"/>
                  <a:pt x="309" y="4"/>
                  <a:pt x="309" y="13"/>
                </a:cubicBezTo>
                <a:cubicBezTo>
                  <a:pt x="309" y="16"/>
                  <a:pt x="307" y="19"/>
                  <a:pt x="302" y="24"/>
                </a:cubicBezTo>
                <a:cubicBezTo>
                  <a:pt x="298" y="29"/>
                  <a:pt x="277" y="50"/>
                  <a:pt x="240" y="87"/>
                </a:cubicBezTo>
                <a:lnTo>
                  <a:pt x="173" y="155"/>
                </a:lnTo>
                <a:lnTo>
                  <a:pt x="240" y="222"/>
                </a:lnTo>
                <a:cubicBezTo>
                  <a:pt x="275" y="257"/>
                  <a:pt x="296" y="278"/>
                  <a:pt x="301" y="284"/>
                </a:cubicBezTo>
                <a:cubicBezTo>
                  <a:pt x="306" y="289"/>
                  <a:pt x="309" y="293"/>
                  <a:pt x="309" y="29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0" name="Freeform 89"/>
          <p:cNvSpPr/>
          <p:nvPr/>
        </p:nvSpPr>
        <p:spPr>
          <a:xfrm>
            <a:off x="2710080" y="4047840"/>
            <a:ext cx="177120" cy="157320"/>
          </a:xfrm>
          <a:custGeom>
            <a:avLst/>
            <a:gdLst/>
            <a:ahLst/>
            <a:cxnLst/>
            <a:rect l="0" t="0" r="r" b="b"/>
            <a:pathLst>
              <a:path w="492" h="437">
                <a:moveTo>
                  <a:pt x="163" y="35"/>
                </a:moveTo>
                <a:cubicBezTo>
                  <a:pt x="163" y="33"/>
                  <a:pt x="151" y="31"/>
                  <a:pt x="127" y="30"/>
                </a:cubicBezTo>
                <a:cubicBezTo>
                  <a:pt x="117" y="30"/>
                  <a:pt x="111" y="30"/>
                  <a:pt x="108" y="29"/>
                </a:cubicBezTo>
                <a:cubicBezTo>
                  <a:pt x="105" y="29"/>
                  <a:pt x="103" y="27"/>
                  <a:pt x="103" y="23"/>
                </a:cubicBezTo>
                <a:cubicBezTo>
                  <a:pt x="103" y="20"/>
                  <a:pt x="104" y="16"/>
                  <a:pt x="106" y="11"/>
                </a:cubicBezTo>
                <a:cubicBezTo>
                  <a:pt x="107" y="6"/>
                  <a:pt x="109" y="2"/>
                  <a:pt x="110" y="1"/>
                </a:cubicBezTo>
                <a:cubicBezTo>
                  <a:pt x="111" y="1"/>
                  <a:pt x="153" y="0"/>
                  <a:pt x="237" y="0"/>
                </a:cubicBezTo>
                <a:cubicBezTo>
                  <a:pt x="308" y="1"/>
                  <a:pt x="348" y="1"/>
                  <a:pt x="357" y="1"/>
                </a:cubicBezTo>
                <a:cubicBezTo>
                  <a:pt x="365" y="1"/>
                  <a:pt x="374" y="2"/>
                  <a:pt x="382" y="5"/>
                </a:cubicBezTo>
                <a:cubicBezTo>
                  <a:pt x="413" y="12"/>
                  <a:pt x="439" y="29"/>
                  <a:pt x="460" y="55"/>
                </a:cubicBezTo>
                <a:cubicBezTo>
                  <a:pt x="481" y="82"/>
                  <a:pt x="492" y="117"/>
                  <a:pt x="492" y="161"/>
                </a:cubicBezTo>
                <a:cubicBezTo>
                  <a:pt x="492" y="228"/>
                  <a:pt x="470" y="288"/>
                  <a:pt x="424" y="341"/>
                </a:cubicBezTo>
                <a:cubicBezTo>
                  <a:pt x="379" y="394"/>
                  <a:pt x="325" y="425"/>
                  <a:pt x="263" y="435"/>
                </a:cubicBezTo>
                <a:lnTo>
                  <a:pt x="254" y="437"/>
                </a:lnTo>
                <a:lnTo>
                  <a:pt x="131" y="437"/>
                </a:lnTo>
                <a:lnTo>
                  <a:pt x="59" y="437"/>
                </a:lnTo>
                <a:lnTo>
                  <a:pt x="25" y="437"/>
                </a:lnTo>
                <a:cubicBezTo>
                  <a:pt x="15" y="437"/>
                  <a:pt x="8" y="437"/>
                  <a:pt x="5" y="436"/>
                </a:cubicBezTo>
                <a:cubicBezTo>
                  <a:pt x="2" y="435"/>
                  <a:pt x="1" y="433"/>
                  <a:pt x="0" y="430"/>
                </a:cubicBezTo>
                <a:cubicBezTo>
                  <a:pt x="0" y="429"/>
                  <a:pt x="1" y="426"/>
                  <a:pt x="2" y="421"/>
                </a:cubicBezTo>
                <a:cubicBezTo>
                  <a:pt x="4" y="414"/>
                  <a:pt x="5" y="411"/>
                  <a:pt x="7" y="410"/>
                </a:cubicBezTo>
                <a:cubicBezTo>
                  <a:pt x="9" y="409"/>
                  <a:pt x="14" y="408"/>
                  <a:pt x="22" y="408"/>
                </a:cubicBezTo>
                <a:cubicBezTo>
                  <a:pt x="33" y="408"/>
                  <a:pt x="46" y="407"/>
                  <a:pt x="60" y="406"/>
                </a:cubicBezTo>
                <a:cubicBezTo>
                  <a:pt x="66" y="405"/>
                  <a:pt x="70" y="402"/>
                  <a:pt x="72" y="398"/>
                </a:cubicBezTo>
                <a:cubicBezTo>
                  <a:pt x="74" y="397"/>
                  <a:pt x="90" y="337"/>
                  <a:pt x="119" y="220"/>
                </a:cubicBezTo>
                <a:cubicBezTo>
                  <a:pt x="149" y="103"/>
                  <a:pt x="163" y="42"/>
                  <a:pt x="163" y="35"/>
                </a:cubicBezTo>
                <a:moveTo>
                  <a:pt x="429" y="137"/>
                </a:moveTo>
                <a:cubicBezTo>
                  <a:pt x="429" y="121"/>
                  <a:pt x="426" y="106"/>
                  <a:pt x="422" y="94"/>
                </a:cubicBezTo>
                <a:cubicBezTo>
                  <a:pt x="417" y="81"/>
                  <a:pt x="411" y="71"/>
                  <a:pt x="405" y="64"/>
                </a:cubicBezTo>
                <a:cubicBezTo>
                  <a:pt x="399" y="56"/>
                  <a:pt x="391" y="50"/>
                  <a:pt x="381" y="45"/>
                </a:cubicBezTo>
                <a:cubicBezTo>
                  <a:pt x="372" y="40"/>
                  <a:pt x="364" y="37"/>
                  <a:pt x="357" y="35"/>
                </a:cubicBezTo>
                <a:cubicBezTo>
                  <a:pt x="349" y="33"/>
                  <a:pt x="342" y="32"/>
                  <a:pt x="334" y="30"/>
                </a:cubicBezTo>
                <a:cubicBezTo>
                  <a:pt x="333" y="30"/>
                  <a:pt x="330" y="30"/>
                  <a:pt x="325" y="30"/>
                </a:cubicBezTo>
                <a:cubicBezTo>
                  <a:pt x="320" y="30"/>
                  <a:pt x="314" y="30"/>
                  <a:pt x="307" y="30"/>
                </a:cubicBezTo>
                <a:cubicBezTo>
                  <a:pt x="300" y="30"/>
                  <a:pt x="292" y="30"/>
                  <a:pt x="286" y="30"/>
                </a:cubicBezTo>
                <a:lnTo>
                  <a:pt x="258" y="30"/>
                </a:lnTo>
                <a:cubicBezTo>
                  <a:pt x="240" y="30"/>
                  <a:pt x="229" y="32"/>
                  <a:pt x="226" y="36"/>
                </a:cubicBezTo>
                <a:cubicBezTo>
                  <a:pt x="226" y="38"/>
                  <a:pt x="210" y="99"/>
                  <a:pt x="180" y="220"/>
                </a:cubicBezTo>
                <a:cubicBezTo>
                  <a:pt x="150" y="342"/>
                  <a:pt x="134" y="403"/>
                  <a:pt x="134" y="404"/>
                </a:cubicBezTo>
                <a:cubicBezTo>
                  <a:pt x="134" y="406"/>
                  <a:pt x="137" y="407"/>
                  <a:pt x="141" y="407"/>
                </a:cubicBezTo>
                <a:cubicBezTo>
                  <a:pt x="146" y="407"/>
                  <a:pt x="163" y="407"/>
                  <a:pt x="191" y="407"/>
                </a:cubicBezTo>
                <a:cubicBezTo>
                  <a:pt x="193" y="407"/>
                  <a:pt x="197" y="407"/>
                  <a:pt x="203" y="407"/>
                </a:cubicBezTo>
                <a:cubicBezTo>
                  <a:pt x="209" y="407"/>
                  <a:pt x="214" y="407"/>
                  <a:pt x="218" y="408"/>
                </a:cubicBezTo>
                <a:cubicBezTo>
                  <a:pt x="272" y="408"/>
                  <a:pt x="316" y="390"/>
                  <a:pt x="351" y="355"/>
                </a:cubicBezTo>
                <a:cubicBezTo>
                  <a:pt x="366" y="340"/>
                  <a:pt x="379" y="322"/>
                  <a:pt x="388" y="302"/>
                </a:cubicBezTo>
                <a:cubicBezTo>
                  <a:pt x="398" y="280"/>
                  <a:pt x="407" y="253"/>
                  <a:pt x="416" y="220"/>
                </a:cubicBezTo>
                <a:cubicBezTo>
                  <a:pt x="424" y="186"/>
                  <a:pt x="429" y="159"/>
                  <a:pt x="429" y="13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1" name="TextBox 90"/>
          <p:cNvSpPr txBox="1"/>
          <p:nvPr/>
        </p:nvSpPr>
        <p:spPr>
          <a:xfrm>
            <a:off x="1466280" y="3543120"/>
            <a:ext cx="27576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a:t>
            </a:r>
            <a:endParaRPr lang="en-US" sz="2170" b="0" u="none" strike="noStrike">
              <a:solidFill>
                <a:srgbClr val="000000"/>
              </a:solidFill>
              <a:effectLst/>
              <a:uFillTx/>
              <a:latin typeface="Times New Roman"/>
            </a:endParaRPr>
          </a:p>
        </p:txBody>
      </p:sp>
      <p:sp>
        <p:nvSpPr>
          <p:cNvPr id="92" name="TextBox 91"/>
          <p:cNvSpPr txBox="1"/>
          <p:nvPr/>
        </p:nvSpPr>
        <p:spPr>
          <a:xfrm>
            <a:off x="747720" y="4600440"/>
            <a:ext cx="965520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これは</a:t>
            </a:r>
            <a:r>
              <a:rPr lang="zh-CN" sz="2170" b="1" u="none" strike="noStrike">
                <a:solidFill>
                  <a:srgbClr val="333333"/>
                </a:solidFill>
                <a:effectLst/>
                <a:uFillTx/>
                <a:latin typeface="MPLUS2"/>
                <a:ea typeface="MPLUS2"/>
              </a:rPr>
              <a:t>どの次元をどれだけ重視するか</a:t>
            </a:r>
            <a:r>
              <a:rPr lang="zh-CN" sz="2170" b="0" u="none" strike="noStrike">
                <a:solidFill>
                  <a:srgbClr val="333333"/>
                </a:solidFill>
                <a:effectLst/>
                <a:uFillTx/>
                <a:latin typeface="MPLUS2"/>
                <a:ea typeface="MPLUS2"/>
              </a:rPr>
              <a:t>を学習できるようにする操作に対応する</a:t>
            </a:r>
            <a:endParaRPr lang="en-US" sz="2170" b="0" u="none" strike="noStrike">
              <a:solidFill>
                <a:srgbClr val="000000"/>
              </a:solidFill>
              <a:effectLst/>
              <a:uFillTx/>
              <a:latin typeface="Times New Roman"/>
            </a:endParaRPr>
          </a:p>
        </p:txBody>
      </p:sp>
      <p:sp>
        <p:nvSpPr>
          <p:cNvPr id="93" name="TextBox 92"/>
          <p:cNvSpPr txBox="1"/>
          <p:nvPr/>
        </p:nvSpPr>
        <p:spPr>
          <a:xfrm>
            <a:off x="747720" y="5010120"/>
            <a:ext cx="413856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今回の資料ではこの方式を用いる</a:t>
            </a:r>
            <a:endParaRPr lang="en-US" sz="2170" b="0" u="none" strike="noStrike">
              <a:solidFill>
                <a:srgbClr val="000000"/>
              </a:solidFill>
              <a:effectLst/>
              <a:uFillTx/>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reeform 9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5" name="Freeform 9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6" name="Freeform 9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97" name="TextBox 96"/>
          <p:cNvSpPr txBox="1"/>
          <p:nvPr/>
        </p:nvSpPr>
        <p:spPr>
          <a:xfrm>
            <a:off x="747720" y="2214000"/>
            <a:ext cx="4691520" cy="408960"/>
          </a:xfrm>
          <a:prstGeom prst="rect">
            <a:avLst/>
          </a:prstGeom>
          <a:noFill/>
          <a:ln w="0">
            <a:noFill/>
          </a:ln>
        </p:spPr>
        <p:txBody>
          <a:bodyPr wrap="none" lIns="0" tIns="0" rIns="0" bIns="0" anchor="t">
            <a:spAutoFit/>
          </a:bodyPr>
          <a:lstStyle/>
          <a:p>
            <a:r>
              <a:rPr lang="zh-CN" sz="2280" b="1" u="none" strike="noStrike">
                <a:solidFill>
                  <a:srgbClr val="333333"/>
                </a:solidFill>
                <a:effectLst/>
                <a:uFillTx/>
                <a:latin typeface="MPLUS2"/>
                <a:ea typeface="MPLUS2"/>
              </a:rPr>
              <a:t>加算的注意 </a:t>
            </a:r>
            <a:r>
              <a:rPr lang="en-US" sz="2280" b="1" u="none" strike="noStrike">
                <a:solidFill>
                  <a:srgbClr val="333333"/>
                </a:solidFill>
                <a:effectLst/>
                <a:uFillTx/>
                <a:latin typeface="MPLUS2"/>
                <a:ea typeface="MPLUS2"/>
              </a:rPr>
              <a:t>(additive attention)</a:t>
            </a:r>
            <a:endParaRPr lang="en-US" sz="2280" b="0" u="none" strike="noStrike">
              <a:solidFill>
                <a:srgbClr val="000000"/>
              </a:solidFill>
              <a:effectLst/>
              <a:uFillTx/>
              <a:latin typeface="Times New Roman"/>
            </a:endParaRPr>
          </a:p>
        </p:txBody>
      </p:sp>
      <p:sp>
        <p:nvSpPr>
          <p:cNvPr id="98" name="Freeform 97"/>
          <p:cNvSpPr/>
          <p:nvPr/>
        </p:nvSpPr>
        <p:spPr>
          <a:xfrm>
            <a:off x="4220640" y="3623040"/>
            <a:ext cx="133200" cy="147600"/>
          </a:xfrm>
          <a:custGeom>
            <a:avLst/>
            <a:gdLst/>
            <a:ahLst/>
            <a:cxnLst/>
            <a:rect l="0" t="0" r="r" b="b"/>
            <a:pathLst>
              <a:path w="370" h="410">
                <a:moveTo>
                  <a:pt x="0" y="140"/>
                </a:moveTo>
                <a:cubicBezTo>
                  <a:pt x="1" y="138"/>
                  <a:pt x="1" y="136"/>
                  <a:pt x="2" y="133"/>
                </a:cubicBezTo>
                <a:cubicBezTo>
                  <a:pt x="3" y="130"/>
                  <a:pt x="4" y="123"/>
                  <a:pt x="6" y="113"/>
                </a:cubicBezTo>
                <a:cubicBezTo>
                  <a:pt x="9" y="103"/>
                  <a:pt x="12" y="93"/>
                  <a:pt x="15" y="85"/>
                </a:cubicBezTo>
                <a:cubicBezTo>
                  <a:pt x="19" y="76"/>
                  <a:pt x="24" y="66"/>
                  <a:pt x="29" y="55"/>
                </a:cubicBezTo>
                <a:cubicBezTo>
                  <a:pt x="34" y="44"/>
                  <a:pt x="40" y="35"/>
                  <a:pt x="47" y="28"/>
                </a:cubicBezTo>
                <a:cubicBezTo>
                  <a:pt x="54" y="21"/>
                  <a:pt x="61" y="15"/>
                  <a:pt x="71" y="8"/>
                </a:cubicBezTo>
                <a:cubicBezTo>
                  <a:pt x="80" y="1"/>
                  <a:pt x="89" y="-1"/>
                  <a:pt x="100" y="0"/>
                </a:cubicBezTo>
                <a:cubicBezTo>
                  <a:pt x="118" y="0"/>
                  <a:pt x="133" y="4"/>
                  <a:pt x="146" y="11"/>
                </a:cubicBezTo>
                <a:cubicBezTo>
                  <a:pt x="160" y="18"/>
                  <a:pt x="169" y="25"/>
                  <a:pt x="174" y="31"/>
                </a:cubicBezTo>
                <a:cubicBezTo>
                  <a:pt x="180" y="37"/>
                  <a:pt x="183" y="43"/>
                  <a:pt x="184" y="49"/>
                </a:cubicBezTo>
                <a:cubicBezTo>
                  <a:pt x="185" y="52"/>
                  <a:pt x="186" y="54"/>
                  <a:pt x="187" y="54"/>
                </a:cubicBezTo>
                <a:cubicBezTo>
                  <a:pt x="188" y="54"/>
                  <a:pt x="190" y="52"/>
                  <a:pt x="194" y="48"/>
                </a:cubicBezTo>
                <a:cubicBezTo>
                  <a:pt x="223" y="16"/>
                  <a:pt x="256" y="1"/>
                  <a:pt x="295" y="1"/>
                </a:cubicBezTo>
                <a:lnTo>
                  <a:pt x="298" y="1"/>
                </a:lnTo>
                <a:cubicBezTo>
                  <a:pt x="327" y="1"/>
                  <a:pt x="349" y="13"/>
                  <a:pt x="363" y="38"/>
                </a:cubicBezTo>
                <a:cubicBezTo>
                  <a:pt x="368" y="49"/>
                  <a:pt x="370" y="60"/>
                  <a:pt x="370" y="71"/>
                </a:cubicBezTo>
                <a:cubicBezTo>
                  <a:pt x="370" y="89"/>
                  <a:pt x="366" y="104"/>
                  <a:pt x="359" y="115"/>
                </a:cubicBezTo>
                <a:cubicBezTo>
                  <a:pt x="351" y="125"/>
                  <a:pt x="343" y="132"/>
                  <a:pt x="335" y="135"/>
                </a:cubicBezTo>
                <a:cubicBezTo>
                  <a:pt x="327" y="138"/>
                  <a:pt x="320" y="140"/>
                  <a:pt x="313" y="139"/>
                </a:cubicBezTo>
                <a:cubicBezTo>
                  <a:pt x="300" y="139"/>
                  <a:pt x="291" y="136"/>
                  <a:pt x="284" y="129"/>
                </a:cubicBezTo>
                <a:cubicBezTo>
                  <a:pt x="276" y="122"/>
                  <a:pt x="273" y="114"/>
                  <a:pt x="273" y="103"/>
                </a:cubicBezTo>
                <a:cubicBezTo>
                  <a:pt x="273" y="74"/>
                  <a:pt x="290" y="55"/>
                  <a:pt x="323" y="45"/>
                </a:cubicBezTo>
                <a:cubicBezTo>
                  <a:pt x="310" y="37"/>
                  <a:pt x="299" y="33"/>
                  <a:pt x="291" y="33"/>
                </a:cubicBezTo>
                <a:cubicBezTo>
                  <a:pt x="256" y="33"/>
                  <a:pt x="225" y="56"/>
                  <a:pt x="197" y="100"/>
                </a:cubicBezTo>
                <a:cubicBezTo>
                  <a:pt x="191" y="110"/>
                  <a:pt x="186" y="120"/>
                  <a:pt x="183" y="130"/>
                </a:cubicBezTo>
                <a:cubicBezTo>
                  <a:pt x="180" y="140"/>
                  <a:pt x="170" y="180"/>
                  <a:pt x="153" y="250"/>
                </a:cubicBezTo>
                <a:cubicBezTo>
                  <a:pt x="132" y="334"/>
                  <a:pt x="120" y="380"/>
                  <a:pt x="117" y="385"/>
                </a:cubicBezTo>
                <a:cubicBezTo>
                  <a:pt x="110" y="402"/>
                  <a:pt x="97" y="410"/>
                  <a:pt x="79" y="410"/>
                </a:cubicBezTo>
                <a:cubicBezTo>
                  <a:pt x="71" y="410"/>
                  <a:pt x="65" y="408"/>
                  <a:pt x="60" y="404"/>
                </a:cubicBezTo>
                <a:cubicBezTo>
                  <a:pt x="55" y="401"/>
                  <a:pt x="52" y="397"/>
                  <a:pt x="50" y="394"/>
                </a:cubicBezTo>
                <a:cubicBezTo>
                  <a:pt x="48" y="390"/>
                  <a:pt x="47" y="387"/>
                  <a:pt x="48" y="385"/>
                </a:cubicBezTo>
                <a:cubicBezTo>
                  <a:pt x="48" y="377"/>
                  <a:pt x="60" y="324"/>
                  <a:pt x="84" y="228"/>
                </a:cubicBezTo>
                <a:cubicBezTo>
                  <a:pt x="108" y="133"/>
                  <a:pt x="120" y="79"/>
                  <a:pt x="120" y="69"/>
                </a:cubicBezTo>
                <a:cubicBezTo>
                  <a:pt x="120" y="45"/>
                  <a:pt x="112" y="33"/>
                  <a:pt x="97" y="33"/>
                </a:cubicBezTo>
                <a:cubicBezTo>
                  <a:pt x="84" y="33"/>
                  <a:pt x="73" y="42"/>
                  <a:pt x="64" y="59"/>
                </a:cubicBezTo>
                <a:cubicBezTo>
                  <a:pt x="55" y="75"/>
                  <a:pt x="48" y="94"/>
                  <a:pt x="43" y="114"/>
                </a:cubicBezTo>
                <a:cubicBezTo>
                  <a:pt x="37" y="134"/>
                  <a:pt x="34" y="144"/>
                  <a:pt x="33" y="146"/>
                </a:cubicBezTo>
                <a:cubicBezTo>
                  <a:pt x="31" y="147"/>
                  <a:pt x="27" y="148"/>
                  <a:pt x="18" y="148"/>
                </a:cubicBezTo>
                <a:lnTo>
                  <a:pt x="6" y="148"/>
                </a:lnTo>
                <a:cubicBezTo>
                  <a:pt x="2" y="144"/>
                  <a:pt x="0" y="142"/>
                  <a:pt x="0" y="1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99" name="Freeform 98"/>
          <p:cNvSpPr/>
          <p:nvPr/>
        </p:nvSpPr>
        <p:spPr>
          <a:xfrm>
            <a:off x="4390920" y="3522960"/>
            <a:ext cx="78120" cy="325440"/>
          </a:xfrm>
          <a:custGeom>
            <a:avLst/>
            <a:gdLst/>
            <a:ahLst/>
            <a:cxnLst/>
            <a:rect l="0" t="0" r="r" b="b"/>
            <a:pathLst>
              <a:path w="217" h="904">
                <a:moveTo>
                  <a:pt x="0" y="451"/>
                </a:moveTo>
                <a:cubicBezTo>
                  <a:pt x="0" y="410"/>
                  <a:pt x="3" y="370"/>
                  <a:pt x="9" y="333"/>
                </a:cubicBezTo>
                <a:cubicBezTo>
                  <a:pt x="15" y="296"/>
                  <a:pt x="22" y="263"/>
                  <a:pt x="30" y="236"/>
                </a:cubicBezTo>
                <a:cubicBezTo>
                  <a:pt x="38" y="209"/>
                  <a:pt x="49" y="183"/>
                  <a:pt x="63" y="157"/>
                </a:cubicBezTo>
                <a:cubicBezTo>
                  <a:pt x="78" y="131"/>
                  <a:pt x="89" y="111"/>
                  <a:pt x="98" y="96"/>
                </a:cubicBezTo>
                <a:cubicBezTo>
                  <a:pt x="106" y="82"/>
                  <a:pt x="119" y="66"/>
                  <a:pt x="135" y="50"/>
                </a:cubicBezTo>
                <a:cubicBezTo>
                  <a:pt x="152" y="33"/>
                  <a:pt x="162" y="22"/>
                  <a:pt x="165" y="19"/>
                </a:cubicBezTo>
                <a:cubicBezTo>
                  <a:pt x="169" y="15"/>
                  <a:pt x="177" y="9"/>
                  <a:pt x="189" y="0"/>
                </a:cubicBezTo>
                <a:lnTo>
                  <a:pt x="201" y="0"/>
                </a:lnTo>
                <a:lnTo>
                  <a:pt x="204" y="0"/>
                </a:lnTo>
                <a:cubicBezTo>
                  <a:pt x="213" y="0"/>
                  <a:pt x="217" y="3"/>
                  <a:pt x="217" y="8"/>
                </a:cubicBezTo>
                <a:cubicBezTo>
                  <a:pt x="217" y="10"/>
                  <a:pt x="212" y="16"/>
                  <a:pt x="201" y="27"/>
                </a:cubicBezTo>
                <a:cubicBezTo>
                  <a:pt x="191" y="38"/>
                  <a:pt x="179" y="54"/>
                  <a:pt x="163" y="75"/>
                </a:cubicBezTo>
                <a:cubicBezTo>
                  <a:pt x="149" y="96"/>
                  <a:pt x="134" y="122"/>
                  <a:pt x="119" y="152"/>
                </a:cubicBezTo>
                <a:cubicBezTo>
                  <a:pt x="104" y="183"/>
                  <a:pt x="92" y="225"/>
                  <a:pt x="81" y="277"/>
                </a:cubicBezTo>
                <a:cubicBezTo>
                  <a:pt x="71" y="329"/>
                  <a:pt x="66" y="387"/>
                  <a:pt x="66" y="451"/>
                </a:cubicBezTo>
                <a:cubicBezTo>
                  <a:pt x="66" y="515"/>
                  <a:pt x="71" y="573"/>
                  <a:pt x="81" y="626"/>
                </a:cubicBezTo>
                <a:cubicBezTo>
                  <a:pt x="92" y="677"/>
                  <a:pt x="104" y="719"/>
                  <a:pt x="118" y="751"/>
                </a:cubicBezTo>
                <a:cubicBezTo>
                  <a:pt x="133" y="783"/>
                  <a:pt x="148" y="809"/>
                  <a:pt x="163" y="829"/>
                </a:cubicBezTo>
                <a:cubicBezTo>
                  <a:pt x="179" y="848"/>
                  <a:pt x="191" y="864"/>
                  <a:pt x="201" y="876"/>
                </a:cubicBezTo>
                <a:cubicBezTo>
                  <a:pt x="212" y="888"/>
                  <a:pt x="217" y="895"/>
                  <a:pt x="217" y="895"/>
                </a:cubicBezTo>
                <a:cubicBezTo>
                  <a:pt x="217" y="901"/>
                  <a:pt x="212" y="904"/>
                  <a:pt x="203" y="904"/>
                </a:cubicBezTo>
                <a:lnTo>
                  <a:pt x="201" y="904"/>
                </a:lnTo>
                <a:lnTo>
                  <a:pt x="189" y="904"/>
                </a:lnTo>
                <a:lnTo>
                  <a:pt x="163" y="882"/>
                </a:lnTo>
                <a:cubicBezTo>
                  <a:pt x="106" y="831"/>
                  <a:pt x="65" y="767"/>
                  <a:pt x="39" y="691"/>
                </a:cubicBezTo>
                <a:cubicBezTo>
                  <a:pt x="13" y="614"/>
                  <a:pt x="0" y="534"/>
                  <a:pt x="0" y="45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0" name="Freeform 99"/>
          <p:cNvSpPr/>
          <p:nvPr/>
        </p:nvSpPr>
        <p:spPr>
          <a:xfrm>
            <a:off x="4497120" y="3621960"/>
            <a:ext cx="140040" cy="145080"/>
          </a:xfrm>
          <a:custGeom>
            <a:avLst/>
            <a:gdLst/>
            <a:ahLst/>
            <a:cxnLst/>
            <a:rect l="0" t="0" r="r" b="b"/>
            <a:pathLst>
              <a:path w="389" h="403">
                <a:moveTo>
                  <a:pt x="15" y="166"/>
                </a:moveTo>
                <a:cubicBezTo>
                  <a:pt x="15" y="164"/>
                  <a:pt x="16" y="138"/>
                  <a:pt x="20" y="87"/>
                </a:cubicBezTo>
                <a:cubicBezTo>
                  <a:pt x="24" y="36"/>
                  <a:pt x="26" y="10"/>
                  <a:pt x="26" y="8"/>
                </a:cubicBezTo>
                <a:lnTo>
                  <a:pt x="26" y="1"/>
                </a:lnTo>
                <a:lnTo>
                  <a:pt x="200" y="1"/>
                </a:lnTo>
                <a:cubicBezTo>
                  <a:pt x="222" y="1"/>
                  <a:pt x="247" y="1"/>
                  <a:pt x="276" y="1"/>
                </a:cubicBezTo>
                <a:cubicBezTo>
                  <a:pt x="304" y="1"/>
                  <a:pt x="321" y="1"/>
                  <a:pt x="328" y="0"/>
                </a:cubicBezTo>
                <a:cubicBezTo>
                  <a:pt x="356" y="0"/>
                  <a:pt x="373" y="1"/>
                  <a:pt x="379" y="4"/>
                </a:cubicBezTo>
                <a:cubicBezTo>
                  <a:pt x="384" y="6"/>
                  <a:pt x="387" y="13"/>
                  <a:pt x="387" y="25"/>
                </a:cubicBezTo>
                <a:cubicBezTo>
                  <a:pt x="387" y="32"/>
                  <a:pt x="386" y="36"/>
                  <a:pt x="386" y="37"/>
                </a:cubicBezTo>
                <a:cubicBezTo>
                  <a:pt x="385" y="40"/>
                  <a:pt x="345" y="93"/>
                  <a:pt x="268" y="196"/>
                </a:cubicBezTo>
                <a:cubicBezTo>
                  <a:pt x="190" y="298"/>
                  <a:pt x="150" y="351"/>
                  <a:pt x="147" y="353"/>
                </a:cubicBezTo>
                <a:lnTo>
                  <a:pt x="186" y="353"/>
                </a:lnTo>
                <a:cubicBezTo>
                  <a:pt x="200" y="353"/>
                  <a:pt x="209" y="352"/>
                  <a:pt x="214" y="352"/>
                </a:cubicBezTo>
                <a:cubicBezTo>
                  <a:pt x="219" y="352"/>
                  <a:pt x="228" y="352"/>
                  <a:pt x="240" y="351"/>
                </a:cubicBezTo>
                <a:cubicBezTo>
                  <a:pt x="253" y="349"/>
                  <a:pt x="261" y="347"/>
                  <a:pt x="266" y="344"/>
                </a:cubicBezTo>
                <a:cubicBezTo>
                  <a:pt x="270" y="341"/>
                  <a:pt x="277" y="338"/>
                  <a:pt x="286" y="333"/>
                </a:cubicBezTo>
                <a:cubicBezTo>
                  <a:pt x="296" y="329"/>
                  <a:pt x="303" y="323"/>
                  <a:pt x="306" y="314"/>
                </a:cubicBezTo>
                <a:cubicBezTo>
                  <a:pt x="310" y="306"/>
                  <a:pt x="314" y="297"/>
                  <a:pt x="319" y="287"/>
                </a:cubicBezTo>
                <a:cubicBezTo>
                  <a:pt x="324" y="278"/>
                  <a:pt x="327" y="265"/>
                  <a:pt x="329" y="249"/>
                </a:cubicBezTo>
                <a:cubicBezTo>
                  <a:pt x="332" y="233"/>
                  <a:pt x="333" y="219"/>
                  <a:pt x="333" y="208"/>
                </a:cubicBezTo>
                <a:cubicBezTo>
                  <a:pt x="333" y="207"/>
                  <a:pt x="343" y="207"/>
                  <a:pt x="361" y="207"/>
                </a:cubicBezTo>
                <a:lnTo>
                  <a:pt x="389" y="207"/>
                </a:lnTo>
                <a:lnTo>
                  <a:pt x="389" y="212"/>
                </a:lnTo>
                <a:cubicBezTo>
                  <a:pt x="389" y="214"/>
                  <a:pt x="386" y="245"/>
                  <a:pt x="381" y="305"/>
                </a:cubicBezTo>
                <a:cubicBezTo>
                  <a:pt x="376" y="366"/>
                  <a:pt x="374" y="396"/>
                  <a:pt x="373" y="397"/>
                </a:cubicBezTo>
                <a:lnTo>
                  <a:pt x="373" y="403"/>
                </a:lnTo>
                <a:lnTo>
                  <a:pt x="194" y="403"/>
                </a:lnTo>
                <a:cubicBezTo>
                  <a:pt x="73" y="403"/>
                  <a:pt x="12" y="402"/>
                  <a:pt x="10" y="401"/>
                </a:cubicBezTo>
                <a:cubicBezTo>
                  <a:pt x="4" y="398"/>
                  <a:pt x="0" y="390"/>
                  <a:pt x="0" y="378"/>
                </a:cubicBezTo>
                <a:lnTo>
                  <a:pt x="0" y="373"/>
                </a:lnTo>
                <a:cubicBezTo>
                  <a:pt x="0" y="368"/>
                  <a:pt x="3" y="363"/>
                  <a:pt x="7" y="356"/>
                </a:cubicBezTo>
                <a:cubicBezTo>
                  <a:pt x="12" y="349"/>
                  <a:pt x="26" y="331"/>
                  <a:pt x="47" y="302"/>
                </a:cubicBezTo>
                <a:cubicBezTo>
                  <a:pt x="74" y="267"/>
                  <a:pt x="98" y="235"/>
                  <a:pt x="120" y="207"/>
                </a:cubicBezTo>
                <a:lnTo>
                  <a:pt x="241" y="47"/>
                </a:lnTo>
                <a:lnTo>
                  <a:pt x="203" y="47"/>
                </a:lnTo>
                <a:cubicBezTo>
                  <a:pt x="163" y="48"/>
                  <a:pt x="136" y="52"/>
                  <a:pt x="121" y="59"/>
                </a:cubicBezTo>
                <a:cubicBezTo>
                  <a:pt x="96" y="71"/>
                  <a:pt x="81" y="94"/>
                  <a:pt x="75" y="128"/>
                </a:cubicBezTo>
                <a:cubicBezTo>
                  <a:pt x="72" y="142"/>
                  <a:pt x="71" y="156"/>
                  <a:pt x="71" y="172"/>
                </a:cubicBezTo>
                <a:cubicBezTo>
                  <a:pt x="71" y="173"/>
                  <a:pt x="61" y="174"/>
                  <a:pt x="43" y="174"/>
                </a:cubicBezTo>
                <a:lnTo>
                  <a:pt x="15" y="174"/>
                </a:lnTo>
                <a:lnTo>
                  <a:pt x="15" y="16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1" name="Freeform 100"/>
          <p:cNvSpPr/>
          <p:nvPr/>
        </p:nvSpPr>
        <p:spPr>
          <a:xfrm>
            <a:off x="4678200" y="3727440"/>
            <a:ext cx="43200" cy="102600"/>
          </a:xfrm>
          <a:custGeom>
            <a:avLst/>
            <a:gdLst/>
            <a:ahLst/>
            <a:cxnLst/>
            <a:rect l="0" t="0" r="r" b="b"/>
            <a:pathLst>
              <a:path w="120" h="285">
                <a:moveTo>
                  <a:pt x="0" y="78"/>
                </a:moveTo>
                <a:cubicBezTo>
                  <a:pt x="0" y="78"/>
                  <a:pt x="0" y="71"/>
                  <a:pt x="0" y="56"/>
                </a:cubicBezTo>
                <a:cubicBezTo>
                  <a:pt x="0" y="41"/>
                  <a:pt x="5" y="28"/>
                  <a:pt x="14" y="17"/>
                </a:cubicBezTo>
                <a:cubicBezTo>
                  <a:pt x="24" y="5"/>
                  <a:pt x="38" y="0"/>
                  <a:pt x="54" y="0"/>
                </a:cubicBezTo>
                <a:cubicBezTo>
                  <a:pt x="71" y="0"/>
                  <a:pt x="86" y="7"/>
                  <a:pt x="99" y="23"/>
                </a:cubicBezTo>
                <a:cubicBezTo>
                  <a:pt x="113" y="38"/>
                  <a:pt x="120" y="65"/>
                  <a:pt x="120" y="103"/>
                </a:cubicBezTo>
                <a:cubicBezTo>
                  <a:pt x="120" y="124"/>
                  <a:pt x="117" y="144"/>
                  <a:pt x="112" y="164"/>
                </a:cubicBezTo>
                <a:cubicBezTo>
                  <a:pt x="107" y="184"/>
                  <a:pt x="100" y="201"/>
                  <a:pt x="93" y="215"/>
                </a:cubicBezTo>
                <a:cubicBezTo>
                  <a:pt x="86" y="230"/>
                  <a:pt x="78" y="242"/>
                  <a:pt x="70" y="252"/>
                </a:cubicBezTo>
                <a:cubicBezTo>
                  <a:pt x="61" y="263"/>
                  <a:pt x="54" y="271"/>
                  <a:pt x="48" y="277"/>
                </a:cubicBezTo>
                <a:cubicBezTo>
                  <a:pt x="42" y="283"/>
                  <a:pt x="38" y="286"/>
                  <a:pt x="35" y="285"/>
                </a:cubicBezTo>
                <a:cubicBezTo>
                  <a:pt x="33" y="285"/>
                  <a:pt x="29" y="282"/>
                  <a:pt x="23" y="277"/>
                </a:cubicBezTo>
                <a:cubicBezTo>
                  <a:pt x="18" y="271"/>
                  <a:pt x="15" y="268"/>
                  <a:pt x="15" y="265"/>
                </a:cubicBezTo>
                <a:cubicBezTo>
                  <a:pt x="15" y="263"/>
                  <a:pt x="19" y="258"/>
                  <a:pt x="25" y="251"/>
                </a:cubicBezTo>
                <a:cubicBezTo>
                  <a:pt x="32" y="243"/>
                  <a:pt x="40" y="234"/>
                  <a:pt x="49" y="224"/>
                </a:cubicBezTo>
                <a:cubicBezTo>
                  <a:pt x="57" y="213"/>
                  <a:pt x="65" y="198"/>
                  <a:pt x="72" y="178"/>
                </a:cubicBezTo>
                <a:cubicBezTo>
                  <a:pt x="80" y="159"/>
                  <a:pt x="84" y="137"/>
                  <a:pt x="87" y="113"/>
                </a:cubicBezTo>
                <a:lnTo>
                  <a:pt x="87" y="102"/>
                </a:lnTo>
                <a:lnTo>
                  <a:pt x="86" y="103"/>
                </a:lnTo>
                <a:cubicBezTo>
                  <a:pt x="85" y="103"/>
                  <a:pt x="83" y="104"/>
                  <a:pt x="81" y="104"/>
                </a:cubicBezTo>
                <a:cubicBezTo>
                  <a:pt x="80" y="105"/>
                  <a:pt x="78" y="106"/>
                  <a:pt x="76" y="107"/>
                </a:cubicBezTo>
                <a:cubicBezTo>
                  <a:pt x="74" y="108"/>
                  <a:pt x="71" y="109"/>
                  <a:pt x="68" y="109"/>
                </a:cubicBezTo>
                <a:cubicBezTo>
                  <a:pt x="64" y="109"/>
                  <a:pt x="61" y="109"/>
                  <a:pt x="57" y="110"/>
                </a:cubicBezTo>
                <a:cubicBezTo>
                  <a:pt x="41" y="110"/>
                  <a:pt x="26" y="105"/>
                  <a:pt x="16" y="95"/>
                </a:cubicBezTo>
                <a:lnTo>
                  <a:pt x="0" y="7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2" name="Freeform 101"/>
          <p:cNvSpPr/>
          <p:nvPr/>
        </p:nvSpPr>
        <p:spPr>
          <a:xfrm>
            <a:off x="4809600" y="3620520"/>
            <a:ext cx="186120" cy="209520"/>
          </a:xfrm>
          <a:custGeom>
            <a:avLst/>
            <a:gdLst/>
            <a:ahLst/>
            <a:cxnLst/>
            <a:rect l="0" t="0" r="r" b="b"/>
            <a:pathLst>
              <a:path w="517" h="582">
                <a:moveTo>
                  <a:pt x="0" y="208"/>
                </a:moveTo>
                <a:cubicBezTo>
                  <a:pt x="0" y="176"/>
                  <a:pt x="5" y="148"/>
                  <a:pt x="15" y="123"/>
                </a:cubicBezTo>
                <a:cubicBezTo>
                  <a:pt x="24" y="98"/>
                  <a:pt x="37" y="78"/>
                  <a:pt x="52" y="63"/>
                </a:cubicBezTo>
                <a:cubicBezTo>
                  <a:pt x="67" y="48"/>
                  <a:pt x="84" y="36"/>
                  <a:pt x="103" y="26"/>
                </a:cubicBezTo>
                <a:cubicBezTo>
                  <a:pt x="122" y="16"/>
                  <a:pt x="140" y="10"/>
                  <a:pt x="156" y="6"/>
                </a:cubicBezTo>
                <a:cubicBezTo>
                  <a:pt x="173" y="2"/>
                  <a:pt x="189" y="1"/>
                  <a:pt x="204" y="1"/>
                </a:cubicBezTo>
                <a:cubicBezTo>
                  <a:pt x="267" y="1"/>
                  <a:pt x="318" y="20"/>
                  <a:pt x="354" y="57"/>
                </a:cubicBezTo>
                <a:lnTo>
                  <a:pt x="362" y="66"/>
                </a:lnTo>
                <a:lnTo>
                  <a:pt x="404" y="0"/>
                </a:lnTo>
                <a:lnTo>
                  <a:pt x="454" y="0"/>
                </a:lnTo>
                <a:lnTo>
                  <a:pt x="454" y="526"/>
                </a:lnTo>
                <a:lnTo>
                  <a:pt x="517" y="526"/>
                </a:lnTo>
                <a:lnTo>
                  <a:pt x="517" y="582"/>
                </a:lnTo>
                <a:lnTo>
                  <a:pt x="509" y="582"/>
                </a:lnTo>
                <a:cubicBezTo>
                  <a:pt x="498" y="580"/>
                  <a:pt x="460" y="579"/>
                  <a:pt x="396" y="579"/>
                </a:cubicBezTo>
                <a:cubicBezTo>
                  <a:pt x="327" y="579"/>
                  <a:pt x="289" y="580"/>
                  <a:pt x="283" y="582"/>
                </a:cubicBezTo>
                <a:lnTo>
                  <a:pt x="275" y="582"/>
                </a:lnTo>
                <a:lnTo>
                  <a:pt x="275" y="526"/>
                </a:lnTo>
                <a:lnTo>
                  <a:pt x="338" y="526"/>
                </a:lnTo>
                <a:lnTo>
                  <a:pt x="338" y="369"/>
                </a:lnTo>
                <a:cubicBezTo>
                  <a:pt x="337" y="370"/>
                  <a:pt x="333" y="372"/>
                  <a:pt x="327" y="376"/>
                </a:cubicBezTo>
                <a:cubicBezTo>
                  <a:pt x="321" y="380"/>
                  <a:pt x="316" y="383"/>
                  <a:pt x="313" y="384"/>
                </a:cubicBezTo>
                <a:cubicBezTo>
                  <a:pt x="309" y="386"/>
                  <a:pt x="304" y="388"/>
                  <a:pt x="298" y="392"/>
                </a:cubicBezTo>
                <a:cubicBezTo>
                  <a:pt x="292" y="397"/>
                  <a:pt x="285" y="399"/>
                  <a:pt x="279" y="401"/>
                </a:cubicBezTo>
                <a:cubicBezTo>
                  <a:pt x="273" y="402"/>
                  <a:pt x="266" y="404"/>
                  <a:pt x="258" y="406"/>
                </a:cubicBezTo>
                <a:cubicBezTo>
                  <a:pt x="251" y="408"/>
                  <a:pt x="242" y="410"/>
                  <a:pt x="233" y="410"/>
                </a:cubicBezTo>
                <a:cubicBezTo>
                  <a:pt x="224" y="411"/>
                  <a:pt x="215" y="412"/>
                  <a:pt x="204" y="412"/>
                </a:cubicBezTo>
                <a:cubicBezTo>
                  <a:pt x="143" y="412"/>
                  <a:pt x="94" y="394"/>
                  <a:pt x="56" y="356"/>
                </a:cubicBezTo>
                <a:cubicBezTo>
                  <a:pt x="19" y="319"/>
                  <a:pt x="0" y="270"/>
                  <a:pt x="0" y="208"/>
                </a:cubicBezTo>
                <a:moveTo>
                  <a:pt x="225" y="365"/>
                </a:moveTo>
                <a:cubicBezTo>
                  <a:pt x="274" y="365"/>
                  <a:pt x="314" y="341"/>
                  <a:pt x="343" y="292"/>
                </a:cubicBezTo>
                <a:lnTo>
                  <a:pt x="343" y="135"/>
                </a:lnTo>
                <a:lnTo>
                  <a:pt x="339" y="125"/>
                </a:lnTo>
                <a:cubicBezTo>
                  <a:pt x="330" y="103"/>
                  <a:pt x="318" y="85"/>
                  <a:pt x="300" y="71"/>
                </a:cubicBezTo>
                <a:cubicBezTo>
                  <a:pt x="282" y="57"/>
                  <a:pt x="261" y="49"/>
                  <a:pt x="239" y="49"/>
                </a:cubicBezTo>
                <a:cubicBezTo>
                  <a:pt x="227" y="49"/>
                  <a:pt x="215" y="51"/>
                  <a:pt x="203" y="56"/>
                </a:cubicBezTo>
                <a:cubicBezTo>
                  <a:pt x="192" y="60"/>
                  <a:pt x="181" y="68"/>
                  <a:pt x="169" y="79"/>
                </a:cubicBezTo>
                <a:cubicBezTo>
                  <a:pt x="158" y="91"/>
                  <a:pt x="148" y="107"/>
                  <a:pt x="141" y="129"/>
                </a:cubicBezTo>
                <a:cubicBezTo>
                  <a:pt x="134" y="150"/>
                  <a:pt x="130" y="176"/>
                  <a:pt x="130" y="207"/>
                </a:cubicBezTo>
                <a:cubicBezTo>
                  <a:pt x="130" y="265"/>
                  <a:pt x="140" y="305"/>
                  <a:pt x="159" y="329"/>
                </a:cubicBezTo>
                <a:cubicBezTo>
                  <a:pt x="178" y="353"/>
                  <a:pt x="200" y="365"/>
                  <a:pt x="225"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3" name="Freeform 102"/>
          <p:cNvSpPr/>
          <p:nvPr/>
        </p:nvSpPr>
        <p:spPr>
          <a:xfrm>
            <a:off x="5012640" y="3522960"/>
            <a:ext cx="77760" cy="325440"/>
          </a:xfrm>
          <a:custGeom>
            <a:avLst/>
            <a:gdLst/>
            <a:ahLst/>
            <a:cxnLst/>
            <a:rect l="0" t="0" r="r" b="b"/>
            <a:pathLst>
              <a:path w="216" h="904">
                <a:moveTo>
                  <a:pt x="4" y="1"/>
                </a:moveTo>
                <a:lnTo>
                  <a:pt x="8" y="0"/>
                </a:lnTo>
                <a:cubicBezTo>
                  <a:pt x="11" y="0"/>
                  <a:pt x="14" y="0"/>
                  <a:pt x="17" y="0"/>
                </a:cubicBezTo>
                <a:lnTo>
                  <a:pt x="28" y="0"/>
                </a:lnTo>
                <a:lnTo>
                  <a:pt x="53" y="22"/>
                </a:lnTo>
                <a:cubicBezTo>
                  <a:pt x="109" y="73"/>
                  <a:pt x="151" y="137"/>
                  <a:pt x="177" y="213"/>
                </a:cubicBezTo>
                <a:cubicBezTo>
                  <a:pt x="203" y="289"/>
                  <a:pt x="216" y="369"/>
                  <a:pt x="216" y="451"/>
                </a:cubicBezTo>
                <a:cubicBezTo>
                  <a:pt x="216" y="492"/>
                  <a:pt x="213" y="532"/>
                  <a:pt x="207" y="569"/>
                </a:cubicBezTo>
                <a:cubicBezTo>
                  <a:pt x="201" y="608"/>
                  <a:pt x="194" y="641"/>
                  <a:pt x="186" y="667"/>
                </a:cubicBezTo>
                <a:cubicBezTo>
                  <a:pt x="179" y="694"/>
                  <a:pt x="168" y="720"/>
                  <a:pt x="152" y="746"/>
                </a:cubicBezTo>
                <a:cubicBezTo>
                  <a:pt x="138" y="773"/>
                  <a:pt x="126" y="793"/>
                  <a:pt x="118" y="807"/>
                </a:cubicBezTo>
                <a:cubicBezTo>
                  <a:pt x="109" y="821"/>
                  <a:pt x="97" y="836"/>
                  <a:pt x="81" y="853"/>
                </a:cubicBezTo>
                <a:cubicBezTo>
                  <a:pt x="65" y="870"/>
                  <a:pt x="55" y="880"/>
                  <a:pt x="52" y="883"/>
                </a:cubicBezTo>
                <a:cubicBezTo>
                  <a:pt x="49" y="886"/>
                  <a:pt x="42" y="891"/>
                  <a:pt x="31" y="900"/>
                </a:cubicBezTo>
                <a:cubicBezTo>
                  <a:pt x="29" y="902"/>
                  <a:pt x="28" y="903"/>
                  <a:pt x="28" y="904"/>
                </a:cubicBezTo>
                <a:lnTo>
                  <a:pt x="17" y="904"/>
                </a:lnTo>
                <a:cubicBezTo>
                  <a:pt x="12" y="904"/>
                  <a:pt x="9" y="904"/>
                  <a:pt x="7" y="904"/>
                </a:cubicBezTo>
                <a:cubicBezTo>
                  <a:pt x="5" y="904"/>
                  <a:pt x="3" y="903"/>
                  <a:pt x="2" y="901"/>
                </a:cubicBezTo>
                <a:cubicBezTo>
                  <a:pt x="1" y="899"/>
                  <a:pt x="0" y="896"/>
                  <a:pt x="0" y="893"/>
                </a:cubicBezTo>
                <a:cubicBezTo>
                  <a:pt x="0" y="892"/>
                  <a:pt x="3" y="888"/>
                  <a:pt x="9" y="881"/>
                </a:cubicBezTo>
                <a:cubicBezTo>
                  <a:pt x="103" y="784"/>
                  <a:pt x="149" y="641"/>
                  <a:pt x="149" y="451"/>
                </a:cubicBezTo>
                <a:cubicBezTo>
                  <a:pt x="149" y="262"/>
                  <a:pt x="103" y="119"/>
                  <a:pt x="9" y="22"/>
                </a:cubicBezTo>
                <a:cubicBezTo>
                  <a:pt x="3" y="15"/>
                  <a:pt x="0" y="11"/>
                  <a:pt x="0" y="11"/>
                </a:cubicBezTo>
                <a:cubicBezTo>
                  <a:pt x="0" y="6"/>
                  <a:pt x="1" y="3"/>
                  <a:pt x="4"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4" name="Freeform 103"/>
          <p:cNvSpPr/>
          <p:nvPr/>
        </p:nvSpPr>
        <p:spPr>
          <a:xfrm>
            <a:off x="5229360" y="3647520"/>
            <a:ext cx="216720" cy="76320"/>
          </a:xfrm>
          <a:custGeom>
            <a:avLst/>
            <a:gdLst/>
            <a:ahLst/>
            <a:cxnLst/>
            <a:rect l="0" t="0" r="r" b="b"/>
            <a:pathLst>
              <a:path w="602" h="212">
                <a:moveTo>
                  <a:pt x="0" y="18"/>
                </a:moveTo>
                <a:cubicBezTo>
                  <a:pt x="0" y="10"/>
                  <a:pt x="4" y="4"/>
                  <a:pt x="13" y="0"/>
                </a:cubicBezTo>
                <a:lnTo>
                  <a:pt x="589" y="0"/>
                </a:lnTo>
                <a:cubicBezTo>
                  <a:pt x="598" y="4"/>
                  <a:pt x="602" y="10"/>
                  <a:pt x="602" y="18"/>
                </a:cubicBezTo>
                <a:cubicBezTo>
                  <a:pt x="602" y="24"/>
                  <a:pt x="598" y="30"/>
                  <a:pt x="590" y="35"/>
                </a:cubicBezTo>
                <a:lnTo>
                  <a:pt x="303" y="36"/>
                </a:lnTo>
                <a:lnTo>
                  <a:pt x="15" y="36"/>
                </a:lnTo>
                <a:cubicBezTo>
                  <a:pt x="5" y="33"/>
                  <a:pt x="0" y="27"/>
                  <a:pt x="0" y="18"/>
                </a:cubicBezTo>
                <a:moveTo>
                  <a:pt x="0" y="194"/>
                </a:moveTo>
                <a:cubicBezTo>
                  <a:pt x="0" y="185"/>
                  <a:pt x="5" y="179"/>
                  <a:pt x="15" y="176"/>
                </a:cubicBezTo>
                <a:lnTo>
                  <a:pt x="590" y="176"/>
                </a:lnTo>
                <a:cubicBezTo>
                  <a:pt x="598" y="182"/>
                  <a:pt x="602" y="188"/>
                  <a:pt x="602" y="194"/>
                </a:cubicBezTo>
                <a:cubicBezTo>
                  <a:pt x="602" y="202"/>
                  <a:pt x="598" y="208"/>
                  <a:pt x="589" y="212"/>
                </a:cubicBezTo>
                <a:lnTo>
                  <a:pt x="13" y="212"/>
                </a:lnTo>
                <a:cubicBezTo>
                  <a:pt x="4"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5" name="Freeform 104"/>
          <p:cNvSpPr/>
          <p:nvPr/>
        </p:nvSpPr>
        <p:spPr>
          <a:xfrm>
            <a:off x="5563080" y="3544560"/>
            <a:ext cx="229320" cy="229680"/>
          </a:xfrm>
          <a:custGeom>
            <a:avLst/>
            <a:gdLst/>
            <a:ahLst/>
            <a:cxnLst/>
            <a:rect l="0" t="0" r="r" b="b"/>
            <a:pathLst>
              <a:path w="637" h="638">
                <a:moveTo>
                  <a:pt x="93" y="56"/>
                </a:moveTo>
                <a:cubicBezTo>
                  <a:pt x="89" y="52"/>
                  <a:pt x="85" y="50"/>
                  <a:pt x="83" y="48"/>
                </a:cubicBezTo>
                <a:cubicBezTo>
                  <a:pt x="81" y="47"/>
                  <a:pt x="76" y="46"/>
                  <a:pt x="69" y="46"/>
                </a:cubicBezTo>
                <a:cubicBezTo>
                  <a:pt x="61" y="45"/>
                  <a:pt x="48" y="44"/>
                  <a:pt x="30" y="43"/>
                </a:cubicBezTo>
                <a:lnTo>
                  <a:pt x="0" y="43"/>
                </a:lnTo>
                <a:lnTo>
                  <a:pt x="0" y="0"/>
                </a:lnTo>
                <a:lnTo>
                  <a:pt x="159" y="0"/>
                </a:lnTo>
                <a:lnTo>
                  <a:pt x="190" y="0"/>
                </a:lnTo>
                <a:lnTo>
                  <a:pt x="247" y="0"/>
                </a:lnTo>
                <a:cubicBezTo>
                  <a:pt x="293" y="0"/>
                  <a:pt x="328" y="2"/>
                  <a:pt x="353" y="6"/>
                </a:cubicBezTo>
                <a:cubicBezTo>
                  <a:pt x="378" y="9"/>
                  <a:pt x="403" y="19"/>
                  <a:pt x="428" y="33"/>
                </a:cubicBezTo>
                <a:cubicBezTo>
                  <a:pt x="485" y="62"/>
                  <a:pt x="518" y="101"/>
                  <a:pt x="526" y="151"/>
                </a:cubicBezTo>
                <a:cubicBezTo>
                  <a:pt x="527" y="154"/>
                  <a:pt x="527" y="159"/>
                  <a:pt x="527" y="166"/>
                </a:cubicBezTo>
                <a:cubicBezTo>
                  <a:pt x="527" y="186"/>
                  <a:pt x="522" y="204"/>
                  <a:pt x="513" y="222"/>
                </a:cubicBezTo>
                <a:cubicBezTo>
                  <a:pt x="503" y="239"/>
                  <a:pt x="492" y="253"/>
                  <a:pt x="478" y="264"/>
                </a:cubicBezTo>
                <a:cubicBezTo>
                  <a:pt x="465" y="275"/>
                  <a:pt x="452" y="284"/>
                  <a:pt x="438" y="292"/>
                </a:cubicBezTo>
                <a:cubicBezTo>
                  <a:pt x="424" y="300"/>
                  <a:pt x="412" y="305"/>
                  <a:pt x="403" y="308"/>
                </a:cubicBezTo>
                <a:lnTo>
                  <a:pt x="388" y="313"/>
                </a:lnTo>
                <a:cubicBezTo>
                  <a:pt x="390" y="315"/>
                  <a:pt x="393" y="316"/>
                  <a:pt x="398" y="318"/>
                </a:cubicBezTo>
                <a:cubicBezTo>
                  <a:pt x="416" y="328"/>
                  <a:pt x="431" y="338"/>
                  <a:pt x="442" y="349"/>
                </a:cubicBezTo>
                <a:cubicBezTo>
                  <a:pt x="454" y="360"/>
                  <a:pt x="463" y="373"/>
                  <a:pt x="469" y="389"/>
                </a:cubicBezTo>
                <a:cubicBezTo>
                  <a:pt x="475" y="404"/>
                  <a:pt x="479" y="417"/>
                  <a:pt x="481" y="427"/>
                </a:cubicBezTo>
                <a:cubicBezTo>
                  <a:pt x="484" y="438"/>
                  <a:pt x="486" y="455"/>
                  <a:pt x="489" y="478"/>
                </a:cubicBezTo>
                <a:cubicBezTo>
                  <a:pt x="492" y="501"/>
                  <a:pt x="495" y="520"/>
                  <a:pt x="498" y="533"/>
                </a:cubicBezTo>
                <a:cubicBezTo>
                  <a:pt x="504" y="562"/>
                  <a:pt x="512" y="581"/>
                  <a:pt x="520" y="590"/>
                </a:cubicBezTo>
                <a:cubicBezTo>
                  <a:pt x="528" y="599"/>
                  <a:pt x="540" y="603"/>
                  <a:pt x="554" y="603"/>
                </a:cubicBezTo>
                <a:lnTo>
                  <a:pt x="559" y="603"/>
                </a:lnTo>
                <a:cubicBezTo>
                  <a:pt x="568" y="603"/>
                  <a:pt x="577" y="599"/>
                  <a:pt x="585" y="589"/>
                </a:cubicBezTo>
                <a:cubicBezTo>
                  <a:pt x="593" y="579"/>
                  <a:pt x="599" y="563"/>
                  <a:pt x="601" y="539"/>
                </a:cubicBezTo>
                <a:cubicBezTo>
                  <a:pt x="601" y="533"/>
                  <a:pt x="602" y="529"/>
                  <a:pt x="605" y="527"/>
                </a:cubicBezTo>
                <a:cubicBezTo>
                  <a:pt x="607" y="525"/>
                  <a:pt x="612" y="524"/>
                  <a:pt x="619" y="523"/>
                </a:cubicBezTo>
                <a:cubicBezTo>
                  <a:pt x="627" y="522"/>
                  <a:pt x="631" y="523"/>
                  <a:pt x="634" y="525"/>
                </a:cubicBezTo>
                <a:cubicBezTo>
                  <a:pt x="636" y="527"/>
                  <a:pt x="637" y="531"/>
                  <a:pt x="637" y="537"/>
                </a:cubicBezTo>
                <a:cubicBezTo>
                  <a:pt x="637" y="555"/>
                  <a:pt x="633" y="574"/>
                  <a:pt x="623" y="594"/>
                </a:cubicBezTo>
                <a:cubicBezTo>
                  <a:pt x="613" y="613"/>
                  <a:pt x="600" y="626"/>
                  <a:pt x="583" y="632"/>
                </a:cubicBezTo>
                <a:cubicBezTo>
                  <a:pt x="574" y="636"/>
                  <a:pt x="561" y="638"/>
                  <a:pt x="545" y="638"/>
                </a:cubicBezTo>
                <a:cubicBezTo>
                  <a:pt x="456" y="634"/>
                  <a:pt x="404" y="600"/>
                  <a:pt x="390" y="537"/>
                </a:cubicBezTo>
                <a:cubicBezTo>
                  <a:pt x="389" y="530"/>
                  <a:pt x="388" y="508"/>
                  <a:pt x="388" y="471"/>
                </a:cubicBezTo>
                <a:cubicBezTo>
                  <a:pt x="388" y="433"/>
                  <a:pt x="386" y="408"/>
                  <a:pt x="382" y="396"/>
                </a:cubicBezTo>
                <a:cubicBezTo>
                  <a:pt x="370" y="361"/>
                  <a:pt x="348" y="339"/>
                  <a:pt x="313" y="329"/>
                </a:cubicBezTo>
                <a:lnTo>
                  <a:pt x="304" y="327"/>
                </a:lnTo>
                <a:lnTo>
                  <a:pt x="245" y="326"/>
                </a:lnTo>
                <a:lnTo>
                  <a:pt x="185" y="326"/>
                </a:lnTo>
                <a:lnTo>
                  <a:pt x="185" y="445"/>
                </a:lnTo>
                <a:lnTo>
                  <a:pt x="186" y="563"/>
                </a:lnTo>
                <a:cubicBezTo>
                  <a:pt x="190" y="569"/>
                  <a:pt x="195" y="572"/>
                  <a:pt x="201" y="574"/>
                </a:cubicBezTo>
                <a:cubicBezTo>
                  <a:pt x="208" y="575"/>
                  <a:pt x="224" y="576"/>
                  <a:pt x="248" y="576"/>
                </a:cubicBezTo>
                <a:lnTo>
                  <a:pt x="278" y="576"/>
                </a:lnTo>
                <a:lnTo>
                  <a:pt x="278" y="618"/>
                </a:lnTo>
                <a:lnTo>
                  <a:pt x="268" y="618"/>
                </a:lnTo>
                <a:cubicBezTo>
                  <a:pt x="256" y="616"/>
                  <a:pt x="213" y="615"/>
                  <a:pt x="140" y="615"/>
                </a:cubicBezTo>
                <a:cubicBezTo>
                  <a:pt x="66" y="615"/>
                  <a:pt x="23" y="616"/>
                  <a:pt x="10" y="618"/>
                </a:cubicBezTo>
                <a:lnTo>
                  <a:pt x="0" y="618"/>
                </a:lnTo>
                <a:lnTo>
                  <a:pt x="0" y="576"/>
                </a:lnTo>
                <a:lnTo>
                  <a:pt x="30" y="576"/>
                </a:lnTo>
                <a:cubicBezTo>
                  <a:pt x="55" y="576"/>
                  <a:pt x="70" y="575"/>
                  <a:pt x="76" y="574"/>
                </a:cubicBezTo>
                <a:cubicBezTo>
                  <a:pt x="81" y="572"/>
                  <a:pt x="87" y="569"/>
                  <a:pt x="93" y="563"/>
                </a:cubicBezTo>
                <a:lnTo>
                  <a:pt x="93" y="56"/>
                </a:lnTo>
                <a:moveTo>
                  <a:pt x="420" y="167"/>
                </a:moveTo>
                <a:lnTo>
                  <a:pt x="420" y="158"/>
                </a:lnTo>
                <a:cubicBezTo>
                  <a:pt x="420" y="148"/>
                  <a:pt x="420" y="139"/>
                  <a:pt x="419" y="131"/>
                </a:cubicBezTo>
                <a:cubicBezTo>
                  <a:pt x="418" y="124"/>
                  <a:pt x="416" y="115"/>
                  <a:pt x="411" y="103"/>
                </a:cubicBezTo>
                <a:cubicBezTo>
                  <a:pt x="406" y="92"/>
                  <a:pt x="400" y="83"/>
                  <a:pt x="394" y="75"/>
                </a:cubicBezTo>
                <a:cubicBezTo>
                  <a:pt x="387" y="68"/>
                  <a:pt x="376" y="62"/>
                  <a:pt x="359" y="56"/>
                </a:cubicBezTo>
                <a:cubicBezTo>
                  <a:pt x="343" y="50"/>
                  <a:pt x="324" y="46"/>
                  <a:pt x="303" y="44"/>
                </a:cubicBezTo>
                <a:cubicBezTo>
                  <a:pt x="302" y="44"/>
                  <a:pt x="296" y="44"/>
                  <a:pt x="284" y="44"/>
                </a:cubicBezTo>
                <a:cubicBezTo>
                  <a:pt x="271" y="44"/>
                  <a:pt x="261" y="44"/>
                  <a:pt x="251" y="43"/>
                </a:cubicBezTo>
                <a:lnTo>
                  <a:pt x="232" y="43"/>
                </a:lnTo>
                <a:cubicBezTo>
                  <a:pt x="205" y="43"/>
                  <a:pt x="190" y="46"/>
                  <a:pt x="188" y="51"/>
                </a:cubicBezTo>
                <a:cubicBezTo>
                  <a:pt x="186" y="53"/>
                  <a:pt x="185" y="94"/>
                  <a:pt x="185" y="174"/>
                </a:cubicBezTo>
                <a:lnTo>
                  <a:pt x="185" y="293"/>
                </a:lnTo>
                <a:lnTo>
                  <a:pt x="237" y="293"/>
                </a:lnTo>
                <a:cubicBezTo>
                  <a:pt x="298" y="293"/>
                  <a:pt x="342" y="288"/>
                  <a:pt x="368" y="277"/>
                </a:cubicBezTo>
                <a:cubicBezTo>
                  <a:pt x="395" y="266"/>
                  <a:pt x="411" y="242"/>
                  <a:pt x="418" y="206"/>
                </a:cubicBezTo>
                <a:cubicBezTo>
                  <a:pt x="419" y="200"/>
                  <a:pt x="420" y="187"/>
                  <a:pt x="420" y="16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6" name="Freeform 105"/>
          <p:cNvSpPr/>
          <p:nvPr/>
        </p:nvSpPr>
        <p:spPr>
          <a:xfrm>
            <a:off x="5802480" y="3621240"/>
            <a:ext cx="126360" cy="149400"/>
          </a:xfrm>
          <a:custGeom>
            <a:avLst/>
            <a:gdLst/>
            <a:ahLst/>
            <a:cxnLst/>
            <a:rect l="0" t="0" r="r" b="b"/>
            <a:pathLst>
              <a:path w="351" h="415">
                <a:moveTo>
                  <a:pt x="0" y="208"/>
                </a:moveTo>
                <a:cubicBezTo>
                  <a:pt x="0" y="175"/>
                  <a:pt x="6" y="145"/>
                  <a:pt x="18" y="118"/>
                </a:cubicBezTo>
                <a:cubicBezTo>
                  <a:pt x="30" y="91"/>
                  <a:pt x="45" y="68"/>
                  <a:pt x="63" y="51"/>
                </a:cubicBezTo>
                <a:cubicBezTo>
                  <a:pt x="81" y="34"/>
                  <a:pt x="101" y="21"/>
                  <a:pt x="123" y="13"/>
                </a:cubicBezTo>
                <a:cubicBezTo>
                  <a:pt x="144" y="5"/>
                  <a:pt x="164" y="0"/>
                  <a:pt x="183" y="0"/>
                </a:cubicBezTo>
                <a:cubicBezTo>
                  <a:pt x="215" y="0"/>
                  <a:pt x="242" y="5"/>
                  <a:pt x="265" y="16"/>
                </a:cubicBezTo>
                <a:cubicBezTo>
                  <a:pt x="288" y="27"/>
                  <a:pt x="305" y="42"/>
                  <a:pt x="317" y="61"/>
                </a:cubicBezTo>
                <a:cubicBezTo>
                  <a:pt x="329" y="80"/>
                  <a:pt x="338" y="100"/>
                  <a:pt x="342" y="120"/>
                </a:cubicBezTo>
                <a:cubicBezTo>
                  <a:pt x="347" y="139"/>
                  <a:pt x="350" y="160"/>
                  <a:pt x="351" y="184"/>
                </a:cubicBezTo>
                <a:cubicBezTo>
                  <a:pt x="351" y="188"/>
                  <a:pt x="348" y="192"/>
                  <a:pt x="344" y="196"/>
                </a:cubicBezTo>
                <a:lnTo>
                  <a:pt x="89" y="196"/>
                </a:lnTo>
                <a:lnTo>
                  <a:pt x="89" y="210"/>
                </a:lnTo>
                <a:cubicBezTo>
                  <a:pt x="89" y="299"/>
                  <a:pt x="120" y="353"/>
                  <a:pt x="180" y="372"/>
                </a:cubicBezTo>
                <a:cubicBezTo>
                  <a:pt x="192" y="376"/>
                  <a:pt x="205" y="378"/>
                  <a:pt x="220" y="378"/>
                </a:cubicBezTo>
                <a:cubicBezTo>
                  <a:pt x="245" y="378"/>
                  <a:pt x="267" y="368"/>
                  <a:pt x="285" y="349"/>
                </a:cubicBezTo>
                <a:cubicBezTo>
                  <a:pt x="295" y="339"/>
                  <a:pt x="303" y="326"/>
                  <a:pt x="309" y="311"/>
                </a:cubicBezTo>
                <a:lnTo>
                  <a:pt x="318" y="289"/>
                </a:lnTo>
                <a:cubicBezTo>
                  <a:pt x="320" y="288"/>
                  <a:pt x="325" y="287"/>
                  <a:pt x="332" y="287"/>
                </a:cubicBezTo>
                <a:lnTo>
                  <a:pt x="335" y="287"/>
                </a:lnTo>
                <a:cubicBezTo>
                  <a:pt x="345" y="287"/>
                  <a:pt x="351" y="290"/>
                  <a:pt x="351" y="296"/>
                </a:cubicBezTo>
                <a:cubicBezTo>
                  <a:pt x="351" y="298"/>
                  <a:pt x="350" y="302"/>
                  <a:pt x="348" y="307"/>
                </a:cubicBezTo>
                <a:cubicBezTo>
                  <a:pt x="336" y="340"/>
                  <a:pt x="317" y="367"/>
                  <a:pt x="291" y="386"/>
                </a:cubicBezTo>
                <a:cubicBezTo>
                  <a:pt x="264" y="405"/>
                  <a:pt x="235" y="415"/>
                  <a:pt x="202" y="415"/>
                </a:cubicBezTo>
                <a:cubicBezTo>
                  <a:pt x="144" y="415"/>
                  <a:pt x="96" y="394"/>
                  <a:pt x="58" y="353"/>
                </a:cubicBezTo>
                <a:cubicBezTo>
                  <a:pt x="20" y="311"/>
                  <a:pt x="1" y="263"/>
                  <a:pt x="0" y="208"/>
                </a:cubicBezTo>
                <a:moveTo>
                  <a:pt x="277" y="157"/>
                </a:moveTo>
                <a:cubicBezTo>
                  <a:pt x="270" y="79"/>
                  <a:pt x="241" y="38"/>
                  <a:pt x="191" y="33"/>
                </a:cubicBezTo>
                <a:lnTo>
                  <a:pt x="189" y="33"/>
                </a:lnTo>
                <a:cubicBezTo>
                  <a:pt x="184" y="33"/>
                  <a:pt x="179" y="33"/>
                  <a:pt x="175" y="34"/>
                </a:cubicBezTo>
                <a:cubicBezTo>
                  <a:pt x="170" y="34"/>
                  <a:pt x="162" y="37"/>
                  <a:pt x="152" y="41"/>
                </a:cubicBezTo>
                <a:cubicBezTo>
                  <a:pt x="142" y="45"/>
                  <a:pt x="133" y="52"/>
                  <a:pt x="126" y="60"/>
                </a:cubicBezTo>
                <a:cubicBezTo>
                  <a:pt x="119" y="68"/>
                  <a:pt x="112" y="81"/>
                  <a:pt x="104" y="98"/>
                </a:cubicBezTo>
                <a:cubicBezTo>
                  <a:pt x="97" y="114"/>
                  <a:pt x="93" y="134"/>
                  <a:pt x="90" y="158"/>
                </a:cubicBezTo>
                <a:lnTo>
                  <a:pt x="90" y="164"/>
                </a:lnTo>
                <a:lnTo>
                  <a:pt x="277" y="164"/>
                </a:lnTo>
                <a:lnTo>
                  <a:pt x="277" y="15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7" name="Freeform 106"/>
          <p:cNvSpPr/>
          <p:nvPr/>
        </p:nvSpPr>
        <p:spPr>
          <a:xfrm>
            <a:off x="5945760" y="3544560"/>
            <a:ext cx="181440" cy="222480"/>
          </a:xfrm>
          <a:custGeom>
            <a:avLst/>
            <a:gdLst/>
            <a:ahLst/>
            <a:cxnLst/>
            <a:rect l="0" t="0" r="r" b="b"/>
            <a:pathLst>
              <a:path w="504" h="618">
                <a:moveTo>
                  <a:pt x="93" y="55"/>
                </a:moveTo>
                <a:cubicBezTo>
                  <a:pt x="89" y="51"/>
                  <a:pt x="86" y="49"/>
                  <a:pt x="83" y="47"/>
                </a:cubicBezTo>
                <a:cubicBezTo>
                  <a:pt x="81" y="46"/>
                  <a:pt x="76" y="45"/>
                  <a:pt x="69" y="45"/>
                </a:cubicBezTo>
                <a:cubicBezTo>
                  <a:pt x="62" y="44"/>
                  <a:pt x="49" y="43"/>
                  <a:pt x="30" y="42"/>
                </a:cubicBezTo>
                <a:lnTo>
                  <a:pt x="0" y="42"/>
                </a:lnTo>
                <a:lnTo>
                  <a:pt x="0" y="0"/>
                </a:lnTo>
                <a:lnTo>
                  <a:pt x="10" y="0"/>
                </a:lnTo>
                <a:cubicBezTo>
                  <a:pt x="17" y="2"/>
                  <a:pt x="61" y="3"/>
                  <a:pt x="142" y="3"/>
                </a:cubicBezTo>
                <a:cubicBezTo>
                  <a:pt x="227" y="3"/>
                  <a:pt x="277" y="2"/>
                  <a:pt x="292" y="0"/>
                </a:cubicBezTo>
                <a:lnTo>
                  <a:pt x="304" y="0"/>
                </a:lnTo>
                <a:lnTo>
                  <a:pt x="304" y="42"/>
                </a:lnTo>
                <a:lnTo>
                  <a:pt x="278" y="42"/>
                </a:lnTo>
                <a:cubicBezTo>
                  <a:pt x="242" y="42"/>
                  <a:pt x="220" y="43"/>
                  <a:pt x="211" y="44"/>
                </a:cubicBezTo>
                <a:cubicBezTo>
                  <a:pt x="202" y="45"/>
                  <a:pt x="194" y="49"/>
                  <a:pt x="188" y="55"/>
                </a:cubicBezTo>
                <a:lnTo>
                  <a:pt x="187" y="308"/>
                </a:lnTo>
                <a:lnTo>
                  <a:pt x="187" y="501"/>
                </a:lnTo>
                <a:cubicBezTo>
                  <a:pt x="187" y="545"/>
                  <a:pt x="189" y="568"/>
                  <a:pt x="192" y="571"/>
                </a:cubicBezTo>
                <a:cubicBezTo>
                  <a:pt x="195" y="574"/>
                  <a:pt x="218" y="575"/>
                  <a:pt x="260" y="575"/>
                </a:cubicBezTo>
                <a:cubicBezTo>
                  <a:pt x="304" y="575"/>
                  <a:pt x="333" y="574"/>
                  <a:pt x="349" y="570"/>
                </a:cubicBezTo>
                <a:cubicBezTo>
                  <a:pt x="385" y="560"/>
                  <a:pt x="411" y="543"/>
                  <a:pt x="428" y="519"/>
                </a:cubicBezTo>
                <a:cubicBezTo>
                  <a:pt x="445" y="495"/>
                  <a:pt x="457" y="461"/>
                  <a:pt x="463" y="418"/>
                </a:cubicBezTo>
                <a:cubicBezTo>
                  <a:pt x="463" y="415"/>
                  <a:pt x="463" y="410"/>
                  <a:pt x="463" y="403"/>
                </a:cubicBezTo>
                <a:cubicBezTo>
                  <a:pt x="464" y="396"/>
                  <a:pt x="465" y="389"/>
                  <a:pt x="466" y="382"/>
                </a:cubicBezTo>
                <a:cubicBezTo>
                  <a:pt x="467" y="376"/>
                  <a:pt x="468" y="372"/>
                  <a:pt x="468" y="372"/>
                </a:cubicBezTo>
                <a:cubicBezTo>
                  <a:pt x="468" y="372"/>
                  <a:pt x="474" y="372"/>
                  <a:pt x="486" y="371"/>
                </a:cubicBezTo>
                <a:lnTo>
                  <a:pt x="504" y="371"/>
                </a:lnTo>
                <a:lnTo>
                  <a:pt x="504" y="376"/>
                </a:lnTo>
                <a:cubicBezTo>
                  <a:pt x="503" y="378"/>
                  <a:pt x="499" y="417"/>
                  <a:pt x="491" y="494"/>
                </a:cubicBezTo>
                <a:cubicBezTo>
                  <a:pt x="484" y="571"/>
                  <a:pt x="480" y="611"/>
                  <a:pt x="479" y="613"/>
                </a:cubicBezTo>
                <a:lnTo>
                  <a:pt x="479" y="618"/>
                </a:lnTo>
                <a:lnTo>
                  <a:pt x="0" y="618"/>
                </a:lnTo>
                <a:lnTo>
                  <a:pt x="0" y="576"/>
                </a:lnTo>
                <a:lnTo>
                  <a:pt x="30" y="576"/>
                </a:lnTo>
                <a:cubicBezTo>
                  <a:pt x="55" y="576"/>
                  <a:pt x="71" y="575"/>
                  <a:pt x="76" y="574"/>
                </a:cubicBezTo>
                <a:cubicBezTo>
                  <a:pt x="82" y="572"/>
                  <a:pt x="87" y="569"/>
                  <a:pt x="93" y="563"/>
                </a:cubicBezTo>
                <a:lnTo>
                  <a:pt x="93" y="5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8" name="Freeform 107"/>
          <p:cNvSpPr/>
          <p:nvPr/>
        </p:nvSpPr>
        <p:spPr>
          <a:xfrm>
            <a:off x="6148800" y="3544560"/>
            <a:ext cx="227520" cy="229680"/>
          </a:xfrm>
          <a:custGeom>
            <a:avLst/>
            <a:gdLst/>
            <a:ahLst/>
            <a:cxnLst/>
            <a:rect l="0" t="0" r="r" b="b"/>
            <a:pathLst>
              <a:path w="632" h="638">
                <a:moveTo>
                  <a:pt x="93" y="56"/>
                </a:moveTo>
                <a:cubicBezTo>
                  <a:pt x="89" y="52"/>
                  <a:pt x="86" y="50"/>
                  <a:pt x="83" y="48"/>
                </a:cubicBezTo>
                <a:cubicBezTo>
                  <a:pt x="81" y="47"/>
                  <a:pt x="76" y="46"/>
                  <a:pt x="69" y="46"/>
                </a:cubicBezTo>
                <a:cubicBezTo>
                  <a:pt x="62" y="45"/>
                  <a:pt x="49" y="44"/>
                  <a:pt x="30" y="43"/>
                </a:cubicBezTo>
                <a:lnTo>
                  <a:pt x="0" y="43"/>
                </a:lnTo>
                <a:lnTo>
                  <a:pt x="0" y="0"/>
                </a:lnTo>
                <a:lnTo>
                  <a:pt x="10" y="0"/>
                </a:lnTo>
                <a:cubicBezTo>
                  <a:pt x="23" y="2"/>
                  <a:pt x="66" y="3"/>
                  <a:pt x="140" y="3"/>
                </a:cubicBezTo>
                <a:cubicBezTo>
                  <a:pt x="222" y="3"/>
                  <a:pt x="266" y="2"/>
                  <a:pt x="271" y="0"/>
                </a:cubicBezTo>
                <a:lnTo>
                  <a:pt x="281" y="0"/>
                </a:lnTo>
                <a:lnTo>
                  <a:pt x="281" y="43"/>
                </a:lnTo>
                <a:lnTo>
                  <a:pt x="251" y="43"/>
                </a:lnTo>
                <a:cubicBezTo>
                  <a:pt x="226" y="44"/>
                  <a:pt x="211" y="44"/>
                  <a:pt x="204" y="46"/>
                </a:cubicBezTo>
                <a:cubicBezTo>
                  <a:pt x="198" y="47"/>
                  <a:pt x="192" y="50"/>
                  <a:pt x="188" y="56"/>
                </a:cubicBezTo>
                <a:lnTo>
                  <a:pt x="187" y="241"/>
                </a:lnTo>
                <a:lnTo>
                  <a:pt x="187" y="355"/>
                </a:lnTo>
                <a:cubicBezTo>
                  <a:pt x="187" y="417"/>
                  <a:pt x="190" y="461"/>
                  <a:pt x="194" y="487"/>
                </a:cubicBezTo>
                <a:cubicBezTo>
                  <a:pt x="199" y="513"/>
                  <a:pt x="211" y="537"/>
                  <a:pt x="231" y="557"/>
                </a:cubicBezTo>
                <a:cubicBezTo>
                  <a:pt x="259" y="583"/>
                  <a:pt x="291" y="596"/>
                  <a:pt x="330" y="596"/>
                </a:cubicBezTo>
                <a:cubicBezTo>
                  <a:pt x="369" y="596"/>
                  <a:pt x="404" y="584"/>
                  <a:pt x="436" y="560"/>
                </a:cubicBezTo>
                <a:cubicBezTo>
                  <a:pt x="467" y="536"/>
                  <a:pt x="486" y="500"/>
                  <a:pt x="494" y="453"/>
                </a:cubicBezTo>
                <a:cubicBezTo>
                  <a:pt x="497" y="439"/>
                  <a:pt x="498" y="371"/>
                  <a:pt x="498" y="248"/>
                </a:cubicBezTo>
                <a:lnTo>
                  <a:pt x="498" y="78"/>
                </a:lnTo>
                <a:cubicBezTo>
                  <a:pt x="494" y="72"/>
                  <a:pt x="491" y="68"/>
                  <a:pt x="489" y="65"/>
                </a:cubicBezTo>
                <a:cubicBezTo>
                  <a:pt x="486" y="62"/>
                  <a:pt x="479" y="57"/>
                  <a:pt x="467" y="52"/>
                </a:cubicBezTo>
                <a:cubicBezTo>
                  <a:pt x="455" y="47"/>
                  <a:pt x="439" y="44"/>
                  <a:pt x="420" y="43"/>
                </a:cubicBezTo>
                <a:lnTo>
                  <a:pt x="405" y="43"/>
                </a:lnTo>
                <a:lnTo>
                  <a:pt x="405" y="0"/>
                </a:lnTo>
                <a:lnTo>
                  <a:pt x="413" y="0"/>
                </a:lnTo>
                <a:cubicBezTo>
                  <a:pt x="422" y="2"/>
                  <a:pt x="457" y="3"/>
                  <a:pt x="519" y="3"/>
                </a:cubicBezTo>
                <a:cubicBezTo>
                  <a:pt x="580" y="3"/>
                  <a:pt x="615" y="2"/>
                  <a:pt x="624" y="0"/>
                </a:cubicBezTo>
                <a:lnTo>
                  <a:pt x="632" y="0"/>
                </a:lnTo>
                <a:lnTo>
                  <a:pt x="632" y="43"/>
                </a:lnTo>
                <a:lnTo>
                  <a:pt x="617" y="43"/>
                </a:lnTo>
                <a:cubicBezTo>
                  <a:pt x="573" y="45"/>
                  <a:pt x="547" y="57"/>
                  <a:pt x="540" y="78"/>
                </a:cubicBezTo>
                <a:lnTo>
                  <a:pt x="539" y="258"/>
                </a:lnTo>
                <a:cubicBezTo>
                  <a:pt x="539" y="381"/>
                  <a:pt x="538" y="447"/>
                  <a:pt x="536" y="455"/>
                </a:cubicBezTo>
                <a:cubicBezTo>
                  <a:pt x="536" y="456"/>
                  <a:pt x="535" y="459"/>
                  <a:pt x="534" y="464"/>
                </a:cubicBezTo>
                <a:cubicBezTo>
                  <a:pt x="522" y="516"/>
                  <a:pt x="497" y="559"/>
                  <a:pt x="458" y="590"/>
                </a:cubicBezTo>
                <a:cubicBezTo>
                  <a:pt x="420" y="621"/>
                  <a:pt x="377" y="637"/>
                  <a:pt x="330" y="638"/>
                </a:cubicBezTo>
                <a:cubicBezTo>
                  <a:pt x="279" y="638"/>
                  <a:pt x="229" y="621"/>
                  <a:pt x="182" y="588"/>
                </a:cubicBezTo>
                <a:cubicBezTo>
                  <a:pt x="135" y="555"/>
                  <a:pt x="106" y="507"/>
                  <a:pt x="95" y="445"/>
                </a:cubicBezTo>
                <a:cubicBezTo>
                  <a:pt x="95" y="439"/>
                  <a:pt x="94" y="373"/>
                  <a:pt x="93" y="246"/>
                </a:cubicBezTo>
                <a:lnTo>
                  <a:pt x="93" y="5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09" name="Freeform 108"/>
          <p:cNvSpPr/>
          <p:nvPr/>
        </p:nvSpPr>
        <p:spPr>
          <a:xfrm>
            <a:off x="6506640" y="3295800"/>
            <a:ext cx="160200" cy="779760"/>
          </a:xfrm>
          <a:custGeom>
            <a:avLst/>
            <a:gdLst/>
            <a:ahLst/>
            <a:cxnLst/>
            <a:rect l="0" t="0" r="r" b="b"/>
            <a:pathLst>
              <a:path w="445" h="2166">
                <a:moveTo>
                  <a:pt x="445" y="2158"/>
                </a:moveTo>
                <a:cubicBezTo>
                  <a:pt x="445" y="2160"/>
                  <a:pt x="443" y="2162"/>
                  <a:pt x="440" y="2166"/>
                </a:cubicBezTo>
                <a:lnTo>
                  <a:pt x="412" y="2166"/>
                </a:lnTo>
                <a:cubicBezTo>
                  <a:pt x="410" y="2165"/>
                  <a:pt x="402" y="2157"/>
                  <a:pt x="386" y="2142"/>
                </a:cubicBezTo>
                <a:cubicBezTo>
                  <a:pt x="371" y="2126"/>
                  <a:pt x="357" y="2114"/>
                  <a:pt x="345" y="2103"/>
                </a:cubicBezTo>
                <a:cubicBezTo>
                  <a:pt x="333" y="2092"/>
                  <a:pt x="317" y="2074"/>
                  <a:pt x="296" y="2048"/>
                </a:cubicBezTo>
                <a:cubicBezTo>
                  <a:pt x="275" y="2022"/>
                  <a:pt x="256" y="1997"/>
                  <a:pt x="240" y="1975"/>
                </a:cubicBezTo>
                <a:cubicBezTo>
                  <a:pt x="224" y="1952"/>
                  <a:pt x="205" y="1921"/>
                  <a:pt x="183" y="1883"/>
                </a:cubicBezTo>
                <a:cubicBezTo>
                  <a:pt x="161" y="1845"/>
                  <a:pt x="143" y="1808"/>
                  <a:pt x="127" y="1771"/>
                </a:cubicBezTo>
                <a:cubicBezTo>
                  <a:pt x="112" y="1733"/>
                  <a:pt x="95" y="1688"/>
                  <a:pt x="78" y="1636"/>
                </a:cubicBezTo>
                <a:cubicBezTo>
                  <a:pt x="60" y="1584"/>
                  <a:pt x="47" y="1531"/>
                  <a:pt x="37" y="1477"/>
                </a:cubicBezTo>
                <a:cubicBezTo>
                  <a:pt x="27" y="1424"/>
                  <a:pt x="19" y="1363"/>
                  <a:pt x="11" y="1294"/>
                </a:cubicBezTo>
                <a:cubicBezTo>
                  <a:pt x="3" y="1225"/>
                  <a:pt x="-1" y="1155"/>
                  <a:pt x="0" y="1083"/>
                </a:cubicBezTo>
                <a:cubicBezTo>
                  <a:pt x="0" y="655"/>
                  <a:pt x="109" y="320"/>
                  <a:pt x="328" y="80"/>
                </a:cubicBezTo>
                <a:cubicBezTo>
                  <a:pt x="342" y="65"/>
                  <a:pt x="356" y="52"/>
                  <a:pt x="368" y="40"/>
                </a:cubicBezTo>
                <a:cubicBezTo>
                  <a:pt x="380" y="29"/>
                  <a:pt x="390" y="19"/>
                  <a:pt x="398" y="11"/>
                </a:cubicBezTo>
                <a:cubicBezTo>
                  <a:pt x="406" y="3"/>
                  <a:pt x="410" y="0"/>
                  <a:pt x="412" y="0"/>
                </a:cubicBezTo>
                <a:lnTo>
                  <a:pt x="440" y="0"/>
                </a:lnTo>
                <a:cubicBezTo>
                  <a:pt x="443" y="3"/>
                  <a:pt x="445" y="6"/>
                  <a:pt x="445" y="8"/>
                </a:cubicBezTo>
                <a:cubicBezTo>
                  <a:pt x="445" y="11"/>
                  <a:pt x="439" y="18"/>
                  <a:pt x="427" y="31"/>
                </a:cubicBezTo>
                <a:cubicBezTo>
                  <a:pt x="415" y="44"/>
                  <a:pt x="399" y="62"/>
                  <a:pt x="380" y="84"/>
                </a:cubicBezTo>
                <a:cubicBezTo>
                  <a:pt x="361" y="107"/>
                  <a:pt x="338" y="136"/>
                  <a:pt x="314" y="170"/>
                </a:cubicBezTo>
                <a:cubicBezTo>
                  <a:pt x="290" y="204"/>
                  <a:pt x="266" y="247"/>
                  <a:pt x="241" y="299"/>
                </a:cubicBezTo>
                <a:cubicBezTo>
                  <a:pt x="216" y="351"/>
                  <a:pt x="193" y="408"/>
                  <a:pt x="172" y="472"/>
                </a:cubicBezTo>
                <a:cubicBezTo>
                  <a:pt x="151" y="535"/>
                  <a:pt x="133" y="612"/>
                  <a:pt x="118" y="700"/>
                </a:cubicBezTo>
                <a:cubicBezTo>
                  <a:pt x="103" y="789"/>
                  <a:pt x="93" y="884"/>
                  <a:pt x="89" y="985"/>
                </a:cubicBezTo>
                <a:cubicBezTo>
                  <a:pt x="88" y="1008"/>
                  <a:pt x="87" y="1041"/>
                  <a:pt x="87" y="1084"/>
                </a:cubicBezTo>
                <a:cubicBezTo>
                  <a:pt x="87" y="1318"/>
                  <a:pt x="116" y="1522"/>
                  <a:pt x="172" y="1697"/>
                </a:cubicBezTo>
                <a:cubicBezTo>
                  <a:pt x="229" y="1873"/>
                  <a:pt x="316" y="2021"/>
                  <a:pt x="435" y="2143"/>
                </a:cubicBezTo>
                <a:cubicBezTo>
                  <a:pt x="442" y="2151"/>
                  <a:pt x="445" y="2155"/>
                  <a:pt x="445" y="215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0" name="Freeform 109"/>
          <p:cNvSpPr/>
          <p:nvPr/>
        </p:nvSpPr>
        <p:spPr>
          <a:xfrm>
            <a:off x="6685920" y="3622320"/>
            <a:ext cx="253800" cy="146520"/>
          </a:xfrm>
          <a:custGeom>
            <a:avLst/>
            <a:gdLst/>
            <a:ahLst/>
            <a:cxnLst/>
            <a:rect l="0" t="0" r="r" b="b"/>
            <a:pathLst>
              <a:path w="705" h="407">
                <a:moveTo>
                  <a:pt x="542" y="0"/>
                </a:moveTo>
                <a:cubicBezTo>
                  <a:pt x="549" y="2"/>
                  <a:pt x="579" y="3"/>
                  <a:pt x="630" y="3"/>
                </a:cubicBezTo>
                <a:cubicBezTo>
                  <a:pt x="675" y="3"/>
                  <a:pt x="699" y="2"/>
                  <a:pt x="701" y="0"/>
                </a:cubicBezTo>
                <a:lnTo>
                  <a:pt x="705" y="0"/>
                </a:lnTo>
                <a:lnTo>
                  <a:pt x="705" y="56"/>
                </a:lnTo>
                <a:lnTo>
                  <a:pt x="647" y="56"/>
                </a:lnTo>
                <a:lnTo>
                  <a:pt x="514" y="392"/>
                </a:lnTo>
                <a:cubicBezTo>
                  <a:pt x="513" y="393"/>
                  <a:pt x="512" y="393"/>
                  <a:pt x="511" y="395"/>
                </a:cubicBezTo>
                <a:cubicBezTo>
                  <a:pt x="510" y="396"/>
                  <a:pt x="509" y="397"/>
                  <a:pt x="508" y="398"/>
                </a:cubicBezTo>
                <a:cubicBezTo>
                  <a:pt x="506" y="399"/>
                  <a:pt x="506" y="400"/>
                  <a:pt x="506" y="400"/>
                </a:cubicBezTo>
                <a:cubicBezTo>
                  <a:pt x="506" y="400"/>
                  <a:pt x="505" y="401"/>
                  <a:pt x="503" y="402"/>
                </a:cubicBezTo>
                <a:cubicBezTo>
                  <a:pt x="501" y="403"/>
                  <a:pt x="501" y="404"/>
                  <a:pt x="501" y="404"/>
                </a:cubicBezTo>
                <a:cubicBezTo>
                  <a:pt x="502" y="404"/>
                  <a:pt x="501" y="404"/>
                  <a:pt x="498" y="405"/>
                </a:cubicBezTo>
                <a:cubicBezTo>
                  <a:pt x="495" y="405"/>
                  <a:pt x="493" y="405"/>
                  <a:pt x="494" y="405"/>
                </a:cubicBezTo>
                <a:cubicBezTo>
                  <a:pt x="495" y="404"/>
                  <a:pt x="493" y="404"/>
                  <a:pt x="490" y="405"/>
                </a:cubicBezTo>
                <a:cubicBezTo>
                  <a:pt x="487" y="407"/>
                  <a:pt x="486" y="407"/>
                  <a:pt x="485" y="405"/>
                </a:cubicBezTo>
                <a:cubicBezTo>
                  <a:pt x="484" y="404"/>
                  <a:pt x="482" y="404"/>
                  <a:pt x="478" y="405"/>
                </a:cubicBezTo>
                <a:lnTo>
                  <a:pt x="468" y="405"/>
                </a:lnTo>
                <a:cubicBezTo>
                  <a:pt x="458" y="405"/>
                  <a:pt x="450" y="402"/>
                  <a:pt x="446" y="396"/>
                </a:cubicBezTo>
                <a:cubicBezTo>
                  <a:pt x="442" y="390"/>
                  <a:pt x="434" y="371"/>
                  <a:pt x="421" y="339"/>
                </a:cubicBezTo>
                <a:cubicBezTo>
                  <a:pt x="411" y="315"/>
                  <a:pt x="403" y="294"/>
                  <a:pt x="397" y="278"/>
                </a:cubicBezTo>
                <a:lnTo>
                  <a:pt x="353" y="169"/>
                </a:lnTo>
                <a:lnTo>
                  <a:pt x="310" y="278"/>
                </a:lnTo>
                <a:cubicBezTo>
                  <a:pt x="304" y="294"/>
                  <a:pt x="296" y="313"/>
                  <a:pt x="286" y="337"/>
                </a:cubicBezTo>
                <a:cubicBezTo>
                  <a:pt x="274" y="370"/>
                  <a:pt x="265" y="390"/>
                  <a:pt x="261" y="396"/>
                </a:cubicBezTo>
                <a:cubicBezTo>
                  <a:pt x="257" y="402"/>
                  <a:pt x="250" y="405"/>
                  <a:pt x="239" y="405"/>
                </a:cubicBezTo>
                <a:lnTo>
                  <a:pt x="229" y="405"/>
                </a:lnTo>
                <a:cubicBezTo>
                  <a:pt x="218" y="405"/>
                  <a:pt x="211" y="405"/>
                  <a:pt x="207" y="404"/>
                </a:cubicBezTo>
                <a:cubicBezTo>
                  <a:pt x="203" y="402"/>
                  <a:pt x="199" y="399"/>
                  <a:pt x="193" y="392"/>
                </a:cubicBezTo>
                <a:lnTo>
                  <a:pt x="59" y="56"/>
                </a:lnTo>
                <a:lnTo>
                  <a:pt x="0" y="56"/>
                </a:lnTo>
                <a:lnTo>
                  <a:pt x="0" y="0"/>
                </a:lnTo>
                <a:lnTo>
                  <a:pt x="6" y="0"/>
                </a:lnTo>
                <a:cubicBezTo>
                  <a:pt x="16" y="2"/>
                  <a:pt x="48" y="3"/>
                  <a:pt x="105" y="3"/>
                </a:cubicBezTo>
                <a:cubicBezTo>
                  <a:pt x="167" y="3"/>
                  <a:pt x="203" y="2"/>
                  <a:pt x="214" y="0"/>
                </a:cubicBezTo>
                <a:lnTo>
                  <a:pt x="222" y="0"/>
                </a:lnTo>
                <a:lnTo>
                  <a:pt x="222" y="56"/>
                </a:lnTo>
                <a:lnTo>
                  <a:pt x="179" y="56"/>
                </a:lnTo>
                <a:lnTo>
                  <a:pt x="258" y="253"/>
                </a:lnTo>
                <a:lnTo>
                  <a:pt x="323" y="92"/>
                </a:lnTo>
                <a:lnTo>
                  <a:pt x="309" y="56"/>
                </a:lnTo>
                <a:lnTo>
                  <a:pt x="252" y="56"/>
                </a:lnTo>
                <a:lnTo>
                  <a:pt x="252" y="0"/>
                </a:lnTo>
                <a:lnTo>
                  <a:pt x="258" y="0"/>
                </a:lnTo>
                <a:cubicBezTo>
                  <a:pt x="266" y="2"/>
                  <a:pt x="295" y="3"/>
                  <a:pt x="346" y="3"/>
                </a:cubicBezTo>
                <a:cubicBezTo>
                  <a:pt x="407" y="3"/>
                  <a:pt x="442" y="2"/>
                  <a:pt x="451" y="0"/>
                </a:cubicBezTo>
                <a:lnTo>
                  <a:pt x="458" y="0"/>
                </a:lnTo>
                <a:lnTo>
                  <a:pt x="458" y="56"/>
                </a:lnTo>
                <a:lnTo>
                  <a:pt x="435" y="56"/>
                </a:lnTo>
                <a:cubicBezTo>
                  <a:pt x="420" y="56"/>
                  <a:pt x="413" y="57"/>
                  <a:pt x="413" y="58"/>
                </a:cubicBezTo>
                <a:cubicBezTo>
                  <a:pt x="413" y="60"/>
                  <a:pt x="428" y="97"/>
                  <a:pt x="456" y="167"/>
                </a:cubicBezTo>
                <a:cubicBezTo>
                  <a:pt x="484" y="238"/>
                  <a:pt x="499" y="274"/>
                  <a:pt x="499" y="274"/>
                </a:cubicBezTo>
                <a:lnTo>
                  <a:pt x="587" y="56"/>
                </a:lnTo>
                <a:lnTo>
                  <a:pt x="536" y="56"/>
                </a:lnTo>
                <a:lnTo>
                  <a:pt x="536" y="0"/>
                </a:lnTo>
                <a:lnTo>
                  <a:pt x="542"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1" name="Freeform 110"/>
          <p:cNvSpPr/>
          <p:nvPr/>
        </p:nvSpPr>
        <p:spPr>
          <a:xfrm>
            <a:off x="6971400" y="3479040"/>
            <a:ext cx="153720" cy="153720"/>
          </a:xfrm>
          <a:custGeom>
            <a:avLst/>
            <a:gdLst/>
            <a:ahLst/>
            <a:cxnLst/>
            <a:rect l="0" t="0" r="r" b="b"/>
            <a:pathLst>
              <a:path w="427" h="427">
                <a:moveTo>
                  <a:pt x="0" y="16"/>
                </a:moveTo>
                <a:cubicBezTo>
                  <a:pt x="0" y="16"/>
                  <a:pt x="0" y="15"/>
                  <a:pt x="0" y="13"/>
                </a:cubicBezTo>
                <a:cubicBezTo>
                  <a:pt x="0" y="10"/>
                  <a:pt x="0" y="8"/>
                  <a:pt x="2" y="6"/>
                </a:cubicBezTo>
                <a:cubicBezTo>
                  <a:pt x="4" y="3"/>
                  <a:pt x="5" y="2"/>
                  <a:pt x="7" y="1"/>
                </a:cubicBezTo>
                <a:cubicBezTo>
                  <a:pt x="8" y="0"/>
                  <a:pt x="9" y="0"/>
                  <a:pt x="10" y="0"/>
                </a:cubicBezTo>
                <a:lnTo>
                  <a:pt x="417" y="0"/>
                </a:lnTo>
                <a:cubicBezTo>
                  <a:pt x="424" y="3"/>
                  <a:pt x="427" y="7"/>
                  <a:pt x="427" y="13"/>
                </a:cubicBezTo>
                <a:cubicBezTo>
                  <a:pt x="427" y="18"/>
                  <a:pt x="424" y="22"/>
                  <a:pt x="417" y="25"/>
                </a:cubicBezTo>
                <a:lnTo>
                  <a:pt x="226" y="25"/>
                </a:lnTo>
                <a:lnTo>
                  <a:pt x="226" y="418"/>
                </a:lnTo>
                <a:cubicBezTo>
                  <a:pt x="223" y="423"/>
                  <a:pt x="220" y="426"/>
                  <a:pt x="215" y="427"/>
                </a:cubicBezTo>
                <a:cubicBezTo>
                  <a:pt x="213" y="427"/>
                  <a:pt x="212" y="427"/>
                  <a:pt x="211" y="426"/>
                </a:cubicBezTo>
                <a:cubicBezTo>
                  <a:pt x="209" y="426"/>
                  <a:pt x="208" y="426"/>
                  <a:pt x="207" y="425"/>
                </a:cubicBezTo>
                <a:cubicBezTo>
                  <a:pt x="206" y="425"/>
                  <a:pt x="206" y="424"/>
                  <a:pt x="205" y="423"/>
                </a:cubicBezTo>
                <a:cubicBezTo>
                  <a:pt x="204" y="422"/>
                  <a:pt x="203" y="422"/>
                  <a:pt x="203" y="421"/>
                </a:cubicBezTo>
                <a:cubicBezTo>
                  <a:pt x="203" y="421"/>
                  <a:pt x="203" y="420"/>
                  <a:pt x="202" y="419"/>
                </a:cubicBezTo>
                <a:cubicBezTo>
                  <a:pt x="201" y="418"/>
                  <a:pt x="201" y="417"/>
                  <a:pt x="201" y="417"/>
                </a:cubicBezTo>
                <a:lnTo>
                  <a:pt x="201" y="25"/>
                </a:lnTo>
                <a:lnTo>
                  <a:pt x="10" y="25"/>
                </a:lnTo>
                <a:cubicBezTo>
                  <a:pt x="9" y="25"/>
                  <a:pt x="8" y="25"/>
                  <a:pt x="7" y="24"/>
                </a:cubicBezTo>
                <a:cubicBezTo>
                  <a:pt x="6" y="23"/>
                  <a:pt x="4" y="22"/>
                  <a:pt x="2" y="20"/>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2" name="Freeform 111"/>
          <p:cNvSpPr/>
          <p:nvPr/>
        </p:nvSpPr>
        <p:spPr>
          <a:xfrm>
            <a:off x="7288200" y="3295800"/>
            <a:ext cx="87480" cy="779760"/>
          </a:xfrm>
          <a:custGeom>
            <a:avLst/>
            <a:gdLst/>
            <a:ahLst/>
            <a:cxnLst/>
            <a:rect l="0" t="0" r="r" b="b"/>
            <a:pathLst>
              <a:path w="243" h="2166">
                <a:moveTo>
                  <a:pt x="0" y="2166"/>
                </a:moveTo>
                <a:lnTo>
                  <a:pt x="0" y="0"/>
                </a:lnTo>
                <a:lnTo>
                  <a:pt x="243" y="0"/>
                </a:lnTo>
                <a:lnTo>
                  <a:pt x="243" y="55"/>
                </a:lnTo>
                <a:lnTo>
                  <a:pt x="55" y="55"/>
                </a:lnTo>
                <a:lnTo>
                  <a:pt x="55" y="2110"/>
                </a:lnTo>
                <a:lnTo>
                  <a:pt x="243" y="2110"/>
                </a:lnTo>
                <a:lnTo>
                  <a:pt x="243" y="2166"/>
                </a:lnTo>
                <a:lnTo>
                  <a:pt x="0" y="216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3" name="Freeform 112"/>
          <p:cNvSpPr/>
          <p:nvPr/>
        </p:nvSpPr>
        <p:spPr>
          <a:xfrm>
            <a:off x="7405200" y="3394440"/>
            <a:ext cx="140400" cy="145080"/>
          </a:xfrm>
          <a:custGeom>
            <a:avLst/>
            <a:gdLst/>
            <a:ahLst/>
            <a:cxnLst/>
            <a:rect l="0" t="0" r="r" b="b"/>
            <a:pathLst>
              <a:path w="390" h="403">
                <a:moveTo>
                  <a:pt x="15" y="166"/>
                </a:moveTo>
                <a:cubicBezTo>
                  <a:pt x="15" y="164"/>
                  <a:pt x="17" y="138"/>
                  <a:pt x="20" y="87"/>
                </a:cubicBezTo>
                <a:cubicBezTo>
                  <a:pt x="24" y="36"/>
                  <a:pt x="26" y="10"/>
                  <a:pt x="26" y="9"/>
                </a:cubicBezTo>
                <a:lnTo>
                  <a:pt x="26" y="1"/>
                </a:lnTo>
                <a:lnTo>
                  <a:pt x="200" y="1"/>
                </a:lnTo>
                <a:cubicBezTo>
                  <a:pt x="222" y="1"/>
                  <a:pt x="247" y="1"/>
                  <a:pt x="276" y="1"/>
                </a:cubicBezTo>
                <a:cubicBezTo>
                  <a:pt x="304" y="1"/>
                  <a:pt x="322" y="1"/>
                  <a:pt x="328" y="0"/>
                </a:cubicBezTo>
                <a:cubicBezTo>
                  <a:pt x="356" y="0"/>
                  <a:pt x="373" y="2"/>
                  <a:pt x="379" y="4"/>
                </a:cubicBezTo>
                <a:cubicBezTo>
                  <a:pt x="384" y="6"/>
                  <a:pt x="387" y="13"/>
                  <a:pt x="387" y="25"/>
                </a:cubicBezTo>
                <a:cubicBezTo>
                  <a:pt x="387" y="32"/>
                  <a:pt x="386" y="36"/>
                  <a:pt x="386" y="37"/>
                </a:cubicBezTo>
                <a:cubicBezTo>
                  <a:pt x="385" y="40"/>
                  <a:pt x="345" y="93"/>
                  <a:pt x="268" y="195"/>
                </a:cubicBezTo>
                <a:cubicBezTo>
                  <a:pt x="190" y="298"/>
                  <a:pt x="149" y="350"/>
                  <a:pt x="147" y="352"/>
                </a:cubicBezTo>
                <a:lnTo>
                  <a:pt x="185" y="352"/>
                </a:lnTo>
                <a:cubicBezTo>
                  <a:pt x="200" y="352"/>
                  <a:pt x="210" y="351"/>
                  <a:pt x="214" y="351"/>
                </a:cubicBezTo>
                <a:cubicBezTo>
                  <a:pt x="219" y="351"/>
                  <a:pt x="228" y="351"/>
                  <a:pt x="241" y="350"/>
                </a:cubicBezTo>
                <a:cubicBezTo>
                  <a:pt x="253" y="348"/>
                  <a:pt x="262" y="346"/>
                  <a:pt x="266" y="343"/>
                </a:cubicBezTo>
                <a:cubicBezTo>
                  <a:pt x="270" y="340"/>
                  <a:pt x="277" y="337"/>
                  <a:pt x="287" y="333"/>
                </a:cubicBezTo>
                <a:cubicBezTo>
                  <a:pt x="296" y="328"/>
                  <a:pt x="303" y="322"/>
                  <a:pt x="306" y="314"/>
                </a:cubicBezTo>
                <a:cubicBezTo>
                  <a:pt x="310" y="305"/>
                  <a:pt x="314" y="296"/>
                  <a:pt x="319" y="287"/>
                </a:cubicBezTo>
                <a:cubicBezTo>
                  <a:pt x="324" y="277"/>
                  <a:pt x="327" y="264"/>
                  <a:pt x="329" y="249"/>
                </a:cubicBezTo>
                <a:cubicBezTo>
                  <a:pt x="332" y="232"/>
                  <a:pt x="334" y="219"/>
                  <a:pt x="334" y="207"/>
                </a:cubicBezTo>
                <a:cubicBezTo>
                  <a:pt x="334" y="206"/>
                  <a:pt x="343" y="206"/>
                  <a:pt x="362" y="206"/>
                </a:cubicBezTo>
                <a:lnTo>
                  <a:pt x="390" y="206"/>
                </a:lnTo>
                <a:lnTo>
                  <a:pt x="390" y="212"/>
                </a:lnTo>
                <a:cubicBezTo>
                  <a:pt x="389" y="213"/>
                  <a:pt x="386" y="244"/>
                  <a:pt x="381" y="305"/>
                </a:cubicBezTo>
                <a:cubicBezTo>
                  <a:pt x="377" y="365"/>
                  <a:pt x="374" y="395"/>
                  <a:pt x="373" y="398"/>
                </a:cubicBezTo>
                <a:lnTo>
                  <a:pt x="373" y="403"/>
                </a:lnTo>
                <a:lnTo>
                  <a:pt x="194" y="403"/>
                </a:lnTo>
                <a:cubicBezTo>
                  <a:pt x="73" y="403"/>
                  <a:pt x="12" y="402"/>
                  <a:pt x="10" y="401"/>
                </a:cubicBezTo>
                <a:cubicBezTo>
                  <a:pt x="4" y="398"/>
                  <a:pt x="0" y="389"/>
                  <a:pt x="0" y="377"/>
                </a:cubicBezTo>
                <a:lnTo>
                  <a:pt x="0" y="372"/>
                </a:lnTo>
                <a:cubicBezTo>
                  <a:pt x="0" y="367"/>
                  <a:pt x="3" y="362"/>
                  <a:pt x="8" y="355"/>
                </a:cubicBezTo>
                <a:cubicBezTo>
                  <a:pt x="12" y="348"/>
                  <a:pt x="26" y="330"/>
                  <a:pt x="47" y="301"/>
                </a:cubicBezTo>
                <a:cubicBezTo>
                  <a:pt x="74" y="266"/>
                  <a:pt x="98" y="234"/>
                  <a:pt x="120" y="206"/>
                </a:cubicBezTo>
                <a:lnTo>
                  <a:pt x="241" y="47"/>
                </a:lnTo>
                <a:lnTo>
                  <a:pt x="204" y="47"/>
                </a:lnTo>
                <a:cubicBezTo>
                  <a:pt x="162" y="48"/>
                  <a:pt x="135" y="52"/>
                  <a:pt x="120" y="59"/>
                </a:cubicBezTo>
                <a:cubicBezTo>
                  <a:pt x="96" y="71"/>
                  <a:pt x="81" y="94"/>
                  <a:pt x="75" y="129"/>
                </a:cubicBezTo>
                <a:cubicBezTo>
                  <a:pt x="72" y="142"/>
                  <a:pt x="71" y="157"/>
                  <a:pt x="71" y="171"/>
                </a:cubicBezTo>
                <a:cubicBezTo>
                  <a:pt x="71" y="172"/>
                  <a:pt x="61" y="173"/>
                  <a:pt x="43" y="173"/>
                </a:cubicBezTo>
                <a:lnTo>
                  <a:pt x="15" y="173"/>
                </a:lnTo>
                <a:lnTo>
                  <a:pt x="15" y="16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4" name="Freeform 113"/>
          <p:cNvSpPr/>
          <p:nvPr/>
        </p:nvSpPr>
        <p:spPr>
          <a:xfrm>
            <a:off x="7391520" y="3848040"/>
            <a:ext cx="186120" cy="209520"/>
          </a:xfrm>
          <a:custGeom>
            <a:avLst/>
            <a:gdLst/>
            <a:ahLst/>
            <a:cxnLst/>
            <a:rect l="0" t="0" r="r" b="b"/>
            <a:pathLst>
              <a:path w="517" h="582">
                <a:moveTo>
                  <a:pt x="0" y="208"/>
                </a:moveTo>
                <a:cubicBezTo>
                  <a:pt x="0" y="176"/>
                  <a:pt x="5" y="148"/>
                  <a:pt x="15" y="123"/>
                </a:cubicBezTo>
                <a:cubicBezTo>
                  <a:pt x="25" y="99"/>
                  <a:pt x="37" y="79"/>
                  <a:pt x="52" y="64"/>
                </a:cubicBezTo>
                <a:cubicBezTo>
                  <a:pt x="67" y="48"/>
                  <a:pt x="84" y="35"/>
                  <a:pt x="103" y="26"/>
                </a:cubicBezTo>
                <a:cubicBezTo>
                  <a:pt x="123" y="16"/>
                  <a:pt x="140" y="9"/>
                  <a:pt x="157" y="6"/>
                </a:cubicBezTo>
                <a:cubicBezTo>
                  <a:pt x="173" y="2"/>
                  <a:pt x="189" y="0"/>
                  <a:pt x="204" y="0"/>
                </a:cubicBezTo>
                <a:cubicBezTo>
                  <a:pt x="267" y="0"/>
                  <a:pt x="317" y="19"/>
                  <a:pt x="354" y="57"/>
                </a:cubicBezTo>
                <a:lnTo>
                  <a:pt x="363" y="66"/>
                </a:lnTo>
                <a:lnTo>
                  <a:pt x="404" y="0"/>
                </a:lnTo>
                <a:lnTo>
                  <a:pt x="455" y="0"/>
                </a:lnTo>
                <a:lnTo>
                  <a:pt x="455" y="526"/>
                </a:lnTo>
                <a:lnTo>
                  <a:pt x="517" y="526"/>
                </a:lnTo>
                <a:lnTo>
                  <a:pt x="517" y="582"/>
                </a:lnTo>
                <a:lnTo>
                  <a:pt x="509" y="582"/>
                </a:lnTo>
                <a:cubicBezTo>
                  <a:pt x="498" y="580"/>
                  <a:pt x="460" y="579"/>
                  <a:pt x="396" y="579"/>
                </a:cubicBezTo>
                <a:cubicBezTo>
                  <a:pt x="327" y="579"/>
                  <a:pt x="288" y="580"/>
                  <a:pt x="283" y="582"/>
                </a:cubicBezTo>
                <a:lnTo>
                  <a:pt x="275" y="582"/>
                </a:lnTo>
                <a:lnTo>
                  <a:pt x="275" y="526"/>
                </a:lnTo>
                <a:lnTo>
                  <a:pt x="338" y="526"/>
                </a:lnTo>
                <a:lnTo>
                  <a:pt x="338" y="369"/>
                </a:lnTo>
                <a:cubicBezTo>
                  <a:pt x="337" y="369"/>
                  <a:pt x="333" y="372"/>
                  <a:pt x="327" y="376"/>
                </a:cubicBezTo>
                <a:cubicBezTo>
                  <a:pt x="320" y="380"/>
                  <a:pt x="315" y="383"/>
                  <a:pt x="312" y="384"/>
                </a:cubicBezTo>
                <a:cubicBezTo>
                  <a:pt x="308" y="385"/>
                  <a:pt x="303" y="388"/>
                  <a:pt x="297" y="392"/>
                </a:cubicBezTo>
                <a:cubicBezTo>
                  <a:pt x="291" y="396"/>
                  <a:pt x="285" y="399"/>
                  <a:pt x="279" y="400"/>
                </a:cubicBezTo>
                <a:cubicBezTo>
                  <a:pt x="273" y="402"/>
                  <a:pt x="266" y="403"/>
                  <a:pt x="259" y="406"/>
                </a:cubicBezTo>
                <a:cubicBezTo>
                  <a:pt x="251" y="408"/>
                  <a:pt x="242" y="410"/>
                  <a:pt x="233" y="410"/>
                </a:cubicBezTo>
                <a:cubicBezTo>
                  <a:pt x="224" y="411"/>
                  <a:pt x="215" y="412"/>
                  <a:pt x="204" y="412"/>
                </a:cubicBezTo>
                <a:cubicBezTo>
                  <a:pt x="143" y="412"/>
                  <a:pt x="94" y="393"/>
                  <a:pt x="56" y="356"/>
                </a:cubicBezTo>
                <a:cubicBezTo>
                  <a:pt x="19" y="319"/>
                  <a:pt x="0" y="270"/>
                  <a:pt x="0" y="208"/>
                </a:cubicBezTo>
                <a:moveTo>
                  <a:pt x="225" y="365"/>
                </a:moveTo>
                <a:cubicBezTo>
                  <a:pt x="274" y="365"/>
                  <a:pt x="313" y="341"/>
                  <a:pt x="344" y="292"/>
                </a:cubicBezTo>
                <a:lnTo>
                  <a:pt x="344" y="135"/>
                </a:lnTo>
                <a:lnTo>
                  <a:pt x="339" y="125"/>
                </a:lnTo>
                <a:cubicBezTo>
                  <a:pt x="331" y="104"/>
                  <a:pt x="317" y="86"/>
                  <a:pt x="299" y="72"/>
                </a:cubicBezTo>
                <a:cubicBezTo>
                  <a:pt x="282" y="56"/>
                  <a:pt x="262" y="49"/>
                  <a:pt x="239" y="49"/>
                </a:cubicBezTo>
                <a:cubicBezTo>
                  <a:pt x="227" y="49"/>
                  <a:pt x="215" y="51"/>
                  <a:pt x="204" y="55"/>
                </a:cubicBezTo>
                <a:cubicBezTo>
                  <a:pt x="192" y="61"/>
                  <a:pt x="181" y="69"/>
                  <a:pt x="169" y="80"/>
                </a:cubicBezTo>
                <a:cubicBezTo>
                  <a:pt x="158" y="91"/>
                  <a:pt x="148" y="108"/>
                  <a:pt x="141" y="129"/>
                </a:cubicBezTo>
                <a:cubicBezTo>
                  <a:pt x="134" y="150"/>
                  <a:pt x="130" y="176"/>
                  <a:pt x="130" y="207"/>
                </a:cubicBezTo>
                <a:cubicBezTo>
                  <a:pt x="130" y="264"/>
                  <a:pt x="140" y="305"/>
                  <a:pt x="159" y="329"/>
                </a:cubicBezTo>
                <a:cubicBezTo>
                  <a:pt x="179" y="353"/>
                  <a:pt x="201" y="365"/>
                  <a:pt x="225" y="365"/>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5" name="Freeform 114"/>
          <p:cNvSpPr/>
          <p:nvPr/>
        </p:nvSpPr>
        <p:spPr>
          <a:xfrm>
            <a:off x="7580160" y="3295800"/>
            <a:ext cx="87840" cy="779760"/>
          </a:xfrm>
          <a:custGeom>
            <a:avLst/>
            <a:gdLst/>
            <a:ahLst/>
            <a:cxnLst/>
            <a:rect l="0" t="0" r="r" b="b"/>
            <a:pathLst>
              <a:path w="244" h="2166">
                <a:moveTo>
                  <a:pt x="0" y="55"/>
                </a:moveTo>
                <a:lnTo>
                  <a:pt x="0" y="0"/>
                </a:lnTo>
                <a:lnTo>
                  <a:pt x="244" y="0"/>
                </a:lnTo>
                <a:lnTo>
                  <a:pt x="244" y="2166"/>
                </a:lnTo>
                <a:lnTo>
                  <a:pt x="0" y="2166"/>
                </a:lnTo>
                <a:lnTo>
                  <a:pt x="0" y="2110"/>
                </a:lnTo>
                <a:lnTo>
                  <a:pt x="188" y="2110"/>
                </a:lnTo>
                <a:lnTo>
                  <a:pt x="188" y="55"/>
                </a:lnTo>
                <a:lnTo>
                  <a:pt x="0" y="5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6" name="Freeform 115"/>
          <p:cNvSpPr/>
          <p:nvPr/>
        </p:nvSpPr>
        <p:spPr>
          <a:xfrm>
            <a:off x="7759080" y="3295800"/>
            <a:ext cx="160200" cy="779760"/>
          </a:xfrm>
          <a:custGeom>
            <a:avLst/>
            <a:gdLst/>
            <a:ahLst/>
            <a:cxnLst/>
            <a:rect l="0" t="0" r="r" b="b"/>
            <a:pathLst>
              <a:path w="445" h="2166">
                <a:moveTo>
                  <a:pt x="0" y="10"/>
                </a:moveTo>
                <a:cubicBezTo>
                  <a:pt x="0" y="6"/>
                  <a:pt x="1" y="3"/>
                  <a:pt x="3" y="1"/>
                </a:cubicBezTo>
                <a:cubicBezTo>
                  <a:pt x="5" y="0"/>
                  <a:pt x="9" y="0"/>
                  <a:pt x="15" y="0"/>
                </a:cubicBezTo>
                <a:lnTo>
                  <a:pt x="20" y="0"/>
                </a:lnTo>
                <a:lnTo>
                  <a:pt x="34" y="0"/>
                </a:lnTo>
                <a:cubicBezTo>
                  <a:pt x="35" y="1"/>
                  <a:pt x="43" y="9"/>
                  <a:pt x="59" y="24"/>
                </a:cubicBezTo>
                <a:cubicBezTo>
                  <a:pt x="75" y="39"/>
                  <a:pt x="88" y="52"/>
                  <a:pt x="100" y="63"/>
                </a:cubicBezTo>
                <a:cubicBezTo>
                  <a:pt x="111" y="74"/>
                  <a:pt x="127" y="92"/>
                  <a:pt x="148" y="118"/>
                </a:cubicBezTo>
                <a:cubicBezTo>
                  <a:pt x="169" y="144"/>
                  <a:pt x="188" y="168"/>
                  <a:pt x="204" y="191"/>
                </a:cubicBezTo>
                <a:cubicBezTo>
                  <a:pt x="221" y="214"/>
                  <a:pt x="240" y="244"/>
                  <a:pt x="261" y="282"/>
                </a:cubicBezTo>
                <a:cubicBezTo>
                  <a:pt x="283" y="320"/>
                  <a:pt x="301" y="357"/>
                  <a:pt x="317" y="394"/>
                </a:cubicBezTo>
                <a:cubicBezTo>
                  <a:pt x="333" y="431"/>
                  <a:pt x="349" y="476"/>
                  <a:pt x="367" y="528"/>
                </a:cubicBezTo>
                <a:cubicBezTo>
                  <a:pt x="384" y="581"/>
                  <a:pt x="398" y="635"/>
                  <a:pt x="407" y="688"/>
                </a:cubicBezTo>
                <a:cubicBezTo>
                  <a:pt x="417" y="741"/>
                  <a:pt x="427" y="802"/>
                  <a:pt x="435" y="872"/>
                </a:cubicBezTo>
                <a:cubicBezTo>
                  <a:pt x="442" y="941"/>
                  <a:pt x="446" y="1011"/>
                  <a:pt x="445" y="1083"/>
                </a:cubicBezTo>
                <a:cubicBezTo>
                  <a:pt x="445" y="1153"/>
                  <a:pt x="443" y="1213"/>
                  <a:pt x="439" y="1261"/>
                </a:cubicBezTo>
                <a:cubicBezTo>
                  <a:pt x="410" y="1606"/>
                  <a:pt x="302" y="1880"/>
                  <a:pt x="116" y="2086"/>
                </a:cubicBezTo>
                <a:cubicBezTo>
                  <a:pt x="102" y="2101"/>
                  <a:pt x="89" y="2114"/>
                  <a:pt x="77" y="2125"/>
                </a:cubicBezTo>
                <a:cubicBezTo>
                  <a:pt x="65" y="2137"/>
                  <a:pt x="55" y="2146"/>
                  <a:pt x="47" y="2154"/>
                </a:cubicBezTo>
                <a:cubicBezTo>
                  <a:pt x="39" y="2162"/>
                  <a:pt x="35" y="2166"/>
                  <a:pt x="34" y="2166"/>
                </a:cubicBezTo>
                <a:lnTo>
                  <a:pt x="20" y="2166"/>
                </a:lnTo>
                <a:cubicBezTo>
                  <a:pt x="12" y="2166"/>
                  <a:pt x="7" y="2165"/>
                  <a:pt x="5" y="2164"/>
                </a:cubicBezTo>
                <a:cubicBezTo>
                  <a:pt x="2" y="2163"/>
                  <a:pt x="1" y="2160"/>
                  <a:pt x="0" y="2155"/>
                </a:cubicBezTo>
                <a:cubicBezTo>
                  <a:pt x="33" y="2123"/>
                  <a:pt x="65" y="2085"/>
                  <a:pt x="96" y="2043"/>
                </a:cubicBezTo>
                <a:cubicBezTo>
                  <a:pt x="269" y="1813"/>
                  <a:pt x="356" y="1493"/>
                  <a:pt x="356" y="1083"/>
                </a:cubicBezTo>
                <a:cubicBezTo>
                  <a:pt x="356" y="961"/>
                  <a:pt x="348" y="848"/>
                  <a:pt x="332" y="742"/>
                </a:cubicBezTo>
                <a:cubicBezTo>
                  <a:pt x="317" y="637"/>
                  <a:pt x="298" y="548"/>
                  <a:pt x="275" y="476"/>
                </a:cubicBezTo>
                <a:cubicBezTo>
                  <a:pt x="252" y="405"/>
                  <a:pt x="224" y="337"/>
                  <a:pt x="191" y="274"/>
                </a:cubicBezTo>
                <a:cubicBezTo>
                  <a:pt x="158" y="211"/>
                  <a:pt x="128" y="162"/>
                  <a:pt x="101" y="127"/>
                </a:cubicBezTo>
                <a:cubicBezTo>
                  <a:pt x="73" y="92"/>
                  <a:pt x="44" y="57"/>
                  <a:pt x="11" y="22"/>
                </a:cubicBezTo>
                <a:cubicBezTo>
                  <a:pt x="10" y="21"/>
                  <a:pt x="9" y="20"/>
                  <a:pt x="8" y="18"/>
                </a:cubicBezTo>
                <a:cubicBezTo>
                  <a:pt x="6" y="17"/>
                  <a:pt x="5" y="16"/>
                  <a:pt x="5" y="15"/>
                </a:cubicBezTo>
                <a:cubicBezTo>
                  <a:pt x="4" y="14"/>
                  <a:pt x="3" y="13"/>
                  <a:pt x="2" y="12"/>
                </a:cubicBezTo>
                <a:lnTo>
                  <a:pt x="0" y="1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7" name="Freeform 116"/>
          <p:cNvSpPr/>
          <p:nvPr/>
        </p:nvSpPr>
        <p:spPr>
          <a:xfrm>
            <a:off x="1028520" y="4400280"/>
            <a:ext cx="105120" cy="105120"/>
          </a:xfrm>
          <a:custGeom>
            <a:avLst/>
            <a:gdLst/>
            <a:ahLst/>
            <a:cxnLst/>
            <a:rect l="0" t="0" r="r" b="b"/>
            <a:pathLst>
              <a:path w="292" h="292">
                <a:moveTo>
                  <a:pt x="292" y="147"/>
                </a:moveTo>
                <a:cubicBezTo>
                  <a:pt x="292" y="156"/>
                  <a:pt x="291" y="166"/>
                  <a:pt x="289" y="175"/>
                </a:cubicBezTo>
                <a:cubicBezTo>
                  <a:pt x="287" y="185"/>
                  <a:pt x="285" y="194"/>
                  <a:pt x="281" y="202"/>
                </a:cubicBezTo>
                <a:cubicBezTo>
                  <a:pt x="277" y="211"/>
                  <a:pt x="273" y="220"/>
                  <a:pt x="268" y="228"/>
                </a:cubicBezTo>
                <a:cubicBezTo>
                  <a:pt x="262" y="236"/>
                  <a:pt x="256" y="243"/>
                  <a:pt x="249" y="250"/>
                </a:cubicBezTo>
                <a:cubicBezTo>
                  <a:pt x="243" y="256"/>
                  <a:pt x="235" y="262"/>
                  <a:pt x="227" y="268"/>
                </a:cubicBezTo>
                <a:cubicBezTo>
                  <a:pt x="219" y="273"/>
                  <a:pt x="211" y="278"/>
                  <a:pt x="202" y="281"/>
                </a:cubicBezTo>
                <a:cubicBezTo>
                  <a:pt x="192" y="285"/>
                  <a:pt x="183" y="288"/>
                  <a:pt x="174" y="289"/>
                </a:cubicBezTo>
                <a:cubicBezTo>
                  <a:pt x="165" y="291"/>
                  <a:pt x="155" y="292"/>
                  <a:pt x="146" y="292"/>
                </a:cubicBezTo>
                <a:cubicBezTo>
                  <a:pt x="136" y="292"/>
                  <a:pt x="127" y="291"/>
                  <a:pt x="117" y="289"/>
                </a:cubicBezTo>
                <a:cubicBezTo>
                  <a:pt x="108" y="288"/>
                  <a:pt x="99" y="285"/>
                  <a:pt x="90" y="281"/>
                </a:cubicBezTo>
                <a:cubicBezTo>
                  <a:pt x="81" y="278"/>
                  <a:pt x="73" y="273"/>
                  <a:pt x="65" y="268"/>
                </a:cubicBezTo>
                <a:cubicBezTo>
                  <a:pt x="57" y="262"/>
                  <a:pt x="49" y="256"/>
                  <a:pt x="43" y="250"/>
                </a:cubicBezTo>
                <a:cubicBezTo>
                  <a:pt x="36" y="243"/>
                  <a:pt x="30" y="236"/>
                  <a:pt x="25" y="228"/>
                </a:cubicBezTo>
                <a:cubicBezTo>
                  <a:pt x="19" y="220"/>
                  <a:pt x="15" y="211"/>
                  <a:pt x="11" y="202"/>
                </a:cubicBezTo>
                <a:cubicBezTo>
                  <a:pt x="7" y="194"/>
                  <a:pt x="5" y="185"/>
                  <a:pt x="3" y="175"/>
                </a:cubicBezTo>
                <a:cubicBezTo>
                  <a:pt x="1" y="166"/>
                  <a:pt x="0" y="156"/>
                  <a:pt x="0" y="147"/>
                </a:cubicBezTo>
                <a:cubicBezTo>
                  <a:pt x="0" y="136"/>
                  <a:pt x="1" y="127"/>
                  <a:pt x="3" y="117"/>
                </a:cubicBezTo>
                <a:cubicBezTo>
                  <a:pt x="5" y="108"/>
                  <a:pt x="7" y="99"/>
                  <a:pt x="11" y="90"/>
                </a:cubicBezTo>
                <a:cubicBezTo>
                  <a:pt x="15" y="81"/>
                  <a:pt x="19" y="73"/>
                  <a:pt x="25" y="65"/>
                </a:cubicBezTo>
                <a:cubicBezTo>
                  <a:pt x="30" y="57"/>
                  <a:pt x="36" y="50"/>
                  <a:pt x="43" y="43"/>
                </a:cubicBezTo>
                <a:cubicBezTo>
                  <a:pt x="49" y="36"/>
                  <a:pt x="57" y="30"/>
                  <a:pt x="65" y="25"/>
                </a:cubicBezTo>
                <a:cubicBezTo>
                  <a:pt x="73" y="19"/>
                  <a:pt x="81" y="15"/>
                  <a:pt x="90" y="11"/>
                </a:cubicBezTo>
                <a:cubicBezTo>
                  <a:pt x="99" y="8"/>
                  <a:pt x="108" y="5"/>
                  <a:pt x="117" y="3"/>
                </a:cubicBezTo>
                <a:cubicBezTo>
                  <a:pt x="127" y="1"/>
                  <a:pt x="136" y="0"/>
                  <a:pt x="146" y="0"/>
                </a:cubicBezTo>
                <a:cubicBezTo>
                  <a:pt x="155" y="0"/>
                  <a:pt x="165" y="1"/>
                  <a:pt x="174" y="3"/>
                </a:cubicBezTo>
                <a:cubicBezTo>
                  <a:pt x="183" y="5"/>
                  <a:pt x="192" y="8"/>
                  <a:pt x="202" y="11"/>
                </a:cubicBezTo>
                <a:cubicBezTo>
                  <a:pt x="211" y="15"/>
                  <a:pt x="219" y="19"/>
                  <a:pt x="227" y="25"/>
                </a:cubicBezTo>
                <a:cubicBezTo>
                  <a:pt x="235" y="30"/>
                  <a:pt x="243" y="36"/>
                  <a:pt x="249" y="43"/>
                </a:cubicBezTo>
                <a:cubicBezTo>
                  <a:pt x="256" y="50"/>
                  <a:pt x="262" y="57"/>
                  <a:pt x="268" y="65"/>
                </a:cubicBezTo>
                <a:cubicBezTo>
                  <a:pt x="273" y="73"/>
                  <a:pt x="277" y="81"/>
                  <a:pt x="281" y="90"/>
                </a:cubicBezTo>
                <a:cubicBezTo>
                  <a:pt x="285" y="99"/>
                  <a:pt x="287" y="108"/>
                  <a:pt x="289" y="117"/>
                </a:cubicBezTo>
                <a:cubicBezTo>
                  <a:pt x="291" y="127"/>
                  <a:pt x="292" y="136"/>
                  <a:pt x="292" y="14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18" name="TextBox 117"/>
          <p:cNvSpPr txBox="1"/>
          <p:nvPr/>
        </p:nvSpPr>
        <p:spPr>
          <a:xfrm>
            <a:off x="747720" y="2762280"/>
            <a:ext cx="93794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一方、加算的注意は内積ではなく、ベクトルを結合して非線形変換を加える</a:t>
            </a:r>
            <a:endParaRPr lang="en-US" sz="2170" b="0" u="none" strike="noStrike">
              <a:solidFill>
                <a:srgbClr val="000000"/>
              </a:solidFill>
              <a:effectLst/>
              <a:uFillTx/>
              <a:latin typeface="Times New Roman"/>
            </a:endParaRPr>
          </a:p>
        </p:txBody>
      </p:sp>
      <p:sp>
        <p:nvSpPr>
          <p:cNvPr id="119" name="Freeform 118"/>
          <p:cNvSpPr/>
          <p:nvPr/>
        </p:nvSpPr>
        <p:spPr>
          <a:xfrm>
            <a:off x="6531120" y="4404960"/>
            <a:ext cx="133560" cy="147600"/>
          </a:xfrm>
          <a:custGeom>
            <a:avLst/>
            <a:gdLst/>
            <a:ahLst/>
            <a:cxnLst/>
            <a:rect l="0" t="0" r="r" b="b"/>
            <a:pathLst>
              <a:path w="371" h="410">
                <a:moveTo>
                  <a:pt x="0" y="141"/>
                </a:moveTo>
                <a:cubicBezTo>
                  <a:pt x="1" y="139"/>
                  <a:pt x="2" y="136"/>
                  <a:pt x="2" y="133"/>
                </a:cubicBezTo>
                <a:cubicBezTo>
                  <a:pt x="3" y="130"/>
                  <a:pt x="4" y="124"/>
                  <a:pt x="7" y="113"/>
                </a:cubicBezTo>
                <a:cubicBezTo>
                  <a:pt x="9" y="103"/>
                  <a:pt x="12" y="94"/>
                  <a:pt x="16" y="85"/>
                </a:cubicBezTo>
                <a:cubicBezTo>
                  <a:pt x="19" y="77"/>
                  <a:pt x="24" y="67"/>
                  <a:pt x="29" y="56"/>
                </a:cubicBezTo>
                <a:cubicBezTo>
                  <a:pt x="35" y="44"/>
                  <a:pt x="41" y="35"/>
                  <a:pt x="47" y="29"/>
                </a:cubicBezTo>
                <a:cubicBezTo>
                  <a:pt x="54" y="22"/>
                  <a:pt x="62" y="15"/>
                  <a:pt x="71" y="9"/>
                </a:cubicBezTo>
                <a:cubicBezTo>
                  <a:pt x="80" y="2"/>
                  <a:pt x="90" y="-1"/>
                  <a:pt x="101" y="1"/>
                </a:cubicBezTo>
                <a:cubicBezTo>
                  <a:pt x="118" y="1"/>
                  <a:pt x="134" y="4"/>
                  <a:pt x="148" y="11"/>
                </a:cubicBezTo>
                <a:cubicBezTo>
                  <a:pt x="161" y="19"/>
                  <a:pt x="170" y="25"/>
                  <a:pt x="176" y="31"/>
                </a:cubicBezTo>
                <a:cubicBezTo>
                  <a:pt x="181" y="37"/>
                  <a:pt x="184" y="43"/>
                  <a:pt x="186" y="49"/>
                </a:cubicBezTo>
                <a:cubicBezTo>
                  <a:pt x="187" y="53"/>
                  <a:pt x="188" y="55"/>
                  <a:pt x="188" y="55"/>
                </a:cubicBezTo>
                <a:cubicBezTo>
                  <a:pt x="189" y="55"/>
                  <a:pt x="191" y="53"/>
                  <a:pt x="195" y="48"/>
                </a:cubicBezTo>
                <a:cubicBezTo>
                  <a:pt x="224" y="17"/>
                  <a:pt x="258" y="2"/>
                  <a:pt x="296" y="2"/>
                </a:cubicBezTo>
                <a:lnTo>
                  <a:pt x="298" y="2"/>
                </a:lnTo>
                <a:cubicBezTo>
                  <a:pt x="327" y="2"/>
                  <a:pt x="349" y="14"/>
                  <a:pt x="363" y="39"/>
                </a:cubicBezTo>
                <a:cubicBezTo>
                  <a:pt x="368" y="50"/>
                  <a:pt x="371" y="61"/>
                  <a:pt x="371" y="72"/>
                </a:cubicBezTo>
                <a:cubicBezTo>
                  <a:pt x="371" y="90"/>
                  <a:pt x="367" y="104"/>
                  <a:pt x="359" y="115"/>
                </a:cubicBezTo>
                <a:cubicBezTo>
                  <a:pt x="351" y="126"/>
                  <a:pt x="343" y="133"/>
                  <a:pt x="335" y="136"/>
                </a:cubicBezTo>
                <a:cubicBezTo>
                  <a:pt x="328" y="139"/>
                  <a:pt x="320" y="140"/>
                  <a:pt x="313" y="140"/>
                </a:cubicBezTo>
                <a:cubicBezTo>
                  <a:pt x="301" y="140"/>
                  <a:pt x="291" y="136"/>
                  <a:pt x="284" y="130"/>
                </a:cubicBezTo>
                <a:cubicBezTo>
                  <a:pt x="277" y="123"/>
                  <a:pt x="273" y="114"/>
                  <a:pt x="273" y="104"/>
                </a:cubicBezTo>
                <a:cubicBezTo>
                  <a:pt x="273" y="75"/>
                  <a:pt x="290" y="55"/>
                  <a:pt x="324" y="46"/>
                </a:cubicBezTo>
                <a:cubicBezTo>
                  <a:pt x="310" y="38"/>
                  <a:pt x="300" y="34"/>
                  <a:pt x="291" y="34"/>
                </a:cubicBezTo>
                <a:cubicBezTo>
                  <a:pt x="257" y="34"/>
                  <a:pt x="226" y="56"/>
                  <a:pt x="198" y="101"/>
                </a:cubicBezTo>
                <a:cubicBezTo>
                  <a:pt x="192" y="110"/>
                  <a:pt x="188" y="120"/>
                  <a:pt x="185" y="131"/>
                </a:cubicBezTo>
                <a:cubicBezTo>
                  <a:pt x="182" y="141"/>
                  <a:pt x="171" y="181"/>
                  <a:pt x="154" y="252"/>
                </a:cubicBezTo>
                <a:cubicBezTo>
                  <a:pt x="133" y="336"/>
                  <a:pt x="121" y="381"/>
                  <a:pt x="118" y="386"/>
                </a:cubicBezTo>
                <a:cubicBezTo>
                  <a:pt x="110" y="402"/>
                  <a:pt x="97" y="410"/>
                  <a:pt x="79" y="410"/>
                </a:cubicBezTo>
                <a:cubicBezTo>
                  <a:pt x="71" y="410"/>
                  <a:pt x="65" y="409"/>
                  <a:pt x="60" y="405"/>
                </a:cubicBezTo>
                <a:cubicBezTo>
                  <a:pt x="55" y="401"/>
                  <a:pt x="52" y="398"/>
                  <a:pt x="50" y="394"/>
                </a:cubicBezTo>
                <a:cubicBezTo>
                  <a:pt x="48" y="391"/>
                  <a:pt x="48" y="388"/>
                  <a:pt x="48" y="385"/>
                </a:cubicBezTo>
                <a:cubicBezTo>
                  <a:pt x="48" y="377"/>
                  <a:pt x="60" y="326"/>
                  <a:pt x="84" y="229"/>
                </a:cubicBezTo>
                <a:cubicBezTo>
                  <a:pt x="108" y="133"/>
                  <a:pt x="120" y="80"/>
                  <a:pt x="120" y="69"/>
                </a:cubicBezTo>
                <a:cubicBezTo>
                  <a:pt x="120" y="46"/>
                  <a:pt x="113" y="34"/>
                  <a:pt x="97" y="34"/>
                </a:cubicBezTo>
                <a:cubicBezTo>
                  <a:pt x="84" y="34"/>
                  <a:pt x="74" y="42"/>
                  <a:pt x="65" y="59"/>
                </a:cubicBezTo>
                <a:cubicBezTo>
                  <a:pt x="55" y="76"/>
                  <a:pt x="48" y="94"/>
                  <a:pt x="43" y="114"/>
                </a:cubicBezTo>
                <a:cubicBezTo>
                  <a:pt x="37" y="134"/>
                  <a:pt x="34" y="145"/>
                  <a:pt x="33" y="147"/>
                </a:cubicBezTo>
                <a:cubicBezTo>
                  <a:pt x="32" y="148"/>
                  <a:pt x="27" y="149"/>
                  <a:pt x="18" y="149"/>
                </a:cubicBezTo>
                <a:lnTo>
                  <a:pt x="6" y="149"/>
                </a:lnTo>
                <a:cubicBezTo>
                  <a:pt x="2" y="145"/>
                  <a:pt x="0" y="142"/>
                  <a:pt x="0" y="14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0" name="Freeform 119"/>
          <p:cNvSpPr/>
          <p:nvPr/>
        </p:nvSpPr>
        <p:spPr>
          <a:xfrm>
            <a:off x="6701400" y="4305240"/>
            <a:ext cx="78120" cy="325080"/>
          </a:xfrm>
          <a:custGeom>
            <a:avLst/>
            <a:gdLst/>
            <a:ahLst/>
            <a:cxnLst/>
            <a:rect l="0" t="0" r="r" b="b"/>
            <a:pathLst>
              <a:path w="217" h="903">
                <a:moveTo>
                  <a:pt x="0" y="452"/>
                </a:moveTo>
                <a:cubicBezTo>
                  <a:pt x="0" y="410"/>
                  <a:pt x="3" y="371"/>
                  <a:pt x="9" y="334"/>
                </a:cubicBezTo>
                <a:cubicBezTo>
                  <a:pt x="15" y="296"/>
                  <a:pt x="22" y="264"/>
                  <a:pt x="30" y="237"/>
                </a:cubicBezTo>
                <a:cubicBezTo>
                  <a:pt x="38" y="209"/>
                  <a:pt x="49" y="183"/>
                  <a:pt x="64" y="157"/>
                </a:cubicBezTo>
                <a:cubicBezTo>
                  <a:pt x="78" y="131"/>
                  <a:pt x="89" y="111"/>
                  <a:pt x="98" y="96"/>
                </a:cubicBezTo>
                <a:cubicBezTo>
                  <a:pt x="106" y="82"/>
                  <a:pt x="119" y="66"/>
                  <a:pt x="136" y="49"/>
                </a:cubicBezTo>
                <a:cubicBezTo>
                  <a:pt x="153" y="32"/>
                  <a:pt x="162" y="22"/>
                  <a:pt x="165" y="19"/>
                </a:cubicBezTo>
                <a:cubicBezTo>
                  <a:pt x="168" y="15"/>
                  <a:pt x="176" y="9"/>
                  <a:pt x="188" y="0"/>
                </a:cubicBezTo>
                <a:lnTo>
                  <a:pt x="201" y="0"/>
                </a:lnTo>
                <a:lnTo>
                  <a:pt x="204" y="0"/>
                </a:lnTo>
                <a:cubicBezTo>
                  <a:pt x="213" y="0"/>
                  <a:pt x="217" y="2"/>
                  <a:pt x="217" y="8"/>
                </a:cubicBezTo>
                <a:cubicBezTo>
                  <a:pt x="217" y="10"/>
                  <a:pt x="212" y="16"/>
                  <a:pt x="202" y="27"/>
                </a:cubicBezTo>
                <a:cubicBezTo>
                  <a:pt x="190" y="38"/>
                  <a:pt x="178" y="54"/>
                  <a:pt x="164" y="75"/>
                </a:cubicBezTo>
                <a:cubicBezTo>
                  <a:pt x="149" y="96"/>
                  <a:pt x="134" y="122"/>
                  <a:pt x="119" y="152"/>
                </a:cubicBezTo>
                <a:cubicBezTo>
                  <a:pt x="104" y="183"/>
                  <a:pt x="92" y="225"/>
                  <a:pt x="82" y="278"/>
                </a:cubicBezTo>
                <a:cubicBezTo>
                  <a:pt x="71" y="330"/>
                  <a:pt x="66" y="388"/>
                  <a:pt x="66" y="452"/>
                </a:cubicBezTo>
                <a:cubicBezTo>
                  <a:pt x="66" y="516"/>
                  <a:pt x="71" y="573"/>
                  <a:pt x="82" y="625"/>
                </a:cubicBezTo>
                <a:cubicBezTo>
                  <a:pt x="92" y="677"/>
                  <a:pt x="104" y="719"/>
                  <a:pt x="119" y="751"/>
                </a:cubicBezTo>
                <a:cubicBezTo>
                  <a:pt x="133" y="783"/>
                  <a:pt x="148" y="808"/>
                  <a:pt x="163" y="828"/>
                </a:cubicBezTo>
                <a:cubicBezTo>
                  <a:pt x="178" y="848"/>
                  <a:pt x="190" y="864"/>
                  <a:pt x="202" y="876"/>
                </a:cubicBezTo>
                <a:cubicBezTo>
                  <a:pt x="212" y="888"/>
                  <a:pt x="217" y="894"/>
                  <a:pt x="217" y="895"/>
                </a:cubicBezTo>
                <a:cubicBezTo>
                  <a:pt x="217" y="900"/>
                  <a:pt x="213" y="903"/>
                  <a:pt x="203" y="903"/>
                </a:cubicBezTo>
                <a:lnTo>
                  <a:pt x="201" y="903"/>
                </a:lnTo>
                <a:lnTo>
                  <a:pt x="188" y="903"/>
                </a:lnTo>
                <a:lnTo>
                  <a:pt x="163" y="881"/>
                </a:lnTo>
                <a:cubicBezTo>
                  <a:pt x="106" y="830"/>
                  <a:pt x="65" y="767"/>
                  <a:pt x="39" y="690"/>
                </a:cubicBezTo>
                <a:cubicBezTo>
                  <a:pt x="13" y="614"/>
                  <a:pt x="0" y="534"/>
                  <a:pt x="0" y="45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1" name="Freeform 120"/>
          <p:cNvSpPr/>
          <p:nvPr/>
        </p:nvSpPr>
        <p:spPr>
          <a:xfrm>
            <a:off x="6815160" y="4305240"/>
            <a:ext cx="78120" cy="325080"/>
          </a:xfrm>
          <a:custGeom>
            <a:avLst/>
            <a:gdLst/>
            <a:ahLst/>
            <a:cxnLst/>
            <a:rect l="0" t="0" r="r" b="b"/>
            <a:pathLst>
              <a:path w="217" h="903">
                <a:moveTo>
                  <a:pt x="5" y="1"/>
                </a:moveTo>
                <a:lnTo>
                  <a:pt x="8" y="0"/>
                </a:lnTo>
                <a:cubicBezTo>
                  <a:pt x="11" y="0"/>
                  <a:pt x="14" y="0"/>
                  <a:pt x="17" y="0"/>
                </a:cubicBezTo>
                <a:lnTo>
                  <a:pt x="28" y="0"/>
                </a:lnTo>
                <a:lnTo>
                  <a:pt x="53" y="21"/>
                </a:lnTo>
                <a:cubicBezTo>
                  <a:pt x="111" y="72"/>
                  <a:pt x="152" y="136"/>
                  <a:pt x="178" y="213"/>
                </a:cubicBezTo>
                <a:cubicBezTo>
                  <a:pt x="204" y="290"/>
                  <a:pt x="217" y="369"/>
                  <a:pt x="217" y="452"/>
                </a:cubicBezTo>
                <a:cubicBezTo>
                  <a:pt x="217" y="493"/>
                  <a:pt x="214" y="532"/>
                  <a:pt x="208" y="570"/>
                </a:cubicBezTo>
                <a:cubicBezTo>
                  <a:pt x="202" y="608"/>
                  <a:pt x="195" y="640"/>
                  <a:pt x="187" y="667"/>
                </a:cubicBezTo>
                <a:cubicBezTo>
                  <a:pt x="179" y="693"/>
                  <a:pt x="168" y="720"/>
                  <a:pt x="154" y="746"/>
                </a:cubicBezTo>
                <a:cubicBezTo>
                  <a:pt x="139" y="773"/>
                  <a:pt x="128" y="793"/>
                  <a:pt x="119" y="807"/>
                </a:cubicBezTo>
                <a:cubicBezTo>
                  <a:pt x="111" y="820"/>
                  <a:pt x="99" y="836"/>
                  <a:pt x="81" y="853"/>
                </a:cubicBezTo>
                <a:cubicBezTo>
                  <a:pt x="65" y="869"/>
                  <a:pt x="56" y="879"/>
                  <a:pt x="53" y="882"/>
                </a:cubicBezTo>
                <a:cubicBezTo>
                  <a:pt x="50" y="885"/>
                  <a:pt x="43" y="891"/>
                  <a:pt x="32" y="900"/>
                </a:cubicBezTo>
                <a:cubicBezTo>
                  <a:pt x="30" y="901"/>
                  <a:pt x="29" y="903"/>
                  <a:pt x="28" y="903"/>
                </a:cubicBezTo>
                <a:lnTo>
                  <a:pt x="17" y="903"/>
                </a:lnTo>
                <a:cubicBezTo>
                  <a:pt x="13" y="903"/>
                  <a:pt x="9" y="903"/>
                  <a:pt x="7" y="903"/>
                </a:cubicBezTo>
                <a:cubicBezTo>
                  <a:pt x="6" y="903"/>
                  <a:pt x="4" y="902"/>
                  <a:pt x="3" y="900"/>
                </a:cubicBezTo>
                <a:cubicBezTo>
                  <a:pt x="2" y="899"/>
                  <a:pt x="1" y="896"/>
                  <a:pt x="0" y="892"/>
                </a:cubicBezTo>
                <a:cubicBezTo>
                  <a:pt x="1" y="892"/>
                  <a:pt x="4" y="888"/>
                  <a:pt x="10" y="881"/>
                </a:cubicBezTo>
                <a:cubicBezTo>
                  <a:pt x="104" y="784"/>
                  <a:pt x="151" y="641"/>
                  <a:pt x="151" y="452"/>
                </a:cubicBezTo>
                <a:cubicBezTo>
                  <a:pt x="151" y="263"/>
                  <a:pt x="104" y="119"/>
                  <a:pt x="10" y="22"/>
                </a:cubicBezTo>
                <a:cubicBezTo>
                  <a:pt x="4" y="15"/>
                  <a:pt x="1" y="11"/>
                  <a:pt x="0" y="10"/>
                </a:cubicBezTo>
                <a:cubicBezTo>
                  <a:pt x="0" y="6"/>
                  <a:pt x="2" y="2"/>
                  <a:pt x="5"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22" name="TextBox 121"/>
          <p:cNvSpPr txBox="1"/>
          <p:nvPr/>
        </p:nvSpPr>
        <p:spPr>
          <a:xfrm>
            <a:off x="1300320" y="4257720"/>
            <a:ext cx="533052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1</a:t>
            </a:r>
            <a:r>
              <a:rPr lang="zh-CN" sz="2170" b="0" u="none" strike="noStrike">
                <a:solidFill>
                  <a:srgbClr val="333333"/>
                </a:solidFill>
                <a:effectLst/>
                <a:uFillTx/>
                <a:latin typeface="MPLUS2"/>
                <a:ea typeface="MPLUS2"/>
              </a:rPr>
              <a:t>層以上の順伝播型ネットワークを用いて </a:t>
            </a:r>
            <a:endParaRPr lang="en-US" sz="2170" b="0" u="none" strike="noStrike">
              <a:solidFill>
                <a:srgbClr val="000000"/>
              </a:solidFill>
              <a:effectLst/>
              <a:uFillTx/>
              <a:latin typeface="Times New Roman"/>
            </a:endParaRPr>
          </a:p>
        </p:txBody>
      </p:sp>
      <p:sp>
        <p:nvSpPr>
          <p:cNvPr id="123" name="TextBox 122"/>
          <p:cNvSpPr txBox="1"/>
          <p:nvPr/>
        </p:nvSpPr>
        <p:spPr>
          <a:xfrm>
            <a:off x="6925680" y="4257720"/>
            <a:ext cx="248328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を定義したパターン</a:t>
            </a:r>
            <a:endParaRPr lang="en-US" sz="2170" b="0" u="none" strike="noStrike">
              <a:solidFill>
                <a:srgbClr val="000000"/>
              </a:solidFill>
              <a:effectLst/>
              <a:uFillTx/>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Freeform 123"/>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5" name="Freeform 12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6" name="Freeform 12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27" name="TextBox 126"/>
          <p:cNvSpPr txBox="1"/>
          <p:nvPr/>
        </p:nvSpPr>
        <p:spPr>
          <a:xfrm>
            <a:off x="747720" y="2742120"/>
            <a:ext cx="4939200" cy="428760"/>
          </a:xfrm>
          <a:prstGeom prst="rect">
            <a:avLst/>
          </a:prstGeom>
          <a:noFill/>
          <a:ln w="0">
            <a:noFill/>
          </a:ln>
        </p:spPr>
        <p:txBody>
          <a:bodyPr wrap="none" lIns="0" tIns="0" rIns="0" bIns="0" anchor="t">
            <a:spAutoFit/>
          </a:bodyPr>
          <a:lstStyle/>
          <a:p>
            <a:r>
              <a:rPr lang="en-US" sz="2390" b="1" u="none" strike="noStrike">
                <a:solidFill>
                  <a:srgbClr val="333333"/>
                </a:solidFill>
                <a:effectLst/>
                <a:uFillTx/>
                <a:latin typeface="MPLUS2"/>
                <a:ea typeface="MPLUS2"/>
              </a:rPr>
              <a:t>7.2.4 </a:t>
            </a:r>
            <a:r>
              <a:rPr lang="zh-CN" sz="2390" b="1" u="none" strike="noStrike">
                <a:solidFill>
                  <a:srgbClr val="333333"/>
                </a:solidFill>
                <a:effectLst/>
                <a:uFillTx/>
                <a:latin typeface="MPLUS2"/>
                <a:ea typeface="MPLUS2"/>
              </a:rPr>
              <a:t>畳み込み層のための注意機構</a:t>
            </a:r>
            <a:endParaRPr lang="en-US" sz="2390" b="0" u="none" strike="noStrike">
              <a:solidFill>
                <a:srgbClr val="000000"/>
              </a:solidFill>
              <a:effectLst/>
              <a:uFillTx/>
              <a:latin typeface="Times New Roman"/>
            </a:endParaRPr>
          </a:p>
        </p:txBody>
      </p:sp>
      <p:sp>
        <p:nvSpPr>
          <p:cNvPr id="128" name="TextBox 127"/>
          <p:cNvSpPr txBox="1"/>
          <p:nvPr/>
        </p:nvSpPr>
        <p:spPr>
          <a:xfrm>
            <a:off x="747720" y="3305160"/>
            <a:ext cx="7126560" cy="38916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圧縮・励起 </a:t>
            </a:r>
            <a:r>
              <a:rPr lang="en-US" sz="2170" b="0" u="none" strike="noStrike">
                <a:solidFill>
                  <a:srgbClr val="333333"/>
                </a:solidFill>
                <a:effectLst/>
                <a:uFillTx/>
                <a:latin typeface="MPLUS2"/>
                <a:ea typeface="MPLUS2"/>
              </a:rPr>
              <a:t>(squueze-excitation) </a:t>
            </a:r>
            <a:r>
              <a:rPr lang="zh-CN" sz="2170" b="0" u="none" strike="noStrike">
                <a:solidFill>
                  <a:srgbClr val="333333"/>
                </a:solidFill>
                <a:effectLst/>
                <a:uFillTx/>
                <a:latin typeface="MPLUS2"/>
                <a:ea typeface="MPLUS2"/>
              </a:rPr>
              <a:t>ネットワーク</a:t>
            </a:r>
            <a:r>
              <a:rPr lang="en-US" sz="2170" b="0" u="none" strike="noStrike">
                <a:solidFill>
                  <a:srgbClr val="333333"/>
                </a:solidFill>
                <a:effectLst/>
                <a:uFillTx/>
                <a:latin typeface="MPLUS2"/>
                <a:ea typeface="MPLUS2"/>
              </a:rPr>
              <a:t>(</a:t>
            </a:r>
            <a:r>
              <a:rPr lang="en-US" sz="2170" b="1" u="none" strike="noStrike">
                <a:solidFill>
                  <a:srgbClr val="333333"/>
                </a:solidFill>
                <a:effectLst/>
                <a:uFillTx/>
                <a:latin typeface="MPLUS2"/>
                <a:ea typeface="MPLUS2"/>
              </a:rPr>
              <a:t>SE-Net</a:t>
            </a:r>
            <a:r>
              <a:rPr lang="en-US" sz="2170" b="0" u="none" strike="noStrike">
                <a:solidFill>
                  <a:srgbClr val="333333"/>
                </a:solidFill>
                <a:effectLst/>
                <a:uFillTx/>
                <a:latin typeface="MPLUS2"/>
                <a:ea typeface="MPLUS2"/>
              </a:rPr>
              <a:t>)</a:t>
            </a:r>
            <a:endParaRPr lang="en-US" sz="2170" b="0" u="none" strike="noStrike">
              <a:solidFill>
                <a:srgbClr val="000000"/>
              </a:solidFill>
              <a:effectLst/>
              <a:uFillTx/>
              <a:latin typeface="Times New Roman"/>
            </a:endParaRPr>
          </a:p>
        </p:txBody>
      </p:sp>
      <p:sp>
        <p:nvSpPr>
          <p:cNvPr id="129" name="TextBox 128"/>
          <p:cNvSpPr txBox="1"/>
          <p:nvPr/>
        </p:nvSpPr>
        <p:spPr>
          <a:xfrm>
            <a:off x="747720" y="3724200"/>
            <a:ext cx="9829800" cy="36900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チャネル間の重要度を学習して重み付けを行うもので、</a:t>
            </a:r>
            <a:r>
              <a:rPr lang="en-US" sz="2170" b="0" u="none" strike="noStrike">
                <a:solidFill>
                  <a:srgbClr val="333333"/>
                </a:solidFill>
                <a:effectLst/>
                <a:uFillTx/>
                <a:latin typeface="MPLUS2"/>
                <a:ea typeface="MPLUS2"/>
              </a:rPr>
              <a:t>CNN</a:t>
            </a:r>
            <a:r>
              <a:rPr lang="zh-CN" sz="2170" b="0" u="none" strike="noStrike">
                <a:solidFill>
                  <a:srgbClr val="333333"/>
                </a:solidFill>
                <a:effectLst/>
                <a:uFillTx/>
                <a:latin typeface="MPLUS2"/>
                <a:ea typeface="MPLUS2"/>
              </a:rPr>
              <a:t>の性能を高める。</a:t>
            </a:r>
            <a:endParaRPr lang="en-US" sz="2170" b="0" u="none" strike="noStrike">
              <a:solidFill>
                <a:srgbClr val="000000"/>
              </a:solidFill>
              <a:effectLst/>
              <a:uFillTx/>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Freeform 129"/>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1" name="Freeform 130"/>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2" name="Freeform 131"/>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33" name="TextBox 132"/>
          <p:cNvSpPr txBox="1"/>
          <p:nvPr/>
        </p:nvSpPr>
        <p:spPr>
          <a:xfrm>
            <a:off x="747720" y="1024920"/>
            <a:ext cx="4368240" cy="547560"/>
          </a:xfrm>
          <a:prstGeom prst="rect">
            <a:avLst/>
          </a:prstGeom>
          <a:noFill/>
          <a:ln w="0">
            <a:noFill/>
          </a:ln>
        </p:spPr>
        <p:txBody>
          <a:bodyPr wrap="none" lIns="0" tIns="0" rIns="0" bIns="0" anchor="t">
            <a:spAutoFit/>
          </a:bodyPr>
          <a:lstStyle/>
          <a:p>
            <a:r>
              <a:rPr lang="en-US" sz="3040" b="1" u="none" strike="noStrike">
                <a:solidFill>
                  <a:srgbClr val="333333"/>
                </a:solidFill>
                <a:effectLst/>
                <a:uFillTx/>
                <a:latin typeface="MPLUS2"/>
                <a:ea typeface="MPLUS2"/>
              </a:rPr>
              <a:t>7.3 </a:t>
            </a:r>
            <a:r>
              <a:rPr lang="zh-CN" sz="3040" b="1" u="none" strike="noStrike">
                <a:solidFill>
                  <a:srgbClr val="333333"/>
                </a:solidFill>
                <a:effectLst/>
                <a:uFillTx/>
                <a:latin typeface="MPLUS2"/>
                <a:ea typeface="MPLUS2"/>
              </a:rPr>
              <a:t>トランスフォーマー</a:t>
            </a:r>
            <a:endParaRPr lang="en-US" sz="3040" b="0" u="none" strike="noStrike">
              <a:solidFill>
                <a:srgbClr val="000000"/>
              </a:solidFill>
              <a:effectLst/>
              <a:uFillTx/>
              <a:latin typeface="Times New Roman"/>
            </a:endParaRPr>
          </a:p>
        </p:txBody>
      </p:sp>
      <p:sp>
        <p:nvSpPr>
          <p:cNvPr id="134" name="TextBox 133"/>
          <p:cNvSpPr txBox="1"/>
          <p:nvPr/>
        </p:nvSpPr>
        <p:spPr>
          <a:xfrm>
            <a:off x="747720" y="1819440"/>
            <a:ext cx="588312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transformer</a:t>
            </a:r>
            <a:r>
              <a:rPr lang="zh-CN" sz="2170" b="0" u="none" strike="noStrike">
                <a:solidFill>
                  <a:srgbClr val="333333"/>
                </a:solidFill>
                <a:effectLst/>
                <a:uFillTx/>
                <a:latin typeface="MPLUS2"/>
                <a:ea typeface="MPLUS2"/>
              </a:rPr>
              <a:t>は、</a:t>
            </a:r>
            <a:r>
              <a:rPr lang="en-US" sz="2170" b="0" u="none" strike="noStrike">
                <a:solidFill>
                  <a:srgbClr val="333333"/>
                </a:solidFill>
                <a:effectLst/>
                <a:uFillTx/>
                <a:latin typeface="MPLUS2"/>
                <a:ea typeface="MPLUS2"/>
              </a:rPr>
              <a:t>attention</a:t>
            </a:r>
            <a:r>
              <a:rPr lang="zh-CN" sz="2170" b="0" u="none" strike="noStrike">
                <a:solidFill>
                  <a:srgbClr val="333333"/>
                </a:solidFill>
                <a:effectLst/>
                <a:uFillTx/>
                <a:latin typeface="MPLUS2"/>
                <a:ea typeface="MPLUS2"/>
              </a:rPr>
              <a:t>機構を取り入れた</a:t>
            </a:r>
            <a:r>
              <a:rPr lang="en-US" sz="2170" b="0" u="none" strike="noStrike">
                <a:solidFill>
                  <a:srgbClr val="333333"/>
                </a:solidFill>
                <a:effectLst/>
                <a:uFillTx/>
                <a:latin typeface="MPLUS2"/>
                <a:ea typeface="MPLUS2"/>
              </a:rPr>
              <a:t>NN</a:t>
            </a:r>
            <a:endParaRPr lang="en-US" sz="2170" b="0" u="none" strike="noStrike">
              <a:solidFill>
                <a:srgbClr val="000000"/>
              </a:solidFill>
              <a:effectLst/>
              <a:uFillTx/>
              <a:latin typeface="Times New Roman"/>
            </a:endParaRPr>
          </a:p>
        </p:txBody>
      </p:sp>
      <p:sp>
        <p:nvSpPr>
          <p:cNvPr id="135" name="TextBox 134"/>
          <p:cNvSpPr txBox="1"/>
          <p:nvPr/>
        </p:nvSpPr>
        <p:spPr>
          <a:xfrm>
            <a:off x="747720" y="2238480"/>
            <a:ext cx="104828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もともと自然言語処理で登場したが、いまや画像、音声、マルチモーダルとあらゆる</a:t>
            </a:r>
            <a:endParaRPr lang="en-US" sz="2170" b="0" u="none" strike="noStrike">
              <a:solidFill>
                <a:srgbClr val="000000"/>
              </a:solidFill>
              <a:effectLst/>
              <a:uFillTx/>
              <a:latin typeface="Times New Roman"/>
            </a:endParaRPr>
          </a:p>
        </p:txBody>
      </p:sp>
      <p:sp>
        <p:nvSpPr>
          <p:cNvPr id="136" name="TextBox 135"/>
          <p:cNvSpPr txBox="1"/>
          <p:nvPr/>
        </p:nvSpPr>
        <p:spPr>
          <a:xfrm>
            <a:off x="747720" y="2647800"/>
            <a:ext cx="248328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分野に広がっている</a:t>
            </a:r>
            <a:endParaRPr lang="en-US" sz="2170" b="0" u="none" strike="noStrike">
              <a:solidFill>
                <a:srgbClr val="000000"/>
              </a:solidFill>
              <a:effectLst/>
              <a:uFillTx/>
              <a:latin typeface="Times New Roman"/>
            </a:endParaRPr>
          </a:p>
        </p:txBody>
      </p:sp>
      <p:sp>
        <p:nvSpPr>
          <p:cNvPr id="137" name="TextBox 136"/>
          <p:cNvSpPr txBox="1"/>
          <p:nvPr/>
        </p:nvSpPr>
        <p:spPr>
          <a:xfrm>
            <a:off x="747720" y="3067200"/>
            <a:ext cx="772452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すべての入力同士が互いに注意を向け合うという発想からなる</a:t>
            </a:r>
            <a:endParaRPr lang="en-US" sz="2170" b="0" u="none" strike="noStrike">
              <a:solidFill>
                <a:srgbClr val="000000"/>
              </a:solidFill>
              <a:effectLst/>
              <a:uFillTx/>
              <a:latin typeface="Times New Roman"/>
            </a:endParaRPr>
          </a:p>
        </p:txBody>
      </p:sp>
      <p:sp>
        <p:nvSpPr>
          <p:cNvPr id="138" name="TextBox 137"/>
          <p:cNvSpPr txBox="1"/>
          <p:nvPr/>
        </p:nvSpPr>
        <p:spPr>
          <a:xfrm>
            <a:off x="747720" y="3476520"/>
            <a:ext cx="1031148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transformer</a:t>
            </a:r>
            <a:r>
              <a:rPr lang="zh-CN" sz="2170" b="0" u="none" strike="noStrike">
                <a:solidFill>
                  <a:srgbClr val="333333"/>
                </a:solidFill>
                <a:effectLst/>
                <a:uFillTx/>
                <a:latin typeface="MPLUS2"/>
                <a:ea typeface="MPLUS2"/>
              </a:rPr>
              <a:t>の狙いは</a:t>
            </a:r>
            <a:r>
              <a:rPr lang="zh-CN" sz="2170" b="1" u="none" strike="noStrike">
                <a:solidFill>
                  <a:srgbClr val="333333"/>
                </a:solidFill>
                <a:effectLst/>
                <a:uFillTx/>
                <a:latin typeface="MPLUS2"/>
                <a:ea typeface="MPLUS2"/>
              </a:rPr>
              <a:t>埋め込みベクトルを調整していきより豊かな周囲の文脈情報を</a:t>
            </a:r>
            <a:endParaRPr lang="en-US" sz="2170" b="0" u="none" strike="noStrike">
              <a:solidFill>
                <a:srgbClr val="000000"/>
              </a:solidFill>
              <a:effectLst/>
              <a:uFillTx/>
              <a:latin typeface="Times New Roman"/>
            </a:endParaRPr>
          </a:p>
        </p:txBody>
      </p:sp>
      <p:sp>
        <p:nvSpPr>
          <p:cNvPr id="139" name="Freeform 138"/>
          <p:cNvSpPr/>
          <p:nvPr/>
        </p:nvSpPr>
        <p:spPr>
          <a:xfrm>
            <a:off x="3632400" y="4683600"/>
            <a:ext cx="257040" cy="253080"/>
          </a:xfrm>
          <a:custGeom>
            <a:avLst/>
            <a:gdLst/>
            <a:ahLst/>
            <a:cxnLst/>
            <a:rect l="0" t="0" r="r" b="b"/>
            <a:pathLst>
              <a:path w="714" h="703">
                <a:moveTo>
                  <a:pt x="494" y="54"/>
                </a:moveTo>
                <a:cubicBezTo>
                  <a:pt x="494" y="42"/>
                  <a:pt x="503" y="30"/>
                  <a:pt x="521" y="18"/>
                </a:cubicBezTo>
                <a:cubicBezTo>
                  <a:pt x="539" y="6"/>
                  <a:pt x="556" y="0"/>
                  <a:pt x="570" y="0"/>
                </a:cubicBezTo>
                <a:cubicBezTo>
                  <a:pt x="580" y="0"/>
                  <a:pt x="584" y="4"/>
                  <a:pt x="584" y="14"/>
                </a:cubicBezTo>
                <a:lnTo>
                  <a:pt x="584" y="141"/>
                </a:lnTo>
                <a:cubicBezTo>
                  <a:pt x="584" y="239"/>
                  <a:pt x="588" y="335"/>
                  <a:pt x="595" y="429"/>
                </a:cubicBezTo>
                <a:cubicBezTo>
                  <a:pt x="600" y="508"/>
                  <a:pt x="610" y="566"/>
                  <a:pt x="624" y="605"/>
                </a:cubicBezTo>
                <a:cubicBezTo>
                  <a:pt x="625" y="608"/>
                  <a:pt x="626" y="610"/>
                  <a:pt x="627" y="612"/>
                </a:cubicBezTo>
                <a:cubicBezTo>
                  <a:pt x="628" y="613"/>
                  <a:pt x="629" y="615"/>
                  <a:pt x="631" y="615"/>
                </a:cubicBezTo>
                <a:cubicBezTo>
                  <a:pt x="634" y="616"/>
                  <a:pt x="635" y="617"/>
                  <a:pt x="635" y="618"/>
                </a:cubicBezTo>
                <a:cubicBezTo>
                  <a:pt x="635" y="619"/>
                  <a:pt x="637" y="620"/>
                  <a:pt x="640" y="620"/>
                </a:cubicBezTo>
                <a:cubicBezTo>
                  <a:pt x="643" y="620"/>
                  <a:pt x="644" y="620"/>
                  <a:pt x="645" y="622"/>
                </a:cubicBezTo>
                <a:lnTo>
                  <a:pt x="655" y="616"/>
                </a:lnTo>
                <a:cubicBezTo>
                  <a:pt x="675" y="607"/>
                  <a:pt x="690" y="602"/>
                  <a:pt x="699" y="602"/>
                </a:cubicBezTo>
                <a:cubicBezTo>
                  <a:pt x="709" y="602"/>
                  <a:pt x="714" y="606"/>
                  <a:pt x="714" y="614"/>
                </a:cubicBezTo>
                <a:cubicBezTo>
                  <a:pt x="713" y="617"/>
                  <a:pt x="712" y="620"/>
                  <a:pt x="709" y="625"/>
                </a:cubicBezTo>
                <a:cubicBezTo>
                  <a:pt x="700" y="637"/>
                  <a:pt x="682" y="650"/>
                  <a:pt x="656" y="663"/>
                </a:cubicBezTo>
                <a:cubicBezTo>
                  <a:pt x="629" y="676"/>
                  <a:pt x="605" y="684"/>
                  <a:pt x="584" y="685"/>
                </a:cubicBezTo>
                <a:cubicBezTo>
                  <a:pt x="574" y="685"/>
                  <a:pt x="566" y="683"/>
                  <a:pt x="559" y="679"/>
                </a:cubicBezTo>
                <a:cubicBezTo>
                  <a:pt x="553" y="676"/>
                  <a:pt x="547" y="671"/>
                  <a:pt x="543" y="664"/>
                </a:cubicBezTo>
                <a:cubicBezTo>
                  <a:pt x="539" y="657"/>
                  <a:pt x="536" y="651"/>
                  <a:pt x="535" y="647"/>
                </a:cubicBezTo>
                <a:cubicBezTo>
                  <a:pt x="534" y="643"/>
                  <a:pt x="532" y="636"/>
                  <a:pt x="529" y="626"/>
                </a:cubicBezTo>
                <a:cubicBezTo>
                  <a:pt x="522" y="600"/>
                  <a:pt x="517" y="579"/>
                  <a:pt x="515" y="561"/>
                </a:cubicBezTo>
                <a:cubicBezTo>
                  <a:pt x="513" y="544"/>
                  <a:pt x="511" y="532"/>
                  <a:pt x="511" y="525"/>
                </a:cubicBezTo>
                <a:cubicBezTo>
                  <a:pt x="510" y="518"/>
                  <a:pt x="509" y="514"/>
                  <a:pt x="508" y="512"/>
                </a:cubicBezTo>
                <a:lnTo>
                  <a:pt x="508" y="510"/>
                </a:lnTo>
                <a:lnTo>
                  <a:pt x="390" y="510"/>
                </a:lnTo>
                <a:lnTo>
                  <a:pt x="271" y="509"/>
                </a:lnTo>
                <a:lnTo>
                  <a:pt x="260" y="526"/>
                </a:lnTo>
                <a:cubicBezTo>
                  <a:pt x="213" y="592"/>
                  <a:pt x="177" y="638"/>
                  <a:pt x="150" y="663"/>
                </a:cubicBezTo>
                <a:cubicBezTo>
                  <a:pt x="123" y="689"/>
                  <a:pt x="100" y="702"/>
                  <a:pt x="81" y="703"/>
                </a:cubicBezTo>
                <a:cubicBezTo>
                  <a:pt x="62" y="704"/>
                  <a:pt x="43" y="696"/>
                  <a:pt x="27" y="678"/>
                </a:cubicBezTo>
                <a:cubicBezTo>
                  <a:pt x="10" y="662"/>
                  <a:pt x="1" y="642"/>
                  <a:pt x="0" y="618"/>
                </a:cubicBezTo>
                <a:cubicBezTo>
                  <a:pt x="0" y="599"/>
                  <a:pt x="5" y="582"/>
                  <a:pt x="15" y="567"/>
                </a:cubicBezTo>
                <a:cubicBezTo>
                  <a:pt x="25" y="552"/>
                  <a:pt x="33" y="544"/>
                  <a:pt x="40" y="544"/>
                </a:cubicBezTo>
                <a:cubicBezTo>
                  <a:pt x="44" y="544"/>
                  <a:pt x="47" y="545"/>
                  <a:pt x="48" y="549"/>
                </a:cubicBezTo>
                <a:cubicBezTo>
                  <a:pt x="49" y="552"/>
                  <a:pt x="51" y="556"/>
                  <a:pt x="53" y="563"/>
                </a:cubicBezTo>
                <a:cubicBezTo>
                  <a:pt x="55" y="570"/>
                  <a:pt x="57" y="576"/>
                  <a:pt x="60" y="581"/>
                </a:cubicBezTo>
                <a:cubicBezTo>
                  <a:pt x="73" y="597"/>
                  <a:pt x="90" y="605"/>
                  <a:pt x="110" y="605"/>
                </a:cubicBezTo>
                <a:cubicBezTo>
                  <a:pt x="133" y="605"/>
                  <a:pt x="170" y="568"/>
                  <a:pt x="223" y="493"/>
                </a:cubicBezTo>
                <a:cubicBezTo>
                  <a:pt x="318" y="361"/>
                  <a:pt x="397" y="228"/>
                  <a:pt x="464" y="93"/>
                </a:cubicBezTo>
                <a:lnTo>
                  <a:pt x="479" y="62"/>
                </a:lnTo>
                <a:lnTo>
                  <a:pt x="486" y="62"/>
                </a:lnTo>
                <a:cubicBezTo>
                  <a:pt x="490" y="62"/>
                  <a:pt x="493" y="62"/>
                  <a:pt x="493" y="61"/>
                </a:cubicBezTo>
                <a:cubicBezTo>
                  <a:pt x="494" y="60"/>
                  <a:pt x="494" y="58"/>
                  <a:pt x="494" y="54"/>
                </a:cubicBezTo>
                <a:moveTo>
                  <a:pt x="502" y="432"/>
                </a:moveTo>
                <a:cubicBezTo>
                  <a:pt x="498" y="382"/>
                  <a:pt x="496" y="340"/>
                  <a:pt x="495" y="308"/>
                </a:cubicBezTo>
                <a:cubicBezTo>
                  <a:pt x="494" y="277"/>
                  <a:pt x="493" y="250"/>
                  <a:pt x="493" y="230"/>
                </a:cubicBezTo>
                <a:cubicBezTo>
                  <a:pt x="493" y="209"/>
                  <a:pt x="493" y="195"/>
                  <a:pt x="492" y="187"/>
                </a:cubicBezTo>
                <a:lnTo>
                  <a:pt x="492" y="132"/>
                </a:lnTo>
                <a:lnTo>
                  <a:pt x="483" y="151"/>
                </a:lnTo>
                <a:cubicBezTo>
                  <a:pt x="443" y="232"/>
                  <a:pt x="397" y="313"/>
                  <a:pt x="346" y="395"/>
                </a:cubicBezTo>
                <a:lnTo>
                  <a:pt x="310" y="451"/>
                </a:lnTo>
                <a:lnTo>
                  <a:pt x="308" y="455"/>
                </a:lnTo>
                <a:lnTo>
                  <a:pt x="309" y="455"/>
                </a:lnTo>
                <a:lnTo>
                  <a:pt x="320" y="451"/>
                </a:lnTo>
                <a:lnTo>
                  <a:pt x="329" y="447"/>
                </a:lnTo>
                <a:lnTo>
                  <a:pt x="503" y="447"/>
                </a:lnTo>
                <a:lnTo>
                  <a:pt x="502" y="432"/>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0" name="Freeform 139"/>
          <p:cNvSpPr/>
          <p:nvPr/>
        </p:nvSpPr>
        <p:spPr>
          <a:xfrm>
            <a:off x="3919320" y="4676400"/>
            <a:ext cx="78120" cy="325080"/>
          </a:xfrm>
          <a:custGeom>
            <a:avLst/>
            <a:gdLst/>
            <a:ahLst/>
            <a:cxnLst/>
            <a:rect l="0" t="0" r="r" b="b"/>
            <a:pathLst>
              <a:path w="217" h="903">
                <a:moveTo>
                  <a:pt x="0" y="452"/>
                </a:moveTo>
                <a:cubicBezTo>
                  <a:pt x="0" y="411"/>
                  <a:pt x="3" y="371"/>
                  <a:pt x="10" y="334"/>
                </a:cubicBezTo>
                <a:cubicBezTo>
                  <a:pt x="16" y="297"/>
                  <a:pt x="22" y="264"/>
                  <a:pt x="30" y="237"/>
                </a:cubicBezTo>
                <a:cubicBezTo>
                  <a:pt x="38" y="210"/>
                  <a:pt x="49" y="184"/>
                  <a:pt x="64" y="158"/>
                </a:cubicBezTo>
                <a:cubicBezTo>
                  <a:pt x="78" y="132"/>
                  <a:pt x="90" y="112"/>
                  <a:pt x="98" y="97"/>
                </a:cubicBezTo>
                <a:cubicBezTo>
                  <a:pt x="106" y="82"/>
                  <a:pt x="119" y="66"/>
                  <a:pt x="136" y="49"/>
                </a:cubicBezTo>
                <a:cubicBezTo>
                  <a:pt x="153" y="33"/>
                  <a:pt x="163" y="22"/>
                  <a:pt x="166" y="19"/>
                </a:cubicBezTo>
                <a:cubicBezTo>
                  <a:pt x="169" y="15"/>
                  <a:pt x="176" y="9"/>
                  <a:pt x="189" y="0"/>
                </a:cubicBezTo>
                <a:lnTo>
                  <a:pt x="201" y="0"/>
                </a:lnTo>
                <a:lnTo>
                  <a:pt x="205" y="0"/>
                </a:lnTo>
                <a:cubicBezTo>
                  <a:pt x="213" y="0"/>
                  <a:pt x="217" y="3"/>
                  <a:pt x="217" y="8"/>
                </a:cubicBezTo>
                <a:cubicBezTo>
                  <a:pt x="217" y="10"/>
                  <a:pt x="212" y="16"/>
                  <a:pt x="202" y="27"/>
                </a:cubicBezTo>
                <a:cubicBezTo>
                  <a:pt x="192" y="38"/>
                  <a:pt x="178" y="54"/>
                  <a:pt x="164" y="75"/>
                </a:cubicBezTo>
                <a:cubicBezTo>
                  <a:pt x="149" y="97"/>
                  <a:pt x="135" y="123"/>
                  <a:pt x="120" y="153"/>
                </a:cubicBezTo>
                <a:cubicBezTo>
                  <a:pt x="105" y="184"/>
                  <a:pt x="92" y="226"/>
                  <a:pt x="82" y="278"/>
                </a:cubicBezTo>
                <a:cubicBezTo>
                  <a:pt x="71" y="330"/>
                  <a:pt x="66" y="388"/>
                  <a:pt x="66" y="452"/>
                </a:cubicBezTo>
                <a:cubicBezTo>
                  <a:pt x="66" y="516"/>
                  <a:pt x="71" y="574"/>
                  <a:pt x="82" y="625"/>
                </a:cubicBezTo>
                <a:cubicBezTo>
                  <a:pt x="92" y="677"/>
                  <a:pt x="104" y="719"/>
                  <a:pt x="119" y="751"/>
                </a:cubicBezTo>
                <a:cubicBezTo>
                  <a:pt x="133" y="783"/>
                  <a:pt x="148" y="809"/>
                  <a:pt x="163" y="829"/>
                </a:cubicBezTo>
                <a:cubicBezTo>
                  <a:pt x="178" y="848"/>
                  <a:pt x="192" y="864"/>
                  <a:pt x="202" y="876"/>
                </a:cubicBezTo>
                <a:cubicBezTo>
                  <a:pt x="212" y="888"/>
                  <a:pt x="217" y="895"/>
                  <a:pt x="217" y="895"/>
                </a:cubicBezTo>
                <a:cubicBezTo>
                  <a:pt x="217" y="901"/>
                  <a:pt x="213" y="903"/>
                  <a:pt x="204" y="903"/>
                </a:cubicBezTo>
                <a:lnTo>
                  <a:pt x="201" y="903"/>
                </a:lnTo>
                <a:lnTo>
                  <a:pt x="189" y="903"/>
                </a:lnTo>
                <a:lnTo>
                  <a:pt x="163" y="882"/>
                </a:lnTo>
                <a:cubicBezTo>
                  <a:pt x="106" y="831"/>
                  <a:pt x="65" y="767"/>
                  <a:pt x="39" y="690"/>
                </a:cubicBezTo>
                <a:cubicBezTo>
                  <a:pt x="13" y="614"/>
                  <a:pt x="0" y="535"/>
                  <a:pt x="0" y="45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1" name="Freeform 140"/>
          <p:cNvSpPr/>
          <p:nvPr/>
        </p:nvSpPr>
        <p:spPr>
          <a:xfrm>
            <a:off x="4036320" y="4694040"/>
            <a:ext cx="240840" cy="289080"/>
          </a:xfrm>
          <a:custGeom>
            <a:avLst/>
            <a:gdLst/>
            <a:ahLst/>
            <a:cxnLst/>
            <a:rect l="0" t="0" r="r" b="b"/>
            <a:pathLst>
              <a:path w="669" h="803">
                <a:moveTo>
                  <a:pt x="0" y="323"/>
                </a:moveTo>
                <a:cubicBezTo>
                  <a:pt x="0" y="267"/>
                  <a:pt x="9" y="218"/>
                  <a:pt x="28" y="175"/>
                </a:cubicBezTo>
                <a:cubicBezTo>
                  <a:pt x="48" y="132"/>
                  <a:pt x="74" y="98"/>
                  <a:pt x="106" y="74"/>
                </a:cubicBezTo>
                <a:cubicBezTo>
                  <a:pt x="139" y="49"/>
                  <a:pt x="173" y="31"/>
                  <a:pt x="208" y="19"/>
                </a:cubicBezTo>
                <a:cubicBezTo>
                  <a:pt x="244" y="6"/>
                  <a:pt x="281" y="0"/>
                  <a:pt x="321" y="0"/>
                </a:cubicBezTo>
                <a:cubicBezTo>
                  <a:pt x="350" y="0"/>
                  <a:pt x="369" y="0"/>
                  <a:pt x="376" y="0"/>
                </a:cubicBezTo>
                <a:cubicBezTo>
                  <a:pt x="460" y="9"/>
                  <a:pt x="529" y="41"/>
                  <a:pt x="583" y="96"/>
                </a:cubicBezTo>
                <a:cubicBezTo>
                  <a:pt x="636" y="151"/>
                  <a:pt x="663" y="227"/>
                  <a:pt x="663" y="323"/>
                </a:cubicBezTo>
                <a:cubicBezTo>
                  <a:pt x="663" y="373"/>
                  <a:pt x="654" y="420"/>
                  <a:pt x="636" y="463"/>
                </a:cubicBezTo>
                <a:cubicBezTo>
                  <a:pt x="607" y="527"/>
                  <a:pt x="560" y="575"/>
                  <a:pt x="494" y="605"/>
                </a:cubicBezTo>
                <a:lnTo>
                  <a:pt x="484" y="610"/>
                </a:lnTo>
                <a:cubicBezTo>
                  <a:pt x="505" y="638"/>
                  <a:pt x="530" y="652"/>
                  <a:pt x="558" y="652"/>
                </a:cubicBezTo>
                <a:lnTo>
                  <a:pt x="571" y="652"/>
                </a:lnTo>
                <a:cubicBezTo>
                  <a:pt x="615" y="652"/>
                  <a:pt x="637" y="644"/>
                  <a:pt x="637" y="629"/>
                </a:cubicBezTo>
                <a:cubicBezTo>
                  <a:pt x="637" y="625"/>
                  <a:pt x="638" y="621"/>
                  <a:pt x="641" y="618"/>
                </a:cubicBezTo>
                <a:cubicBezTo>
                  <a:pt x="644" y="615"/>
                  <a:pt x="648" y="613"/>
                  <a:pt x="653" y="613"/>
                </a:cubicBezTo>
                <a:cubicBezTo>
                  <a:pt x="664" y="613"/>
                  <a:pt x="669" y="620"/>
                  <a:pt x="669" y="635"/>
                </a:cubicBezTo>
                <a:lnTo>
                  <a:pt x="669" y="641"/>
                </a:lnTo>
                <a:cubicBezTo>
                  <a:pt x="668" y="671"/>
                  <a:pt x="662" y="699"/>
                  <a:pt x="651" y="725"/>
                </a:cubicBezTo>
                <a:cubicBezTo>
                  <a:pt x="641" y="750"/>
                  <a:pt x="626" y="769"/>
                  <a:pt x="608" y="783"/>
                </a:cubicBezTo>
                <a:cubicBezTo>
                  <a:pt x="598" y="790"/>
                  <a:pt x="586" y="796"/>
                  <a:pt x="572" y="801"/>
                </a:cubicBezTo>
                <a:cubicBezTo>
                  <a:pt x="566" y="802"/>
                  <a:pt x="557" y="803"/>
                  <a:pt x="546" y="803"/>
                </a:cubicBezTo>
                <a:cubicBezTo>
                  <a:pt x="526" y="803"/>
                  <a:pt x="510" y="800"/>
                  <a:pt x="496" y="793"/>
                </a:cubicBezTo>
                <a:cubicBezTo>
                  <a:pt x="482" y="786"/>
                  <a:pt x="470" y="775"/>
                  <a:pt x="461" y="759"/>
                </a:cubicBezTo>
                <a:cubicBezTo>
                  <a:pt x="452" y="743"/>
                  <a:pt x="445" y="728"/>
                  <a:pt x="440" y="714"/>
                </a:cubicBezTo>
                <a:cubicBezTo>
                  <a:pt x="435" y="700"/>
                  <a:pt x="429" y="680"/>
                  <a:pt x="422" y="653"/>
                </a:cubicBezTo>
                <a:cubicBezTo>
                  <a:pt x="421" y="651"/>
                  <a:pt x="421" y="647"/>
                  <a:pt x="420" y="643"/>
                </a:cubicBezTo>
                <a:cubicBezTo>
                  <a:pt x="420" y="639"/>
                  <a:pt x="419" y="636"/>
                  <a:pt x="418" y="634"/>
                </a:cubicBezTo>
                <a:cubicBezTo>
                  <a:pt x="418" y="632"/>
                  <a:pt x="417" y="632"/>
                  <a:pt x="417" y="632"/>
                </a:cubicBezTo>
                <a:lnTo>
                  <a:pt x="404" y="633"/>
                </a:lnTo>
                <a:cubicBezTo>
                  <a:pt x="396" y="635"/>
                  <a:pt x="386" y="635"/>
                  <a:pt x="372" y="636"/>
                </a:cubicBezTo>
                <a:cubicBezTo>
                  <a:pt x="359" y="637"/>
                  <a:pt x="345" y="637"/>
                  <a:pt x="331" y="638"/>
                </a:cubicBezTo>
                <a:cubicBezTo>
                  <a:pt x="308" y="638"/>
                  <a:pt x="293" y="638"/>
                  <a:pt x="287" y="637"/>
                </a:cubicBezTo>
                <a:cubicBezTo>
                  <a:pt x="200" y="627"/>
                  <a:pt x="130" y="595"/>
                  <a:pt x="78" y="541"/>
                </a:cubicBezTo>
                <a:cubicBezTo>
                  <a:pt x="26" y="488"/>
                  <a:pt x="0" y="415"/>
                  <a:pt x="0" y="323"/>
                </a:cubicBezTo>
                <a:moveTo>
                  <a:pt x="236" y="557"/>
                </a:moveTo>
                <a:cubicBezTo>
                  <a:pt x="236" y="537"/>
                  <a:pt x="245" y="519"/>
                  <a:pt x="263" y="504"/>
                </a:cubicBezTo>
                <a:cubicBezTo>
                  <a:pt x="281" y="489"/>
                  <a:pt x="303" y="482"/>
                  <a:pt x="330" y="482"/>
                </a:cubicBezTo>
                <a:cubicBezTo>
                  <a:pt x="367" y="482"/>
                  <a:pt x="401" y="501"/>
                  <a:pt x="431" y="539"/>
                </a:cubicBezTo>
                <a:lnTo>
                  <a:pt x="441" y="551"/>
                </a:lnTo>
                <a:cubicBezTo>
                  <a:pt x="442" y="552"/>
                  <a:pt x="444" y="550"/>
                  <a:pt x="448" y="547"/>
                </a:cubicBezTo>
                <a:cubicBezTo>
                  <a:pt x="452" y="543"/>
                  <a:pt x="457" y="538"/>
                  <a:pt x="464" y="531"/>
                </a:cubicBezTo>
                <a:cubicBezTo>
                  <a:pt x="500" y="489"/>
                  <a:pt x="518" y="422"/>
                  <a:pt x="518" y="331"/>
                </a:cubicBezTo>
                <a:cubicBezTo>
                  <a:pt x="518" y="271"/>
                  <a:pt x="512" y="220"/>
                  <a:pt x="502" y="178"/>
                </a:cubicBezTo>
                <a:cubicBezTo>
                  <a:pt x="491" y="137"/>
                  <a:pt x="468" y="105"/>
                  <a:pt x="436" y="83"/>
                </a:cubicBezTo>
                <a:cubicBezTo>
                  <a:pt x="408" y="60"/>
                  <a:pt x="371" y="49"/>
                  <a:pt x="325" y="49"/>
                </a:cubicBezTo>
                <a:cubicBezTo>
                  <a:pt x="315" y="49"/>
                  <a:pt x="305" y="50"/>
                  <a:pt x="294" y="53"/>
                </a:cubicBezTo>
                <a:cubicBezTo>
                  <a:pt x="283" y="55"/>
                  <a:pt x="270" y="59"/>
                  <a:pt x="255" y="65"/>
                </a:cubicBezTo>
                <a:cubicBezTo>
                  <a:pt x="240" y="71"/>
                  <a:pt x="226" y="81"/>
                  <a:pt x="212" y="95"/>
                </a:cubicBezTo>
                <a:cubicBezTo>
                  <a:pt x="198" y="109"/>
                  <a:pt x="186" y="126"/>
                  <a:pt x="176" y="145"/>
                </a:cubicBezTo>
                <a:cubicBezTo>
                  <a:pt x="156" y="185"/>
                  <a:pt x="146" y="245"/>
                  <a:pt x="146" y="324"/>
                </a:cubicBezTo>
                <a:cubicBezTo>
                  <a:pt x="146" y="380"/>
                  <a:pt x="152" y="428"/>
                  <a:pt x="164" y="466"/>
                </a:cubicBezTo>
                <a:cubicBezTo>
                  <a:pt x="176" y="505"/>
                  <a:pt x="198" y="535"/>
                  <a:pt x="229" y="558"/>
                </a:cubicBezTo>
                <a:lnTo>
                  <a:pt x="235" y="562"/>
                </a:lnTo>
                <a:cubicBezTo>
                  <a:pt x="236" y="562"/>
                  <a:pt x="236" y="560"/>
                  <a:pt x="236" y="557"/>
                </a:cubicBezTo>
                <a:moveTo>
                  <a:pt x="399" y="576"/>
                </a:moveTo>
                <a:cubicBezTo>
                  <a:pt x="383" y="544"/>
                  <a:pt x="361" y="528"/>
                  <a:pt x="333" y="528"/>
                </a:cubicBezTo>
                <a:cubicBezTo>
                  <a:pt x="320" y="528"/>
                  <a:pt x="309" y="530"/>
                  <a:pt x="298" y="535"/>
                </a:cubicBezTo>
                <a:cubicBezTo>
                  <a:pt x="288" y="540"/>
                  <a:pt x="283" y="548"/>
                  <a:pt x="283" y="559"/>
                </a:cubicBezTo>
                <a:cubicBezTo>
                  <a:pt x="283" y="579"/>
                  <a:pt x="299" y="589"/>
                  <a:pt x="331" y="589"/>
                </a:cubicBezTo>
                <a:cubicBezTo>
                  <a:pt x="360" y="589"/>
                  <a:pt x="383" y="585"/>
                  <a:pt x="399" y="576"/>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2" name="Freeform 141"/>
          <p:cNvSpPr/>
          <p:nvPr/>
        </p:nvSpPr>
        <p:spPr>
          <a:xfrm>
            <a:off x="4321440" y="4880880"/>
            <a:ext cx="43200" cy="102600"/>
          </a:xfrm>
          <a:custGeom>
            <a:avLst/>
            <a:gdLst/>
            <a:ahLst/>
            <a:cxnLst/>
            <a:rect l="0" t="0" r="r" b="b"/>
            <a:pathLst>
              <a:path w="120" h="285">
                <a:moveTo>
                  <a:pt x="0" y="77"/>
                </a:moveTo>
                <a:cubicBezTo>
                  <a:pt x="0" y="77"/>
                  <a:pt x="0" y="70"/>
                  <a:pt x="0" y="55"/>
                </a:cubicBezTo>
                <a:cubicBezTo>
                  <a:pt x="0" y="40"/>
                  <a:pt x="5" y="27"/>
                  <a:pt x="15" y="16"/>
                </a:cubicBezTo>
                <a:cubicBezTo>
                  <a:pt x="24" y="5"/>
                  <a:pt x="37" y="0"/>
                  <a:pt x="53" y="0"/>
                </a:cubicBezTo>
                <a:cubicBezTo>
                  <a:pt x="70" y="0"/>
                  <a:pt x="86" y="7"/>
                  <a:pt x="99" y="22"/>
                </a:cubicBezTo>
                <a:cubicBezTo>
                  <a:pt x="113" y="37"/>
                  <a:pt x="120" y="64"/>
                  <a:pt x="120" y="102"/>
                </a:cubicBezTo>
                <a:cubicBezTo>
                  <a:pt x="120" y="123"/>
                  <a:pt x="118" y="143"/>
                  <a:pt x="112" y="163"/>
                </a:cubicBezTo>
                <a:cubicBezTo>
                  <a:pt x="107" y="183"/>
                  <a:pt x="100" y="200"/>
                  <a:pt x="93" y="214"/>
                </a:cubicBezTo>
                <a:cubicBezTo>
                  <a:pt x="86" y="230"/>
                  <a:pt x="78" y="242"/>
                  <a:pt x="69" y="252"/>
                </a:cubicBezTo>
                <a:cubicBezTo>
                  <a:pt x="60" y="263"/>
                  <a:pt x="53" y="271"/>
                  <a:pt x="47" y="277"/>
                </a:cubicBezTo>
                <a:cubicBezTo>
                  <a:pt x="41" y="283"/>
                  <a:pt x="37" y="286"/>
                  <a:pt x="35" y="285"/>
                </a:cubicBezTo>
                <a:cubicBezTo>
                  <a:pt x="33" y="285"/>
                  <a:pt x="29" y="282"/>
                  <a:pt x="24" y="277"/>
                </a:cubicBezTo>
                <a:cubicBezTo>
                  <a:pt x="18" y="271"/>
                  <a:pt x="15" y="267"/>
                  <a:pt x="15" y="265"/>
                </a:cubicBezTo>
                <a:cubicBezTo>
                  <a:pt x="15" y="263"/>
                  <a:pt x="19" y="258"/>
                  <a:pt x="25" y="251"/>
                </a:cubicBezTo>
                <a:cubicBezTo>
                  <a:pt x="32" y="243"/>
                  <a:pt x="40" y="234"/>
                  <a:pt x="48" y="224"/>
                </a:cubicBezTo>
                <a:cubicBezTo>
                  <a:pt x="56" y="212"/>
                  <a:pt x="64" y="197"/>
                  <a:pt x="71" y="177"/>
                </a:cubicBezTo>
                <a:cubicBezTo>
                  <a:pt x="80" y="158"/>
                  <a:pt x="84" y="136"/>
                  <a:pt x="87" y="112"/>
                </a:cubicBezTo>
                <a:lnTo>
                  <a:pt x="87" y="101"/>
                </a:lnTo>
                <a:lnTo>
                  <a:pt x="86" y="102"/>
                </a:lnTo>
                <a:cubicBezTo>
                  <a:pt x="85" y="102"/>
                  <a:pt x="83" y="103"/>
                  <a:pt x="81" y="103"/>
                </a:cubicBezTo>
                <a:cubicBezTo>
                  <a:pt x="80" y="104"/>
                  <a:pt x="78" y="105"/>
                  <a:pt x="76" y="106"/>
                </a:cubicBezTo>
                <a:cubicBezTo>
                  <a:pt x="73" y="107"/>
                  <a:pt x="70" y="108"/>
                  <a:pt x="67" y="108"/>
                </a:cubicBezTo>
                <a:cubicBezTo>
                  <a:pt x="63" y="108"/>
                  <a:pt x="60" y="108"/>
                  <a:pt x="56" y="109"/>
                </a:cubicBezTo>
                <a:cubicBezTo>
                  <a:pt x="40" y="109"/>
                  <a:pt x="27" y="104"/>
                  <a:pt x="16" y="93"/>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3" name="Freeform 142"/>
          <p:cNvSpPr/>
          <p:nvPr/>
        </p:nvSpPr>
        <p:spPr>
          <a:xfrm>
            <a:off x="4453200" y="4697280"/>
            <a:ext cx="264600" cy="223200"/>
          </a:xfrm>
          <a:custGeom>
            <a:avLst/>
            <a:gdLst/>
            <a:ahLst/>
            <a:cxnLst/>
            <a:rect l="0" t="0" r="r" b="b"/>
            <a:pathLst>
              <a:path w="735" h="620">
                <a:moveTo>
                  <a:pt x="326" y="620"/>
                </a:moveTo>
                <a:cubicBezTo>
                  <a:pt x="312" y="618"/>
                  <a:pt x="259" y="617"/>
                  <a:pt x="169" y="617"/>
                </a:cubicBezTo>
                <a:cubicBezTo>
                  <a:pt x="78" y="617"/>
                  <a:pt x="26" y="618"/>
                  <a:pt x="11" y="620"/>
                </a:cubicBezTo>
                <a:lnTo>
                  <a:pt x="0" y="620"/>
                </a:lnTo>
                <a:lnTo>
                  <a:pt x="0" y="564"/>
                </a:lnTo>
                <a:lnTo>
                  <a:pt x="98" y="564"/>
                </a:lnTo>
                <a:lnTo>
                  <a:pt x="98" y="56"/>
                </a:lnTo>
                <a:lnTo>
                  <a:pt x="0" y="56"/>
                </a:lnTo>
                <a:lnTo>
                  <a:pt x="0" y="0"/>
                </a:lnTo>
                <a:lnTo>
                  <a:pt x="11" y="0"/>
                </a:lnTo>
                <a:cubicBezTo>
                  <a:pt x="26" y="1"/>
                  <a:pt x="78" y="2"/>
                  <a:pt x="169" y="2"/>
                </a:cubicBezTo>
                <a:cubicBezTo>
                  <a:pt x="259" y="2"/>
                  <a:pt x="312" y="1"/>
                  <a:pt x="326" y="0"/>
                </a:cubicBezTo>
                <a:lnTo>
                  <a:pt x="337" y="0"/>
                </a:lnTo>
                <a:lnTo>
                  <a:pt x="337" y="56"/>
                </a:lnTo>
                <a:lnTo>
                  <a:pt x="240" y="56"/>
                </a:lnTo>
                <a:lnTo>
                  <a:pt x="240" y="315"/>
                </a:lnTo>
                <a:lnTo>
                  <a:pt x="391" y="183"/>
                </a:lnTo>
                <a:lnTo>
                  <a:pt x="538" y="56"/>
                </a:lnTo>
                <a:lnTo>
                  <a:pt x="476" y="56"/>
                </a:lnTo>
                <a:lnTo>
                  <a:pt x="476" y="0"/>
                </a:lnTo>
                <a:lnTo>
                  <a:pt x="486" y="0"/>
                </a:lnTo>
                <a:cubicBezTo>
                  <a:pt x="499" y="1"/>
                  <a:pt x="544" y="2"/>
                  <a:pt x="623" y="2"/>
                </a:cubicBezTo>
                <a:cubicBezTo>
                  <a:pt x="675" y="2"/>
                  <a:pt x="705" y="1"/>
                  <a:pt x="714" y="0"/>
                </a:cubicBezTo>
                <a:lnTo>
                  <a:pt x="721" y="0"/>
                </a:lnTo>
                <a:lnTo>
                  <a:pt x="721" y="56"/>
                </a:lnTo>
                <a:lnTo>
                  <a:pt x="625" y="56"/>
                </a:lnTo>
                <a:lnTo>
                  <a:pt x="520" y="146"/>
                </a:lnTo>
                <a:cubicBezTo>
                  <a:pt x="455" y="201"/>
                  <a:pt x="420" y="232"/>
                  <a:pt x="414" y="238"/>
                </a:cubicBezTo>
                <a:cubicBezTo>
                  <a:pt x="413" y="238"/>
                  <a:pt x="413" y="239"/>
                  <a:pt x="415" y="242"/>
                </a:cubicBezTo>
                <a:cubicBezTo>
                  <a:pt x="416" y="244"/>
                  <a:pt x="421" y="251"/>
                  <a:pt x="429" y="263"/>
                </a:cubicBezTo>
                <a:cubicBezTo>
                  <a:pt x="437" y="275"/>
                  <a:pt x="449" y="291"/>
                  <a:pt x="465" y="311"/>
                </a:cubicBezTo>
                <a:cubicBezTo>
                  <a:pt x="480" y="332"/>
                  <a:pt x="503" y="362"/>
                  <a:pt x="532" y="402"/>
                </a:cubicBezTo>
                <a:lnTo>
                  <a:pt x="651" y="563"/>
                </a:lnTo>
                <a:lnTo>
                  <a:pt x="693" y="564"/>
                </a:lnTo>
                <a:lnTo>
                  <a:pt x="735" y="564"/>
                </a:lnTo>
                <a:lnTo>
                  <a:pt x="735" y="620"/>
                </a:lnTo>
                <a:lnTo>
                  <a:pt x="726" y="620"/>
                </a:lnTo>
                <a:cubicBezTo>
                  <a:pt x="719" y="618"/>
                  <a:pt x="676" y="617"/>
                  <a:pt x="599" y="617"/>
                </a:cubicBezTo>
                <a:cubicBezTo>
                  <a:pt x="508" y="617"/>
                  <a:pt x="454" y="618"/>
                  <a:pt x="440" y="620"/>
                </a:cubicBezTo>
                <a:lnTo>
                  <a:pt x="428" y="620"/>
                </a:lnTo>
                <a:lnTo>
                  <a:pt x="428" y="564"/>
                </a:lnTo>
                <a:lnTo>
                  <a:pt x="462" y="564"/>
                </a:lnTo>
                <a:cubicBezTo>
                  <a:pt x="483" y="564"/>
                  <a:pt x="493" y="564"/>
                  <a:pt x="493" y="563"/>
                </a:cubicBezTo>
                <a:cubicBezTo>
                  <a:pt x="493" y="562"/>
                  <a:pt x="463" y="522"/>
                  <a:pt x="404" y="443"/>
                </a:cubicBezTo>
                <a:cubicBezTo>
                  <a:pt x="345" y="364"/>
                  <a:pt x="316" y="324"/>
                  <a:pt x="315" y="324"/>
                </a:cubicBezTo>
                <a:lnTo>
                  <a:pt x="240" y="389"/>
                </a:lnTo>
                <a:lnTo>
                  <a:pt x="240" y="564"/>
                </a:lnTo>
                <a:lnTo>
                  <a:pt x="337" y="564"/>
                </a:lnTo>
                <a:lnTo>
                  <a:pt x="337" y="620"/>
                </a:lnTo>
                <a:lnTo>
                  <a:pt x="326" y="62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4" name="Freeform 143"/>
          <p:cNvSpPr/>
          <p:nvPr/>
        </p:nvSpPr>
        <p:spPr>
          <a:xfrm>
            <a:off x="4758840" y="4880880"/>
            <a:ext cx="43200" cy="102600"/>
          </a:xfrm>
          <a:custGeom>
            <a:avLst/>
            <a:gdLst/>
            <a:ahLst/>
            <a:cxnLst/>
            <a:rect l="0" t="0" r="r" b="b"/>
            <a:pathLst>
              <a:path w="120" h="285">
                <a:moveTo>
                  <a:pt x="0" y="77"/>
                </a:moveTo>
                <a:cubicBezTo>
                  <a:pt x="0" y="77"/>
                  <a:pt x="0" y="70"/>
                  <a:pt x="0" y="55"/>
                </a:cubicBezTo>
                <a:cubicBezTo>
                  <a:pt x="0" y="40"/>
                  <a:pt x="5" y="27"/>
                  <a:pt x="14" y="16"/>
                </a:cubicBezTo>
                <a:cubicBezTo>
                  <a:pt x="24" y="5"/>
                  <a:pt x="37" y="0"/>
                  <a:pt x="54" y="0"/>
                </a:cubicBezTo>
                <a:cubicBezTo>
                  <a:pt x="71" y="0"/>
                  <a:pt x="86" y="7"/>
                  <a:pt x="99" y="22"/>
                </a:cubicBezTo>
                <a:cubicBezTo>
                  <a:pt x="112" y="37"/>
                  <a:pt x="119" y="64"/>
                  <a:pt x="120" y="102"/>
                </a:cubicBezTo>
                <a:cubicBezTo>
                  <a:pt x="120" y="123"/>
                  <a:pt x="117" y="143"/>
                  <a:pt x="112" y="163"/>
                </a:cubicBezTo>
                <a:cubicBezTo>
                  <a:pt x="106" y="183"/>
                  <a:pt x="100" y="200"/>
                  <a:pt x="93" y="214"/>
                </a:cubicBezTo>
                <a:cubicBezTo>
                  <a:pt x="86" y="230"/>
                  <a:pt x="78" y="242"/>
                  <a:pt x="69" y="252"/>
                </a:cubicBezTo>
                <a:cubicBezTo>
                  <a:pt x="61" y="263"/>
                  <a:pt x="54" y="271"/>
                  <a:pt x="47" y="277"/>
                </a:cubicBezTo>
                <a:cubicBezTo>
                  <a:pt x="41" y="283"/>
                  <a:pt x="37" y="286"/>
                  <a:pt x="35" y="285"/>
                </a:cubicBezTo>
                <a:cubicBezTo>
                  <a:pt x="33" y="285"/>
                  <a:pt x="29" y="282"/>
                  <a:pt x="23" y="277"/>
                </a:cubicBezTo>
                <a:cubicBezTo>
                  <a:pt x="18" y="271"/>
                  <a:pt x="15" y="267"/>
                  <a:pt x="15" y="265"/>
                </a:cubicBezTo>
                <a:cubicBezTo>
                  <a:pt x="15" y="263"/>
                  <a:pt x="18" y="258"/>
                  <a:pt x="25" y="251"/>
                </a:cubicBezTo>
                <a:cubicBezTo>
                  <a:pt x="32" y="243"/>
                  <a:pt x="39" y="234"/>
                  <a:pt x="48" y="224"/>
                </a:cubicBezTo>
                <a:cubicBezTo>
                  <a:pt x="57" y="212"/>
                  <a:pt x="65" y="197"/>
                  <a:pt x="72" y="177"/>
                </a:cubicBezTo>
                <a:cubicBezTo>
                  <a:pt x="79" y="158"/>
                  <a:pt x="84" y="136"/>
                  <a:pt x="87" y="112"/>
                </a:cubicBezTo>
                <a:lnTo>
                  <a:pt x="87" y="101"/>
                </a:lnTo>
                <a:lnTo>
                  <a:pt x="86" y="102"/>
                </a:lnTo>
                <a:cubicBezTo>
                  <a:pt x="84" y="102"/>
                  <a:pt x="83" y="103"/>
                  <a:pt x="81" y="103"/>
                </a:cubicBezTo>
                <a:cubicBezTo>
                  <a:pt x="79" y="104"/>
                  <a:pt x="78" y="105"/>
                  <a:pt x="76" y="106"/>
                </a:cubicBezTo>
                <a:cubicBezTo>
                  <a:pt x="74" y="107"/>
                  <a:pt x="71" y="108"/>
                  <a:pt x="68" y="108"/>
                </a:cubicBezTo>
                <a:cubicBezTo>
                  <a:pt x="64" y="108"/>
                  <a:pt x="60" y="108"/>
                  <a:pt x="57" y="109"/>
                </a:cubicBezTo>
                <a:cubicBezTo>
                  <a:pt x="40" y="109"/>
                  <a:pt x="26" y="104"/>
                  <a:pt x="16" y="93"/>
                </a:cubicBezTo>
                <a:lnTo>
                  <a:pt x="0" y="7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5" name="Freeform 144"/>
          <p:cNvSpPr/>
          <p:nvPr/>
        </p:nvSpPr>
        <p:spPr>
          <a:xfrm>
            <a:off x="4885920" y="4697280"/>
            <a:ext cx="266400" cy="225360"/>
          </a:xfrm>
          <a:custGeom>
            <a:avLst/>
            <a:gdLst/>
            <a:ahLst/>
            <a:cxnLst/>
            <a:rect l="0" t="0" r="r" b="b"/>
            <a:pathLst>
              <a:path w="740" h="626">
                <a:moveTo>
                  <a:pt x="513" y="0"/>
                </a:moveTo>
                <a:lnTo>
                  <a:pt x="524" y="0"/>
                </a:lnTo>
                <a:cubicBezTo>
                  <a:pt x="531" y="0"/>
                  <a:pt x="539" y="0"/>
                  <a:pt x="548" y="0"/>
                </a:cubicBezTo>
                <a:cubicBezTo>
                  <a:pt x="558" y="0"/>
                  <a:pt x="568" y="1"/>
                  <a:pt x="580" y="1"/>
                </a:cubicBezTo>
                <a:cubicBezTo>
                  <a:pt x="591" y="2"/>
                  <a:pt x="602" y="2"/>
                  <a:pt x="611" y="1"/>
                </a:cubicBezTo>
                <a:cubicBezTo>
                  <a:pt x="620" y="1"/>
                  <a:pt x="627" y="1"/>
                  <a:pt x="632" y="2"/>
                </a:cubicBezTo>
                <a:cubicBezTo>
                  <a:pt x="695" y="2"/>
                  <a:pt x="729" y="1"/>
                  <a:pt x="732" y="0"/>
                </a:cubicBezTo>
                <a:lnTo>
                  <a:pt x="740" y="0"/>
                </a:lnTo>
                <a:lnTo>
                  <a:pt x="740" y="56"/>
                </a:lnTo>
                <a:lnTo>
                  <a:pt x="650" y="56"/>
                </a:lnTo>
                <a:lnTo>
                  <a:pt x="530" y="334"/>
                </a:lnTo>
                <a:cubicBezTo>
                  <a:pt x="514" y="371"/>
                  <a:pt x="494" y="417"/>
                  <a:pt x="472" y="471"/>
                </a:cubicBezTo>
                <a:cubicBezTo>
                  <a:pt x="439" y="546"/>
                  <a:pt x="420" y="590"/>
                  <a:pt x="414" y="603"/>
                </a:cubicBezTo>
                <a:cubicBezTo>
                  <a:pt x="408" y="615"/>
                  <a:pt x="401" y="623"/>
                  <a:pt x="395" y="625"/>
                </a:cubicBezTo>
                <a:lnTo>
                  <a:pt x="394" y="626"/>
                </a:lnTo>
                <a:lnTo>
                  <a:pt x="348" y="626"/>
                </a:lnTo>
                <a:cubicBezTo>
                  <a:pt x="341" y="624"/>
                  <a:pt x="336" y="620"/>
                  <a:pt x="332" y="612"/>
                </a:cubicBezTo>
                <a:cubicBezTo>
                  <a:pt x="328" y="605"/>
                  <a:pt x="288" y="513"/>
                  <a:pt x="211" y="334"/>
                </a:cubicBezTo>
                <a:lnTo>
                  <a:pt x="91" y="56"/>
                </a:lnTo>
                <a:lnTo>
                  <a:pt x="0" y="56"/>
                </a:lnTo>
                <a:lnTo>
                  <a:pt x="0" y="0"/>
                </a:lnTo>
                <a:lnTo>
                  <a:pt x="10" y="0"/>
                </a:lnTo>
                <a:cubicBezTo>
                  <a:pt x="23" y="1"/>
                  <a:pt x="69" y="2"/>
                  <a:pt x="150" y="2"/>
                </a:cubicBezTo>
                <a:cubicBezTo>
                  <a:pt x="240" y="2"/>
                  <a:pt x="293" y="1"/>
                  <a:pt x="307" y="0"/>
                </a:cubicBezTo>
                <a:lnTo>
                  <a:pt x="319" y="0"/>
                </a:lnTo>
                <a:lnTo>
                  <a:pt x="319" y="56"/>
                </a:lnTo>
                <a:lnTo>
                  <a:pt x="240" y="56"/>
                </a:lnTo>
                <a:lnTo>
                  <a:pt x="325" y="255"/>
                </a:lnTo>
                <a:lnTo>
                  <a:pt x="412" y="453"/>
                </a:lnTo>
                <a:lnTo>
                  <a:pt x="423" y="428"/>
                </a:lnTo>
                <a:cubicBezTo>
                  <a:pt x="430" y="412"/>
                  <a:pt x="441" y="385"/>
                  <a:pt x="456" y="350"/>
                </a:cubicBezTo>
                <a:cubicBezTo>
                  <a:pt x="471" y="315"/>
                  <a:pt x="485" y="283"/>
                  <a:pt x="498" y="253"/>
                </a:cubicBezTo>
                <a:lnTo>
                  <a:pt x="584" y="56"/>
                </a:lnTo>
                <a:lnTo>
                  <a:pt x="504" y="56"/>
                </a:lnTo>
                <a:lnTo>
                  <a:pt x="504" y="0"/>
                </a:lnTo>
                <a:lnTo>
                  <a:pt x="513"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6" name="Freeform 145"/>
          <p:cNvSpPr/>
          <p:nvPr/>
        </p:nvSpPr>
        <p:spPr>
          <a:xfrm>
            <a:off x="5178240" y="4676400"/>
            <a:ext cx="78120" cy="325080"/>
          </a:xfrm>
          <a:custGeom>
            <a:avLst/>
            <a:gdLst/>
            <a:ahLst/>
            <a:cxnLst/>
            <a:rect l="0" t="0" r="r" b="b"/>
            <a:pathLst>
              <a:path w="217" h="903">
                <a:moveTo>
                  <a:pt x="4" y="1"/>
                </a:moveTo>
                <a:lnTo>
                  <a:pt x="8" y="0"/>
                </a:lnTo>
                <a:cubicBezTo>
                  <a:pt x="11" y="0"/>
                  <a:pt x="14" y="0"/>
                  <a:pt x="17" y="0"/>
                </a:cubicBezTo>
                <a:lnTo>
                  <a:pt x="28" y="0"/>
                </a:lnTo>
                <a:lnTo>
                  <a:pt x="53" y="21"/>
                </a:lnTo>
                <a:cubicBezTo>
                  <a:pt x="110" y="73"/>
                  <a:pt x="152" y="137"/>
                  <a:pt x="178" y="214"/>
                </a:cubicBezTo>
                <a:cubicBezTo>
                  <a:pt x="204" y="290"/>
                  <a:pt x="217" y="370"/>
                  <a:pt x="217" y="452"/>
                </a:cubicBezTo>
                <a:cubicBezTo>
                  <a:pt x="217" y="493"/>
                  <a:pt x="214" y="532"/>
                  <a:pt x="208" y="570"/>
                </a:cubicBezTo>
                <a:cubicBezTo>
                  <a:pt x="201" y="608"/>
                  <a:pt x="195" y="641"/>
                  <a:pt x="187" y="667"/>
                </a:cubicBezTo>
                <a:cubicBezTo>
                  <a:pt x="179" y="693"/>
                  <a:pt x="168" y="720"/>
                  <a:pt x="153" y="746"/>
                </a:cubicBezTo>
                <a:cubicBezTo>
                  <a:pt x="139" y="773"/>
                  <a:pt x="126" y="793"/>
                  <a:pt x="118" y="807"/>
                </a:cubicBezTo>
                <a:cubicBezTo>
                  <a:pt x="110" y="821"/>
                  <a:pt x="97" y="836"/>
                  <a:pt x="81" y="853"/>
                </a:cubicBezTo>
                <a:cubicBezTo>
                  <a:pt x="65" y="870"/>
                  <a:pt x="55" y="880"/>
                  <a:pt x="52" y="883"/>
                </a:cubicBezTo>
                <a:cubicBezTo>
                  <a:pt x="49" y="886"/>
                  <a:pt x="42" y="891"/>
                  <a:pt x="31" y="900"/>
                </a:cubicBezTo>
                <a:cubicBezTo>
                  <a:pt x="30" y="902"/>
                  <a:pt x="28" y="903"/>
                  <a:pt x="28" y="903"/>
                </a:cubicBezTo>
                <a:lnTo>
                  <a:pt x="17" y="903"/>
                </a:lnTo>
                <a:cubicBezTo>
                  <a:pt x="12" y="903"/>
                  <a:pt x="9" y="903"/>
                  <a:pt x="7" y="903"/>
                </a:cubicBezTo>
                <a:cubicBezTo>
                  <a:pt x="5" y="903"/>
                  <a:pt x="4" y="903"/>
                  <a:pt x="2" y="901"/>
                </a:cubicBezTo>
                <a:cubicBezTo>
                  <a:pt x="1" y="899"/>
                  <a:pt x="0" y="896"/>
                  <a:pt x="0" y="893"/>
                </a:cubicBezTo>
                <a:cubicBezTo>
                  <a:pt x="0" y="892"/>
                  <a:pt x="4" y="888"/>
                  <a:pt x="10" y="881"/>
                </a:cubicBezTo>
                <a:cubicBezTo>
                  <a:pt x="103" y="784"/>
                  <a:pt x="151" y="641"/>
                  <a:pt x="151" y="452"/>
                </a:cubicBezTo>
                <a:cubicBezTo>
                  <a:pt x="151" y="263"/>
                  <a:pt x="103" y="120"/>
                  <a:pt x="10" y="22"/>
                </a:cubicBezTo>
                <a:cubicBezTo>
                  <a:pt x="4" y="15"/>
                  <a:pt x="0" y="11"/>
                  <a:pt x="0" y="11"/>
                </a:cubicBezTo>
                <a:cubicBezTo>
                  <a:pt x="0" y="6"/>
                  <a:pt x="1" y="3"/>
                  <a:pt x="4"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7" name="Freeform 146"/>
          <p:cNvSpPr/>
          <p:nvPr/>
        </p:nvSpPr>
        <p:spPr>
          <a:xfrm>
            <a:off x="5395320" y="4800960"/>
            <a:ext cx="216720" cy="76320"/>
          </a:xfrm>
          <a:custGeom>
            <a:avLst/>
            <a:gdLst/>
            <a:ahLst/>
            <a:cxnLst/>
            <a:rect l="0" t="0" r="r" b="b"/>
            <a:pathLst>
              <a:path w="602" h="212">
                <a:moveTo>
                  <a:pt x="0" y="18"/>
                </a:moveTo>
                <a:cubicBezTo>
                  <a:pt x="0" y="10"/>
                  <a:pt x="4" y="4"/>
                  <a:pt x="12" y="0"/>
                </a:cubicBezTo>
                <a:lnTo>
                  <a:pt x="588" y="0"/>
                </a:lnTo>
                <a:cubicBezTo>
                  <a:pt x="597" y="4"/>
                  <a:pt x="602" y="10"/>
                  <a:pt x="602" y="18"/>
                </a:cubicBezTo>
                <a:cubicBezTo>
                  <a:pt x="602" y="24"/>
                  <a:pt x="598" y="30"/>
                  <a:pt x="589" y="35"/>
                </a:cubicBezTo>
                <a:lnTo>
                  <a:pt x="301" y="36"/>
                </a:lnTo>
                <a:lnTo>
                  <a:pt x="14" y="36"/>
                </a:lnTo>
                <a:cubicBezTo>
                  <a:pt x="4" y="33"/>
                  <a:pt x="0" y="27"/>
                  <a:pt x="0" y="18"/>
                </a:cubicBezTo>
                <a:moveTo>
                  <a:pt x="0" y="194"/>
                </a:moveTo>
                <a:cubicBezTo>
                  <a:pt x="0" y="185"/>
                  <a:pt x="4" y="179"/>
                  <a:pt x="14" y="176"/>
                </a:cubicBezTo>
                <a:lnTo>
                  <a:pt x="589" y="176"/>
                </a:lnTo>
                <a:cubicBezTo>
                  <a:pt x="598" y="182"/>
                  <a:pt x="602" y="188"/>
                  <a:pt x="602" y="194"/>
                </a:cubicBezTo>
                <a:cubicBezTo>
                  <a:pt x="602" y="202"/>
                  <a:pt x="597" y="208"/>
                  <a:pt x="588" y="212"/>
                </a:cubicBezTo>
                <a:lnTo>
                  <a:pt x="12" y="212"/>
                </a:lnTo>
                <a:cubicBezTo>
                  <a:pt x="4"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8" name="Freeform 147"/>
          <p:cNvSpPr/>
          <p:nvPr/>
        </p:nvSpPr>
        <p:spPr>
          <a:xfrm>
            <a:off x="5730840" y="4774320"/>
            <a:ext cx="106200" cy="149760"/>
          </a:xfrm>
          <a:custGeom>
            <a:avLst/>
            <a:gdLst/>
            <a:ahLst/>
            <a:cxnLst/>
            <a:rect l="0" t="0" r="r" b="b"/>
            <a:pathLst>
              <a:path w="295" h="416">
                <a:moveTo>
                  <a:pt x="237" y="120"/>
                </a:moveTo>
                <a:cubicBezTo>
                  <a:pt x="237" y="96"/>
                  <a:pt x="229" y="75"/>
                  <a:pt x="213" y="57"/>
                </a:cubicBezTo>
                <a:cubicBezTo>
                  <a:pt x="197" y="40"/>
                  <a:pt x="173" y="31"/>
                  <a:pt x="143" y="31"/>
                </a:cubicBezTo>
                <a:cubicBezTo>
                  <a:pt x="121" y="31"/>
                  <a:pt x="101" y="35"/>
                  <a:pt x="86" y="43"/>
                </a:cubicBezTo>
                <a:cubicBezTo>
                  <a:pt x="68" y="54"/>
                  <a:pt x="59" y="70"/>
                  <a:pt x="59" y="90"/>
                </a:cubicBezTo>
                <a:cubicBezTo>
                  <a:pt x="58" y="93"/>
                  <a:pt x="58" y="97"/>
                  <a:pt x="59" y="102"/>
                </a:cubicBezTo>
                <a:cubicBezTo>
                  <a:pt x="59" y="106"/>
                  <a:pt x="64" y="114"/>
                  <a:pt x="73" y="123"/>
                </a:cubicBezTo>
                <a:cubicBezTo>
                  <a:pt x="82" y="133"/>
                  <a:pt x="95" y="140"/>
                  <a:pt x="113" y="146"/>
                </a:cubicBezTo>
                <a:cubicBezTo>
                  <a:pt x="124" y="149"/>
                  <a:pt x="137" y="151"/>
                  <a:pt x="153" y="154"/>
                </a:cubicBezTo>
                <a:cubicBezTo>
                  <a:pt x="168" y="156"/>
                  <a:pt x="181" y="159"/>
                  <a:pt x="192" y="162"/>
                </a:cubicBezTo>
                <a:cubicBezTo>
                  <a:pt x="203" y="165"/>
                  <a:pt x="213" y="169"/>
                  <a:pt x="221" y="174"/>
                </a:cubicBezTo>
                <a:cubicBezTo>
                  <a:pt x="231" y="179"/>
                  <a:pt x="241" y="185"/>
                  <a:pt x="251" y="192"/>
                </a:cubicBezTo>
                <a:cubicBezTo>
                  <a:pt x="261" y="200"/>
                  <a:pt x="270" y="212"/>
                  <a:pt x="280" y="230"/>
                </a:cubicBezTo>
                <a:cubicBezTo>
                  <a:pt x="289" y="247"/>
                  <a:pt x="295" y="266"/>
                  <a:pt x="295" y="286"/>
                </a:cubicBezTo>
                <a:cubicBezTo>
                  <a:pt x="295" y="323"/>
                  <a:pt x="284" y="354"/>
                  <a:pt x="261" y="378"/>
                </a:cubicBezTo>
                <a:cubicBezTo>
                  <a:pt x="238" y="402"/>
                  <a:pt x="201" y="414"/>
                  <a:pt x="150" y="415"/>
                </a:cubicBezTo>
                <a:lnTo>
                  <a:pt x="143" y="415"/>
                </a:lnTo>
                <a:cubicBezTo>
                  <a:pt x="111" y="415"/>
                  <a:pt x="81" y="404"/>
                  <a:pt x="55" y="382"/>
                </a:cubicBezTo>
                <a:lnTo>
                  <a:pt x="48" y="389"/>
                </a:lnTo>
                <a:lnTo>
                  <a:pt x="40" y="397"/>
                </a:lnTo>
                <a:cubicBezTo>
                  <a:pt x="36" y="400"/>
                  <a:pt x="32" y="404"/>
                  <a:pt x="29" y="407"/>
                </a:cubicBezTo>
                <a:lnTo>
                  <a:pt x="19" y="416"/>
                </a:lnTo>
                <a:lnTo>
                  <a:pt x="12" y="416"/>
                </a:lnTo>
                <a:lnTo>
                  <a:pt x="8" y="416"/>
                </a:lnTo>
                <a:cubicBezTo>
                  <a:pt x="6" y="416"/>
                  <a:pt x="3" y="414"/>
                  <a:pt x="0" y="410"/>
                </a:cubicBezTo>
                <a:lnTo>
                  <a:pt x="0" y="339"/>
                </a:lnTo>
                <a:lnTo>
                  <a:pt x="0" y="287"/>
                </a:lnTo>
                <a:cubicBezTo>
                  <a:pt x="0" y="274"/>
                  <a:pt x="0" y="267"/>
                  <a:pt x="2" y="264"/>
                </a:cubicBezTo>
                <a:cubicBezTo>
                  <a:pt x="3" y="262"/>
                  <a:pt x="6" y="260"/>
                  <a:pt x="11" y="260"/>
                </a:cubicBezTo>
                <a:lnTo>
                  <a:pt x="19" y="260"/>
                </a:lnTo>
                <a:cubicBezTo>
                  <a:pt x="26" y="260"/>
                  <a:pt x="31" y="261"/>
                  <a:pt x="33" y="263"/>
                </a:cubicBezTo>
                <a:cubicBezTo>
                  <a:pt x="36" y="266"/>
                  <a:pt x="37" y="269"/>
                  <a:pt x="38" y="274"/>
                </a:cubicBezTo>
                <a:cubicBezTo>
                  <a:pt x="38" y="279"/>
                  <a:pt x="40" y="287"/>
                  <a:pt x="44" y="298"/>
                </a:cubicBezTo>
                <a:cubicBezTo>
                  <a:pt x="48" y="310"/>
                  <a:pt x="53" y="322"/>
                  <a:pt x="61" y="336"/>
                </a:cubicBezTo>
                <a:cubicBezTo>
                  <a:pt x="82" y="367"/>
                  <a:pt x="112" y="382"/>
                  <a:pt x="150" y="382"/>
                </a:cubicBezTo>
                <a:cubicBezTo>
                  <a:pt x="208" y="382"/>
                  <a:pt x="237" y="359"/>
                  <a:pt x="237" y="312"/>
                </a:cubicBezTo>
                <a:cubicBezTo>
                  <a:pt x="237" y="294"/>
                  <a:pt x="232" y="280"/>
                  <a:pt x="221" y="270"/>
                </a:cubicBezTo>
                <a:cubicBezTo>
                  <a:pt x="209" y="255"/>
                  <a:pt x="184" y="244"/>
                  <a:pt x="146" y="237"/>
                </a:cubicBezTo>
                <a:cubicBezTo>
                  <a:pt x="108" y="230"/>
                  <a:pt x="82" y="223"/>
                  <a:pt x="70" y="216"/>
                </a:cubicBezTo>
                <a:cubicBezTo>
                  <a:pt x="49" y="206"/>
                  <a:pt x="31" y="191"/>
                  <a:pt x="19" y="174"/>
                </a:cubicBezTo>
                <a:cubicBezTo>
                  <a:pt x="6" y="156"/>
                  <a:pt x="0" y="138"/>
                  <a:pt x="0" y="118"/>
                </a:cubicBezTo>
                <a:cubicBezTo>
                  <a:pt x="0" y="94"/>
                  <a:pt x="5" y="74"/>
                  <a:pt x="15" y="58"/>
                </a:cubicBezTo>
                <a:cubicBezTo>
                  <a:pt x="25" y="42"/>
                  <a:pt x="38" y="30"/>
                  <a:pt x="54" y="22"/>
                </a:cubicBezTo>
                <a:cubicBezTo>
                  <a:pt x="70" y="14"/>
                  <a:pt x="85" y="9"/>
                  <a:pt x="99" y="6"/>
                </a:cubicBezTo>
                <a:cubicBezTo>
                  <a:pt x="115" y="3"/>
                  <a:pt x="128" y="1"/>
                  <a:pt x="140" y="1"/>
                </a:cubicBezTo>
                <a:lnTo>
                  <a:pt x="150" y="1"/>
                </a:lnTo>
                <a:cubicBezTo>
                  <a:pt x="174" y="1"/>
                  <a:pt x="195" y="6"/>
                  <a:pt x="213" y="15"/>
                </a:cubicBezTo>
                <a:lnTo>
                  <a:pt x="227" y="22"/>
                </a:lnTo>
                <a:lnTo>
                  <a:pt x="235" y="16"/>
                </a:lnTo>
                <a:cubicBezTo>
                  <a:pt x="241" y="10"/>
                  <a:pt x="247" y="5"/>
                  <a:pt x="255" y="0"/>
                </a:cubicBezTo>
                <a:lnTo>
                  <a:pt x="262" y="0"/>
                </a:lnTo>
                <a:lnTo>
                  <a:pt x="265" y="0"/>
                </a:lnTo>
                <a:cubicBezTo>
                  <a:pt x="267" y="0"/>
                  <a:pt x="270" y="2"/>
                  <a:pt x="273" y="6"/>
                </a:cubicBezTo>
                <a:lnTo>
                  <a:pt x="273" y="125"/>
                </a:lnTo>
                <a:lnTo>
                  <a:pt x="268" y="130"/>
                </a:lnTo>
                <a:lnTo>
                  <a:pt x="243" y="130"/>
                </a:lnTo>
                <a:cubicBezTo>
                  <a:pt x="239" y="127"/>
                  <a:pt x="237" y="123"/>
                  <a:pt x="237" y="12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49" name="Freeform 148"/>
          <p:cNvSpPr/>
          <p:nvPr/>
        </p:nvSpPr>
        <p:spPr>
          <a:xfrm>
            <a:off x="5857200" y="4774320"/>
            <a:ext cx="144360" cy="149400"/>
          </a:xfrm>
          <a:custGeom>
            <a:avLst/>
            <a:gdLst/>
            <a:ahLst/>
            <a:cxnLst/>
            <a:rect l="0" t="0" r="r" b="b"/>
            <a:pathLst>
              <a:path w="401" h="415">
                <a:moveTo>
                  <a:pt x="0" y="213"/>
                </a:moveTo>
                <a:cubicBezTo>
                  <a:pt x="0" y="154"/>
                  <a:pt x="20" y="105"/>
                  <a:pt x="59" y="64"/>
                </a:cubicBezTo>
                <a:cubicBezTo>
                  <a:pt x="98" y="22"/>
                  <a:pt x="145" y="1"/>
                  <a:pt x="200" y="0"/>
                </a:cubicBezTo>
                <a:cubicBezTo>
                  <a:pt x="255" y="0"/>
                  <a:pt x="302" y="21"/>
                  <a:pt x="341" y="62"/>
                </a:cubicBezTo>
                <a:cubicBezTo>
                  <a:pt x="380" y="103"/>
                  <a:pt x="400" y="152"/>
                  <a:pt x="401" y="212"/>
                </a:cubicBezTo>
                <a:cubicBezTo>
                  <a:pt x="401" y="269"/>
                  <a:pt x="382" y="317"/>
                  <a:pt x="343" y="356"/>
                </a:cubicBezTo>
                <a:cubicBezTo>
                  <a:pt x="305" y="395"/>
                  <a:pt x="256" y="415"/>
                  <a:pt x="200" y="415"/>
                </a:cubicBezTo>
                <a:cubicBezTo>
                  <a:pt x="142" y="415"/>
                  <a:pt x="94" y="395"/>
                  <a:pt x="57" y="354"/>
                </a:cubicBezTo>
                <a:cubicBezTo>
                  <a:pt x="20" y="314"/>
                  <a:pt x="1" y="267"/>
                  <a:pt x="0" y="213"/>
                </a:cubicBezTo>
                <a:moveTo>
                  <a:pt x="200" y="379"/>
                </a:moveTo>
                <a:cubicBezTo>
                  <a:pt x="274" y="379"/>
                  <a:pt x="312" y="330"/>
                  <a:pt x="312" y="232"/>
                </a:cubicBezTo>
                <a:lnTo>
                  <a:pt x="312" y="203"/>
                </a:lnTo>
                <a:lnTo>
                  <a:pt x="312" y="180"/>
                </a:lnTo>
                <a:cubicBezTo>
                  <a:pt x="312" y="167"/>
                  <a:pt x="311" y="154"/>
                  <a:pt x="311" y="145"/>
                </a:cubicBezTo>
                <a:cubicBezTo>
                  <a:pt x="310" y="135"/>
                  <a:pt x="308" y="124"/>
                  <a:pt x="304" y="111"/>
                </a:cubicBezTo>
                <a:cubicBezTo>
                  <a:pt x="301" y="97"/>
                  <a:pt x="296" y="86"/>
                  <a:pt x="290" y="78"/>
                </a:cubicBezTo>
                <a:cubicBezTo>
                  <a:pt x="283" y="70"/>
                  <a:pt x="274" y="61"/>
                  <a:pt x="261" y="53"/>
                </a:cubicBezTo>
                <a:cubicBezTo>
                  <a:pt x="248" y="44"/>
                  <a:pt x="233" y="38"/>
                  <a:pt x="217" y="35"/>
                </a:cubicBezTo>
                <a:cubicBezTo>
                  <a:pt x="214" y="34"/>
                  <a:pt x="209" y="34"/>
                  <a:pt x="202" y="34"/>
                </a:cubicBezTo>
                <a:cubicBezTo>
                  <a:pt x="184" y="34"/>
                  <a:pt x="167" y="37"/>
                  <a:pt x="151" y="45"/>
                </a:cubicBezTo>
                <a:cubicBezTo>
                  <a:pt x="125" y="58"/>
                  <a:pt x="108" y="76"/>
                  <a:pt x="100" y="100"/>
                </a:cubicBezTo>
                <a:cubicBezTo>
                  <a:pt x="92" y="123"/>
                  <a:pt x="88" y="151"/>
                  <a:pt x="88" y="184"/>
                </a:cubicBezTo>
                <a:lnTo>
                  <a:pt x="88" y="202"/>
                </a:lnTo>
                <a:cubicBezTo>
                  <a:pt x="88" y="260"/>
                  <a:pt x="94" y="300"/>
                  <a:pt x="106" y="324"/>
                </a:cubicBezTo>
                <a:cubicBezTo>
                  <a:pt x="125" y="360"/>
                  <a:pt x="156" y="379"/>
                  <a:pt x="200" y="37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0" name="Freeform 149"/>
          <p:cNvSpPr/>
          <p:nvPr/>
        </p:nvSpPr>
        <p:spPr>
          <a:xfrm>
            <a:off x="6019200" y="4690800"/>
            <a:ext cx="112680" cy="229680"/>
          </a:xfrm>
          <a:custGeom>
            <a:avLst/>
            <a:gdLst/>
            <a:ahLst/>
            <a:cxnLst/>
            <a:rect l="0" t="0" r="r" b="b"/>
            <a:pathLst>
              <a:path w="313" h="638">
                <a:moveTo>
                  <a:pt x="222" y="638"/>
                </a:moveTo>
                <a:cubicBezTo>
                  <a:pt x="212" y="636"/>
                  <a:pt x="173" y="635"/>
                  <a:pt x="108" y="635"/>
                </a:cubicBezTo>
                <a:cubicBezTo>
                  <a:pt x="46" y="635"/>
                  <a:pt x="12" y="636"/>
                  <a:pt x="7" y="638"/>
                </a:cubicBezTo>
                <a:lnTo>
                  <a:pt x="0" y="638"/>
                </a:lnTo>
                <a:lnTo>
                  <a:pt x="0" y="596"/>
                </a:lnTo>
                <a:lnTo>
                  <a:pt x="14" y="596"/>
                </a:lnTo>
                <a:cubicBezTo>
                  <a:pt x="31" y="596"/>
                  <a:pt x="46" y="595"/>
                  <a:pt x="58" y="594"/>
                </a:cubicBezTo>
                <a:cubicBezTo>
                  <a:pt x="63" y="592"/>
                  <a:pt x="67" y="588"/>
                  <a:pt x="69" y="584"/>
                </a:cubicBezTo>
                <a:cubicBezTo>
                  <a:pt x="70" y="582"/>
                  <a:pt x="70" y="533"/>
                  <a:pt x="70" y="436"/>
                </a:cubicBezTo>
                <a:lnTo>
                  <a:pt x="70" y="290"/>
                </a:lnTo>
                <a:lnTo>
                  <a:pt x="6" y="290"/>
                </a:lnTo>
                <a:lnTo>
                  <a:pt x="6" y="249"/>
                </a:lnTo>
                <a:lnTo>
                  <a:pt x="70" y="249"/>
                </a:lnTo>
                <a:lnTo>
                  <a:pt x="70" y="189"/>
                </a:lnTo>
                <a:lnTo>
                  <a:pt x="71" y="129"/>
                </a:lnTo>
                <a:lnTo>
                  <a:pt x="73" y="120"/>
                </a:lnTo>
                <a:cubicBezTo>
                  <a:pt x="84" y="81"/>
                  <a:pt x="103" y="52"/>
                  <a:pt x="130" y="35"/>
                </a:cubicBezTo>
                <a:cubicBezTo>
                  <a:pt x="158" y="17"/>
                  <a:pt x="186" y="6"/>
                  <a:pt x="216" y="1"/>
                </a:cubicBezTo>
                <a:cubicBezTo>
                  <a:pt x="217" y="1"/>
                  <a:pt x="219" y="1"/>
                  <a:pt x="224" y="1"/>
                </a:cubicBezTo>
                <a:cubicBezTo>
                  <a:pt x="229" y="1"/>
                  <a:pt x="233" y="1"/>
                  <a:pt x="237" y="0"/>
                </a:cubicBezTo>
                <a:cubicBezTo>
                  <a:pt x="262" y="2"/>
                  <a:pt x="280" y="11"/>
                  <a:pt x="294" y="25"/>
                </a:cubicBezTo>
                <a:cubicBezTo>
                  <a:pt x="307" y="39"/>
                  <a:pt x="313" y="54"/>
                  <a:pt x="313" y="72"/>
                </a:cubicBezTo>
                <a:cubicBezTo>
                  <a:pt x="313" y="86"/>
                  <a:pt x="309" y="97"/>
                  <a:pt x="300" y="105"/>
                </a:cubicBezTo>
                <a:cubicBezTo>
                  <a:pt x="292" y="114"/>
                  <a:pt x="280" y="118"/>
                  <a:pt x="266" y="118"/>
                </a:cubicBezTo>
                <a:cubicBezTo>
                  <a:pt x="252" y="118"/>
                  <a:pt x="241" y="114"/>
                  <a:pt x="232" y="105"/>
                </a:cubicBezTo>
                <a:cubicBezTo>
                  <a:pt x="224" y="97"/>
                  <a:pt x="220" y="86"/>
                  <a:pt x="220" y="72"/>
                </a:cubicBezTo>
                <a:cubicBezTo>
                  <a:pt x="220" y="60"/>
                  <a:pt x="225" y="48"/>
                  <a:pt x="236" y="36"/>
                </a:cubicBezTo>
                <a:lnTo>
                  <a:pt x="232" y="36"/>
                </a:lnTo>
                <a:cubicBezTo>
                  <a:pt x="230" y="35"/>
                  <a:pt x="227" y="35"/>
                  <a:pt x="222" y="35"/>
                </a:cubicBezTo>
                <a:cubicBezTo>
                  <a:pt x="206" y="35"/>
                  <a:pt x="191" y="41"/>
                  <a:pt x="177" y="54"/>
                </a:cubicBezTo>
                <a:cubicBezTo>
                  <a:pt x="164" y="66"/>
                  <a:pt x="154" y="83"/>
                  <a:pt x="147" y="103"/>
                </a:cubicBezTo>
                <a:cubicBezTo>
                  <a:pt x="143" y="115"/>
                  <a:pt x="141" y="144"/>
                  <a:pt x="140" y="189"/>
                </a:cubicBezTo>
                <a:lnTo>
                  <a:pt x="140" y="249"/>
                </a:lnTo>
                <a:lnTo>
                  <a:pt x="241" y="249"/>
                </a:lnTo>
                <a:lnTo>
                  <a:pt x="241" y="290"/>
                </a:lnTo>
                <a:lnTo>
                  <a:pt x="143" y="290"/>
                </a:lnTo>
                <a:lnTo>
                  <a:pt x="143" y="435"/>
                </a:lnTo>
                <a:cubicBezTo>
                  <a:pt x="143" y="532"/>
                  <a:pt x="143" y="582"/>
                  <a:pt x="144" y="583"/>
                </a:cubicBezTo>
                <a:cubicBezTo>
                  <a:pt x="145" y="584"/>
                  <a:pt x="145" y="585"/>
                  <a:pt x="147" y="586"/>
                </a:cubicBezTo>
                <a:cubicBezTo>
                  <a:pt x="148" y="588"/>
                  <a:pt x="149" y="588"/>
                  <a:pt x="151" y="589"/>
                </a:cubicBezTo>
                <a:cubicBezTo>
                  <a:pt x="153" y="590"/>
                  <a:pt x="154" y="591"/>
                  <a:pt x="156" y="592"/>
                </a:cubicBezTo>
                <a:cubicBezTo>
                  <a:pt x="157" y="593"/>
                  <a:pt x="159" y="594"/>
                  <a:pt x="162" y="594"/>
                </a:cubicBezTo>
                <a:cubicBezTo>
                  <a:pt x="165" y="594"/>
                  <a:pt x="167" y="594"/>
                  <a:pt x="168" y="594"/>
                </a:cubicBezTo>
                <a:cubicBezTo>
                  <a:pt x="170" y="595"/>
                  <a:pt x="172" y="595"/>
                  <a:pt x="176" y="595"/>
                </a:cubicBezTo>
                <a:cubicBezTo>
                  <a:pt x="181" y="595"/>
                  <a:pt x="183" y="595"/>
                  <a:pt x="185" y="595"/>
                </a:cubicBezTo>
                <a:cubicBezTo>
                  <a:pt x="186" y="595"/>
                  <a:pt x="189" y="596"/>
                  <a:pt x="194" y="596"/>
                </a:cubicBezTo>
                <a:cubicBezTo>
                  <a:pt x="198" y="597"/>
                  <a:pt x="201" y="597"/>
                  <a:pt x="203" y="596"/>
                </a:cubicBezTo>
                <a:lnTo>
                  <a:pt x="231" y="596"/>
                </a:lnTo>
                <a:lnTo>
                  <a:pt x="231" y="638"/>
                </a:lnTo>
                <a:lnTo>
                  <a:pt x="222" y="63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1" name="Freeform 150"/>
          <p:cNvSpPr/>
          <p:nvPr/>
        </p:nvSpPr>
        <p:spPr>
          <a:xfrm>
            <a:off x="6116040" y="4720320"/>
            <a:ext cx="102600" cy="203400"/>
          </a:xfrm>
          <a:custGeom>
            <a:avLst/>
            <a:gdLst/>
            <a:ahLst/>
            <a:cxnLst/>
            <a:rect l="0" t="0" r="r" b="b"/>
            <a:pathLst>
              <a:path w="285" h="565">
                <a:moveTo>
                  <a:pt x="8" y="175"/>
                </a:moveTo>
                <a:cubicBezTo>
                  <a:pt x="40" y="172"/>
                  <a:pt x="64" y="156"/>
                  <a:pt x="82" y="123"/>
                </a:cubicBezTo>
                <a:cubicBezTo>
                  <a:pt x="99" y="92"/>
                  <a:pt x="109" y="55"/>
                  <a:pt x="111" y="13"/>
                </a:cubicBezTo>
                <a:lnTo>
                  <a:pt x="111" y="0"/>
                </a:lnTo>
                <a:lnTo>
                  <a:pt x="147" y="0"/>
                </a:lnTo>
                <a:lnTo>
                  <a:pt x="147" y="167"/>
                </a:lnTo>
                <a:lnTo>
                  <a:pt x="270" y="167"/>
                </a:lnTo>
                <a:lnTo>
                  <a:pt x="270" y="208"/>
                </a:lnTo>
                <a:lnTo>
                  <a:pt x="147" y="208"/>
                </a:lnTo>
                <a:lnTo>
                  <a:pt x="147" y="338"/>
                </a:lnTo>
                <a:cubicBezTo>
                  <a:pt x="147" y="414"/>
                  <a:pt x="148" y="456"/>
                  <a:pt x="148" y="466"/>
                </a:cubicBezTo>
                <a:cubicBezTo>
                  <a:pt x="148" y="475"/>
                  <a:pt x="150" y="485"/>
                  <a:pt x="154" y="494"/>
                </a:cubicBezTo>
                <a:cubicBezTo>
                  <a:pt x="162" y="518"/>
                  <a:pt x="177" y="530"/>
                  <a:pt x="199" y="530"/>
                </a:cubicBezTo>
                <a:cubicBezTo>
                  <a:pt x="226" y="530"/>
                  <a:pt x="242" y="508"/>
                  <a:pt x="248" y="466"/>
                </a:cubicBezTo>
                <a:cubicBezTo>
                  <a:pt x="248" y="461"/>
                  <a:pt x="249" y="447"/>
                  <a:pt x="249" y="424"/>
                </a:cubicBezTo>
                <a:lnTo>
                  <a:pt x="249" y="392"/>
                </a:lnTo>
                <a:lnTo>
                  <a:pt x="285" y="392"/>
                </a:lnTo>
                <a:lnTo>
                  <a:pt x="285" y="424"/>
                </a:lnTo>
                <a:lnTo>
                  <a:pt x="285" y="435"/>
                </a:lnTo>
                <a:cubicBezTo>
                  <a:pt x="285" y="481"/>
                  <a:pt x="272" y="516"/>
                  <a:pt x="247" y="540"/>
                </a:cubicBezTo>
                <a:cubicBezTo>
                  <a:pt x="231" y="557"/>
                  <a:pt x="210" y="565"/>
                  <a:pt x="183" y="565"/>
                </a:cubicBezTo>
                <a:cubicBezTo>
                  <a:pt x="162" y="565"/>
                  <a:pt x="145" y="561"/>
                  <a:pt x="130" y="554"/>
                </a:cubicBezTo>
                <a:cubicBezTo>
                  <a:pt x="114" y="547"/>
                  <a:pt x="103" y="537"/>
                  <a:pt x="95" y="526"/>
                </a:cubicBezTo>
                <a:cubicBezTo>
                  <a:pt x="87" y="515"/>
                  <a:pt x="82" y="504"/>
                  <a:pt x="78" y="494"/>
                </a:cubicBezTo>
                <a:cubicBezTo>
                  <a:pt x="74" y="485"/>
                  <a:pt x="72" y="475"/>
                  <a:pt x="72" y="466"/>
                </a:cubicBezTo>
                <a:cubicBezTo>
                  <a:pt x="71" y="461"/>
                  <a:pt x="71" y="417"/>
                  <a:pt x="71" y="332"/>
                </a:cubicBezTo>
                <a:lnTo>
                  <a:pt x="71" y="208"/>
                </a:lnTo>
                <a:lnTo>
                  <a:pt x="0" y="208"/>
                </a:lnTo>
                <a:lnTo>
                  <a:pt x="0" y="175"/>
                </a:lnTo>
                <a:lnTo>
                  <a:pt x="8" y="17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2" name="Freeform 151"/>
          <p:cNvSpPr/>
          <p:nvPr/>
        </p:nvSpPr>
        <p:spPr>
          <a:xfrm>
            <a:off x="6244560" y="4776480"/>
            <a:ext cx="258480" cy="144000"/>
          </a:xfrm>
          <a:custGeom>
            <a:avLst/>
            <a:gdLst/>
            <a:ahLst/>
            <a:cxnLst/>
            <a:rect l="0" t="0" r="r" b="b"/>
            <a:pathLst>
              <a:path w="718" h="400">
                <a:moveTo>
                  <a:pt x="14" y="358"/>
                </a:moveTo>
                <a:lnTo>
                  <a:pt x="27" y="358"/>
                </a:lnTo>
                <a:cubicBezTo>
                  <a:pt x="51" y="358"/>
                  <a:pt x="65" y="354"/>
                  <a:pt x="69" y="346"/>
                </a:cubicBezTo>
                <a:lnTo>
                  <a:pt x="69" y="338"/>
                </a:lnTo>
                <a:cubicBezTo>
                  <a:pt x="69" y="333"/>
                  <a:pt x="69" y="326"/>
                  <a:pt x="69" y="318"/>
                </a:cubicBezTo>
                <a:cubicBezTo>
                  <a:pt x="69" y="309"/>
                  <a:pt x="69" y="300"/>
                  <a:pt x="69" y="290"/>
                </a:cubicBezTo>
                <a:cubicBezTo>
                  <a:pt x="69" y="279"/>
                  <a:pt x="70" y="268"/>
                  <a:pt x="70" y="254"/>
                </a:cubicBezTo>
                <a:cubicBezTo>
                  <a:pt x="71" y="241"/>
                  <a:pt x="71" y="229"/>
                  <a:pt x="70" y="217"/>
                </a:cubicBezTo>
                <a:cubicBezTo>
                  <a:pt x="70" y="198"/>
                  <a:pt x="70" y="178"/>
                  <a:pt x="70" y="157"/>
                </a:cubicBezTo>
                <a:cubicBezTo>
                  <a:pt x="70" y="136"/>
                  <a:pt x="70" y="118"/>
                  <a:pt x="69" y="104"/>
                </a:cubicBezTo>
                <a:lnTo>
                  <a:pt x="69" y="82"/>
                </a:lnTo>
                <a:cubicBezTo>
                  <a:pt x="68" y="71"/>
                  <a:pt x="63" y="63"/>
                  <a:pt x="57" y="59"/>
                </a:cubicBezTo>
                <a:cubicBezTo>
                  <a:pt x="50" y="56"/>
                  <a:pt x="37" y="53"/>
                  <a:pt x="16" y="51"/>
                </a:cubicBezTo>
                <a:lnTo>
                  <a:pt x="0" y="51"/>
                </a:lnTo>
                <a:lnTo>
                  <a:pt x="0" y="31"/>
                </a:lnTo>
                <a:cubicBezTo>
                  <a:pt x="0" y="17"/>
                  <a:pt x="1" y="10"/>
                  <a:pt x="2" y="10"/>
                </a:cubicBezTo>
                <a:lnTo>
                  <a:pt x="11" y="9"/>
                </a:lnTo>
                <a:cubicBezTo>
                  <a:pt x="17" y="8"/>
                  <a:pt x="25" y="8"/>
                  <a:pt x="36" y="7"/>
                </a:cubicBezTo>
                <a:cubicBezTo>
                  <a:pt x="47" y="6"/>
                  <a:pt x="58" y="6"/>
                  <a:pt x="69" y="5"/>
                </a:cubicBezTo>
                <a:cubicBezTo>
                  <a:pt x="80" y="5"/>
                  <a:pt x="91" y="4"/>
                  <a:pt x="102" y="3"/>
                </a:cubicBezTo>
                <a:cubicBezTo>
                  <a:pt x="113" y="3"/>
                  <a:pt x="122" y="2"/>
                  <a:pt x="128" y="1"/>
                </a:cubicBezTo>
                <a:cubicBezTo>
                  <a:pt x="134" y="0"/>
                  <a:pt x="137" y="-1"/>
                  <a:pt x="138" y="0"/>
                </a:cubicBezTo>
                <a:lnTo>
                  <a:pt x="141" y="0"/>
                </a:lnTo>
                <a:lnTo>
                  <a:pt x="141" y="36"/>
                </a:lnTo>
                <a:cubicBezTo>
                  <a:pt x="141" y="59"/>
                  <a:pt x="141" y="70"/>
                  <a:pt x="142" y="70"/>
                </a:cubicBezTo>
                <a:cubicBezTo>
                  <a:pt x="142" y="70"/>
                  <a:pt x="144" y="69"/>
                  <a:pt x="146" y="66"/>
                </a:cubicBezTo>
                <a:cubicBezTo>
                  <a:pt x="149" y="63"/>
                  <a:pt x="152" y="58"/>
                  <a:pt x="157" y="52"/>
                </a:cubicBezTo>
                <a:cubicBezTo>
                  <a:pt x="162" y="46"/>
                  <a:pt x="168" y="41"/>
                  <a:pt x="174" y="36"/>
                </a:cubicBezTo>
                <a:cubicBezTo>
                  <a:pt x="181" y="31"/>
                  <a:pt x="190" y="25"/>
                  <a:pt x="201" y="19"/>
                </a:cubicBezTo>
                <a:cubicBezTo>
                  <a:pt x="212" y="12"/>
                  <a:pt x="224" y="7"/>
                  <a:pt x="236" y="4"/>
                </a:cubicBezTo>
                <a:cubicBezTo>
                  <a:pt x="248" y="1"/>
                  <a:pt x="263" y="0"/>
                  <a:pt x="282" y="0"/>
                </a:cubicBezTo>
                <a:cubicBezTo>
                  <a:pt x="291" y="0"/>
                  <a:pt x="299" y="0"/>
                  <a:pt x="307" y="2"/>
                </a:cubicBezTo>
                <a:cubicBezTo>
                  <a:pt x="315" y="3"/>
                  <a:pt x="322" y="5"/>
                  <a:pt x="328" y="7"/>
                </a:cubicBezTo>
                <a:cubicBezTo>
                  <a:pt x="334" y="9"/>
                  <a:pt x="339" y="12"/>
                  <a:pt x="345" y="14"/>
                </a:cubicBezTo>
                <a:cubicBezTo>
                  <a:pt x="350" y="17"/>
                  <a:pt x="355" y="19"/>
                  <a:pt x="358" y="22"/>
                </a:cubicBezTo>
                <a:cubicBezTo>
                  <a:pt x="362" y="25"/>
                  <a:pt x="365" y="29"/>
                  <a:pt x="368" y="32"/>
                </a:cubicBezTo>
                <a:cubicBezTo>
                  <a:pt x="371" y="36"/>
                  <a:pt x="374" y="39"/>
                  <a:pt x="376" y="42"/>
                </a:cubicBezTo>
                <a:cubicBezTo>
                  <a:pt x="379" y="45"/>
                  <a:pt x="381" y="49"/>
                  <a:pt x="383" y="52"/>
                </a:cubicBezTo>
                <a:cubicBezTo>
                  <a:pt x="385" y="56"/>
                  <a:pt x="386" y="59"/>
                  <a:pt x="386" y="61"/>
                </a:cubicBezTo>
                <a:cubicBezTo>
                  <a:pt x="387" y="64"/>
                  <a:pt x="388" y="66"/>
                  <a:pt x="389" y="68"/>
                </a:cubicBezTo>
                <a:lnTo>
                  <a:pt x="391" y="73"/>
                </a:lnTo>
                <a:lnTo>
                  <a:pt x="394" y="69"/>
                </a:lnTo>
                <a:cubicBezTo>
                  <a:pt x="395" y="67"/>
                  <a:pt x="397" y="65"/>
                  <a:pt x="399" y="62"/>
                </a:cubicBezTo>
                <a:cubicBezTo>
                  <a:pt x="401" y="60"/>
                  <a:pt x="404" y="56"/>
                  <a:pt x="407" y="52"/>
                </a:cubicBezTo>
                <a:cubicBezTo>
                  <a:pt x="411" y="48"/>
                  <a:pt x="415" y="44"/>
                  <a:pt x="419" y="40"/>
                </a:cubicBezTo>
                <a:cubicBezTo>
                  <a:pt x="423" y="37"/>
                  <a:pt x="428" y="33"/>
                  <a:pt x="432" y="29"/>
                </a:cubicBezTo>
                <a:cubicBezTo>
                  <a:pt x="437" y="25"/>
                  <a:pt x="443" y="21"/>
                  <a:pt x="451" y="18"/>
                </a:cubicBezTo>
                <a:cubicBezTo>
                  <a:pt x="458" y="15"/>
                  <a:pt x="465" y="12"/>
                  <a:pt x="471" y="9"/>
                </a:cubicBezTo>
                <a:cubicBezTo>
                  <a:pt x="478" y="6"/>
                  <a:pt x="486" y="4"/>
                  <a:pt x="495" y="3"/>
                </a:cubicBezTo>
                <a:cubicBezTo>
                  <a:pt x="504" y="1"/>
                  <a:pt x="513" y="0"/>
                  <a:pt x="523" y="0"/>
                </a:cubicBezTo>
                <a:cubicBezTo>
                  <a:pt x="599" y="0"/>
                  <a:pt x="640" y="34"/>
                  <a:pt x="646" y="103"/>
                </a:cubicBezTo>
                <a:cubicBezTo>
                  <a:pt x="647" y="107"/>
                  <a:pt x="647" y="149"/>
                  <a:pt x="647" y="228"/>
                </a:cubicBezTo>
                <a:lnTo>
                  <a:pt x="647" y="306"/>
                </a:lnTo>
                <a:cubicBezTo>
                  <a:pt x="647" y="329"/>
                  <a:pt x="648" y="342"/>
                  <a:pt x="649" y="347"/>
                </a:cubicBezTo>
                <a:cubicBezTo>
                  <a:pt x="650" y="351"/>
                  <a:pt x="654" y="354"/>
                  <a:pt x="659" y="356"/>
                </a:cubicBezTo>
                <a:cubicBezTo>
                  <a:pt x="672" y="357"/>
                  <a:pt x="686" y="358"/>
                  <a:pt x="703" y="358"/>
                </a:cubicBezTo>
                <a:lnTo>
                  <a:pt x="718" y="358"/>
                </a:lnTo>
                <a:lnTo>
                  <a:pt x="718" y="400"/>
                </a:lnTo>
                <a:lnTo>
                  <a:pt x="710" y="400"/>
                </a:lnTo>
                <a:lnTo>
                  <a:pt x="690" y="399"/>
                </a:lnTo>
                <a:cubicBezTo>
                  <a:pt x="675" y="398"/>
                  <a:pt x="660" y="398"/>
                  <a:pt x="644" y="398"/>
                </a:cubicBezTo>
                <a:cubicBezTo>
                  <a:pt x="627" y="398"/>
                  <a:pt x="616" y="398"/>
                  <a:pt x="609" y="397"/>
                </a:cubicBezTo>
                <a:cubicBezTo>
                  <a:pt x="547" y="397"/>
                  <a:pt x="514" y="398"/>
                  <a:pt x="508" y="400"/>
                </a:cubicBezTo>
                <a:lnTo>
                  <a:pt x="501" y="400"/>
                </a:lnTo>
                <a:lnTo>
                  <a:pt x="501" y="358"/>
                </a:lnTo>
                <a:lnTo>
                  <a:pt x="516" y="358"/>
                </a:lnTo>
                <a:cubicBezTo>
                  <a:pt x="552" y="358"/>
                  <a:pt x="571" y="353"/>
                  <a:pt x="571" y="344"/>
                </a:cubicBezTo>
                <a:cubicBezTo>
                  <a:pt x="571" y="343"/>
                  <a:pt x="571" y="301"/>
                  <a:pt x="571" y="219"/>
                </a:cubicBezTo>
                <a:cubicBezTo>
                  <a:pt x="571" y="138"/>
                  <a:pt x="570" y="94"/>
                  <a:pt x="570" y="89"/>
                </a:cubicBezTo>
                <a:cubicBezTo>
                  <a:pt x="566" y="72"/>
                  <a:pt x="560" y="60"/>
                  <a:pt x="552" y="51"/>
                </a:cubicBezTo>
                <a:cubicBezTo>
                  <a:pt x="543" y="43"/>
                  <a:pt x="536" y="38"/>
                  <a:pt x="530" y="36"/>
                </a:cubicBezTo>
                <a:cubicBezTo>
                  <a:pt x="524" y="34"/>
                  <a:pt x="516" y="34"/>
                  <a:pt x="506" y="34"/>
                </a:cubicBezTo>
                <a:cubicBezTo>
                  <a:pt x="479" y="34"/>
                  <a:pt x="456" y="44"/>
                  <a:pt x="435" y="65"/>
                </a:cubicBezTo>
                <a:cubicBezTo>
                  <a:pt x="419" y="81"/>
                  <a:pt x="409" y="98"/>
                  <a:pt x="404" y="115"/>
                </a:cubicBezTo>
                <a:cubicBezTo>
                  <a:pt x="400" y="132"/>
                  <a:pt x="398" y="157"/>
                  <a:pt x="397" y="190"/>
                </a:cubicBezTo>
                <a:lnTo>
                  <a:pt x="397" y="248"/>
                </a:lnTo>
                <a:lnTo>
                  <a:pt x="397" y="302"/>
                </a:lnTo>
                <a:cubicBezTo>
                  <a:pt x="397" y="320"/>
                  <a:pt x="398" y="332"/>
                  <a:pt x="398" y="338"/>
                </a:cubicBezTo>
                <a:cubicBezTo>
                  <a:pt x="399" y="344"/>
                  <a:pt x="400" y="348"/>
                  <a:pt x="401" y="350"/>
                </a:cubicBezTo>
                <a:cubicBezTo>
                  <a:pt x="402" y="352"/>
                  <a:pt x="405" y="354"/>
                  <a:pt x="409" y="356"/>
                </a:cubicBezTo>
                <a:cubicBezTo>
                  <a:pt x="422" y="357"/>
                  <a:pt x="436" y="358"/>
                  <a:pt x="453" y="358"/>
                </a:cubicBezTo>
                <a:lnTo>
                  <a:pt x="468" y="358"/>
                </a:lnTo>
                <a:lnTo>
                  <a:pt x="468" y="400"/>
                </a:lnTo>
                <a:lnTo>
                  <a:pt x="460" y="400"/>
                </a:lnTo>
                <a:lnTo>
                  <a:pt x="439" y="399"/>
                </a:lnTo>
                <a:cubicBezTo>
                  <a:pt x="425" y="398"/>
                  <a:pt x="410" y="398"/>
                  <a:pt x="394" y="398"/>
                </a:cubicBezTo>
                <a:cubicBezTo>
                  <a:pt x="377" y="398"/>
                  <a:pt x="366" y="398"/>
                  <a:pt x="359" y="397"/>
                </a:cubicBezTo>
                <a:cubicBezTo>
                  <a:pt x="297" y="397"/>
                  <a:pt x="264" y="398"/>
                  <a:pt x="258" y="400"/>
                </a:cubicBezTo>
                <a:lnTo>
                  <a:pt x="251" y="400"/>
                </a:lnTo>
                <a:lnTo>
                  <a:pt x="251" y="358"/>
                </a:lnTo>
                <a:lnTo>
                  <a:pt x="265" y="358"/>
                </a:lnTo>
                <a:cubicBezTo>
                  <a:pt x="302" y="358"/>
                  <a:pt x="321" y="353"/>
                  <a:pt x="321" y="344"/>
                </a:cubicBezTo>
                <a:cubicBezTo>
                  <a:pt x="321" y="343"/>
                  <a:pt x="321" y="301"/>
                  <a:pt x="321" y="219"/>
                </a:cubicBezTo>
                <a:cubicBezTo>
                  <a:pt x="321" y="138"/>
                  <a:pt x="320" y="94"/>
                  <a:pt x="320" y="89"/>
                </a:cubicBezTo>
                <a:cubicBezTo>
                  <a:pt x="316" y="72"/>
                  <a:pt x="310" y="60"/>
                  <a:pt x="302" y="51"/>
                </a:cubicBezTo>
                <a:cubicBezTo>
                  <a:pt x="293" y="43"/>
                  <a:pt x="286" y="38"/>
                  <a:pt x="280" y="36"/>
                </a:cubicBezTo>
                <a:cubicBezTo>
                  <a:pt x="274" y="34"/>
                  <a:pt x="266" y="34"/>
                  <a:pt x="256" y="34"/>
                </a:cubicBezTo>
                <a:cubicBezTo>
                  <a:pt x="229" y="34"/>
                  <a:pt x="206" y="44"/>
                  <a:pt x="184" y="65"/>
                </a:cubicBezTo>
                <a:cubicBezTo>
                  <a:pt x="168" y="81"/>
                  <a:pt x="158" y="98"/>
                  <a:pt x="153" y="115"/>
                </a:cubicBezTo>
                <a:cubicBezTo>
                  <a:pt x="149" y="132"/>
                  <a:pt x="147" y="157"/>
                  <a:pt x="146" y="190"/>
                </a:cubicBezTo>
                <a:lnTo>
                  <a:pt x="146" y="248"/>
                </a:lnTo>
                <a:lnTo>
                  <a:pt x="146" y="302"/>
                </a:lnTo>
                <a:cubicBezTo>
                  <a:pt x="146" y="320"/>
                  <a:pt x="147" y="332"/>
                  <a:pt x="147" y="338"/>
                </a:cubicBezTo>
                <a:cubicBezTo>
                  <a:pt x="148" y="344"/>
                  <a:pt x="149" y="348"/>
                  <a:pt x="150" y="350"/>
                </a:cubicBezTo>
                <a:cubicBezTo>
                  <a:pt x="151" y="352"/>
                  <a:pt x="154" y="354"/>
                  <a:pt x="158" y="356"/>
                </a:cubicBezTo>
                <a:cubicBezTo>
                  <a:pt x="171" y="357"/>
                  <a:pt x="185" y="358"/>
                  <a:pt x="203" y="358"/>
                </a:cubicBezTo>
                <a:lnTo>
                  <a:pt x="218" y="358"/>
                </a:lnTo>
                <a:lnTo>
                  <a:pt x="218" y="400"/>
                </a:lnTo>
                <a:lnTo>
                  <a:pt x="210" y="400"/>
                </a:lnTo>
                <a:lnTo>
                  <a:pt x="189" y="399"/>
                </a:lnTo>
                <a:cubicBezTo>
                  <a:pt x="174" y="398"/>
                  <a:pt x="159" y="398"/>
                  <a:pt x="143" y="398"/>
                </a:cubicBezTo>
                <a:cubicBezTo>
                  <a:pt x="126" y="398"/>
                  <a:pt x="115" y="398"/>
                  <a:pt x="108" y="397"/>
                </a:cubicBezTo>
                <a:cubicBezTo>
                  <a:pt x="46" y="397"/>
                  <a:pt x="13" y="398"/>
                  <a:pt x="7" y="400"/>
                </a:cubicBezTo>
                <a:lnTo>
                  <a:pt x="0" y="400"/>
                </a:lnTo>
                <a:lnTo>
                  <a:pt x="0" y="358"/>
                </a:lnTo>
                <a:lnTo>
                  <a:pt x="14" y="35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3" name="Freeform 152"/>
          <p:cNvSpPr/>
          <p:nvPr/>
        </p:nvSpPr>
        <p:spPr>
          <a:xfrm>
            <a:off x="6518160" y="4774320"/>
            <a:ext cx="149400" cy="149760"/>
          </a:xfrm>
          <a:custGeom>
            <a:avLst/>
            <a:gdLst/>
            <a:ahLst/>
            <a:cxnLst/>
            <a:rect l="0" t="0" r="r" b="b"/>
            <a:pathLst>
              <a:path w="415" h="416">
                <a:moveTo>
                  <a:pt x="93" y="130"/>
                </a:moveTo>
                <a:cubicBezTo>
                  <a:pt x="93" y="130"/>
                  <a:pt x="86" y="130"/>
                  <a:pt x="73" y="130"/>
                </a:cubicBezTo>
                <a:cubicBezTo>
                  <a:pt x="60" y="130"/>
                  <a:pt x="49" y="125"/>
                  <a:pt x="40" y="116"/>
                </a:cubicBezTo>
                <a:cubicBezTo>
                  <a:pt x="31" y="107"/>
                  <a:pt x="26" y="95"/>
                  <a:pt x="26" y="81"/>
                </a:cubicBezTo>
                <a:cubicBezTo>
                  <a:pt x="26" y="60"/>
                  <a:pt x="36" y="41"/>
                  <a:pt x="57" y="25"/>
                </a:cubicBezTo>
                <a:cubicBezTo>
                  <a:pt x="77" y="9"/>
                  <a:pt x="114" y="0"/>
                  <a:pt x="166" y="0"/>
                </a:cubicBezTo>
                <a:cubicBezTo>
                  <a:pt x="210" y="0"/>
                  <a:pt x="246" y="10"/>
                  <a:pt x="273" y="29"/>
                </a:cubicBezTo>
                <a:cubicBezTo>
                  <a:pt x="300" y="49"/>
                  <a:pt x="319" y="71"/>
                  <a:pt x="328" y="98"/>
                </a:cubicBezTo>
                <a:cubicBezTo>
                  <a:pt x="331" y="106"/>
                  <a:pt x="332" y="116"/>
                  <a:pt x="332" y="126"/>
                </a:cubicBezTo>
                <a:cubicBezTo>
                  <a:pt x="332" y="136"/>
                  <a:pt x="333" y="171"/>
                  <a:pt x="333" y="231"/>
                </a:cubicBezTo>
                <a:lnTo>
                  <a:pt x="333" y="294"/>
                </a:lnTo>
                <a:cubicBezTo>
                  <a:pt x="333" y="323"/>
                  <a:pt x="335" y="343"/>
                  <a:pt x="338" y="353"/>
                </a:cubicBezTo>
                <a:cubicBezTo>
                  <a:pt x="341" y="364"/>
                  <a:pt x="347" y="370"/>
                  <a:pt x="357" y="370"/>
                </a:cubicBezTo>
                <a:cubicBezTo>
                  <a:pt x="366" y="370"/>
                  <a:pt x="372" y="365"/>
                  <a:pt x="375" y="355"/>
                </a:cubicBezTo>
                <a:cubicBezTo>
                  <a:pt x="378" y="346"/>
                  <a:pt x="379" y="330"/>
                  <a:pt x="379" y="307"/>
                </a:cubicBezTo>
                <a:lnTo>
                  <a:pt x="379" y="275"/>
                </a:lnTo>
                <a:lnTo>
                  <a:pt x="415" y="275"/>
                </a:lnTo>
                <a:lnTo>
                  <a:pt x="415" y="310"/>
                </a:lnTo>
                <a:cubicBezTo>
                  <a:pt x="415" y="334"/>
                  <a:pt x="414" y="348"/>
                  <a:pt x="413" y="353"/>
                </a:cubicBezTo>
                <a:cubicBezTo>
                  <a:pt x="407" y="371"/>
                  <a:pt x="397" y="385"/>
                  <a:pt x="381" y="395"/>
                </a:cubicBezTo>
                <a:cubicBezTo>
                  <a:pt x="365" y="405"/>
                  <a:pt x="349" y="411"/>
                  <a:pt x="331" y="411"/>
                </a:cubicBezTo>
                <a:cubicBezTo>
                  <a:pt x="313" y="412"/>
                  <a:pt x="299" y="406"/>
                  <a:pt x="288" y="395"/>
                </a:cubicBezTo>
                <a:cubicBezTo>
                  <a:pt x="277" y="384"/>
                  <a:pt x="270" y="371"/>
                  <a:pt x="266" y="357"/>
                </a:cubicBezTo>
                <a:lnTo>
                  <a:pt x="266" y="353"/>
                </a:lnTo>
                <a:lnTo>
                  <a:pt x="265" y="356"/>
                </a:lnTo>
                <a:cubicBezTo>
                  <a:pt x="263" y="358"/>
                  <a:pt x="262" y="360"/>
                  <a:pt x="260" y="362"/>
                </a:cubicBezTo>
                <a:cubicBezTo>
                  <a:pt x="258" y="363"/>
                  <a:pt x="256" y="366"/>
                  <a:pt x="253" y="370"/>
                </a:cubicBezTo>
                <a:cubicBezTo>
                  <a:pt x="250" y="373"/>
                  <a:pt x="246" y="377"/>
                  <a:pt x="242" y="380"/>
                </a:cubicBezTo>
                <a:cubicBezTo>
                  <a:pt x="238" y="383"/>
                  <a:pt x="233" y="386"/>
                  <a:pt x="228" y="390"/>
                </a:cubicBezTo>
                <a:cubicBezTo>
                  <a:pt x="224" y="395"/>
                  <a:pt x="218" y="398"/>
                  <a:pt x="212" y="400"/>
                </a:cubicBezTo>
                <a:cubicBezTo>
                  <a:pt x="206" y="403"/>
                  <a:pt x="200" y="405"/>
                  <a:pt x="192" y="408"/>
                </a:cubicBezTo>
                <a:cubicBezTo>
                  <a:pt x="185" y="410"/>
                  <a:pt x="177" y="412"/>
                  <a:pt x="169" y="413"/>
                </a:cubicBezTo>
                <a:cubicBezTo>
                  <a:pt x="160" y="414"/>
                  <a:pt x="151" y="415"/>
                  <a:pt x="141" y="416"/>
                </a:cubicBezTo>
                <a:cubicBezTo>
                  <a:pt x="105" y="416"/>
                  <a:pt x="72" y="406"/>
                  <a:pt x="43" y="388"/>
                </a:cubicBezTo>
                <a:cubicBezTo>
                  <a:pt x="14" y="369"/>
                  <a:pt x="0" y="343"/>
                  <a:pt x="0" y="309"/>
                </a:cubicBezTo>
                <a:cubicBezTo>
                  <a:pt x="0" y="297"/>
                  <a:pt x="2" y="285"/>
                  <a:pt x="6" y="273"/>
                </a:cubicBezTo>
                <a:cubicBezTo>
                  <a:pt x="11" y="262"/>
                  <a:pt x="19" y="249"/>
                  <a:pt x="31" y="236"/>
                </a:cubicBezTo>
                <a:cubicBezTo>
                  <a:pt x="43" y="223"/>
                  <a:pt x="57" y="212"/>
                  <a:pt x="74" y="203"/>
                </a:cubicBezTo>
                <a:cubicBezTo>
                  <a:pt x="91" y="194"/>
                  <a:pt x="114" y="184"/>
                  <a:pt x="144" y="176"/>
                </a:cubicBezTo>
                <a:cubicBezTo>
                  <a:pt x="175" y="169"/>
                  <a:pt x="208" y="164"/>
                  <a:pt x="244" y="163"/>
                </a:cubicBezTo>
                <a:lnTo>
                  <a:pt x="256" y="163"/>
                </a:lnTo>
                <a:lnTo>
                  <a:pt x="256" y="143"/>
                </a:lnTo>
                <a:cubicBezTo>
                  <a:pt x="256" y="123"/>
                  <a:pt x="255" y="108"/>
                  <a:pt x="251" y="98"/>
                </a:cubicBezTo>
                <a:cubicBezTo>
                  <a:pt x="238" y="55"/>
                  <a:pt x="209" y="34"/>
                  <a:pt x="163" y="34"/>
                </a:cubicBezTo>
                <a:cubicBezTo>
                  <a:pt x="153" y="34"/>
                  <a:pt x="142" y="34"/>
                  <a:pt x="133" y="35"/>
                </a:cubicBezTo>
                <a:cubicBezTo>
                  <a:pt x="123" y="35"/>
                  <a:pt x="116" y="37"/>
                  <a:pt x="110" y="38"/>
                </a:cubicBezTo>
                <a:cubicBezTo>
                  <a:pt x="105" y="40"/>
                  <a:pt x="102" y="41"/>
                  <a:pt x="103" y="41"/>
                </a:cubicBezTo>
                <a:cubicBezTo>
                  <a:pt x="116" y="50"/>
                  <a:pt x="123" y="63"/>
                  <a:pt x="123" y="81"/>
                </a:cubicBezTo>
                <a:cubicBezTo>
                  <a:pt x="123" y="96"/>
                  <a:pt x="118" y="108"/>
                  <a:pt x="108" y="116"/>
                </a:cubicBezTo>
                <a:lnTo>
                  <a:pt x="93" y="130"/>
                </a:lnTo>
                <a:moveTo>
                  <a:pt x="83" y="310"/>
                </a:moveTo>
                <a:cubicBezTo>
                  <a:pt x="83" y="329"/>
                  <a:pt x="90" y="345"/>
                  <a:pt x="105" y="360"/>
                </a:cubicBezTo>
                <a:cubicBezTo>
                  <a:pt x="119" y="374"/>
                  <a:pt x="137" y="382"/>
                  <a:pt x="158" y="382"/>
                </a:cubicBezTo>
                <a:cubicBezTo>
                  <a:pt x="181" y="382"/>
                  <a:pt x="201" y="375"/>
                  <a:pt x="218" y="362"/>
                </a:cubicBezTo>
                <a:cubicBezTo>
                  <a:pt x="236" y="348"/>
                  <a:pt x="248" y="330"/>
                  <a:pt x="254" y="307"/>
                </a:cubicBezTo>
                <a:cubicBezTo>
                  <a:pt x="255" y="303"/>
                  <a:pt x="256" y="283"/>
                  <a:pt x="256" y="248"/>
                </a:cubicBezTo>
                <a:cubicBezTo>
                  <a:pt x="256" y="213"/>
                  <a:pt x="256" y="196"/>
                  <a:pt x="255" y="196"/>
                </a:cubicBezTo>
                <a:cubicBezTo>
                  <a:pt x="251" y="196"/>
                  <a:pt x="244" y="196"/>
                  <a:pt x="237" y="196"/>
                </a:cubicBezTo>
                <a:cubicBezTo>
                  <a:pt x="229" y="197"/>
                  <a:pt x="215" y="200"/>
                  <a:pt x="196" y="205"/>
                </a:cubicBezTo>
                <a:cubicBezTo>
                  <a:pt x="177" y="209"/>
                  <a:pt x="159" y="215"/>
                  <a:pt x="144" y="223"/>
                </a:cubicBezTo>
                <a:cubicBezTo>
                  <a:pt x="128" y="230"/>
                  <a:pt x="114" y="241"/>
                  <a:pt x="102" y="256"/>
                </a:cubicBezTo>
                <a:cubicBezTo>
                  <a:pt x="90" y="271"/>
                  <a:pt x="84" y="289"/>
                  <a:pt x="83" y="31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4" name="Freeform 153"/>
          <p:cNvSpPr/>
          <p:nvPr/>
        </p:nvSpPr>
        <p:spPr>
          <a:xfrm>
            <a:off x="6673320" y="4780080"/>
            <a:ext cx="164160" cy="140400"/>
          </a:xfrm>
          <a:custGeom>
            <a:avLst/>
            <a:gdLst/>
            <a:ahLst/>
            <a:cxnLst/>
            <a:rect l="0" t="0" r="r" b="b"/>
            <a:pathLst>
              <a:path w="456" h="390">
                <a:moveTo>
                  <a:pt x="171" y="390"/>
                </a:moveTo>
                <a:cubicBezTo>
                  <a:pt x="164" y="388"/>
                  <a:pt x="134" y="387"/>
                  <a:pt x="82" y="387"/>
                </a:cubicBezTo>
                <a:cubicBezTo>
                  <a:pt x="36" y="387"/>
                  <a:pt x="10" y="388"/>
                  <a:pt x="5" y="390"/>
                </a:cubicBezTo>
                <a:lnTo>
                  <a:pt x="0" y="390"/>
                </a:lnTo>
                <a:lnTo>
                  <a:pt x="0" y="348"/>
                </a:lnTo>
                <a:lnTo>
                  <a:pt x="12" y="348"/>
                </a:lnTo>
                <a:cubicBezTo>
                  <a:pt x="26" y="348"/>
                  <a:pt x="39" y="346"/>
                  <a:pt x="50" y="343"/>
                </a:cubicBezTo>
                <a:cubicBezTo>
                  <a:pt x="62" y="340"/>
                  <a:pt x="70" y="337"/>
                  <a:pt x="76" y="335"/>
                </a:cubicBezTo>
                <a:cubicBezTo>
                  <a:pt x="82" y="332"/>
                  <a:pt x="90" y="327"/>
                  <a:pt x="99" y="319"/>
                </a:cubicBezTo>
                <a:cubicBezTo>
                  <a:pt x="108" y="312"/>
                  <a:pt x="113" y="306"/>
                  <a:pt x="115" y="303"/>
                </a:cubicBezTo>
                <a:cubicBezTo>
                  <a:pt x="117" y="300"/>
                  <a:pt x="123" y="292"/>
                  <a:pt x="134" y="280"/>
                </a:cubicBezTo>
                <a:cubicBezTo>
                  <a:pt x="145" y="267"/>
                  <a:pt x="151" y="259"/>
                  <a:pt x="152" y="254"/>
                </a:cubicBezTo>
                <a:lnTo>
                  <a:pt x="194" y="200"/>
                </a:lnTo>
                <a:lnTo>
                  <a:pt x="141" y="129"/>
                </a:lnTo>
                <a:cubicBezTo>
                  <a:pt x="136" y="121"/>
                  <a:pt x="130" y="113"/>
                  <a:pt x="124" y="104"/>
                </a:cubicBezTo>
                <a:cubicBezTo>
                  <a:pt x="118" y="96"/>
                  <a:pt x="113" y="90"/>
                  <a:pt x="110" y="86"/>
                </a:cubicBezTo>
                <a:cubicBezTo>
                  <a:pt x="106" y="81"/>
                  <a:pt x="103" y="77"/>
                  <a:pt x="100" y="72"/>
                </a:cubicBezTo>
                <a:cubicBezTo>
                  <a:pt x="97" y="67"/>
                  <a:pt x="94" y="64"/>
                  <a:pt x="92" y="61"/>
                </a:cubicBezTo>
                <a:cubicBezTo>
                  <a:pt x="89" y="59"/>
                  <a:pt x="87" y="57"/>
                  <a:pt x="86" y="55"/>
                </a:cubicBezTo>
                <a:cubicBezTo>
                  <a:pt x="85" y="53"/>
                  <a:pt x="83" y="51"/>
                  <a:pt x="80" y="49"/>
                </a:cubicBezTo>
                <a:cubicBezTo>
                  <a:pt x="77" y="48"/>
                  <a:pt x="75" y="47"/>
                  <a:pt x="75" y="47"/>
                </a:cubicBezTo>
                <a:cubicBezTo>
                  <a:pt x="74" y="47"/>
                  <a:pt x="72" y="46"/>
                  <a:pt x="69" y="45"/>
                </a:cubicBezTo>
                <a:cubicBezTo>
                  <a:pt x="66" y="44"/>
                  <a:pt x="64" y="43"/>
                  <a:pt x="62" y="43"/>
                </a:cubicBezTo>
                <a:cubicBezTo>
                  <a:pt x="58" y="43"/>
                  <a:pt x="47" y="43"/>
                  <a:pt x="29" y="41"/>
                </a:cubicBezTo>
                <a:lnTo>
                  <a:pt x="4" y="41"/>
                </a:lnTo>
                <a:lnTo>
                  <a:pt x="4" y="0"/>
                </a:lnTo>
                <a:lnTo>
                  <a:pt x="10" y="0"/>
                </a:lnTo>
                <a:cubicBezTo>
                  <a:pt x="32" y="1"/>
                  <a:pt x="63" y="2"/>
                  <a:pt x="103" y="2"/>
                </a:cubicBezTo>
                <a:cubicBezTo>
                  <a:pt x="159" y="2"/>
                  <a:pt x="190" y="1"/>
                  <a:pt x="196" y="0"/>
                </a:cubicBezTo>
                <a:lnTo>
                  <a:pt x="204" y="0"/>
                </a:lnTo>
                <a:lnTo>
                  <a:pt x="204" y="41"/>
                </a:lnTo>
                <a:cubicBezTo>
                  <a:pt x="182" y="44"/>
                  <a:pt x="171" y="49"/>
                  <a:pt x="171" y="56"/>
                </a:cubicBezTo>
                <a:cubicBezTo>
                  <a:pt x="171" y="57"/>
                  <a:pt x="174" y="62"/>
                  <a:pt x="180" y="70"/>
                </a:cubicBezTo>
                <a:cubicBezTo>
                  <a:pt x="186" y="79"/>
                  <a:pt x="195" y="90"/>
                  <a:pt x="205" y="104"/>
                </a:cubicBezTo>
                <a:cubicBezTo>
                  <a:pt x="216" y="119"/>
                  <a:pt x="225" y="131"/>
                  <a:pt x="232" y="141"/>
                </a:cubicBezTo>
                <a:lnTo>
                  <a:pt x="235" y="146"/>
                </a:lnTo>
                <a:lnTo>
                  <a:pt x="258" y="114"/>
                </a:lnTo>
                <a:cubicBezTo>
                  <a:pt x="277" y="90"/>
                  <a:pt x="287" y="73"/>
                  <a:pt x="287" y="66"/>
                </a:cubicBezTo>
                <a:cubicBezTo>
                  <a:pt x="287" y="62"/>
                  <a:pt x="286" y="59"/>
                  <a:pt x="285" y="56"/>
                </a:cubicBezTo>
                <a:cubicBezTo>
                  <a:pt x="284" y="53"/>
                  <a:pt x="282" y="51"/>
                  <a:pt x="280" y="49"/>
                </a:cubicBezTo>
                <a:cubicBezTo>
                  <a:pt x="279" y="48"/>
                  <a:pt x="277" y="47"/>
                  <a:pt x="276" y="46"/>
                </a:cubicBezTo>
                <a:cubicBezTo>
                  <a:pt x="275" y="45"/>
                  <a:pt x="273" y="43"/>
                  <a:pt x="270" y="42"/>
                </a:cubicBezTo>
                <a:lnTo>
                  <a:pt x="267" y="41"/>
                </a:lnTo>
                <a:lnTo>
                  <a:pt x="262" y="41"/>
                </a:lnTo>
                <a:lnTo>
                  <a:pt x="262" y="0"/>
                </a:lnTo>
                <a:lnTo>
                  <a:pt x="269" y="0"/>
                </a:lnTo>
                <a:cubicBezTo>
                  <a:pt x="278" y="2"/>
                  <a:pt x="307" y="2"/>
                  <a:pt x="359" y="2"/>
                </a:cubicBezTo>
                <a:cubicBezTo>
                  <a:pt x="407" y="2"/>
                  <a:pt x="432" y="2"/>
                  <a:pt x="436" y="0"/>
                </a:cubicBezTo>
                <a:lnTo>
                  <a:pt x="441" y="0"/>
                </a:lnTo>
                <a:lnTo>
                  <a:pt x="441" y="41"/>
                </a:lnTo>
                <a:lnTo>
                  <a:pt x="435" y="41"/>
                </a:lnTo>
                <a:cubicBezTo>
                  <a:pt x="405" y="41"/>
                  <a:pt x="381" y="46"/>
                  <a:pt x="362" y="57"/>
                </a:cubicBezTo>
                <a:cubicBezTo>
                  <a:pt x="351" y="61"/>
                  <a:pt x="340" y="70"/>
                  <a:pt x="330" y="81"/>
                </a:cubicBezTo>
                <a:cubicBezTo>
                  <a:pt x="320" y="92"/>
                  <a:pt x="300" y="118"/>
                  <a:pt x="271" y="158"/>
                </a:cubicBezTo>
                <a:lnTo>
                  <a:pt x="257" y="177"/>
                </a:lnTo>
                <a:lnTo>
                  <a:pt x="313" y="254"/>
                </a:lnTo>
                <a:cubicBezTo>
                  <a:pt x="354" y="308"/>
                  <a:pt x="375" y="336"/>
                  <a:pt x="378" y="338"/>
                </a:cubicBezTo>
                <a:cubicBezTo>
                  <a:pt x="381" y="341"/>
                  <a:pt x="386" y="343"/>
                  <a:pt x="393" y="345"/>
                </a:cubicBezTo>
                <a:cubicBezTo>
                  <a:pt x="404" y="347"/>
                  <a:pt x="420" y="348"/>
                  <a:pt x="441" y="348"/>
                </a:cubicBezTo>
                <a:lnTo>
                  <a:pt x="456" y="348"/>
                </a:lnTo>
                <a:lnTo>
                  <a:pt x="456" y="390"/>
                </a:lnTo>
                <a:lnTo>
                  <a:pt x="451" y="390"/>
                </a:lnTo>
                <a:lnTo>
                  <a:pt x="444" y="390"/>
                </a:lnTo>
                <a:cubicBezTo>
                  <a:pt x="439" y="389"/>
                  <a:pt x="433" y="389"/>
                  <a:pt x="426" y="389"/>
                </a:cubicBezTo>
                <a:cubicBezTo>
                  <a:pt x="419" y="389"/>
                  <a:pt x="411" y="389"/>
                  <a:pt x="403" y="388"/>
                </a:cubicBezTo>
                <a:cubicBezTo>
                  <a:pt x="395" y="387"/>
                  <a:pt x="388" y="387"/>
                  <a:pt x="381" y="388"/>
                </a:cubicBezTo>
                <a:cubicBezTo>
                  <a:pt x="373" y="389"/>
                  <a:pt x="368" y="388"/>
                  <a:pt x="364" y="387"/>
                </a:cubicBezTo>
                <a:cubicBezTo>
                  <a:pt x="358" y="387"/>
                  <a:pt x="347" y="387"/>
                  <a:pt x="330" y="387"/>
                </a:cubicBezTo>
                <a:cubicBezTo>
                  <a:pt x="314" y="387"/>
                  <a:pt x="299" y="388"/>
                  <a:pt x="285" y="389"/>
                </a:cubicBezTo>
                <a:lnTo>
                  <a:pt x="264" y="390"/>
                </a:lnTo>
                <a:lnTo>
                  <a:pt x="256" y="390"/>
                </a:lnTo>
                <a:lnTo>
                  <a:pt x="256" y="348"/>
                </a:lnTo>
                <a:lnTo>
                  <a:pt x="259" y="348"/>
                </a:lnTo>
                <a:cubicBezTo>
                  <a:pt x="265" y="348"/>
                  <a:pt x="272" y="347"/>
                  <a:pt x="279" y="344"/>
                </a:cubicBezTo>
                <a:cubicBezTo>
                  <a:pt x="285" y="341"/>
                  <a:pt x="288" y="337"/>
                  <a:pt x="288" y="333"/>
                </a:cubicBezTo>
                <a:cubicBezTo>
                  <a:pt x="288" y="332"/>
                  <a:pt x="276" y="315"/>
                  <a:pt x="252" y="282"/>
                </a:cubicBezTo>
                <a:lnTo>
                  <a:pt x="215" y="232"/>
                </a:lnTo>
                <a:cubicBezTo>
                  <a:pt x="215" y="232"/>
                  <a:pt x="205" y="245"/>
                  <a:pt x="187" y="270"/>
                </a:cubicBezTo>
                <a:cubicBezTo>
                  <a:pt x="169" y="294"/>
                  <a:pt x="159" y="308"/>
                  <a:pt x="157" y="310"/>
                </a:cubicBezTo>
                <a:cubicBezTo>
                  <a:pt x="154" y="313"/>
                  <a:pt x="153" y="318"/>
                  <a:pt x="153" y="323"/>
                </a:cubicBezTo>
                <a:cubicBezTo>
                  <a:pt x="153" y="330"/>
                  <a:pt x="155" y="335"/>
                  <a:pt x="159" y="340"/>
                </a:cubicBezTo>
                <a:cubicBezTo>
                  <a:pt x="164" y="345"/>
                  <a:pt x="169" y="348"/>
                  <a:pt x="176" y="348"/>
                </a:cubicBezTo>
                <a:cubicBezTo>
                  <a:pt x="177" y="348"/>
                  <a:pt x="177" y="355"/>
                  <a:pt x="177" y="369"/>
                </a:cubicBezTo>
                <a:lnTo>
                  <a:pt x="177" y="390"/>
                </a:lnTo>
                <a:lnTo>
                  <a:pt x="171" y="39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5" name="Freeform 154"/>
          <p:cNvSpPr/>
          <p:nvPr/>
        </p:nvSpPr>
        <p:spPr>
          <a:xfrm>
            <a:off x="6963120" y="4448880"/>
            <a:ext cx="160560" cy="780120"/>
          </a:xfrm>
          <a:custGeom>
            <a:avLst/>
            <a:gdLst/>
            <a:ahLst/>
            <a:cxnLst/>
            <a:rect l="0" t="0" r="r" b="b"/>
            <a:pathLst>
              <a:path w="446" h="2167">
                <a:moveTo>
                  <a:pt x="446" y="2159"/>
                </a:moveTo>
                <a:cubicBezTo>
                  <a:pt x="446" y="2161"/>
                  <a:pt x="444" y="2163"/>
                  <a:pt x="440" y="2167"/>
                </a:cubicBezTo>
                <a:lnTo>
                  <a:pt x="411" y="2167"/>
                </a:lnTo>
                <a:cubicBezTo>
                  <a:pt x="410" y="2166"/>
                  <a:pt x="402" y="2158"/>
                  <a:pt x="386" y="2143"/>
                </a:cubicBezTo>
                <a:cubicBezTo>
                  <a:pt x="370" y="2127"/>
                  <a:pt x="357" y="2115"/>
                  <a:pt x="345" y="2104"/>
                </a:cubicBezTo>
                <a:cubicBezTo>
                  <a:pt x="334" y="2093"/>
                  <a:pt x="318" y="2075"/>
                  <a:pt x="296" y="2049"/>
                </a:cubicBezTo>
                <a:cubicBezTo>
                  <a:pt x="275" y="2023"/>
                  <a:pt x="257" y="1998"/>
                  <a:pt x="241" y="1976"/>
                </a:cubicBezTo>
                <a:cubicBezTo>
                  <a:pt x="224" y="1953"/>
                  <a:pt x="205" y="1922"/>
                  <a:pt x="184" y="1884"/>
                </a:cubicBezTo>
                <a:cubicBezTo>
                  <a:pt x="162" y="1846"/>
                  <a:pt x="143" y="1809"/>
                  <a:pt x="128" y="1772"/>
                </a:cubicBezTo>
                <a:cubicBezTo>
                  <a:pt x="112" y="1734"/>
                  <a:pt x="96" y="1688"/>
                  <a:pt x="78" y="1636"/>
                </a:cubicBezTo>
                <a:cubicBezTo>
                  <a:pt x="61" y="1584"/>
                  <a:pt x="47" y="1531"/>
                  <a:pt x="37" y="1477"/>
                </a:cubicBezTo>
                <a:cubicBezTo>
                  <a:pt x="28" y="1424"/>
                  <a:pt x="19" y="1363"/>
                  <a:pt x="11" y="1294"/>
                </a:cubicBezTo>
                <a:cubicBezTo>
                  <a:pt x="3" y="1225"/>
                  <a:pt x="0" y="1155"/>
                  <a:pt x="0" y="1083"/>
                </a:cubicBezTo>
                <a:cubicBezTo>
                  <a:pt x="0" y="655"/>
                  <a:pt x="110" y="321"/>
                  <a:pt x="329" y="81"/>
                </a:cubicBezTo>
                <a:cubicBezTo>
                  <a:pt x="343" y="66"/>
                  <a:pt x="356" y="52"/>
                  <a:pt x="368" y="41"/>
                </a:cubicBezTo>
                <a:cubicBezTo>
                  <a:pt x="380" y="30"/>
                  <a:pt x="390" y="20"/>
                  <a:pt x="398" y="12"/>
                </a:cubicBezTo>
                <a:cubicBezTo>
                  <a:pt x="405" y="4"/>
                  <a:pt x="410" y="0"/>
                  <a:pt x="411" y="0"/>
                </a:cubicBezTo>
                <a:lnTo>
                  <a:pt x="440" y="0"/>
                </a:lnTo>
                <a:cubicBezTo>
                  <a:pt x="444" y="4"/>
                  <a:pt x="446" y="7"/>
                  <a:pt x="446" y="9"/>
                </a:cubicBezTo>
                <a:cubicBezTo>
                  <a:pt x="446" y="12"/>
                  <a:pt x="440" y="19"/>
                  <a:pt x="427" y="32"/>
                </a:cubicBezTo>
                <a:cubicBezTo>
                  <a:pt x="414" y="45"/>
                  <a:pt x="399" y="62"/>
                  <a:pt x="380" y="85"/>
                </a:cubicBezTo>
                <a:cubicBezTo>
                  <a:pt x="360" y="108"/>
                  <a:pt x="339" y="137"/>
                  <a:pt x="315" y="171"/>
                </a:cubicBezTo>
                <a:cubicBezTo>
                  <a:pt x="290" y="205"/>
                  <a:pt x="266" y="248"/>
                  <a:pt x="241" y="300"/>
                </a:cubicBezTo>
                <a:cubicBezTo>
                  <a:pt x="217" y="352"/>
                  <a:pt x="194" y="409"/>
                  <a:pt x="173" y="473"/>
                </a:cubicBezTo>
                <a:cubicBezTo>
                  <a:pt x="152" y="536"/>
                  <a:pt x="134" y="612"/>
                  <a:pt x="119" y="700"/>
                </a:cubicBezTo>
                <a:cubicBezTo>
                  <a:pt x="104" y="788"/>
                  <a:pt x="94" y="884"/>
                  <a:pt x="90" y="985"/>
                </a:cubicBezTo>
                <a:cubicBezTo>
                  <a:pt x="89" y="1008"/>
                  <a:pt x="88" y="1041"/>
                  <a:pt x="88" y="1084"/>
                </a:cubicBezTo>
                <a:cubicBezTo>
                  <a:pt x="88" y="1318"/>
                  <a:pt x="116" y="1522"/>
                  <a:pt x="173" y="1697"/>
                </a:cubicBezTo>
                <a:cubicBezTo>
                  <a:pt x="229" y="1874"/>
                  <a:pt x="317" y="2022"/>
                  <a:pt x="436" y="2144"/>
                </a:cubicBezTo>
                <a:cubicBezTo>
                  <a:pt x="442" y="2152"/>
                  <a:pt x="446" y="2156"/>
                  <a:pt x="446" y="215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6" name="Freeform 155"/>
          <p:cNvSpPr/>
          <p:nvPr/>
        </p:nvSpPr>
        <p:spPr>
          <a:xfrm>
            <a:off x="7226640" y="4474080"/>
            <a:ext cx="241200" cy="289440"/>
          </a:xfrm>
          <a:custGeom>
            <a:avLst/>
            <a:gdLst/>
            <a:ahLst/>
            <a:cxnLst/>
            <a:rect l="0" t="0" r="r" b="b"/>
            <a:pathLst>
              <a:path w="670" h="804">
                <a:moveTo>
                  <a:pt x="0" y="324"/>
                </a:moveTo>
                <a:cubicBezTo>
                  <a:pt x="0" y="268"/>
                  <a:pt x="10" y="219"/>
                  <a:pt x="29" y="176"/>
                </a:cubicBezTo>
                <a:cubicBezTo>
                  <a:pt x="49" y="134"/>
                  <a:pt x="75" y="100"/>
                  <a:pt x="107" y="75"/>
                </a:cubicBezTo>
                <a:cubicBezTo>
                  <a:pt x="139" y="51"/>
                  <a:pt x="173" y="32"/>
                  <a:pt x="209" y="20"/>
                </a:cubicBezTo>
                <a:cubicBezTo>
                  <a:pt x="245" y="8"/>
                  <a:pt x="282" y="1"/>
                  <a:pt x="323" y="0"/>
                </a:cubicBezTo>
                <a:cubicBezTo>
                  <a:pt x="352" y="0"/>
                  <a:pt x="371" y="1"/>
                  <a:pt x="378" y="1"/>
                </a:cubicBezTo>
                <a:cubicBezTo>
                  <a:pt x="462" y="11"/>
                  <a:pt x="530" y="43"/>
                  <a:pt x="584" y="98"/>
                </a:cubicBezTo>
                <a:cubicBezTo>
                  <a:pt x="637" y="153"/>
                  <a:pt x="664" y="228"/>
                  <a:pt x="664" y="324"/>
                </a:cubicBezTo>
                <a:cubicBezTo>
                  <a:pt x="664" y="374"/>
                  <a:pt x="655" y="421"/>
                  <a:pt x="637" y="464"/>
                </a:cubicBezTo>
                <a:cubicBezTo>
                  <a:pt x="608" y="528"/>
                  <a:pt x="561" y="575"/>
                  <a:pt x="495" y="606"/>
                </a:cubicBezTo>
                <a:lnTo>
                  <a:pt x="485" y="611"/>
                </a:lnTo>
                <a:cubicBezTo>
                  <a:pt x="506" y="639"/>
                  <a:pt x="531" y="653"/>
                  <a:pt x="559" y="653"/>
                </a:cubicBezTo>
                <a:lnTo>
                  <a:pt x="572" y="653"/>
                </a:lnTo>
                <a:cubicBezTo>
                  <a:pt x="616" y="653"/>
                  <a:pt x="638" y="645"/>
                  <a:pt x="638" y="630"/>
                </a:cubicBezTo>
                <a:cubicBezTo>
                  <a:pt x="638" y="625"/>
                  <a:pt x="639" y="622"/>
                  <a:pt x="642" y="619"/>
                </a:cubicBezTo>
                <a:cubicBezTo>
                  <a:pt x="645" y="616"/>
                  <a:pt x="649" y="614"/>
                  <a:pt x="654" y="613"/>
                </a:cubicBezTo>
                <a:cubicBezTo>
                  <a:pt x="665" y="613"/>
                  <a:pt x="670" y="621"/>
                  <a:pt x="670" y="636"/>
                </a:cubicBezTo>
                <a:lnTo>
                  <a:pt x="670" y="641"/>
                </a:lnTo>
                <a:cubicBezTo>
                  <a:pt x="669" y="672"/>
                  <a:pt x="663" y="700"/>
                  <a:pt x="652" y="725"/>
                </a:cubicBezTo>
                <a:cubicBezTo>
                  <a:pt x="641" y="751"/>
                  <a:pt x="627" y="770"/>
                  <a:pt x="609" y="784"/>
                </a:cubicBezTo>
                <a:cubicBezTo>
                  <a:pt x="599" y="791"/>
                  <a:pt x="587" y="797"/>
                  <a:pt x="573" y="802"/>
                </a:cubicBezTo>
                <a:cubicBezTo>
                  <a:pt x="567" y="803"/>
                  <a:pt x="558" y="804"/>
                  <a:pt x="547" y="804"/>
                </a:cubicBezTo>
                <a:cubicBezTo>
                  <a:pt x="527" y="804"/>
                  <a:pt x="511" y="801"/>
                  <a:pt x="497" y="794"/>
                </a:cubicBezTo>
                <a:cubicBezTo>
                  <a:pt x="483" y="787"/>
                  <a:pt x="472" y="776"/>
                  <a:pt x="463" y="760"/>
                </a:cubicBezTo>
                <a:cubicBezTo>
                  <a:pt x="454" y="743"/>
                  <a:pt x="447" y="728"/>
                  <a:pt x="442" y="714"/>
                </a:cubicBezTo>
                <a:cubicBezTo>
                  <a:pt x="437" y="701"/>
                  <a:pt x="431" y="680"/>
                  <a:pt x="424" y="654"/>
                </a:cubicBezTo>
                <a:cubicBezTo>
                  <a:pt x="423" y="652"/>
                  <a:pt x="423" y="648"/>
                  <a:pt x="422" y="644"/>
                </a:cubicBezTo>
                <a:cubicBezTo>
                  <a:pt x="422" y="640"/>
                  <a:pt x="421" y="637"/>
                  <a:pt x="420" y="635"/>
                </a:cubicBezTo>
                <a:cubicBezTo>
                  <a:pt x="420" y="633"/>
                  <a:pt x="419" y="632"/>
                  <a:pt x="419" y="632"/>
                </a:cubicBezTo>
                <a:lnTo>
                  <a:pt x="406" y="634"/>
                </a:lnTo>
                <a:cubicBezTo>
                  <a:pt x="398" y="635"/>
                  <a:pt x="388" y="636"/>
                  <a:pt x="374" y="637"/>
                </a:cubicBezTo>
                <a:cubicBezTo>
                  <a:pt x="361" y="637"/>
                  <a:pt x="347" y="638"/>
                  <a:pt x="333" y="639"/>
                </a:cubicBezTo>
                <a:cubicBezTo>
                  <a:pt x="310" y="639"/>
                  <a:pt x="294" y="638"/>
                  <a:pt x="288" y="638"/>
                </a:cubicBezTo>
                <a:cubicBezTo>
                  <a:pt x="201" y="628"/>
                  <a:pt x="131" y="596"/>
                  <a:pt x="79" y="542"/>
                </a:cubicBezTo>
                <a:cubicBezTo>
                  <a:pt x="27" y="489"/>
                  <a:pt x="0" y="416"/>
                  <a:pt x="0" y="324"/>
                </a:cubicBezTo>
                <a:moveTo>
                  <a:pt x="237" y="557"/>
                </a:moveTo>
                <a:cubicBezTo>
                  <a:pt x="237" y="538"/>
                  <a:pt x="246" y="520"/>
                  <a:pt x="264" y="505"/>
                </a:cubicBezTo>
                <a:cubicBezTo>
                  <a:pt x="282" y="490"/>
                  <a:pt x="305" y="482"/>
                  <a:pt x="332" y="482"/>
                </a:cubicBezTo>
                <a:cubicBezTo>
                  <a:pt x="369" y="482"/>
                  <a:pt x="403" y="501"/>
                  <a:pt x="433" y="539"/>
                </a:cubicBezTo>
                <a:lnTo>
                  <a:pt x="443" y="552"/>
                </a:lnTo>
                <a:cubicBezTo>
                  <a:pt x="443" y="553"/>
                  <a:pt x="446" y="551"/>
                  <a:pt x="450" y="547"/>
                </a:cubicBezTo>
                <a:cubicBezTo>
                  <a:pt x="454" y="544"/>
                  <a:pt x="459" y="539"/>
                  <a:pt x="465" y="532"/>
                </a:cubicBezTo>
                <a:cubicBezTo>
                  <a:pt x="501" y="489"/>
                  <a:pt x="519" y="423"/>
                  <a:pt x="519" y="332"/>
                </a:cubicBezTo>
                <a:cubicBezTo>
                  <a:pt x="519" y="272"/>
                  <a:pt x="513" y="221"/>
                  <a:pt x="502" y="180"/>
                </a:cubicBezTo>
                <a:cubicBezTo>
                  <a:pt x="492" y="139"/>
                  <a:pt x="470" y="107"/>
                  <a:pt x="438" y="84"/>
                </a:cubicBezTo>
                <a:cubicBezTo>
                  <a:pt x="409" y="62"/>
                  <a:pt x="372" y="51"/>
                  <a:pt x="327" y="51"/>
                </a:cubicBezTo>
                <a:cubicBezTo>
                  <a:pt x="317" y="51"/>
                  <a:pt x="307" y="52"/>
                  <a:pt x="295" y="55"/>
                </a:cubicBezTo>
                <a:cubicBezTo>
                  <a:pt x="284" y="57"/>
                  <a:pt x="271" y="61"/>
                  <a:pt x="256" y="67"/>
                </a:cubicBezTo>
                <a:cubicBezTo>
                  <a:pt x="241" y="73"/>
                  <a:pt x="226" y="83"/>
                  <a:pt x="213" y="97"/>
                </a:cubicBezTo>
                <a:cubicBezTo>
                  <a:pt x="199" y="111"/>
                  <a:pt x="187" y="127"/>
                  <a:pt x="177" y="147"/>
                </a:cubicBezTo>
                <a:cubicBezTo>
                  <a:pt x="157" y="186"/>
                  <a:pt x="147" y="246"/>
                  <a:pt x="147" y="325"/>
                </a:cubicBezTo>
                <a:cubicBezTo>
                  <a:pt x="147" y="381"/>
                  <a:pt x="153" y="429"/>
                  <a:pt x="165" y="467"/>
                </a:cubicBezTo>
                <a:cubicBezTo>
                  <a:pt x="177" y="506"/>
                  <a:pt x="198" y="536"/>
                  <a:pt x="230" y="558"/>
                </a:cubicBezTo>
                <a:lnTo>
                  <a:pt x="236" y="563"/>
                </a:lnTo>
                <a:cubicBezTo>
                  <a:pt x="237" y="563"/>
                  <a:pt x="237" y="561"/>
                  <a:pt x="237" y="557"/>
                </a:cubicBezTo>
                <a:moveTo>
                  <a:pt x="400" y="577"/>
                </a:moveTo>
                <a:cubicBezTo>
                  <a:pt x="385" y="545"/>
                  <a:pt x="363" y="529"/>
                  <a:pt x="335" y="529"/>
                </a:cubicBezTo>
                <a:cubicBezTo>
                  <a:pt x="322" y="529"/>
                  <a:pt x="310" y="531"/>
                  <a:pt x="299" y="536"/>
                </a:cubicBezTo>
                <a:cubicBezTo>
                  <a:pt x="289" y="541"/>
                  <a:pt x="284" y="549"/>
                  <a:pt x="284" y="560"/>
                </a:cubicBezTo>
                <a:cubicBezTo>
                  <a:pt x="284" y="580"/>
                  <a:pt x="301" y="590"/>
                  <a:pt x="333" y="590"/>
                </a:cubicBezTo>
                <a:cubicBezTo>
                  <a:pt x="362" y="590"/>
                  <a:pt x="385" y="586"/>
                  <a:pt x="400" y="577"/>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7" name="Freeform 156"/>
          <p:cNvSpPr/>
          <p:nvPr/>
        </p:nvSpPr>
        <p:spPr>
          <a:xfrm>
            <a:off x="7499520" y="4477320"/>
            <a:ext cx="264600" cy="223560"/>
          </a:xfrm>
          <a:custGeom>
            <a:avLst/>
            <a:gdLst/>
            <a:ahLst/>
            <a:cxnLst/>
            <a:rect l="0" t="0" r="r" b="b"/>
            <a:pathLst>
              <a:path w="735" h="621">
                <a:moveTo>
                  <a:pt x="327" y="621"/>
                </a:moveTo>
                <a:cubicBezTo>
                  <a:pt x="312" y="619"/>
                  <a:pt x="260" y="618"/>
                  <a:pt x="170" y="618"/>
                </a:cubicBezTo>
                <a:cubicBezTo>
                  <a:pt x="79" y="618"/>
                  <a:pt x="25" y="619"/>
                  <a:pt x="11" y="621"/>
                </a:cubicBezTo>
                <a:lnTo>
                  <a:pt x="0" y="621"/>
                </a:lnTo>
                <a:lnTo>
                  <a:pt x="0" y="565"/>
                </a:lnTo>
                <a:lnTo>
                  <a:pt x="98" y="565"/>
                </a:lnTo>
                <a:lnTo>
                  <a:pt x="98" y="56"/>
                </a:lnTo>
                <a:lnTo>
                  <a:pt x="0" y="56"/>
                </a:lnTo>
                <a:lnTo>
                  <a:pt x="0" y="0"/>
                </a:lnTo>
                <a:lnTo>
                  <a:pt x="11" y="0"/>
                </a:lnTo>
                <a:cubicBezTo>
                  <a:pt x="25" y="2"/>
                  <a:pt x="79" y="3"/>
                  <a:pt x="170" y="3"/>
                </a:cubicBezTo>
                <a:cubicBezTo>
                  <a:pt x="260" y="3"/>
                  <a:pt x="312" y="2"/>
                  <a:pt x="327" y="0"/>
                </a:cubicBezTo>
                <a:lnTo>
                  <a:pt x="338" y="0"/>
                </a:lnTo>
                <a:lnTo>
                  <a:pt x="338" y="56"/>
                </a:lnTo>
                <a:lnTo>
                  <a:pt x="240" y="56"/>
                </a:lnTo>
                <a:lnTo>
                  <a:pt x="240" y="316"/>
                </a:lnTo>
                <a:lnTo>
                  <a:pt x="392" y="184"/>
                </a:lnTo>
                <a:lnTo>
                  <a:pt x="538" y="56"/>
                </a:lnTo>
                <a:lnTo>
                  <a:pt x="476" y="56"/>
                </a:lnTo>
                <a:lnTo>
                  <a:pt x="476" y="0"/>
                </a:lnTo>
                <a:lnTo>
                  <a:pt x="486" y="0"/>
                </a:lnTo>
                <a:cubicBezTo>
                  <a:pt x="498" y="2"/>
                  <a:pt x="544" y="3"/>
                  <a:pt x="623" y="3"/>
                </a:cubicBezTo>
                <a:cubicBezTo>
                  <a:pt x="675" y="3"/>
                  <a:pt x="705" y="2"/>
                  <a:pt x="714" y="0"/>
                </a:cubicBezTo>
                <a:lnTo>
                  <a:pt x="720" y="0"/>
                </a:lnTo>
                <a:lnTo>
                  <a:pt x="720" y="56"/>
                </a:lnTo>
                <a:lnTo>
                  <a:pt x="625" y="56"/>
                </a:lnTo>
                <a:lnTo>
                  <a:pt x="520" y="147"/>
                </a:lnTo>
                <a:cubicBezTo>
                  <a:pt x="455" y="202"/>
                  <a:pt x="420" y="233"/>
                  <a:pt x="414" y="239"/>
                </a:cubicBezTo>
                <a:cubicBezTo>
                  <a:pt x="414" y="239"/>
                  <a:pt x="414" y="240"/>
                  <a:pt x="415" y="242"/>
                </a:cubicBezTo>
                <a:cubicBezTo>
                  <a:pt x="416" y="245"/>
                  <a:pt x="421" y="252"/>
                  <a:pt x="430" y="264"/>
                </a:cubicBezTo>
                <a:cubicBezTo>
                  <a:pt x="438" y="276"/>
                  <a:pt x="450" y="291"/>
                  <a:pt x="465" y="312"/>
                </a:cubicBezTo>
                <a:cubicBezTo>
                  <a:pt x="480" y="332"/>
                  <a:pt x="502" y="363"/>
                  <a:pt x="532" y="403"/>
                </a:cubicBezTo>
                <a:lnTo>
                  <a:pt x="651" y="564"/>
                </a:lnTo>
                <a:lnTo>
                  <a:pt x="692" y="565"/>
                </a:lnTo>
                <a:lnTo>
                  <a:pt x="735" y="565"/>
                </a:lnTo>
                <a:lnTo>
                  <a:pt x="735" y="621"/>
                </a:lnTo>
                <a:lnTo>
                  <a:pt x="726" y="621"/>
                </a:lnTo>
                <a:cubicBezTo>
                  <a:pt x="718" y="619"/>
                  <a:pt x="676" y="618"/>
                  <a:pt x="598" y="618"/>
                </a:cubicBezTo>
                <a:cubicBezTo>
                  <a:pt x="508" y="618"/>
                  <a:pt x="455" y="619"/>
                  <a:pt x="440" y="621"/>
                </a:cubicBezTo>
                <a:lnTo>
                  <a:pt x="429" y="621"/>
                </a:lnTo>
                <a:lnTo>
                  <a:pt x="429" y="565"/>
                </a:lnTo>
                <a:lnTo>
                  <a:pt x="461" y="565"/>
                </a:lnTo>
                <a:cubicBezTo>
                  <a:pt x="482" y="565"/>
                  <a:pt x="493" y="564"/>
                  <a:pt x="493" y="564"/>
                </a:cubicBezTo>
                <a:cubicBezTo>
                  <a:pt x="492" y="563"/>
                  <a:pt x="463" y="523"/>
                  <a:pt x="404" y="444"/>
                </a:cubicBezTo>
                <a:cubicBezTo>
                  <a:pt x="346" y="365"/>
                  <a:pt x="316" y="325"/>
                  <a:pt x="316" y="325"/>
                </a:cubicBezTo>
                <a:lnTo>
                  <a:pt x="240" y="390"/>
                </a:lnTo>
                <a:lnTo>
                  <a:pt x="240" y="565"/>
                </a:lnTo>
                <a:lnTo>
                  <a:pt x="338" y="565"/>
                </a:lnTo>
                <a:lnTo>
                  <a:pt x="338" y="621"/>
                </a:lnTo>
                <a:lnTo>
                  <a:pt x="327" y="62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8" name="Freeform 157"/>
          <p:cNvSpPr/>
          <p:nvPr/>
        </p:nvSpPr>
        <p:spPr>
          <a:xfrm>
            <a:off x="7803000" y="4429080"/>
            <a:ext cx="153720" cy="153720"/>
          </a:xfrm>
          <a:custGeom>
            <a:avLst/>
            <a:gdLst/>
            <a:ahLst/>
            <a:cxnLst/>
            <a:rect l="0" t="0" r="r" b="b"/>
            <a:pathLst>
              <a:path w="427" h="427">
                <a:moveTo>
                  <a:pt x="0" y="16"/>
                </a:moveTo>
                <a:cubicBezTo>
                  <a:pt x="0" y="16"/>
                  <a:pt x="0" y="15"/>
                  <a:pt x="0" y="12"/>
                </a:cubicBezTo>
                <a:cubicBezTo>
                  <a:pt x="0" y="10"/>
                  <a:pt x="1" y="8"/>
                  <a:pt x="2" y="5"/>
                </a:cubicBezTo>
                <a:cubicBezTo>
                  <a:pt x="4" y="3"/>
                  <a:pt x="6" y="2"/>
                  <a:pt x="7" y="1"/>
                </a:cubicBezTo>
                <a:cubicBezTo>
                  <a:pt x="8" y="0"/>
                  <a:pt x="9" y="0"/>
                  <a:pt x="10" y="0"/>
                </a:cubicBezTo>
                <a:lnTo>
                  <a:pt x="418" y="0"/>
                </a:lnTo>
                <a:cubicBezTo>
                  <a:pt x="424" y="3"/>
                  <a:pt x="427" y="7"/>
                  <a:pt x="427" y="12"/>
                </a:cubicBezTo>
                <a:cubicBezTo>
                  <a:pt x="427" y="18"/>
                  <a:pt x="424" y="22"/>
                  <a:pt x="418" y="25"/>
                </a:cubicBezTo>
                <a:lnTo>
                  <a:pt x="226" y="25"/>
                </a:lnTo>
                <a:lnTo>
                  <a:pt x="226" y="417"/>
                </a:lnTo>
                <a:cubicBezTo>
                  <a:pt x="223" y="423"/>
                  <a:pt x="219" y="426"/>
                  <a:pt x="214" y="427"/>
                </a:cubicBezTo>
                <a:cubicBezTo>
                  <a:pt x="213" y="427"/>
                  <a:pt x="211" y="427"/>
                  <a:pt x="210" y="426"/>
                </a:cubicBezTo>
                <a:cubicBezTo>
                  <a:pt x="208" y="426"/>
                  <a:pt x="207" y="425"/>
                  <a:pt x="207" y="425"/>
                </a:cubicBezTo>
                <a:cubicBezTo>
                  <a:pt x="206" y="425"/>
                  <a:pt x="205" y="424"/>
                  <a:pt x="204" y="423"/>
                </a:cubicBezTo>
                <a:cubicBezTo>
                  <a:pt x="203" y="422"/>
                  <a:pt x="203" y="422"/>
                  <a:pt x="203" y="421"/>
                </a:cubicBezTo>
                <a:cubicBezTo>
                  <a:pt x="203" y="421"/>
                  <a:pt x="202" y="420"/>
                  <a:pt x="201" y="419"/>
                </a:cubicBezTo>
                <a:cubicBezTo>
                  <a:pt x="201" y="417"/>
                  <a:pt x="200" y="417"/>
                  <a:pt x="200" y="417"/>
                </a:cubicBezTo>
                <a:lnTo>
                  <a:pt x="200" y="25"/>
                </a:lnTo>
                <a:lnTo>
                  <a:pt x="10" y="25"/>
                </a:lnTo>
                <a:cubicBezTo>
                  <a:pt x="10" y="25"/>
                  <a:pt x="9" y="25"/>
                  <a:pt x="7" y="24"/>
                </a:cubicBezTo>
                <a:cubicBezTo>
                  <a:pt x="6" y="23"/>
                  <a:pt x="4" y="22"/>
                  <a:pt x="2" y="19"/>
                </a:cubicBezTo>
                <a:lnTo>
                  <a:pt x="0" y="16"/>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59" name="Freeform 158"/>
          <p:cNvSpPr/>
          <p:nvPr/>
        </p:nvSpPr>
        <p:spPr>
          <a:xfrm>
            <a:off x="7610400" y="5000040"/>
            <a:ext cx="250560" cy="222120"/>
          </a:xfrm>
          <a:custGeom>
            <a:avLst/>
            <a:gdLst/>
            <a:ahLst/>
            <a:cxnLst/>
            <a:rect l="0" t="0" r="r" b="b"/>
            <a:pathLst>
              <a:path w="696" h="617">
                <a:moveTo>
                  <a:pt x="230" y="50"/>
                </a:moveTo>
                <a:cubicBezTo>
                  <a:pt x="230" y="45"/>
                  <a:pt x="213" y="43"/>
                  <a:pt x="179" y="41"/>
                </a:cubicBezTo>
                <a:cubicBezTo>
                  <a:pt x="165" y="41"/>
                  <a:pt x="156" y="41"/>
                  <a:pt x="152" y="41"/>
                </a:cubicBezTo>
                <a:cubicBezTo>
                  <a:pt x="148" y="40"/>
                  <a:pt x="146" y="37"/>
                  <a:pt x="146" y="32"/>
                </a:cubicBezTo>
                <a:cubicBezTo>
                  <a:pt x="146" y="28"/>
                  <a:pt x="147" y="22"/>
                  <a:pt x="149" y="14"/>
                </a:cubicBezTo>
                <a:cubicBezTo>
                  <a:pt x="152" y="7"/>
                  <a:pt x="154" y="3"/>
                  <a:pt x="156" y="1"/>
                </a:cubicBezTo>
                <a:cubicBezTo>
                  <a:pt x="157" y="0"/>
                  <a:pt x="217" y="0"/>
                  <a:pt x="335" y="0"/>
                </a:cubicBezTo>
                <a:cubicBezTo>
                  <a:pt x="436" y="0"/>
                  <a:pt x="492" y="1"/>
                  <a:pt x="504" y="1"/>
                </a:cubicBezTo>
                <a:cubicBezTo>
                  <a:pt x="516" y="1"/>
                  <a:pt x="528" y="3"/>
                  <a:pt x="540" y="6"/>
                </a:cubicBezTo>
                <a:cubicBezTo>
                  <a:pt x="583" y="16"/>
                  <a:pt x="620" y="40"/>
                  <a:pt x="650" y="78"/>
                </a:cubicBezTo>
                <a:cubicBezTo>
                  <a:pt x="680" y="115"/>
                  <a:pt x="696" y="165"/>
                  <a:pt x="696" y="227"/>
                </a:cubicBezTo>
                <a:cubicBezTo>
                  <a:pt x="696" y="321"/>
                  <a:pt x="664" y="405"/>
                  <a:pt x="600" y="480"/>
                </a:cubicBezTo>
                <a:cubicBezTo>
                  <a:pt x="535" y="555"/>
                  <a:pt x="459" y="600"/>
                  <a:pt x="372" y="615"/>
                </a:cubicBezTo>
                <a:lnTo>
                  <a:pt x="360" y="617"/>
                </a:lnTo>
                <a:lnTo>
                  <a:pt x="184" y="617"/>
                </a:lnTo>
                <a:lnTo>
                  <a:pt x="84" y="617"/>
                </a:lnTo>
                <a:lnTo>
                  <a:pt x="35" y="617"/>
                </a:lnTo>
                <a:cubicBezTo>
                  <a:pt x="21" y="617"/>
                  <a:pt x="12" y="617"/>
                  <a:pt x="7" y="616"/>
                </a:cubicBezTo>
                <a:cubicBezTo>
                  <a:pt x="3" y="614"/>
                  <a:pt x="1" y="612"/>
                  <a:pt x="0" y="607"/>
                </a:cubicBezTo>
                <a:cubicBezTo>
                  <a:pt x="0" y="606"/>
                  <a:pt x="1" y="602"/>
                  <a:pt x="3" y="595"/>
                </a:cubicBezTo>
                <a:cubicBezTo>
                  <a:pt x="5" y="584"/>
                  <a:pt x="8" y="579"/>
                  <a:pt x="10" y="578"/>
                </a:cubicBezTo>
                <a:cubicBezTo>
                  <a:pt x="13" y="576"/>
                  <a:pt x="19" y="575"/>
                  <a:pt x="31" y="575"/>
                </a:cubicBezTo>
                <a:cubicBezTo>
                  <a:pt x="47" y="575"/>
                  <a:pt x="66" y="574"/>
                  <a:pt x="86" y="572"/>
                </a:cubicBezTo>
                <a:cubicBezTo>
                  <a:pt x="94" y="570"/>
                  <a:pt x="100" y="567"/>
                  <a:pt x="103" y="561"/>
                </a:cubicBezTo>
                <a:cubicBezTo>
                  <a:pt x="105" y="559"/>
                  <a:pt x="127" y="475"/>
                  <a:pt x="168" y="310"/>
                </a:cubicBezTo>
                <a:cubicBezTo>
                  <a:pt x="210" y="146"/>
                  <a:pt x="230" y="59"/>
                  <a:pt x="230" y="50"/>
                </a:cubicBezTo>
                <a:moveTo>
                  <a:pt x="606" y="193"/>
                </a:moveTo>
                <a:cubicBezTo>
                  <a:pt x="606" y="170"/>
                  <a:pt x="603" y="150"/>
                  <a:pt x="596" y="132"/>
                </a:cubicBezTo>
                <a:cubicBezTo>
                  <a:pt x="589" y="114"/>
                  <a:pt x="582" y="99"/>
                  <a:pt x="573" y="89"/>
                </a:cubicBezTo>
                <a:cubicBezTo>
                  <a:pt x="564" y="79"/>
                  <a:pt x="552" y="70"/>
                  <a:pt x="539" y="63"/>
                </a:cubicBezTo>
                <a:cubicBezTo>
                  <a:pt x="526" y="56"/>
                  <a:pt x="514" y="51"/>
                  <a:pt x="504" y="49"/>
                </a:cubicBezTo>
                <a:cubicBezTo>
                  <a:pt x="494" y="46"/>
                  <a:pt x="483" y="44"/>
                  <a:pt x="472" y="42"/>
                </a:cubicBezTo>
                <a:cubicBezTo>
                  <a:pt x="471" y="42"/>
                  <a:pt x="467" y="42"/>
                  <a:pt x="460" y="42"/>
                </a:cubicBezTo>
                <a:cubicBezTo>
                  <a:pt x="453" y="42"/>
                  <a:pt x="444" y="42"/>
                  <a:pt x="434" y="42"/>
                </a:cubicBezTo>
                <a:cubicBezTo>
                  <a:pt x="423" y="42"/>
                  <a:pt x="413" y="42"/>
                  <a:pt x="404" y="41"/>
                </a:cubicBezTo>
                <a:lnTo>
                  <a:pt x="365" y="41"/>
                </a:lnTo>
                <a:cubicBezTo>
                  <a:pt x="338" y="41"/>
                  <a:pt x="323" y="44"/>
                  <a:pt x="320" y="50"/>
                </a:cubicBezTo>
                <a:cubicBezTo>
                  <a:pt x="319" y="53"/>
                  <a:pt x="297" y="139"/>
                  <a:pt x="254" y="310"/>
                </a:cubicBezTo>
                <a:cubicBezTo>
                  <a:pt x="211" y="481"/>
                  <a:pt x="190" y="568"/>
                  <a:pt x="190" y="569"/>
                </a:cubicBezTo>
                <a:cubicBezTo>
                  <a:pt x="190" y="572"/>
                  <a:pt x="193" y="573"/>
                  <a:pt x="200" y="573"/>
                </a:cubicBezTo>
                <a:cubicBezTo>
                  <a:pt x="206" y="573"/>
                  <a:pt x="230" y="573"/>
                  <a:pt x="269" y="574"/>
                </a:cubicBezTo>
                <a:cubicBezTo>
                  <a:pt x="272" y="574"/>
                  <a:pt x="278" y="574"/>
                  <a:pt x="286" y="574"/>
                </a:cubicBezTo>
                <a:cubicBezTo>
                  <a:pt x="295" y="574"/>
                  <a:pt x="302" y="574"/>
                  <a:pt x="308" y="575"/>
                </a:cubicBezTo>
                <a:cubicBezTo>
                  <a:pt x="384" y="575"/>
                  <a:pt x="446" y="550"/>
                  <a:pt x="496" y="501"/>
                </a:cubicBezTo>
                <a:cubicBezTo>
                  <a:pt x="518" y="479"/>
                  <a:pt x="535" y="454"/>
                  <a:pt x="549" y="425"/>
                </a:cubicBezTo>
                <a:cubicBezTo>
                  <a:pt x="563" y="396"/>
                  <a:pt x="576" y="358"/>
                  <a:pt x="588" y="310"/>
                </a:cubicBezTo>
                <a:cubicBezTo>
                  <a:pt x="600" y="263"/>
                  <a:pt x="606" y="224"/>
                  <a:pt x="606" y="19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0" name="Freeform 159"/>
          <p:cNvSpPr/>
          <p:nvPr/>
        </p:nvSpPr>
        <p:spPr>
          <a:xfrm>
            <a:off x="7345800" y="4926600"/>
            <a:ext cx="254160" cy="325440"/>
          </a:xfrm>
          <a:custGeom>
            <a:avLst/>
            <a:gdLst/>
            <a:ahLst/>
            <a:cxnLst/>
            <a:rect l="0" t="0" r="r" b="b"/>
            <a:pathLst>
              <a:path w="706" h="904">
                <a:moveTo>
                  <a:pt x="21" y="562"/>
                </a:moveTo>
                <a:cubicBezTo>
                  <a:pt x="18" y="562"/>
                  <a:pt x="13" y="560"/>
                  <a:pt x="9" y="555"/>
                </a:cubicBezTo>
                <a:cubicBezTo>
                  <a:pt x="4" y="550"/>
                  <a:pt x="1" y="546"/>
                  <a:pt x="0" y="542"/>
                </a:cubicBezTo>
                <a:cubicBezTo>
                  <a:pt x="0" y="539"/>
                  <a:pt x="9" y="530"/>
                  <a:pt x="28" y="515"/>
                </a:cubicBezTo>
                <a:cubicBezTo>
                  <a:pt x="48" y="501"/>
                  <a:pt x="67" y="486"/>
                  <a:pt x="88" y="470"/>
                </a:cubicBezTo>
                <a:cubicBezTo>
                  <a:pt x="108" y="455"/>
                  <a:pt x="120" y="446"/>
                  <a:pt x="122" y="444"/>
                </a:cubicBezTo>
                <a:cubicBezTo>
                  <a:pt x="123" y="443"/>
                  <a:pt x="125" y="442"/>
                  <a:pt x="127" y="442"/>
                </a:cubicBezTo>
                <a:lnTo>
                  <a:pt x="128" y="442"/>
                </a:lnTo>
                <a:cubicBezTo>
                  <a:pt x="131" y="442"/>
                  <a:pt x="136" y="447"/>
                  <a:pt x="140" y="458"/>
                </a:cubicBezTo>
                <a:cubicBezTo>
                  <a:pt x="145" y="468"/>
                  <a:pt x="161" y="503"/>
                  <a:pt x="189" y="563"/>
                </a:cubicBezTo>
                <a:cubicBezTo>
                  <a:pt x="200" y="589"/>
                  <a:pt x="210" y="610"/>
                  <a:pt x="217" y="626"/>
                </a:cubicBezTo>
                <a:lnTo>
                  <a:pt x="294" y="793"/>
                </a:lnTo>
                <a:cubicBezTo>
                  <a:pt x="294" y="793"/>
                  <a:pt x="326" y="728"/>
                  <a:pt x="388" y="600"/>
                </a:cubicBezTo>
                <a:cubicBezTo>
                  <a:pt x="451" y="472"/>
                  <a:pt x="513" y="343"/>
                  <a:pt x="575" y="212"/>
                </a:cubicBezTo>
                <a:cubicBezTo>
                  <a:pt x="637" y="82"/>
                  <a:pt x="669" y="16"/>
                  <a:pt x="671" y="13"/>
                </a:cubicBezTo>
                <a:cubicBezTo>
                  <a:pt x="675" y="4"/>
                  <a:pt x="681" y="0"/>
                  <a:pt x="689" y="0"/>
                </a:cubicBezTo>
                <a:cubicBezTo>
                  <a:pt x="693" y="0"/>
                  <a:pt x="697" y="2"/>
                  <a:pt x="700" y="5"/>
                </a:cubicBezTo>
                <a:cubicBezTo>
                  <a:pt x="703" y="9"/>
                  <a:pt x="705" y="13"/>
                  <a:pt x="706" y="16"/>
                </a:cubicBezTo>
                <a:lnTo>
                  <a:pt x="706" y="22"/>
                </a:lnTo>
                <a:lnTo>
                  <a:pt x="496" y="459"/>
                </a:lnTo>
                <a:lnTo>
                  <a:pt x="283" y="897"/>
                </a:lnTo>
                <a:cubicBezTo>
                  <a:pt x="281" y="901"/>
                  <a:pt x="275" y="904"/>
                  <a:pt x="266" y="904"/>
                </a:cubicBezTo>
                <a:cubicBezTo>
                  <a:pt x="260" y="904"/>
                  <a:pt x="257" y="903"/>
                  <a:pt x="255" y="901"/>
                </a:cubicBezTo>
                <a:cubicBezTo>
                  <a:pt x="254" y="900"/>
                  <a:pt x="224" y="836"/>
                  <a:pt x="166" y="709"/>
                </a:cubicBezTo>
                <a:lnTo>
                  <a:pt x="80" y="520"/>
                </a:lnTo>
                <a:lnTo>
                  <a:pt x="65" y="530"/>
                </a:lnTo>
                <a:cubicBezTo>
                  <a:pt x="56" y="537"/>
                  <a:pt x="47" y="544"/>
                  <a:pt x="37" y="552"/>
                </a:cubicBezTo>
                <a:cubicBezTo>
                  <a:pt x="28" y="559"/>
                  <a:pt x="22" y="562"/>
                  <a:pt x="21" y="562"/>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1" name="Freeform 160"/>
          <p:cNvSpPr/>
          <p:nvPr/>
        </p:nvSpPr>
        <p:spPr>
          <a:xfrm>
            <a:off x="7599600" y="4926600"/>
            <a:ext cx="269640" cy="19800"/>
          </a:xfrm>
          <a:custGeom>
            <a:avLst/>
            <a:gdLst/>
            <a:ahLst/>
            <a:cxnLst/>
            <a:rect l="0" t="0" r="r" b="b"/>
            <a:pathLst>
              <a:path w="749" h="55">
                <a:moveTo>
                  <a:pt x="0" y="0"/>
                </a:moveTo>
                <a:lnTo>
                  <a:pt x="749" y="0"/>
                </a:lnTo>
                <a:lnTo>
                  <a:pt x="749"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2" name="Freeform 161"/>
          <p:cNvSpPr/>
          <p:nvPr/>
        </p:nvSpPr>
        <p:spPr>
          <a:xfrm>
            <a:off x="7173360" y="4829040"/>
            <a:ext cx="844920" cy="19800"/>
          </a:xfrm>
          <a:custGeom>
            <a:avLst/>
            <a:gdLst/>
            <a:ahLst/>
            <a:cxnLst/>
            <a:rect l="0" t="0" r="r" b="b"/>
            <a:pathLst>
              <a:path w="2347" h="55">
                <a:moveTo>
                  <a:pt x="0" y="0"/>
                </a:moveTo>
                <a:lnTo>
                  <a:pt x="2347" y="0"/>
                </a:lnTo>
                <a:lnTo>
                  <a:pt x="2347" y="55"/>
                </a:lnTo>
                <a:lnTo>
                  <a:pt x="0" y="55"/>
                </a:lnTo>
                <a:lnTo>
                  <a:pt x="0"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3" name="Freeform 162"/>
          <p:cNvSpPr/>
          <p:nvPr/>
        </p:nvSpPr>
        <p:spPr>
          <a:xfrm>
            <a:off x="8067960" y="4448880"/>
            <a:ext cx="160200" cy="780120"/>
          </a:xfrm>
          <a:custGeom>
            <a:avLst/>
            <a:gdLst/>
            <a:ahLst/>
            <a:cxnLst/>
            <a:rect l="0" t="0" r="r" b="b"/>
            <a:pathLst>
              <a:path w="445" h="2167">
                <a:moveTo>
                  <a:pt x="0" y="11"/>
                </a:moveTo>
                <a:cubicBezTo>
                  <a:pt x="0" y="6"/>
                  <a:pt x="1" y="3"/>
                  <a:pt x="2" y="2"/>
                </a:cubicBezTo>
                <a:cubicBezTo>
                  <a:pt x="4" y="1"/>
                  <a:pt x="8" y="0"/>
                  <a:pt x="15" y="0"/>
                </a:cubicBezTo>
                <a:lnTo>
                  <a:pt x="21" y="0"/>
                </a:lnTo>
                <a:lnTo>
                  <a:pt x="34" y="0"/>
                </a:lnTo>
                <a:cubicBezTo>
                  <a:pt x="35" y="2"/>
                  <a:pt x="44" y="10"/>
                  <a:pt x="59" y="25"/>
                </a:cubicBezTo>
                <a:cubicBezTo>
                  <a:pt x="75" y="40"/>
                  <a:pt x="89" y="53"/>
                  <a:pt x="100" y="64"/>
                </a:cubicBezTo>
                <a:cubicBezTo>
                  <a:pt x="111" y="74"/>
                  <a:pt x="128" y="93"/>
                  <a:pt x="149" y="119"/>
                </a:cubicBezTo>
                <a:cubicBezTo>
                  <a:pt x="170" y="145"/>
                  <a:pt x="188" y="169"/>
                  <a:pt x="205" y="192"/>
                </a:cubicBezTo>
                <a:cubicBezTo>
                  <a:pt x="221" y="215"/>
                  <a:pt x="240" y="245"/>
                  <a:pt x="262" y="283"/>
                </a:cubicBezTo>
                <a:cubicBezTo>
                  <a:pt x="283" y="321"/>
                  <a:pt x="302" y="358"/>
                  <a:pt x="318" y="395"/>
                </a:cubicBezTo>
                <a:cubicBezTo>
                  <a:pt x="333" y="432"/>
                  <a:pt x="350" y="476"/>
                  <a:pt x="367" y="529"/>
                </a:cubicBezTo>
                <a:cubicBezTo>
                  <a:pt x="385" y="582"/>
                  <a:pt x="398" y="635"/>
                  <a:pt x="408" y="688"/>
                </a:cubicBezTo>
                <a:cubicBezTo>
                  <a:pt x="417" y="741"/>
                  <a:pt x="426" y="802"/>
                  <a:pt x="434" y="871"/>
                </a:cubicBezTo>
                <a:cubicBezTo>
                  <a:pt x="442" y="941"/>
                  <a:pt x="445" y="1011"/>
                  <a:pt x="445" y="1083"/>
                </a:cubicBezTo>
                <a:cubicBezTo>
                  <a:pt x="445" y="1153"/>
                  <a:pt x="443" y="1213"/>
                  <a:pt x="438" y="1261"/>
                </a:cubicBezTo>
                <a:cubicBezTo>
                  <a:pt x="410" y="1606"/>
                  <a:pt x="303" y="1881"/>
                  <a:pt x="116" y="2087"/>
                </a:cubicBezTo>
                <a:cubicBezTo>
                  <a:pt x="102" y="2102"/>
                  <a:pt x="89" y="2115"/>
                  <a:pt x="77" y="2126"/>
                </a:cubicBezTo>
                <a:cubicBezTo>
                  <a:pt x="65" y="2138"/>
                  <a:pt x="55" y="2147"/>
                  <a:pt x="48" y="2155"/>
                </a:cubicBezTo>
                <a:cubicBezTo>
                  <a:pt x="40" y="2163"/>
                  <a:pt x="35" y="2167"/>
                  <a:pt x="34" y="2167"/>
                </a:cubicBezTo>
                <a:lnTo>
                  <a:pt x="21" y="2167"/>
                </a:lnTo>
                <a:cubicBezTo>
                  <a:pt x="13" y="2167"/>
                  <a:pt x="7" y="2166"/>
                  <a:pt x="4" y="2165"/>
                </a:cubicBezTo>
                <a:cubicBezTo>
                  <a:pt x="2" y="2164"/>
                  <a:pt x="0" y="2161"/>
                  <a:pt x="0" y="2156"/>
                </a:cubicBezTo>
                <a:cubicBezTo>
                  <a:pt x="33" y="2124"/>
                  <a:pt x="65" y="2086"/>
                  <a:pt x="96" y="2044"/>
                </a:cubicBezTo>
                <a:cubicBezTo>
                  <a:pt x="270" y="1814"/>
                  <a:pt x="356" y="1493"/>
                  <a:pt x="356" y="1083"/>
                </a:cubicBezTo>
                <a:cubicBezTo>
                  <a:pt x="356" y="961"/>
                  <a:pt x="349" y="848"/>
                  <a:pt x="333" y="742"/>
                </a:cubicBezTo>
                <a:cubicBezTo>
                  <a:pt x="317" y="637"/>
                  <a:pt x="298" y="549"/>
                  <a:pt x="275" y="477"/>
                </a:cubicBezTo>
                <a:cubicBezTo>
                  <a:pt x="252" y="405"/>
                  <a:pt x="224" y="338"/>
                  <a:pt x="191" y="275"/>
                </a:cubicBezTo>
                <a:cubicBezTo>
                  <a:pt x="158" y="212"/>
                  <a:pt x="128" y="163"/>
                  <a:pt x="101" y="128"/>
                </a:cubicBezTo>
                <a:cubicBezTo>
                  <a:pt x="74" y="93"/>
                  <a:pt x="44" y="58"/>
                  <a:pt x="12" y="23"/>
                </a:cubicBezTo>
                <a:cubicBezTo>
                  <a:pt x="9" y="22"/>
                  <a:pt x="8" y="21"/>
                  <a:pt x="7" y="19"/>
                </a:cubicBezTo>
                <a:cubicBezTo>
                  <a:pt x="6" y="18"/>
                  <a:pt x="5" y="17"/>
                  <a:pt x="4" y="16"/>
                </a:cubicBezTo>
                <a:cubicBezTo>
                  <a:pt x="4" y="15"/>
                  <a:pt x="3" y="14"/>
                  <a:pt x="1" y="13"/>
                </a:cubicBezTo>
                <a:lnTo>
                  <a:pt x="0" y="1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4" name="Freeform 163"/>
          <p:cNvSpPr/>
          <p:nvPr/>
        </p:nvSpPr>
        <p:spPr>
          <a:xfrm>
            <a:off x="8304120" y="4697280"/>
            <a:ext cx="266040" cy="225360"/>
          </a:xfrm>
          <a:custGeom>
            <a:avLst/>
            <a:gdLst/>
            <a:ahLst/>
            <a:cxnLst/>
            <a:rect l="0" t="0" r="r" b="b"/>
            <a:pathLst>
              <a:path w="739" h="626">
                <a:moveTo>
                  <a:pt x="513" y="0"/>
                </a:moveTo>
                <a:lnTo>
                  <a:pt x="524" y="0"/>
                </a:lnTo>
                <a:cubicBezTo>
                  <a:pt x="530" y="0"/>
                  <a:pt x="538" y="0"/>
                  <a:pt x="548" y="0"/>
                </a:cubicBezTo>
                <a:cubicBezTo>
                  <a:pt x="558" y="0"/>
                  <a:pt x="568" y="1"/>
                  <a:pt x="580" y="1"/>
                </a:cubicBezTo>
                <a:cubicBezTo>
                  <a:pt x="591" y="2"/>
                  <a:pt x="601" y="2"/>
                  <a:pt x="610" y="1"/>
                </a:cubicBezTo>
                <a:cubicBezTo>
                  <a:pt x="619" y="1"/>
                  <a:pt x="626" y="1"/>
                  <a:pt x="632" y="2"/>
                </a:cubicBezTo>
                <a:cubicBezTo>
                  <a:pt x="695" y="2"/>
                  <a:pt x="728" y="1"/>
                  <a:pt x="732" y="0"/>
                </a:cubicBezTo>
                <a:lnTo>
                  <a:pt x="739" y="0"/>
                </a:lnTo>
                <a:lnTo>
                  <a:pt x="739" y="56"/>
                </a:lnTo>
                <a:lnTo>
                  <a:pt x="650" y="56"/>
                </a:lnTo>
                <a:lnTo>
                  <a:pt x="530" y="334"/>
                </a:lnTo>
                <a:cubicBezTo>
                  <a:pt x="514" y="371"/>
                  <a:pt x="494" y="417"/>
                  <a:pt x="471" y="471"/>
                </a:cubicBezTo>
                <a:cubicBezTo>
                  <a:pt x="439" y="546"/>
                  <a:pt x="419" y="590"/>
                  <a:pt x="413" y="603"/>
                </a:cubicBezTo>
                <a:cubicBezTo>
                  <a:pt x="407" y="615"/>
                  <a:pt x="401" y="623"/>
                  <a:pt x="394" y="625"/>
                </a:cubicBezTo>
                <a:lnTo>
                  <a:pt x="394" y="626"/>
                </a:lnTo>
                <a:lnTo>
                  <a:pt x="348" y="626"/>
                </a:lnTo>
                <a:cubicBezTo>
                  <a:pt x="341" y="624"/>
                  <a:pt x="336" y="620"/>
                  <a:pt x="331" y="612"/>
                </a:cubicBezTo>
                <a:cubicBezTo>
                  <a:pt x="328" y="605"/>
                  <a:pt x="287" y="513"/>
                  <a:pt x="210" y="334"/>
                </a:cubicBezTo>
                <a:lnTo>
                  <a:pt x="89" y="56"/>
                </a:lnTo>
                <a:lnTo>
                  <a:pt x="0" y="56"/>
                </a:lnTo>
                <a:lnTo>
                  <a:pt x="0" y="0"/>
                </a:lnTo>
                <a:lnTo>
                  <a:pt x="10" y="0"/>
                </a:lnTo>
                <a:cubicBezTo>
                  <a:pt x="22" y="1"/>
                  <a:pt x="69" y="2"/>
                  <a:pt x="149" y="2"/>
                </a:cubicBezTo>
                <a:cubicBezTo>
                  <a:pt x="240" y="2"/>
                  <a:pt x="292" y="1"/>
                  <a:pt x="307" y="0"/>
                </a:cubicBezTo>
                <a:lnTo>
                  <a:pt x="319" y="0"/>
                </a:lnTo>
                <a:lnTo>
                  <a:pt x="319" y="56"/>
                </a:lnTo>
                <a:lnTo>
                  <a:pt x="239" y="56"/>
                </a:lnTo>
                <a:lnTo>
                  <a:pt x="325" y="255"/>
                </a:lnTo>
                <a:lnTo>
                  <a:pt x="412" y="453"/>
                </a:lnTo>
                <a:lnTo>
                  <a:pt x="422" y="428"/>
                </a:lnTo>
                <a:cubicBezTo>
                  <a:pt x="430" y="412"/>
                  <a:pt x="441" y="385"/>
                  <a:pt x="456" y="350"/>
                </a:cubicBezTo>
                <a:cubicBezTo>
                  <a:pt x="471" y="315"/>
                  <a:pt x="485" y="283"/>
                  <a:pt x="497" y="253"/>
                </a:cubicBezTo>
                <a:lnTo>
                  <a:pt x="583" y="56"/>
                </a:lnTo>
                <a:lnTo>
                  <a:pt x="504" y="56"/>
                </a:lnTo>
                <a:lnTo>
                  <a:pt x="504" y="0"/>
                </a:lnTo>
                <a:lnTo>
                  <a:pt x="513" y="0"/>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165" name="TextBox 164"/>
          <p:cNvSpPr txBox="1"/>
          <p:nvPr/>
        </p:nvSpPr>
        <p:spPr>
          <a:xfrm>
            <a:off x="747720" y="3895560"/>
            <a:ext cx="3310920" cy="276120"/>
          </a:xfrm>
          <a:prstGeom prst="rect">
            <a:avLst/>
          </a:prstGeom>
          <a:noFill/>
          <a:ln w="0">
            <a:noFill/>
          </a:ln>
        </p:spPr>
        <p:txBody>
          <a:bodyPr wrap="none" lIns="0" tIns="0" rIns="0" bIns="0" anchor="t">
            <a:spAutoFit/>
          </a:bodyPr>
          <a:lstStyle/>
          <a:p>
            <a:r>
              <a:rPr lang="zh-CN" sz="2170" b="1" u="none" strike="noStrike">
                <a:solidFill>
                  <a:srgbClr val="333333"/>
                </a:solidFill>
                <a:effectLst/>
                <a:uFillTx/>
                <a:latin typeface="MPLUS2"/>
                <a:ea typeface="MPLUS2"/>
              </a:rPr>
              <a:t>取り込んだもの</a:t>
            </a:r>
            <a:r>
              <a:rPr lang="zh-CN" sz="2170" b="0" u="none" strike="noStrike">
                <a:solidFill>
                  <a:srgbClr val="333333"/>
                </a:solidFill>
                <a:effectLst/>
                <a:uFillTx/>
                <a:latin typeface="MPLUS2"/>
                <a:ea typeface="MPLUS2"/>
              </a:rPr>
              <a:t>にすること</a:t>
            </a:r>
            <a:endParaRPr lang="en-US" sz="2170" b="0" u="none" strike="noStrike">
              <a:solidFill>
                <a:srgbClr val="000000"/>
              </a:solidFill>
              <a:effectLst/>
              <a:uFillTx/>
              <a:latin typeface="Times New Roman"/>
            </a:endParaRPr>
          </a:p>
        </p:txBody>
      </p:sp>
      <p:sp>
        <p:nvSpPr>
          <p:cNvPr id="166" name="TextBox 165"/>
          <p:cNvSpPr txBox="1"/>
          <p:nvPr/>
        </p:nvSpPr>
        <p:spPr>
          <a:xfrm>
            <a:off x="747720" y="5429160"/>
            <a:ext cx="27590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の理解を目的としよう</a:t>
            </a:r>
            <a:endParaRPr lang="en-US" sz="2170" b="0" u="none" strike="noStrike">
              <a:solidFill>
                <a:srgbClr val="000000"/>
              </a:solidFill>
              <a:effectLst/>
              <a:uFillTx/>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Freeform 16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68" name="Freeform 16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69" name="Freeform 168"/>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0" name="Freeform 169"/>
          <p:cNvSpPr/>
          <p:nvPr/>
        </p:nvSpPr>
        <p:spPr>
          <a:xfrm>
            <a:off x="752400" y="2266920"/>
            <a:ext cx="5496120" cy="533520"/>
          </a:xfrm>
          <a:custGeom>
            <a:avLst/>
            <a:gdLst/>
            <a:ahLst/>
            <a:cxnLst/>
            <a:rect l="0" t="0" r="r" b="b"/>
            <a:pathLst>
              <a:path w="15267" h="1482">
                <a:moveTo>
                  <a:pt x="0" y="0"/>
                </a:moveTo>
                <a:lnTo>
                  <a:pt x="15267" y="0"/>
                </a:lnTo>
                <a:lnTo>
                  <a:pt x="15267" y="1482"/>
                </a:lnTo>
                <a:lnTo>
                  <a:pt x="0" y="1482"/>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1" name="Freeform 170"/>
          <p:cNvSpPr/>
          <p:nvPr/>
        </p:nvSpPr>
        <p:spPr>
          <a:xfrm>
            <a:off x="6248160" y="2266920"/>
            <a:ext cx="5191560" cy="533520"/>
          </a:xfrm>
          <a:custGeom>
            <a:avLst/>
            <a:gdLst/>
            <a:ahLst/>
            <a:cxnLst/>
            <a:rect l="0" t="0" r="r" b="b"/>
            <a:pathLst>
              <a:path w="14421" h="1482">
                <a:moveTo>
                  <a:pt x="0" y="0"/>
                </a:moveTo>
                <a:lnTo>
                  <a:pt x="14421" y="0"/>
                </a:lnTo>
                <a:lnTo>
                  <a:pt x="14421" y="1482"/>
                </a:lnTo>
                <a:lnTo>
                  <a:pt x="0" y="1482"/>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2" name="Freeform 171"/>
          <p:cNvSpPr/>
          <p:nvPr/>
        </p:nvSpPr>
        <p:spPr>
          <a:xfrm>
            <a:off x="752400" y="2800080"/>
            <a:ext cx="5496120" cy="3134160"/>
          </a:xfrm>
          <a:custGeom>
            <a:avLst/>
            <a:gdLst/>
            <a:ahLst/>
            <a:cxnLst/>
            <a:rect l="0" t="0" r="r" b="b"/>
            <a:pathLst>
              <a:path w="15267" h="8706">
                <a:moveTo>
                  <a:pt x="0" y="0"/>
                </a:moveTo>
                <a:lnTo>
                  <a:pt x="15267" y="0"/>
                </a:lnTo>
                <a:lnTo>
                  <a:pt x="15267" y="8706"/>
                </a:lnTo>
                <a:lnTo>
                  <a:pt x="0" y="8706"/>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3" name="Freeform 172"/>
          <p:cNvSpPr/>
          <p:nvPr/>
        </p:nvSpPr>
        <p:spPr>
          <a:xfrm>
            <a:off x="6248160" y="2800080"/>
            <a:ext cx="5191560" cy="3134160"/>
          </a:xfrm>
          <a:custGeom>
            <a:avLst/>
            <a:gdLst/>
            <a:ahLst/>
            <a:cxnLst/>
            <a:rect l="0" t="0" r="r" b="b"/>
            <a:pathLst>
              <a:path w="14421" h="8706">
                <a:moveTo>
                  <a:pt x="0" y="0"/>
                </a:moveTo>
                <a:lnTo>
                  <a:pt x="14421" y="0"/>
                </a:lnTo>
                <a:lnTo>
                  <a:pt x="14421" y="8706"/>
                </a:lnTo>
                <a:lnTo>
                  <a:pt x="0" y="8706"/>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4" name="Freeform 173"/>
          <p:cNvSpPr/>
          <p:nvPr/>
        </p:nvSpPr>
        <p:spPr>
          <a:xfrm>
            <a:off x="752400" y="2257200"/>
            <a:ext cx="9720" cy="552960"/>
          </a:xfrm>
          <a:custGeom>
            <a:avLst/>
            <a:gdLst/>
            <a:ahLst/>
            <a:cxnLst/>
            <a:rect l="0" t="0" r="r" b="b"/>
            <a:pathLst>
              <a:path w="27" h="1536">
                <a:moveTo>
                  <a:pt x="0" y="0"/>
                </a:moveTo>
                <a:lnTo>
                  <a:pt x="27" y="0"/>
                </a:lnTo>
                <a:lnTo>
                  <a:pt x="27" y="1536"/>
                </a:lnTo>
                <a:lnTo>
                  <a:pt x="0" y="1536"/>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5" name="Freeform 174"/>
          <p:cNvSpPr/>
          <p:nvPr/>
        </p:nvSpPr>
        <p:spPr>
          <a:xfrm>
            <a:off x="752400" y="2257200"/>
            <a:ext cx="5505840" cy="10080"/>
          </a:xfrm>
          <a:custGeom>
            <a:avLst/>
            <a:gdLst/>
            <a:ahLst/>
            <a:cxnLst/>
            <a:rect l="0" t="0" r="r" b="b"/>
            <a:pathLst>
              <a:path w="15294" h="28">
                <a:moveTo>
                  <a:pt x="0" y="0"/>
                </a:moveTo>
                <a:lnTo>
                  <a:pt x="15294" y="0"/>
                </a:lnTo>
                <a:lnTo>
                  <a:pt x="15294"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6" name="Freeform 175"/>
          <p:cNvSpPr/>
          <p:nvPr/>
        </p:nvSpPr>
        <p:spPr>
          <a:xfrm>
            <a:off x="6248160" y="2257200"/>
            <a:ext cx="10080" cy="552960"/>
          </a:xfrm>
          <a:custGeom>
            <a:avLst/>
            <a:gdLst/>
            <a:ahLst/>
            <a:cxnLst/>
            <a:rect l="0" t="0" r="r" b="b"/>
            <a:pathLst>
              <a:path w="28" h="1536">
                <a:moveTo>
                  <a:pt x="0" y="0"/>
                </a:moveTo>
                <a:lnTo>
                  <a:pt x="28" y="0"/>
                </a:lnTo>
                <a:lnTo>
                  <a:pt x="28" y="1536"/>
                </a:lnTo>
                <a:lnTo>
                  <a:pt x="0" y="1536"/>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7" name="Freeform 176"/>
          <p:cNvSpPr/>
          <p:nvPr/>
        </p:nvSpPr>
        <p:spPr>
          <a:xfrm>
            <a:off x="6257880" y="2257200"/>
            <a:ext cx="5191200" cy="10080"/>
          </a:xfrm>
          <a:custGeom>
            <a:avLst/>
            <a:gdLst/>
            <a:ahLst/>
            <a:cxnLst/>
            <a:rect l="0" t="0" r="r" b="b"/>
            <a:pathLst>
              <a:path w="14420" h="28">
                <a:moveTo>
                  <a:pt x="0" y="0"/>
                </a:moveTo>
                <a:lnTo>
                  <a:pt x="14420" y="0"/>
                </a:lnTo>
                <a:lnTo>
                  <a:pt x="14420"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8" name="Freeform 177"/>
          <p:cNvSpPr/>
          <p:nvPr/>
        </p:nvSpPr>
        <p:spPr>
          <a:xfrm>
            <a:off x="11439360" y="2257200"/>
            <a:ext cx="9720" cy="552960"/>
          </a:xfrm>
          <a:custGeom>
            <a:avLst/>
            <a:gdLst/>
            <a:ahLst/>
            <a:cxnLst/>
            <a:rect l="0" t="0" r="r" b="b"/>
            <a:pathLst>
              <a:path w="27" h="1536">
                <a:moveTo>
                  <a:pt x="0" y="0"/>
                </a:moveTo>
                <a:lnTo>
                  <a:pt x="27" y="0"/>
                </a:lnTo>
                <a:lnTo>
                  <a:pt x="27" y="1536"/>
                </a:lnTo>
                <a:lnTo>
                  <a:pt x="0" y="1536"/>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79" name="Freeform 178"/>
          <p:cNvSpPr/>
          <p:nvPr/>
        </p:nvSpPr>
        <p:spPr>
          <a:xfrm>
            <a:off x="752400" y="2800080"/>
            <a:ext cx="5505840" cy="10080"/>
          </a:xfrm>
          <a:custGeom>
            <a:avLst/>
            <a:gdLst/>
            <a:ahLst/>
            <a:cxnLst/>
            <a:rect l="0" t="0" r="r" b="b"/>
            <a:pathLst>
              <a:path w="15294" h="28">
                <a:moveTo>
                  <a:pt x="0" y="0"/>
                </a:moveTo>
                <a:lnTo>
                  <a:pt x="15294" y="0"/>
                </a:lnTo>
                <a:lnTo>
                  <a:pt x="15294"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0" name="Freeform 179"/>
          <p:cNvSpPr/>
          <p:nvPr/>
        </p:nvSpPr>
        <p:spPr>
          <a:xfrm>
            <a:off x="6257880" y="2800080"/>
            <a:ext cx="5191200" cy="10080"/>
          </a:xfrm>
          <a:custGeom>
            <a:avLst/>
            <a:gdLst/>
            <a:ahLst/>
            <a:cxnLst/>
            <a:rect l="0" t="0" r="r" b="b"/>
            <a:pathLst>
              <a:path w="14420" h="28">
                <a:moveTo>
                  <a:pt x="0" y="0"/>
                </a:moveTo>
                <a:lnTo>
                  <a:pt x="14420" y="0"/>
                </a:lnTo>
                <a:lnTo>
                  <a:pt x="14420"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1" name="Freeform 180"/>
          <p:cNvSpPr/>
          <p:nvPr/>
        </p:nvSpPr>
        <p:spPr>
          <a:xfrm>
            <a:off x="752400" y="2809800"/>
            <a:ext cx="9720" cy="3124440"/>
          </a:xfrm>
          <a:custGeom>
            <a:avLst/>
            <a:gdLst/>
            <a:ahLst/>
            <a:cxnLst/>
            <a:rect l="0" t="0" r="r" b="b"/>
            <a:pathLst>
              <a:path w="27" h="8679">
                <a:moveTo>
                  <a:pt x="0" y="0"/>
                </a:moveTo>
                <a:lnTo>
                  <a:pt x="27" y="0"/>
                </a:lnTo>
                <a:lnTo>
                  <a:pt x="27" y="8679"/>
                </a:lnTo>
                <a:lnTo>
                  <a:pt x="0" y="867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2" name="Freeform 181"/>
          <p:cNvSpPr/>
          <p:nvPr/>
        </p:nvSpPr>
        <p:spPr>
          <a:xfrm>
            <a:off x="6248160" y="2809800"/>
            <a:ext cx="10080" cy="3124440"/>
          </a:xfrm>
          <a:custGeom>
            <a:avLst/>
            <a:gdLst/>
            <a:ahLst/>
            <a:cxnLst/>
            <a:rect l="0" t="0" r="r" b="b"/>
            <a:pathLst>
              <a:path w="28" h="8679">
                <a:moveTo>
                  <a:pt x="0" y="0"/>
                </a:moveTo>
                <a:lnTo>
                  <a:pt x="28" y="0"/>
                </a:lnTo>
                <a:lnTo>
                  <a:pt x="28" y="8679"/>
                </a:lnTo>
                <a:lnTo>
                  <a:pt x="0" y="867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3" name="Freeform 182"/>
          <p:cNvSpPr/>
          <p:nvPr/>
        </p:nvSpPr>
        <p:spPr>
          <a:xfrm>
            <a:off x="11439360" y="2809800"/>
            <a:ext cx="9720" cy="3124440"/>
          </a:xfrm>
          <a:custGeom>
            <a:avLst/>
            <a:gdLst/>
            <a:ahLst/>
            <a:cxnLst/>
            <a:rect l="0" t="0" r="r" b="b"/>
            <a:pathLst>
              <a:path w="27" h="8679">
                <a:moveTo>
                  <a:pt x="0" y="0"/>
                </a:moveTo>
                <a:lnTo>
                  <a:pt x="27" y="0"/>
                </a:lnTo>
                <a:lnTo>
                  <a:pt x="27" y="8679"/>
                </a:lnTo>
                <a:lnTo>
                  <a:pt x="0" y="867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4" name="Freeform 183"/>
          <p:cNvSpPr/>
          <p:nvPr/>
        </p:nvSpPr>
        <p:spPr>
          <a:xfrm>
            <a:off x="752400" y="5924520"/>
            <a:ext cx="5505840" cy="9720"/>
          </a:xfrm>
          <a:custGeom>
            <a:avLst/>
            <a:gdLst/>
            <a:ahLst/>
            <a:cxnLst/>
            <a:rect l="0" t="0" r="r" b="b"/>
            <a:pathLst>
              <a:path w="15294" h="27">
                <a:moveTo>
                  <a:pt x="0" y="0"/>
                </a:moveTo>
                <a:lnTo>
                  <a:pt x="15294" y="0"/>
                </a:lnTo>
                <a:lnTo>
                  <a:pt x="15294"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5" name="Freeform 184"/>
          <p:cNvSpPr/>
          <p:nvPr/>
        </p:nvSpPr>
        <p:spPr>
          <a:xfrm>
            <a:off x="6257880" y="5924520"/>
            <a:ext cx="5191200" cy="9720"/>
          </a:xfrm>
          <a:custGeom>
            <a:avLst/>
            <a:gdLst/>
            <a:ahLst/>
            <a:cxnLst/>
            <a:rect l="0" t="0" r="r" b="b"/>
            <a:pathLst>
              <a:path w="14420" h="27">
                <a:moveTo>
                  <a:pt x="0" y="0"/>
                </a:moveTo>
                <a:lnTo>
                  <a:pt x="14420" y="0"/>
                </a:lnTo>
                <a:lnTo>
                  <a:pt x="14420"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6" name="Freeform 185"/>
          <p:cNvSpPr/>
          <p:nvPr/>
        </p:nvSpPr>
        <p:spPr>
          <a:xfrm>
            <a:off x="752400" y="6086160"/>
            <a:ext cx="66960" cy="419760"/>
          </a:xfrm>
          <a:custGeom>
            <a:avLst/>
            <a:gdLst/>
            <a:ahLst/>
            <a:cxnLst/>
            <a:rect l="0" t="0" r="r" b="b"/>
            <a:pathLst>
              <a:path w="186" h="1166">
                <a:moveTo>
                  <a:pt x="0" y="0"/>
                </a:moveTo>
                <a:lnTo>
                  <a:pt x="186" y="0"/>
                </a:lnTo>
                <a:lnTo>
                  <a:pt x="186" y="1166"/>
                </a:lnTo>
                <a:lnTo>
                  <a:pt x="0" y="1166"/>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87" name="TextBox 186"/>
          <p:cNvSpPr txBox="1"/>
          <p:nvPr/>
        </p:nvSpPr>
        <p:spPr>
          <a:xfrm>
            <a:off x="747720" y="741960"/>
            <a:ext cx="4550040" cy="303840"/>
          </a:xfrm>
          <a:prstGeom prst="rect">
            <a:avLst/>
          </a:prstGeom>
          <a:noFill/>
          <a:ln w="0">
            <a:noFill/>
          </a:ln>
        </p:spPr>
        <p:txBody>
          <a:bodyPr wrap="none" lIns="0" tIns="0" rIns="0" bIns="0" anchor="t">
            <a:spAutoFit/>
          </a:bodyPr>
          <a:lstStyle/>
          <a:p>
            <a:r>
              <a:rPr lang="zh-CN" sz="2390" b="1" u="none" strike="noStrike">
                <a:solidFill>
                  <a:srgbClr val="333333"/>
                </a:solidFill>
                <a:effectLst/>
                <a:uFillTx/>
                <a:latin typeface="MPLUS2"/>
                <a:ea typeface="MPLUS2"/>
              </a:rPr>
              <a:t>（補足）文脈情報を取り込むとは</a:t>
            </a:r>
            <a:endParaRPr lang="en-US" sz="2390" b="0" u="none" strike="noStrike">
              <a:solidFill>
                <a:srgbClr val="000000"/>
              </a:solidFill>
              <a:effectLst/>
              <a:uFillTx/>
              <a:latin typeface="Times New Roman"/>
            </a:endParaRPr>
          </a:p>
        </p:txBody>
      </p:sp>
      <p:sp>
        <p:nvSpPr>
          <p:cNvPr id="188" name="TextBox 187"/>
          <p:cNvSpPr txBox="1"/>
          <p:nvPr/>
        </p:nvSpPr>
        <p:spPr>
          <a:xfrm>
            <a:off x="747720" y="1305000"/>
            <a:ext cx="104828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一対一対応の埋め込みベクトルにどんなベクトルを加えれば文脈にあった埋め込みベ</a:t>
            </a:r>
            <a:endParaRPr lang="en-US" sz="2170" b="0" u="none" strike="noStrike">
              <a:solidFill>
                <a:srgbClr val="000000"/>
              </a:solidFill>
              <a:effectLst/>
              <a:uFillTx/>
              <a:latin typeface="Times New Roman"/>
            </a:endParaRPr>
          </a:p>
        </p:txBody>
      </p:sp>
      <p:sp>
        <p:nvSpPr>
          <p:cNvPr id="189" name="TextBox 188"/>
          <p:cNvSpPr txBox="1"/>
          <p:nvPr/>
        </p:nvSpPr>
        <p:spPr>
          <a:xfrm>
            <a:off x="747720" y="1724040"/>
            <a:ext cx="38624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クトルになるかを学習すること</a:t>
            </a:r>
            <a:endParaRPr lang="en-US" sz="2170" b="0" u="none" strike="noStrike">
              <a:solidFill>
                <a:srgbClr val="000000"/>
              </a:solidFill>
              <a:effectLst/>
              <a:uFillTx/>
              <a:latin typeface="Times New Roman"/>
            </a:endParaRPr>
          </a:p>
        </p:txBody>
      </p:sp>
      <p:sp>
        <p:nvSpPr>
          <p:cNvPr id="190" name="TextBox 189"/>
          <p:cNvSpPr txBox="1"/>
          <p:nvPr/>
        </p:nvSpPr>
        <p:spPr>
          <a:xfrm>
            <a:off x="2259360" y="2352600"/>
            <a:ext cx="2483280" cy="276120"/>
          </a:xfrm>
          <a:prstGeom prst="rect">
            <a:avLst/>
          </a:prstGeom>
          <a:noFill/>
          <a:ln w="0">
            <a:noFill/>
          </a:ln>
        </p:spPr>
        <p:txBody>
          <a:bodyPr wrap="none" lIns="0" tIns="0" rIns="0" bIns="0" anchor="t">
            <a:spAutoFit/>
          </a:bodyPr>
          <a:lstStyle/>
          <a:p>
            <a:r>
              <a:rPr lang="zh-CN" sz="2170" b="1" u="none" strike="noStrike">
                <a:solidFill>
                  <a:srgbClr val="333333"/>
                </a:solidFill>
                <a:effectLst/>
                <a:uFillTx/>
                <a:latin typeface="MPLUS2"/>
                <a:ea typeface="MPLUS2"/>
              </a:rPr>
              <a:t>文脈なしのベクトル</a:t>
            </a:r>
            <a:endParaRPr lang="en-US" sz="2170" b="0" u="none" strike="noStrike">
              <a:solidFill>
                <a:srgbClr val="000000"/>
              </a:solidFill>
              <a:effectLst/>
              <a:uFillTx/>
              <a:latin typeface="Times New Roman"/>
            </a:endParaRPr>
          </a:p>
        </p:txBody>
      </p:sp>
      <p:pic>
        <p:nvPicPr>
          <p:cNvPr id="191" name="Picture 190"/>
          <p:cNvPicPr/>
          <p:nvPr/>
        </p:nvPicPr>
        <p:blipFill>
          <a:blip r:embed="rId2"/>
          <a:stretch/>
        </p:blipFill>
        <p:spPr>
          <a:xfrm>
            <a:off x="885960" y="2867040"/>
            <a:ext cx="5238360" cy="2914200"/>
          </a:xfrm>
          <a:prstGeom prst="rect">
            <a:avLst/>
          </a:prstGeom>
          <a:noFill/>
          <a:ln w="0">
            <a:noFill/>
          </a:ln>
        </p:spPr>
      </p:pic>
      <p:pic>
        <p:nvPicPr>
          <p:cNvPr id="192" name="Picture 191"/>
          <p:cNvPicPr/>
          <p:nvPr/>
        </p:nvPicPr>
        <p:blipFill>
          <a:blip r:embed="rId3"/>
          <a:stretch/>
        </p:blipFill>
        <p:spPr>
          <a:xfrm>
            <a:off x="6381720" y="2914560"/>
            <a:ext cx="4924080" cy="2809440"/>
          </a:xfrm>
          <a:prstGeom prst="rect">
            <a:avLst/>
          </a:prstGeom>
          <a:noFill/>
          <a:ln w="0">
            <a:noFill/>
          </a:ln>
        </p:spPr>
      </p:pic>
      <p:sp>
        <p:nvSpPr>
          <p:cNvPr id="193" name="TextBox 192"/>
          <p:cNvSpPr txBox="1"/>
          <p:nvPr/>
        </p:nvSpPr>
        <p:spPr>
          <a:xfrm>
            <a:off x="7326720" y="2352600"/>
            <a:ext cx="3035160" cy="276120"/>
          </a:xfrm>
          <a:prstGeom prst="rect">
            <a:avLst/>
          </a:prstGeom>
          <a:noFill/>
          <a:ln w="0">
            <a:noFill/>
          </a:ln>
        </p:spPr>
        <p:txBody>
          <a:bodyPr wrap="none" lIns="0" tIns="0" rIns="0" bIns="0" anchor="t">
            <a:spAutoFit/>
          </a:bodyPr>
          <a:lstStyle/>
          <a:p>
            <a:r>
              <a:rPr lang="zh-CN" sz="2170" b="1" u="none" strike="noStrike">
                <a:solidFill>
                  <a:srgbClr val="333333"/>
                </a:solidFill>
                <a:effectLst/>
                <a:uFillTx/>
                <a:latin typeface="MPLUS2"/>
                <a:ea typeface="MPLUS2"/>
              </a:rPr>
              <a:t>文脈を考慮したベクトル</a:t>
            </a:r>
            <a:endParaRPr lang="en-US" sz="2170" b="0" u="none" strike="noStrike">
              <a:solidFill>
                <a:srgbClr val="000000"/>
              </a:solidFill>
              <a:effectLst/>
              <a:uFillTx/>
              <a:latin typeface="Times New Roman"/>
            </a:endParaRPr>
          </a:p>
        </p:txBody>
      </p:sp>
      <p:sp>
        <p:nvSpPr>
          <p:cNvPr id="194" name="TextBox 193"/>
          <p:cNvSpPr txBox="1"/>
          <p:nvPr/>
        </p:nvSpPr>
        <p:spPr>
          <a:xfrm>
            <a:off x="1090440" y="6114960"/>
            <a:ext cx="6539760" cy="369000"/>
          </a:xfrm>
          <a:prstGeom prst="rect">
            <a:avLst/>
          </a:prstGeom>
          <a:noFill/>
          <a:ln w="0">
            <a:noFill/>
          </a:ln>
        </p:spPr>
        <p:txBody>
          <a:bodyPr wrap="none" lIns="0" tIns="0" rIns="0" bIns="0" anchor="t">
            <a:spAutoFit/>
          </a:bodyPr>
          <a:lstStyle/>
          <a:p>
            <a:r>
              <a:rPr lang="en-US" sz="2170" b="0" u="none" strike="noStrike">
                <a:solidFill>
                  <a:srgbClr val="0969DA"/>
                </a:solidFill>
                <a:effectLst/>
                <a:uFillTx/>
                <a:latin typeface="MPLUS2"/>
                <a:ea typeface="MPLUS2"/>
              </a:rPr>
              <a:t>https://youtu.be/j3_VgCt18fA?si=nyZpsirPkVWe9uNC</a:t>
            </a:r>
            <a:endParaRPr lang="en-US" sz="2170" b="0" u="none" strike="noStrike">
              <a:solidFill>
                <a:srgbClr val="000000"/>
              </a:solidFill>
              <a:effectLst/>
              <a:uFillTx/>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Freeform 194"/>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6" name="Freeform 19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7" name="Freeform 19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8" name="Freeform 197"/>
          <p:cNvSpPr/>
          <p:nvPr/>
        </p:nvSpPr>
        <p:spPr>
          <a:xfrm>
            <a:off x="752400" y="3105000"/>
            <a:ext cx="1619640" cy="543240"/>
          </a:xfrm>
          <a:custGeom>
            <a:avLst/>
            <a:gdLst/>
            <a:ahLst/>
            <a:cxnLst/>
            <a:rect l="0" t="0" r="r" b="b"/>
            <a:pathLst>
              <a:path w="4499" h="1509">
                <a:moveTo>
                  <a:pt x="0" y="0"/>
                </a:moveTo>
                <a:lnTo>
                  <a:pt x="4499" y="0"/>
                </a:lnTo>
                <a:lnTo>
                  <a:pt x="4499" y="1509"/>
                </a:lnTo>
                <a:lnTo>
                  <a:pt x="0" y="1509"/>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199" name="Freeform 198"/>
          <p:cNvSpPr/>
          <p:nvPr/>
        </p:nvSpPr>
        <p:spPr>
          <a:xfrm>
            <a:off x="2371680" y="3105000"/>
            <a:ext cx="3019680" cy="543240"/>
          </a:xfrm>
          <a:custGeom>
            <a:avLst/>
            <a:gdLst/>
            <a:ahLst/>
            <a:cxnLst/>
            <a:rect l="0" t="0" r="r" b="b"/>
            <a:pathLst>
              <a:path w="8388" h="1509">
                <a:moveTo>
                  <a:pt x="0" y="0"/>
                </a:moveTo>
                <a:lnTo>
                  <a:pt x="8388" y="0"/>
                </a:lnTo>
                <a:lnTo>
                  <a:pt x="8388" y="1509"/>
                </a:lnTo>
                <a:lnTo>
                  <a:pt x="0" y="1509"/>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0" name="Freeform 199"/>
          <p:cNvSpPr/>
          <p:nvPr/>
        </p:nvSpPr>
        <p:spPr>
          <a:xfrm>
            <a:off x="5391000" y="3105000"/>
            <a:ext cx="3848400" cy="543240"/>
          </a:xfrm>
          <a:custGeom>
            <a:avLst/>
            <a:gdLst/>
            <a:ahLst/>
            <a:cxnLst/>
            <a:rect l="0" t="0" r="r" b="b"/>
            <a:pathLst>
              <a:path w="10690" h="1509">
                <a:moveTo>
                  <a:pt x="0" y="0"/>
                </a:moveTo>
                <a:lnTo>
                  <a:pt x="10690" y="0"/>
                </a:lnTo>
                <a:lnTo>
                  <a:pt x="10690" y="1509"/>
                </a:lnTo>
                <a:lnTo>
                  <a:pt x="0" y="1509"/>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1" name="Freeform 200"/>
          <p:cNvSpPr/>
          <p:nvPr/>
        </p:nvSpPr>
        <p:spPr>
          <a:xfrm>
            <a:off x="752400" y="3647880"/>
            <a:ext cx="1619640" cy="533880"/>
          </a:xfrm>
          <a:custGeom>
            <a:avLst/>
            <a:gdLst/>
            <a:ahLst/>
            <a:cxnLst/>
            <a:rect l="0" t="0" r="r" b="b"/>
            <a:pathLst>
              <a:path w="4499" h="1483">
                <a:moveTo>
                  <a:pt x="0" y="0"/>
                </a:moveTo>
                <a:lnTo>
                  <a:pt x="4499" y="0"/>
                </a:lnTo>
                <a:lnTo>
                  <a:pt x="4499" y="1483"/>
                </a:lnTo>
                <a:lnTo>
                  <a:pt x="0" y="1483"/>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2" name="Freeform 201"/>
          <p:cNvSpPr/>
          <p:nvPr/>
        </p:nvSpPr>
        <p:spPr>
          <a:xfrm>
            <a:off x="2371680" y="3647880"/>
            <a:ext cx="3019680" cy="533880"/>
          </a:xfrm>
          <a:custGeom>
            <a:avLst/>
            <a:gdLst/>
            <a:ahLst/>
            <a:cxnLst/>
            <a:rect l="0" t="0" r="r" b="b"/>
            <a:pathLst>
              <a:path w="8388" h="1483">
                <a:moveTo>
                  <a:pt x="0" y="0"/>
                </a:moveTo>
                <a:lnTo>
                  <a:pt x="8388" y="0"/>
                </a:lnTo>
                <a:lnTo>
                  <a:pt x="8388" y="1483"/>
                </a:lnTo>
                <a:lnTo>
                  <a:pt x="0" y="1483"/>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3" name="Freeform 202"/>
          <p:cNvSpPr/>
          <p:nvPr/>
        </p:nvSpPr>
        <p:spPr>
          <a:xfrm>
            <a:off x="5391000" y="3647880"/>
            <a:ext cx="3848400" cy="533880"/>
          </a:xfrm>
          <a:custGeom>
            <a:avLst/>
            <a:gdLst/>
            <a:ahLst/>
            <a:cxnLst/>
            <a:rect l="0" t="0" r="r" b="b"/>
            <a:pathLst>
              <a:path w="10690" h="1483">
                <a:moveTo>
                  <a:pt x="0" y="0"/>
                </a:moveTo>
                <a:lnTo>
                  <a:pt x="10690" y="0"/>
                </a:lnTo>
                <a:lnTo>
                  <a:pt x="10690" y="1483"/>
                </a:lnTo>
                <a:lnTo>
                  <a:pt x="0" y="1483"/>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4" name="Freeform 203"/>
          <p:cNvSpPr/>
          <p:nvPr/>
        </p:nvSpPr>
        <p:spPr>
          <a:xfrm>
            <a:off x="752400" y="4181400"/>
            <a:ext cx="1619640" cy="543240"/>
          </a:xfrm>
          <a:custGeom>
            <a:avLst/>
            <a:gdLst/>
            <a:ahLst/>
            <a:cxnLst/>
            <a:rect l="0" t="0" r="r" b="b"/>
            <a:pathLst>
              <a:path w="4499" h="1509">
                <a:moveTo>
                  <a:pt x="0" y="0"/>
                </a:moveTo>
                <a:lnTo>
                  <a:pt x="4499" y="0"/>
                </a:lnTo>
                <a:lnTo>
                  <a:pt x="4499" y="1509"/>
                </a:lnTo>
                <a:lnTo>
                  <a:pt x="0" y="1509"/>
                </a:lnTo>
                <a:lnTo>
                  <a:pt x="0" y="0"/>
                </a:lnTo>
                <a:close/>
              </a:path>
            </a:pathLst>
          </a:custGeom>
          <a:solidFill>
            <a:srgbClr val="F6F8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5" name="Freeform 204"/>
          <p:cNvSpPr/>
          <p:nvPr/>
        </p:nvSpPr>
        <p:spPr>
          <a:xfrm>
            <a:off x="2371680" y="4181400"/>
            <a:ext cx="3019680" cy="543240"/>
          </a:xfrm>
          <a:custGeom>
            <a:avLst/>
            <a:gdLst/>
            <a:ahLst/>
            <a:cxnLst/>
            <a:rect l="0" t="0" r="r" b="b"/>
            <a:pathLst>
              <a:path w="8388" h="1509">
                <a:moveTo>
                  <a:pt x="0" y="0"/>
                </a:moveTo>
                <a:lnTo>
                  <a:pt x="8388" y="0"/>
                </a:lnTo>
                <a:lnTo>
                  <a:pt x="8388" y="1509"/>
                </a:lnTo>
                <a:lnTo>
                  <a:pt x="0" y="1509"/>
                </a:lnTo>
                <a:lnTo>
                  <a:pt x="0" y="0"/>
                </a:lnTo>
                <a:close/>
              </a:path>
            </a:pathLst>
          </a:custGeom>
          <a:solidFill>
            <a:srgbClr val="F6F8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6" name="Freeform 205"/>
          <p:cNvSpPr/>
          <p:nvPr/>
        </p:nvSpPr>
        <p:spPr>
          <a:xfrm>
            <a:off x="5391000" y="4181400"/>
            <a:ext cx="3848400" cy="543240"/>
          </a:xfrm>
          <a:custGeom>
            <a:avLst/>
            <a:gdLst/>
            <a:ahLst/>
            <a:cxnLst/>
            <a:rect l="0" t="0" r="r" b="b"/>
            <a:pathLst>
              <a:path w="10690" h="1509">
                <a:moveTo>
                  <a:pt x="0" y="0"/>
                </a:moveTo>
                <a:lnTo>
                  <a:pt x="10690" y="0"/>
                </a:lnTo>
                <a:lnTo>
                  <a:pt x="10690" y="1509"/>
                </a:lnTo>
                <a:lnTo>
                  <a:pt x="0" y="1509"/>
                </a:lnTo>
                <a:lnTo>
                  <a:pt x="0" y="0"/>
                </a:lnTo>
                <a:close/>
              </a:path>
            </a:pathLst>
          </a:custGeom>
          <a:solidFill>
            <a:srgbClr val="F6F8FA"/>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7" name="Freeform 206"/>
          <p:cNvSpPr/>
          <p:nvPr/>
        </p:nvSpPr>
        <p:spPr>
          <a:xfrm>
            <a:off x="752400" y="4724280"/>
            <a:ext cx="1619640" cy="533520"/>
          </a:xfrm>
          <a:custGeom>
            <a:avLst/>
            <a:gdLst/>
            <a:ahLst/>
            <a:cxnLst/>
            <a:rect l="0" t="0" r="r" b="b"/>
            <a:pathLst>
              <a:path w="4499" h="1482">
                <a:moveTo>
                  <a:pt x="0" y="0"/>
                </a:moveTo>
                <a:lnTo>
                  <a:pt x="4499" y="0"/>
                </a:lnTo>
                <a:lnTo>
                  <a:pt x="4499" y="1482"/>
                </a:lnTo>
                <a:lnTo>
                  <a:pt x="0" y="1482"/>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8" name="Freeform 207"/>
          <p:cNvSpPr/>
          <p:nvPr/>
        </p:nvSpPr>
        <p:spPr>
          <a:xfrm>
            <a:off x="2371680" y="4724280"/>
            <a:ext cx="3019680" cy="533520"/>
          </a:xfrm>
          <a:custGeom>
            <a:avLst/>
            <a:gdLst/>
            <a:ahLst/>
            <a:cxnLst/>
            <a:rect l="0" t="0" r="r" b="b"/>
            <a:pathLst>
              <a:path w="8388" h="1482">
                <a:moveTo>
                  <a:pt x="0" y="0"/>
                </a:moveTo>
                <a:lnTo>
                  <a:pt x="8388" y="0"/>
                </a:lnTo>
                <a:lnTo>
                  <a:pt x="8388" y="1482"/>
                </a:lnTo>
                <a:lnTo>
                  <a:pt x="0" y="1482"/>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09" name="Freeform 208"/>
          <p:cNvSpPr/>
          <p:nvPr/>
        </p:nvSpPr>
        <p:spPr>
          <a:xfrm>
            <a:off x="5391000" y="4724280"/>
            <a:ext cx="3848400" cy="533520"/>
          </a:xfrm>
          <a:custGeom>
            <a:avLst/>
            <a:gdLst/>
            <a:ahLst/>
            <a:cxnLst/>
            <a:rect l="0" t="0" r="r" b="b"/>
            <a:pathLst>
              <a:path w="10690" h="1482">
                <a:moveTo>
                  <a:pt x="0" y="0"/>
                </a:moveTo>
                <a:lnTo>
                  <a:pt x="10690" y="0"/>
                </a:lnTo>
                <a:lnTo>
                  <a:pt x="10690" y="1482"/>
                </a:lnTo>
                <a:lnTo>
                  <a:pt x="0" y="1482"/>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0" name="Freeform 209"/>
          <p:cNvSpPr/>
          <p:nvPr/>
        </p:nvSpPr>
        <p:spPr>
          <a:xfrm>
            <a:off x="752400" y="3105000"/>
            <a:ext cx="9720" cy="543240"/>
          </a:xfrm>
          <a:custGeom>
            <a:avLst/>
            <a:gdLst/>
            <a:ahLst/>
            <a:cxnLst/>
            <a:rect l="0" t="0" r="r" b="b"/>
            <a:pathLst>
              <a:path w="27" h="1509">
                <a:moveTo>
                  <a:pt x="0" y="0"/>
                </a:moveTo>
                <a:lnTo>
                  <a:pt x="27" y="0"/>
                </a:lnTo>
                <a:lnTo>
                  <a:pt x="27"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1" name="Freeform 210"/>
          <p:cNvSpPr/>
          <p:nvPr/>
        </p:nvSpPr>
        <p:spPr>
          <a:xfrm>
            <a:off x="752400" y="3105000"/>
            <a:ext cx="1629000" cy="9720"/>
          </a:xfrm>
          <a:custGeom>
            <a:avLst/>
            <a:gdLst/>
            <a:ahLst/>
            <a:cxnLst/>
            <a:rect l="0" t="0" r="r" b="b"/>
            <a:pathLst>
              <a:path w="4525" h="27">
                <a:moveTo>
                  <a:pt x="0" y="0"/>
                </a:moveTo>
                <a:lnTo>
                  <a:pt x="4525" y="0"/>
                </a:lnTo>
                <a:lnTo>
                  <a:pt x="4525"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2" name="Freeform 211"/>
          <p:cNvSpPr/>
          <p:nvPr/>
        </p:nvSpPr>
        <p:spPr>
          <a:xfrm>
            <a:off x="2371680" y="3105000"/>
            <a:ext cx="9720" cy="543240"/>
          </a:xfrm>
          <a:custGeom>
            <a:avLst/>
            <a:gdLst/>
            <a:ahLst/>
            <a:cxnLst/>
            <a:rect l="0" t="0" r="r" b="b"/>
            <a:pathLst>
              <a:path w="27" h="1509">
                <a:moveTo>
                  <a:pt x="0" y="0"/>
                </a:moveTo>
                <a:lnTo>
                  <a:pt x="27" y="0"/>
                </a:lnTo>
                <a:lnTo>
                  <a:pt x="27"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3" name="Freeform 212"/>
          <p:cNvSpPr/>
          <p:nvPr/>
        </p:nvSpPr>
        <p:spPr>
          <a:xfrm>
            <a:off x="2381040" y="3105000"/>
            <a:ext cx="3019680" cy="9720"/>
          </a:xfrm>
          <a:custGeom>
            <a:avLst/>
            <a:gdLst/>
            <a:ahLst/>
            <a:cxnLst/>
            <a:rect l="0" t="0" r="r" b="b"/>
            <a:pathLst>
              <a:path w="8388" h="27">
                <a:moveTo>
                  <a:pt x="0" y="0"/>
                </a:moveTo>
                <a:lnTo>
                  <a:pt x="8388" y="0"/>
                </a:lnTo>
                <a:lnTo>
                  <a:pt x="8388"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4" name="Freeform 213"/>
          <p:cNvSpPr/>
          <p:nvPr/>
        </p:nvSpPr>
        <p:spPr>
          <a:xfrm>
            <a:off x="5391000" y="3105000"/>
            <a:ext cx="9720" cy="543240"/>
          </a:xfrm>
          <a:custGeom>
            <a:avLst/>
            <a:gdLst/>
            <a:ahLst/>
            <a:cxnLst/>
            <a:rect l="0" t="0" r="r" b="b"/>
            <a:pathLst>
              <a:path w="27" h="1509">
                <a:moveTo>
                  <a:pt x="0" y="0"/>
                </a:moveTo>
                <a:lnTo>
                  <a:pt x="27" y="0"/>
                </a:lnTo>
                <a:lnTo>
                  <a:pt x="27"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5" name="Freeform 214"/>
          <p:cNvSpPr/>
          <p:nvPr/>
        </p:nvSpPr>
        <p:spPr>
          <a:xfrm>
            <a:off x="5400360" y="3105000"/>
            <a:ext cx="3848760" cy="9720"/>
          </a:xfrm>
          <a:custGeom>
            <a:avLst/>
            <a:gdLst/>
            <a:ahLst/>
            <a:cxnLst/>
            <a:rect l="0" t="0" r="r" b="b"/>
            <a:pathLst>
              <a:path w="10691" h="27">
                <a:moveTo>
                  <a:pt x="0" y="0"/>
                </a:moveTo>
                <a:lnTo>
                  <a:pt x="10691" y="0"/>
                </a:lnTo>
                <a:lnTo>
                  <a:pt x="10691"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6" name="Freeform 215"/>
          <p:cNvSpPr/>
          <p:nvPr/>
        </p:nvSpPr>
        <p:spPr>
          <a:xfrm>
            <a:off x="9239040" y="3105000"/>
            <a:ext cx="10080" cy="543240"/>
          </a:xfrm>
          <a:custGeom>
            <a:avLst/>
            <a:gdLst/>
            <a:ahLst/>
            <a:cxnLst/>
            <a:rect l="0" t="0" r="r" b="b"/>
            <a:pathLst>
              <a:path w="28" h="1509">
                <a:moveTo>
                  <a:pt x="0" y="0"/>
                </a:moveTo>
                <a:lnTo>
                  <a:pt x="28" y="0"/>
                </a:lnTo>
                <a:lnTo>
                  <a:pt x="28"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7" name="Freeform 216"/>
          <p:cNvSpPr/>
          <p:nvPr/>
        </p:nvSpPr>
        <p:spPr>
          <a:xfrm>
            <a:off x="752400" y="3638520"/>
            <a:ext cx="1629000" cy="9720"/>
          </a:xfrm>
          <a:custGeom>
            <a:avLst/>
            <a:gdLst/>
            <a:ahLst/>
            <a:cxnLst/>
            <a:rect l="0" t="0" r="r" b="b"/>
            <a:pathLst>
              <a:path w="4525" h="27">
                <a:moveTo>
                  <a:pt x="0" y="0"/>
                </a:moveTo>
                <a:lnTo>
                  <a:pt x="4525" y="0"/>
                </a:lnTo>
                <a:lnTo>
                  <a:pt x="4525"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8" name="Freeform 217"/>
          <p:cNvSpPr/>
          <p:nvPr/>
        </p:nvSpPr>
        <p:spPr>
          <a:xfrm>
            <a:off x="2381040" y="3638520"/>
            <a:ext cx="3019680" cy="9720"/>
          </a:xfrm>
          <a:custGeom>
            <a:avLst/>
            <a:gdLst/>
            <a:ahLst/>
            <a:cxnLst/>
            <a:rect l="0" t="0" r="r" b="b"/>
            <a:pathLst>
              <a:path w="8388" h="27">
                <a:moveTo>
                  <a:pt x="0" y="0"/>
                </a:moveTo>
                <a:lnTo>
                  <a:pt x="8388" y="0"/>
                </a:lnTo>
                <a:lnTo>
                  <a:pt x="8388"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19" name="Freeform 218"/>
          <p:cNvSpPr/>
          <p:nvPr/>
        </p:nvSpPr>
        <p:spPr>
          <a:xfrm>
            <a:off x="5400360" y="3638520"/>
            <a:ext cx="3848760" cy="9720"/>
          </a:xfrm>
          <a:custGeom>
            <a:avLst/>
            <a:gdLst/>
            <a:ahLst/>
            <a:cxnLst/>
            <a:rect l="0" t="0" r="r" b="b"/>
            <a:pathLst>
              <a:path w="10691" h="27">
                <a:moveTo>
                  <a:pt x="0" y="0"/>
                </a:moveTo>
                <a:lnTo>
                  <a:pt x="10691" y="0"/>
                </a:lnTo>
                <a:lnTo>
                  <a:pt x="10691"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0" name="Freeform 219"/>
          <p:cNvSpPr/>
          <p:nvPr/>
        </p:nvSpPr>
        <p:spPr>
          <a:xfrm>
            <a:off x="752400" y="3647880"/>
            <a:ext cx="9720" cy="543240"/>
          </a:xfrm>
          <a:custGeom>
            <a:avLst/>
            <a:gdLst/>
            <a:ahLst/>
            <a:cxnLst/>
            <a:rect l="0" t="0" r="r" b="b"/>
            <a:pathLst>
              <a:path w="27" h="1509">
                <a:moveTo>
                  <a:pt x="0" y="0"/>
                </a:moveTo>
                <a:lnTo>
                  <a:pt x="27" y="0"/>
                </a:lnTo>
                <a:lnTo>
                  <a:pt x="27"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1" name="Freeform 220"/>
          <p:cNvSpPr/>
          <p:nvPr/>
        </p:nvSpPr>
        <p:spPr>
          <a:xfrm>
            <a:off x="2371680" y="3647880"/>
            <a:ext cx="9720" cy="543240"/>
          </a:xfrm>
          <a:custGeom>
            <a:avLst/>
            <a:gdLst/>
            <a:ahLst/>
            <a:cxnLst/>
            <a:rect l="0" t="0" r="r" b="b"/>
            <a:pathLst>
              <a:path w="27" h="1509">
                <a:moveTo>
                  <a:pt x="0" y="0"/>
                </a:moveTo>
                <a:lnTo>
                  <a:pt x="27" y="0"/>
                </a:lnTo>
                <a:lnTo>
                  <a:pt x="27"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2" name="Freeform 221"/>
          <p:cNvSpPr/>
          <p:nvPr/>
        </p:nvSpPr>
        <p:spPr>
          <a:xfrm>
            <a:off x="5391000" y="3647880"/>
            <a:ext cx="9720" cy="543240"/>
          </a:xfrm>
          <a:custGeom>
            <a:avLst/>
            <a:gdLst/>
            <a:ahLst/>
            <a:cxnLst/>
            <a:rect l="0" t="0" r="r" b="b"/>
            <a:pathLst>
              <a:path w="27" h="1509">
                <a:moveTo>
                  <a:pt x="0" y="0"/>
                </a:moveTo>
                <a:lnTo>
                  <a:pt x="27" y="0"/>
                </a:lnTo>
                <a:lnTo>
                  <a:pt x="27"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3" name="Freeform 222"/>
          <p:cNvSpPr/>
          <p:nvPr/>
        </p:nvSpPr>
        <p:spPr>
          <a:xfrm>
            <a:off x="9239040" y="3647880"/>
            <a:ext cx="10080" cy="543240"/>
          </a:xfrm>
          <a:custGeom>
            <a:avLst/>
            <a:gdLst/>
            <a:ahLst/>
            <a:cxnLst/>
            <a:rect l="0" t="0" r="r" b="b"/>
            <a:pathLst>
              <a:path w="28" h="1509">
                <a:moveTo>
                  <a:pt x="0" y="0"/>
                </a:moveTo>
                <a:lnTo>
                  <a:pt x="28" y="0"/>
                </a:lnTo>
                <a:lnTo>
                  <a:pt x="28"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4" name="Freeform 223"/>
          <p:cNvSpPr/>
          <p:nvPr/>
        </p:nvSpPr>
        <p:spPr>
          <a:xfrm>
            <a:off x="752400" y="4190760"/>
            <a:ext cx="9720" cy="533880"/>
          </a:xfrm>
          <a:custGeom>
            <a:avLst/>
            <a:gdLst/>
            <a:ahLst/>
            <a:cxnLst/>
            <a:rect l="0" t="0" r="r" b="b"/>
            <a:pathLst>
              <a:path w="27" h="1483">
                <a:moveTo>
                  <a:pt x="0" y="0"/>
                </a:moveTo>
                <a:lnTo>
                  <a:pt x="27" y="0"/>
                </a:lnTo>
                <a:lnTo>
                  <a:pt x="27" y="1483"/>
                </a:lnTo>
                <a:lnTo>
                  <a:pt x="0" y="1483"/>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5" name="Freeform 224"/>
          <p:cNvSpPr/>
          <p:nvPr/>
        </p:nvSpPr>
        <p:spPr>
          <a:xfrm>
            <a:off x="752400" y="4181400"/>
            <a:ext cx="1629000" cy="9720"/>
          </a:xfrm>
          <a:custGeom>
            <a:avLst/>
            <a:gdLst/>
            <a:ahLst/>
            <a:cxnLst/>
            <a:rect l="0" t="0" r="r" b="b"/>
            <a:pathLst>
              <a:path w="4525" h="27">
                <a:moveTo>
                  <a:pt x="0" y="0"/>
                </a:moveTo>
                <a:lnTo>
                  <a:pt x="4525" y="0"/>
                </a:lnTo>
                <a:lnTo>
                  <a:pt x="4525"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6" name="Freeform 225"/>
          <p:cNvSpPr/>
          <p:nvPr/>
        </p:nvSpPr>
        <p:spPr>
          <a:xfrm>
            <a:off x="2371680" y="4190760"/>
            <a:ext cx="9720" cy="533880"/>
          </a:xfrm>
          <a:custGeom>
            <a:avLst/>
            <a:gdLst/>
            <a:ahLst/>
            <a:cxnLst/>
            <a:rect l="0" t="0" r="r" b="b"/>
            <a:pathLst>
              <a:path w="27" h="1483">
                <a:moveTo>
                  <a:pt x="0" y="0"/>
                </a:moveTo>
                <a:lnTo>
                  <a:pt x="27" y="0"/>
                </a:lnTo>
                <a:lnTo>
                  <a:pt x="27" y="1483"/>
                </a:lnTo>
                <a:lnTo>
                  <a:pt x="0" y="1483"/>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7" name="Freeform 226"/>
          <p:cNvSpPr/>
          <p:nvPr/>
        </p:nvSpPr>
        <p:spPr>
          <a:xfrm>
            <a:off x="2381040" y="4181400"/>
            <a:ext cx="3019680" cy="9720"/>
          </a:xfrm>
          <a:custGeom>
            <a:avLst/>
            <a:gdLst/>
            <a:ahLst/>
            <a:cxnLst/>
            <a:rect l="0" t="0" r="r" b="b"/>
            <a:pathLst>
              <a:path w="8388" h="27">
                <a:moveTo>
                  <a:pt x="0" y="0"/>
                </a:moveTo>
                <a:lnTo>
                  <a:pt x="8388" y="0"/>
                </a:lnTo>
                <a:lnTo>
                  <a:pt x="8388"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8" name="Freeform 227"/>
          <p:cNvSpPr/>
          <p:nvPr/>
        </p:nvSpPr>
        <p:spPr>
          <a:xfrm>
            <a:off x="5391000" y="4190760"/>
            <a:ext cx="9720" cy="533880"/>
          </a:xfrm>
          <a:custGeom>
            <a:avLst/>
            <a:gdLst/>
            <a:ahLst/>
            <a:cxnLst/>
            <a:rect l="0" t="0" r="r" b="b"/>
            <a:pathLst>
              <a:path w="27" h="1483">
                <a:moveTo>
                  <a:pt x="0" y="0"/>
                </a:moveTo>
                <a:lnTo>
                  <a:pt x="27" y="0"/>
                </a:lnTo>
                <a:lnTo>
                  <a:pt x="27" y="1483"/>
                </a:lnTo>
                <a:lnTo>
                  <a:pt x="0" y="1483"/>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29" name="Freeform 228"/>
          <p:cNvSpPr/>
          <p:nvPr/>
        </p:nvSpPr>
        <p:spPr>
          <a:xfrm>
            <a:off x="5400360" y="4181400"/>
            <a:ext cx="3848760" cy="9720"/>
          </a:xfrm>
          <a:custGeom>
            <a:avLst/>
            <a:gdLst/>
            <a:ahLst/>
            <a:cxnLst/>
            <a:rect l="0" t="0" r="r" b="b"/>
            <a:pathLst>
              <a:path w="10691" h="27">
                <a:moveTo>
                  <a:pt x="0" y="0"/>
                </a:moveTo>
                <a:lnTo>
                  <a:pt x="10691" y="0"/>
                </a:lnTo>
                <a:lnTo>
                  <a:pt x="10691" y="27"/>
                </a:lnTo>
                <a:lnTo>
                  <a:pt x="0" y="27"/>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0" name="Freeform 229"/>
          <p:cNvSpPr/>
          <p:nvPr/>
        </p:nvSpPr>
        <p:spPr>
          <a:xfrm>
            <a:off x="9239040" y="4190760"/>
            <a:ext cx="10080" cy="533880"/>
          </a:xfrm>
          <a:custGeom>
            <a:avLst/>
            <a:gdLst/>
            <a:ahLst/>
            <a:cxnLst/>
            <a:rect l="0" t="0" r="r" b="b"/>
            <a:pathLst>
              <a:path w="28" h="1483">
                <a:moveTo>
                  <a:pt x="0" y="0"/>
                </a:moveTo>
                <a:lnTo>
                  <a:pt x="28" y="0"/>
                </a:lnTo>
                <a:lnTo>
                  <a:pt x="28" y="1483"/>
                </a:lnTo>
                <a:lnTo>
                  <a:pt x="0" y="1483"/>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1" name="Freeform 230"/>
          <p:cNvSpPr/>
          <p:nvPr/>
        </p:nvSpPr>
        <p:spPr>
          <a:xfrm>
            <a:off x="752400" y="4724280"/>
            <a:ext cx="9720" cy="543240"/>
          </a:xfrm>
          <a:custGeom>
            <a:avLst/>
            <a:gdLst/>
            <a:ahLst/>
            <a:cxnLst/>
            <a:rect l="0" t="0" r="r" b="b"/>
            <a:pathLst>
              <a:path w="27" h="1509">
                <a:moveTo>
                  <a:pt x="0" y="0"/>
                </a:moveTo>
                <a:lnTo>
                  <a:pt x="27" y="0"/>
                </a:lnTo>
                <a:lnTo>
                  <a:pt x="27"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2" name="Freeform 231"/>
          <p:cNvSpPr/>
          <p:nvPr/>
        </p:nvSpPr>
        <p:spPr>
          <a:xfrm>
            <a:off x="752400" y="4714560"/>
            <a:ext cx="1629000" cy="10080"/>
          </a:xfrm>
          <a:custGeom>
            <a:avLst/>
            <a:gdLst/>
            <a:ahLst/>
            <a:cxnLst/>
            <a:rect l="0" t="0" r="r" b="b"/>
            <a:pathLst>
              <a:path w="4525" h="28">
                <a:moveTo>
                  <a:pt x="0" y="0"/>
                </a:moveTo>
                <a:lnTo>
                  <a:pt x="4525" y="0"/>
                </a:lnTo>
                <a:lnTo>
                  <a:pt x="4525"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3" name="Freeform 232"/>
          <p:cNvSpPr/>
          <p:nvPr/>
        </p:nvSpPr>
        <p:spPr>
          <a:xfrm>
            <a:off x="2371680" y="4724280"/>
            <a:ext cx="9720" cy="543240"/>
          </a:xfrm>
          <a:custGeom>
            <a:avLst/>
            <a:gdLst/>
            <a:ahLst/>
            <a:cxnLst/>
            <a:rect l="0" t="0" r="r" b="b"/>
            <a:pathLst>
              <a:path w="27" h="1509">
                <a:moveTo>
                  <a:pt x="0" y="0"/>
                </a:moveTo>
                <a:lnTo>
                  <a:pt x="27" y="0"/>
                </a:lnTo>
                <a:lnTo>
                  <a:pt x="27"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4" name="Freeform 233"/>
          <p:cNvSpPr/>
          <p:nvPr/>
        </p:nvSpPr>
        <p:spPr>
          <a:xfrm>
            <a:off x="2381040" y="4714560"/>
            <a:ext cx="3019680" cy="10080"/>
          </a:xfrm>
          <a:custGeom>
            <a:avLst/>
            <a:gdLst/>
            <a:ahLst/>
            <a:cxnLst/>
            <a:rect l="0" t="0" r="r" b="b"/>
            <a:pathLst>
              <a:path w="8388" h="28">
                <a:moveTo>
                  <a:pt x="0" y="0"/>
                </a:moveTo>
                <a:lnTo>
                  <a:pt x="8388" y="0"/>
                </a:lnTo>
                <a:lnTo>
                  <a:pt x="8388"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5" name="Freeform 234"/>
          <p:cNvSpPr/>
          <p:nvPr/>
        </p:nvSpPr>
        <p:spPr>
          <a:xfrm>
            <a:off x="5391000" y="4724280"/>
            <a:ext cx="9720" cy="543240"/>
          </a:xfrm>
          <a:custGeom>
            <a:avLst/>
            <a:gdLst/>
            <a:ahLst/>
            <a:cxnLst/>
            <a:rect l="0" t="0" r="r" b="b"/>
            <a:pathLst>
              <a:path w="27" h="1509">
                <a:moveTo>
                  <a:pt x="0" y="0"/>
                </a:moveTo>
                <a:lnTo>
                  <a:pt x="27" y="0"/>
                </a:lnTo>
                <a:lnTo>
                  <a:pt x="27"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6" name="Freeform 235"/>
          <p:cNvSpPr/>
          <p:nvPr/>
        </p:nvSpPr>
        <p:spPr>
          <a:xfrm>
            <a:off x="5400360" y="4714560"/>
            <a:ext cx="3848760" cy="10080"/>
          </a:xfrm>
          <a:custGeom>
            <a:avLst/>
            <a:gdLst/>
            <a:ahLst/>
            <a:cxnLst/>
            <a:rect l="0" t="0" r="r" b="b"/>
            <a:pathLst>
              <a:path w="10691" h="28">
                <a:moveTo>
                  <a:pt x="0" y="0"/>
                </a:moveTo>
                <a:lnTo>
                  <a:pt x="10691" y="0"/>
                </a:lnTo>
                <a:lnTo>
                  <a:pt x="10691"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7" name="Freeform 236"/>
          <p:cNvSpPr/>
          <p:nvPr/>
        </p:nvSpPr>
        <p:spPr>
          <a:xfrm>
            <a:off x="9239040" y="4724280"/>
            <a:ext cx="10080" cy="543240"/>
          </a:xfrm>
          <a:custGeom>
            <a:avLst/>
            <a:gdLst/>
            <a:ahLst/>
            <a:cxnLst/>
            <a:rect l="0" t="0" r="r" b="b"/>
            <a:pathLst>
              <a:path w="28" h="1509">
                <a:moveTo>
                  <a:pt x="0" y="0"/>
                </a:moveTo>
                <a:lnTo>
                  <a:pt x="28" y="0"/>
                </a:lnTo>
                <a:lnTo>
                  <a:pt x="28" y="1509"/>
                </a:lnTo>
                <a:lnTo>
                  <a:pt x="0" y="1509"/>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8" name="Freeform 237"/>
          <p:cNvSpPr/>
          <p:nvPr/>
        </p:nvSpPr>
        <p:spPr>
          <a:xfrm>
            <a:off x="752400" y="5257440"/>
            <a:ext cx="1629000" cy="10080"/>
          </a:xfrm>
          <a:custGeom>
            <a:avLst/>
            <a:gdLst/>
            <a:ahLst/>
            <a:cxnLst/>
            <a:rect l="0" t="0" r="r" b="b"/>
            <a:pathLst>
              <a:path w="4525" h="28">
                <a:moveTo>
                  <a:pt x="0" y="0"/>
                </a:moveTo>
                <a:lnTo>
                  <a:pt x="4525" y="0"/>
                </a:lnTo>
                <a:lnTo>
                  <a:pt x="4525"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39" name="Freeform 238"/>
          <p:cNvSpPr/>
          <p:nvPr/>
        </p:nvSpPr>
        <p:spPr>
          <a:xfrm>
            <a:off x="2381040" y="5257440"/>
            <a:ext cx="3019680" cy="10080"/>
          </a:xfrm>
          <a:custGeom>
            <a:avLst/>
            <a:gdLst/>
            <a:ahLst/>
            <a:cxnLst/>
            <a:rect l="0" t="0" r="r" b="b"/>
            <a:pathLst>
              <a:path w="8388" h="28">
                <a:moveTo>
                  <a:pt x="0" y="0"/>
                </a:moveTo>
                <a:lnTo>
                  <a:pt x="8388" y="0"/>
                </a:lnTo>
                <a:lnTo>
                  <a:pt x="8388"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40" name="Freeform 239"/>
          <p:cNvSpPr/>
          <p:nvPr/>
        </p:nvSpPr>
        <p:spPr>
          <a:xfrm>
            <a:off x="5400360" y="5257440"/>
            <a:ext cx="3848760" cy="10080"/>
          </a:xfrm>
          <a:custGeom>
            <a:avLst/>
            <a:gdLst/>
            <a:ahLst/>
            <a:cxnLst/>
            <a:rect l="0" t="0" r="r" b="b"/>
            <a:pathLst>
              <a:path w="10691" h="28">
                <a:moveTo>
                  <a:pt x="0" y="0"/>
                </a:moveTo>
                <a:lnTo>
                  <a:pt x="10691" y="0"/>
                </a:lnTo>
                <a:lnTo>
                  <a:pt x="10691" y="28"/>
                </a:lnTo>
                <a:lnTo>
                  <a:pt x="0" y="28"/>
                </a:lnTo>
                <a:lnTo>
                  <a:pt x="0" y="0"/>
                </a:lnTo>
                <a:close/>
              </a:path>
            </a:pathLst>
          </a:custGeom>
          <a:solidFill>
            <a:srgbClr val="D1D9E0"/>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41" name="TextBox 240"/>
          <p:cNvSpPr txBox="1"/>
          <p:nvPr/>
        </p:nvSpPr>
        <p:spPr>
          <a:xfrm>
            <a:off x="747720" y="1580040"/>
            <a:ext cx="7054920" cy="428760"/>
          </a:xfrm>
          <a:prstGeom prst="rect">
            <a:avLst/>
          </a:prstGeom>
          <a:noFill/>
          <a:ln w="0">
            <a:noFill/>
          </a:ln>
        </p:spPr>
        <p:txBody>
          <a:bodyPr wrap="none" lIns="0" tIns="0" rIns="0" bIns="0" anchor="t">
            <a:spAutoFit/>
          </a:bodyPr>
          <a:lstStyle/>
          <a:p>
            <a:r>
              <a:rPr lang="zh-CN" sz="2390" b="1" u="none" strike="noStrike">
                <a:solidFill>
                  <a:srgbClr val="333333"/>
                </a:solidFill>
                <a:effectLst/>
                <a:uFillTx/>
                <a:latin typeface="MPLUS2"/>
                <a:ea typeface="MPLUS2"/>
              </a:rPr>
              <a:t>（補足）そもそもの</a:t>
            </a:r>
            <a:r>
              <a:rPr lang="en-US" sz="2390" b="1" u="none" strike="noStrike">
                <a:solidFill>
                  <a:srgbClr val="333333"/>
                </a:solidFill>
                <a:effectLst/>
                <a:uFillTx/>
                <a:latin typeface="MPLUS2"/>
                <a:ea typeface="MPLUS2"/>
              </a:rPr>
              <a:t>Query, Key, Value</a:t>
            </a:r>
            <a:r>
              <a:rPr lang="zh-CN" sz="2390" b="1" u="none" strike="noStrike">
                <a:solidFill>
                  <a:srgbClr val="333333"/>
                </a:solidFill>
                <a:effectLst/>
                <a:uFillTx/>
                <a:latin typeface="MPLUS2"/>
                <a:ea typeface="MPLUS2"/>
              </a:rPr>
              <a:t>って何？</a:t>
            </a:r>
            <a:endParaRPr lang="en-US" sz="2390" b="0" u="none" strike="noStrike">
              <a:solidFill>
                <a:srgbClr val="000000"/>
              </a:solidFill>
              <a:effectLst/>
              <a:uFillTx/>
              <a:latin typeface="Times New Roman"/>
            </a:endParaRPr>
          </a:p>
        </p:txBody>
      </p:sp>
      <p:sp>
        <p:nvSpPr>
          <p:cNvPr id="242" name="TextBox 241"/>
          <p:cNvSpPr txBox="1"/>
          <p:nvPr/>
        </p:nvSpPr>
        <p:spPr>
          <a:xfrm>
            <a:off x="747720" y="2152800"/>
            <a:ext cx="999000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Attention</a:t>
            </a:r>
            <a:r>
              <a:rPr lang="zh-CN" sz="2170" b="0" u="none" strike="noStrike">
                <a:solidFill>
                  <a:srgbClr val="333333"/>
                </a:solidFill>
                <a:effectLst/>
                <a:uFillTx/>
                <a:latin typeface="MPLUS2"/>
                <a:ea typeface="MPLUS2"/>
              </a:rPr>
              <a:t>では、各トークンが「どのトークンに注目するか」を決める必要がある</a:t>
            </a:r>
            <a:endParaRPr lang="en-US" sz="2170" b="0" u="none" strike="noStrike">
              <a:solidFill>
                <a:srgbClr val="000000"/>
              </a:solidFill>
              <a:effectLst/>
              <a:uFillTx/>
              <a:latin typeface="Times New Roman"/>
            </a:endParaRPr>
          </a:p>
        </p:txBody>
      </p:sp>
      <p:sp>
        <p:nvSpPr>
          <p:cNvPr id="243" name="TextBox 242"/>
          <p:cNvSpPr txBox="1"/>
          <p:nvPr/>
        </p:nvSpPr>
        <p:spPr>
          <a:xfrm>
            <a:off x="747720" y="2590560"/>
            <a:ext cx="276480" cy="32508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LucidaGrande"/>
                <a:ea typeface="LucidaGrande"/>
              </a:rPr>
              <a:t>→</a:t>
            </a:r>
            <a:endParaRPr lang="en-US" sz="2170" b="0" u="none" strike="noStrike">
              <a:solidFill>
                <a:srgbClr val="000000"/>
              </a:solidFill>
              <a:effectLst/>
              <a:uFillTx/>
              <a:latin typeface="Times New Roman"/>
            </a:endParaRPr>
          </a:p>
        </p:txBody>
      </p:sp>
      <p:sp>
        <p:nvSpPr>
          <p:cNvPr id="244" name="TextBox 243"/>
          <p:cNvSpPr txBox="1"/>
          <p:nvPr/>
        </p:nvSpPr>
        <p:spPr>
          <a:xfrm>
            <a:off x="1023840" y="2562120"/>
            <a:ext cx="4282200" cy="36900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そのために3</a:t>
            </a:r>
            <a:r>
              <a:rPr lang="zh-CN" sz="2170" b="0" u="none" strike="noStrike">
                <a:solidFill>
                  <a:srgbClr val="333333"/>
                </a:solidFill>
                <a:effectLst/>
                <a:uFillTx/>
                <a:latin typeface="MPLUS2"/>
                <a:ea typeface="MPLUS2"/>
              </a:rPr>
              <a:t>つのベクトルを使う</a:t>
            </a:r>
            <a:endParaRPr lang="en-US" sz="2170" b="0" u="none" strike="noStrike">
              <a:solidFill>
                <a:srgbClr val="000000"/>
              </a:solidFill>
              <a:effectLst/>
              <a:uFillTx/>
              <a:latin typeface="Times New Roman"/>
            </a:endParaRPr>
          </a:p>
        </p:txBody>
      </p:sp>
      <p:sp>
        <p:nvSpPr>
          <p:cNvPr id="245" name="TextBox 244"/>
          <p:cNvSpPr txBox="1"/>
          <p:nvPr/>
        </p:nvSpPr>
        <p:spPr>
          <a:xfrm>
            <a:off x="1287000" y="3200400"/>
            <a:ext cx="552240" cy="276120"/>
          </a:xfrm>
          <a:prstGeom prst="rect">
            <a:avLst/>
          </a:prstGeom>
          <a:noFill/>
          <a:ln w="0">
            <a:noFill/>
          </a:ln>
        </p:spPr>
        <p:txBody>
          <a:bodyPr wrap="none" lIns="0" tIns="0" rIns="0" bIns="0" anchor="t">
            <a:spAutoFit/>
          </a:bodyPr>
          <a:lstStyle/>
          <a:p>
            <a:r>
              <a:rPr lang="zh-CN" sz="2170" b="1" u="none" strike="noStrike">
                <a:solidFill>
                  <a:srgbClr val="333333"/>
                </a:solidFill>
                <a:effectLst/>
                <a:uFillTx/>
                <a:latin typeface="MPLUS2"/>
                <a:ea typeface="MPLUS2"/>
              </a:rPr>
              <a:t>名称</a:t>
            </a:r>
            <a:endParaRPr lang="en-US" sz="2170" b="0" u="none" strike="noStrike">
              <a:solidFill>
                <a:srgbClr val="000000"/>
              </a:solidFill>
              <a:effectLst/>
              <a:uFillTx/>
              <a:latin typeface="Times New Roman"/>
            </a:endParaRPr>
          </a:p>
        </p:txBody>
      </p:sp>
      <p:sp>
        <p:nvSpPr>
          <p:cNvPr id="246" name="TextBox 245"/>
          <p:cNvSpPr txBox="1"/>
          <p:nvPr/>
        </p:nvSpPr>
        <p:spPr>
          <a:xfrm>
            <a:off x="3607560" y="3200400"/>
            <a:ext cx="552240" cy="276120"/>
          </a:xfrm>
          <a:prstGeom prst="rect">
            <a:avLst/>
          </a:prstGeom>
          <a:noFill/>
          <a:ln w="0">
            <a:noFill/>
          </a:ln>
        </p:spPr>
        <p:txBody>
          <a:bodyPr wrap="none" lIns="0" tIns="0" rIns="0" bIns="0" anchor="t">
            <a:spAutoFit/>
          </a:bodyPr>
          <a:lstStyle/>
          <a:p>
            <a:r>
              <a:rPr lang="zh-CN" sz="2170" b="1" u="none" strike="noStrike">
                <a:solidFill>
                  <a:srgbClr val="333333"/>
                </a:solidFill>
                <a:effectLst/>
                <a:uFillTx/>
                <a:latin typeface="MPLUS2"/>
                <a:ea typeface="MPLUS2"/>
              </a:rPr>
              <a:t>役割</a:t>
            </a:r>
            <a:endParaRPr lang="en-US" sz="2170" b="0" u="none" strike="noStrike">
              <a:solidFill>
                <a:srgbClr val="000000"/>
              </a:solidFill>
              <a:effectLst/>
              <a:uFillTx/>
              <a:latin typeface="Times New Roman"/>
            </a:endParaRPr>
          </a:p>
        </p:txBody>
      </p:sp>
      <p:sp>
        <p:nvSpPr>
          <p:cNvPr id="247" name="TextBox 246"/>
          <p:cNvSpPr txBox="1"/>
          <p:nvPr/>
        </p:nvSpPr>
        <p:spPr>
          <a:xfrm>
            <a:off x="5798160" y="3200400"/>
            <a:ext cx="3035160" cy="276120"/>
          </a:xfrm>
          <a:prstGeom prst="rect">
            <a:avLst/>
          </a:prstGeom>
          <a:noFill/>
          <a:ln w="0">
            <a:noFill/>
          </a:ln>
        </p:spPr>
        <p:txBody>
          <a:bodyPr wrap="none" lIns="0" tIns="0" rIns="0" bIns="0" anchor="t">
            <a:spAutoFit/>
          </a:bodyPr>
          <a:lstStyle/>
          <a:p>
            <a:r>
              <a:rPr lang="zh-CN" sz="2170" b="1" u="none" strike="noStrike">
                <a:solidFill>
                  <a:srgbClr val="333333"/>
                </a:solidFill>
                <a:effectLst/>
                <a:uFillTx/>
                <a:latin typeface="MPLUS2"/>
                <a:ea typeface="MPLUS2"/>
              </a:rPr>
              <a:t>人の注意にたとえた説明</a:t>
            </a:r>
            <a:endParaRPr lang="en-US" sz="2170" b="0" u="none" strike="noStrike">
              <a:solidFill>
                <a:srgbClr val="000000"/>
              </a:solidFill>
              <a:effectLst/>
              <a:uFillTx/>
              <a:latin typeface="Times New Roman"/>
            </a:endParaRPr>
          </a:p>
        </p:txBody>
      </p:sp>
      <p:sp>
        <p:nvSpPr>
          <p:cNvPr id="248" name="TextBox 247"/>
          <p:cNvSpPr txBox="1"/>
          <p:nvPr/>
        </p:nvSpPr>
        <p:spPr>
          <a:xfrm>
            <a:off x="880920" y="3733920"/>
            <a:ext cx="1425960" cy="389160"/>
          </a:xfrm>
          <a:prstGeom prst="rect">
            <a:avLst/>
          </a:prstGeom>
          <a:noFill/>
          <a:ln w="0">
            <a:noFill/>
          </a:ln>
        </p:spPr>
        <p:txBody>
          <a:bodyPr wrap="none" lIns="0" tIns="0" rIns="0" bIns="0" anchor="t">
            <a:spAutoFit/>
          </a:bodyPr>
          <a:lstStyle/>
          <a:p>
            <a:r>
              <a:rPr lang="en-US" sz="2170" b="1" u="none" strike="noStrike">
                <a:solidFill>
                  <a:srgbClr val="333333"/>
                </a:solidFill>
                <a:effectLst/>
                <a:uFillTx/>
                <a:latin typeface="MPLUS2"/>
                <a:ea typeface="MPLUS2"/>
              </a:rPr>
              <a:t>Query (Q)</a:t>
            </a:r>
            <a:endParaRPr lang="en-US" sz="2170" b="0" u="none" strike="noStrike">
              <a:solidFill>
                <a:srgbClr val="000000"/>
              </a:solidFill>
              <a:effectLst/>
              <a:uFillTx/>
              <a:latin typeface="Times New Roman"/>
            </a:endParaRPr>
          </a:p>
        </p:txBody>
      </p:sp>
      <p:sp>
        <p:nvSpPr>
          <p:cNvPr id="249" name="TextBox 248"/>
          <p:cNvSpPr txBox="1"/>
          <p:nvPr/>
        </p:nvSpPr>
        <p:spPr>
          <a:xfrm>
            <a:off x="2502720" y="3733920"/>
            <a:ext cx="565560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注目したい側（質問） 私は何に注目すべき？</a:t>
            </a:r>
            <a:endParaRPr lang="en-US" sz="2170" b="0" u="none" strike="noStrike">
              <a:solidFill>
                <a:srgbClr val="000000"/>
              </a:solidFill>
              <a:effectLst/>
              <a:uFillTx/>
              <a:latin typeface="Times New Roman"/>
            </a:endParaRPr>
          </a:p>
        </p:txBody>
      </p:sp>
      <p:sp>
        <p:nvSpPr>
          <p:cNvPr id="250" name="TextBox 249"/>
          <p:cNvSpPr txBox="1"/>
          <p:nvPr/>
        </p:nvSpPr>
        <p:spPr>
          <a:xfrm>
            <a:off x="880920" y="4276800"/>
            <a:ext cx="1119600" cy="389160"/>
          </a:xfrm>
          <a:prstGeom prst="rect">
            <a:avLst/>
          </a:prstGeom>
          <a:noFill/>
          <a:ln w="0">
            <a:noFill/>
          </a:ln>
        </p:spPr>
        <p:txBody>
          <a:bodyPr wrap="none" lIns="0" tIns="0" rIns="0" bIns="0" anchor="t">
            <a:spAutoFit/>
          </a:bodyPr>
          <a:lstStyle/>
          <a:p>
            <a:r>
              <a:rPr lang="en-US" sz="2170" b="1" u="none" strike="noStrike">
                <a:solidFill>
                  <a:srgbClr val="333333"/>
                </a:solidFill>
                <a:effectLst/>
                <a:uFillTx/>
                <a:latin typeface="MPLUS2"/>
                <a:ea typeface="MPLUS2"/>
              </a:rPr>
              <a:t>Key (K)</a:t>
            </a:r>
            <a:endParaRPr lang="en-US" sz="2170" b="0" u="none" strike="noStrike">
              <a:solidFill>
                <a:srgbClr val="000000"/>
              </a:solidFill>
              <a:effectLst/>
              <a:uFillTx/>
              <a:latin typeface="Times New Roman"/>
            </a:endParaRPr>
          </a:p>
        </p:txBody>
      </p:sp>
      <p:sp>
        <p:nvSpPr>
          <p:cNvPr id="251" name="TextBox 250"/>
          <p:cNvSpPr txBox="1"/>
          <p:nvPr/>
        </p:nvSpPr>
        <p:spPr>
          <a:xfrm>
            <a:off x="2502720" y="4276800"/>
            <a:ext cx="248328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注目される側の特徴</a:t>
            </a:r>
            <a:endParaRPr lang="en-US" sz="2170" b="0" u="none" strike="noStrike">
              <a:solidFill>
                <a:srgbClr val="000000"/>
              </a:solidFill>
              <a:effectLst/>
              <a:uFillTx/>
              <a:latin typeface="Times New Roman"/>
            </a:endParaRPr>
          </a:p>
        </p:txBody>
      </p:sp>
      <p:sp>
        <p:nvSpPr>
          <p:cNvPr id="252" name="TextBox 251"/>
          <p:cNvSpPr txBox="1"/>
          <p:nvPr/>
        </p:nvSpPr>
        <p:spPr>
          <a:xfrm>
            <a:off x="5522040" y="4276800"/>
            <a:ext cx="358668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私はどんな情報を持っている</a:t>
            </a:r>
            <a:endParaRPr lang="en-US" sz="2170" b="0" u="none" strike="noStrike">
              <a:solidFill>
                <a:srgbClr val="000000"/>
              </a:solidFill>
              <a:effectLst/>
              <a:uFillTx/>
              <a:latin typeface="Times New Roman"/>
            </a:endParaRPr>
          </a:p>
        </p:txBody>
      </p:sp>
      <p:sp>
        <p:nvSpPr>
          <p:cNvPr id="253" name="TextBox 252"/>
          <p:cNvSpPr txBox="1"/>
          <p:nvPr/>
        </p:nvSpPr>
        <p:spPr>
          <a:xfrm>
            <a:off x="880920" y="4809960"/>
            <a:ext cx="1380240" cy="389160"/>
          </a:xfrm>
          <a:prstGeom prst="rect">
            <a:avLst/>
          </a:prstGeom>
          <a:noFill/>
          <a:ln w="0">
            <a:noFill/>
          </a:ln>
        </p:spPr>
        <p:txBody>
          <a:bodyPr wrap="none" lIns="0" tIns="0" rIns="0" bIns="0" anchor="t">
            <a:spAutoFit/>
          </a:bodyPr>
          <a:lstStyle/>
          <a:p>
            <a:r>
              <a:rPr lang="en-US" sz="2170" b="1" u="none" strike="noStrike">
                <a:solidFill>
                  <a:srgbClr val="333333"/>
                </a:solidFill>
                <a:effectLst/>
                <a:uFillTx/>
                <a:latin typeface="MPLUS2"/>
                <a:ea typeface="MPLUS2"/>
              </a:rPr>
              <a:t>Value (V)</a:t>
            </a:r>
            <a:endParaRPr lang="en-US" sz="2170" b="0" u="none" strike="noStrike">
              <a:solidFill>
                <a:srgbClr val="000000"/>
              </a:solidFill>
              <a:effectLst/>
              <a:uFillTx/>
              <a:latin typeface="Times New Roman"/>
            </a:endParaRPr>
          </a:p>
        </p:txBody>
      </p:sp>
      <p:sp>
        <p:nvSpPr>
          <p:cNvPr id="254" name="TextBox 253"/>
          <p:cNvSpPr txBox="1"/>
          <p:nvPr/>
        </p:nvSpPr>
        <p:spPr>
          <a:xfrm>
            <a:off x="2502720" y="4809960"/>
            <a:ext cx="248328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実際に取り出す情報</a:t>
            </a:r>
            <a:endParaRPr lang="en-US" sz="2170" b="0" u="none" strike="noStrike">
              <a:solidFill>
                <a:srgbClr val="000000"/>
              </a:solidFill>
              <a:effectLst/>
              <a:uFillTx/>
              <a:latin typeface="Times New Roman"/>
            </a:endParaRPr>
          </a:p>
        </p:txBody>
      </p:sp>
      <p:sp>
        <p:nvSpPr>
          <p:cNvPr id="255" name="TextBox 254"/>
          <p:cNvSpPr txBox="1"/>
          <p:nvPr/>
        </p:nvSpPr>
        <p:spPr>
          <a:xfrm>
            <a:off x="5522040" y="4809960"/>
            <a:ext cx="275904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注目されたら渡す内容</a:t>
            </a:r>
            <a:endParaRPr lang="en-US" sz="2170" b="0" u="none" strike="noStrike">
              <a:solidFill>
                <a:srgbClr val="000000"/>
              </a:solidFill>
              <a:effectLst/>
              <a:uFillTx/>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Freeform 255"/>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57" name="Freeform 256"/>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58" name="Freeform 257"/>
          <p:cNvSpPr/>
          <p:nvPr/>
        </p:nvSpPr>
        <p:spPr>
          <a:xfrm>
            <a:off x="0" y="0"/>
            <a:ext cx="12192120" cy="6858000"/>
          </a:xfrm>
          <a:custGeom>
            <a:avLst/>
            <a:gdLst/>
            <a:ahLst/>
            <a:cxn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tIns="0" rIns="0" bIns="0" anchor="t">
            <a:noAutofit/>
          </a:bodyPr>
          <a:lstStyle/>
          <a:p>
            <a:endParaRPr lang="en-US" sz="2400" b="0" u="none" strike="noStrike">
              <a:solidFill>
                <a:srgbClr val="000000"/>
              </a:solidFill>
              <a:effectLst/>
              <a:uFillTx/>
              <a:latin typeface="Times New Roman"/>
            </a:endParaRPr>
          </a:p>
        </p:txBody>
      </p:sp>
      <p:sp>
        <p:nvSpPr>
          <p:cNvPr id="259" name="TextBox 258"/>
          <p:cNvSpPr txBox="1"/>
          <p:nvPr/>
        </p:nvSpPr>
        <p:spPr>
          <a:xfrm>
            <a:off x="747720" y="1989720"/>
            <a:ext cx="3624840" cy="428760"/>
          </a:xfrm>
          <a:prstGeom prst="rect">
            <a:avLst/>
          </a:prstGeom>
          <a:noFill/>
          <a:ln w="0">
            <a:noFill/>
          </a:ln>
        </p:spPr>
        <p:txBody>
          <a:bodyPr wrap="none" lIns="0" tIns="0" rIns="0" bIns="0" anchor="t">
            <a:spAutoFit/>
          </a:bodyPr>
          <a:lstStyle/>
          <a:p>
            <a:r>
              <a:rPr lang="en-US" sz="2390" b="1" u="none" strike="noStrike">
                <a:solidFill>
                  <a:srgbClr val="333333"/>
                </a:solidFill>
                <a:effectLst/>
                <a:uFillTx/>
                <a:latin typeface="MPLUS2"/>
                <a:ea typeface="MPLUS2"/>
              </a:rPr>
              <a:t>7.3.1</a:t>
            </a:r>
            <a:r>
              <a:rPr lang="zh-CN" sz="2390" b="1" u="none" strike="noStrike">
                <a:solidFill>
                  <a:srgbClr val="333333"/>
                </a:solidFill>
                <a:effectLst/>
                <a:uFillTx/>
                <a:latin typeface="MPLUS2"/>
                <a:ea typeface="MPLUS2"/>
              </a:rPr>
              <a:t>集合データ上の注意</a:t>
            </a:r>
            <a:endParaRPr lang="en-US" sz="2390" b="0" u="none" strike="noStrike">
              <a:solidFill>
                <a:srgbClr val="000000"/>
              </a:solidFill>
              <a:effectLst/>
              <a:uFillTx/>
              <a:latin typeface="Times New Roman"/>
            </a:endParaRPr>
          </a:p>
        </p:txBody>
      </p:sp>
      <p:sp>
        <p:nvSpPr>
          <p:cNvPr id="260" name="TextBox 259"/>
          <p:cNvSpPr txBox="1"/>
          <p:nvPr/>
        </p:nvSpPr>
        <p:spPr>
          <a:xfrm>
            <a:off x="747720" y="2552760"/>
            <a:ext cx="965520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入力の順序や形状に依存しない集合データを入力にとる（入出力関係が同変）</a:t>
            </a:r>
            <a:endParaRPr lang="en-US" sz="2170" b="0" u="none" strike="noStrike">
              <a:solidFill>
                <a:srgbClr val="000000"/>
              </a:solidFill>
              <a:effectLst/>
              <a:uFillTx/>
              <a:latin typeface="Times New Roman"/>
            </a:endParaRPr>
          </a:p>
        </p:txBody>
      </p:sp>
      <p:sp>
        <p:nvSpPr>
          <p:cNvPr id="261" name="Freeform 260"/>
          <p:cNvSpPr/>
          <p:nvPr/>
        </p:nvSpPr>
        <p:spPr>
          <a:xfrm>
            <a:off x="6055200" y="3124080"/>
            <a:ext cx="183600" cy="144360"/>
          </a:xfrm>
          <a:custGeom>
            <a:avLst/>
            <a:gdLst/>
            <a:ahLst/>
            <a:cxnLst/>
            <a:rect l="0" t="0" r="r" b="b"/>
            <a:pathLst>
              <a:path w="510" h="401">
                <a:moveTo>
                  <a:pt x="186" y="401"/>
                </a:moveTo>
                <a:cubicBezTo>
                  <a:pt x="177" y="400"/>
                  <a:pt x="145" y="399"/>
                  <a:pt x="90" y="399"/>
                </a:cubicBezTo>
                <a:cubicBezTo>
                  <a:pt x="41" y="399"/>
                  <a:pt x="13" y="400"/>
                  <a:pt x="6" y="401"/>
                </a:cubicBezTo>
                <a:lnTo>
                  <a:pt x="0" y="401"/>
                </a:lnTo>
                <a:lnTo>
                  <a:pt x="0" y="345"/>
                </a:lnTo>
                <a:lnTo>
                  <a:pt x="86" y="345"/>
                </a:lnTo>
                <a:lnTo>
                  <a:pt x="202" y="208"/>
                </a:lnTo>
                <a:lnTo>
                  <a:pt x="79" y="56"/>
                </a:lnTo>
                <a:lnTo>
                  <a:pt x="4" y="56"/>
                </a:lnTo>
                <a:lnTo>
                  <a:pt x="4" y="0"/>
                </a:lnTo>
                <a:lnTo>
                  <a:pt x="12" y="0"/>
                </a:lnTo>
                <a:cubicBezTo>
                  <a:pt x="21" y="2"/>
                  <a:pt x="53" y="3"/>
                  <a:pt x="110" y="3"/>
                </a:cubicBezTo>
                <a:cubicBezTo>
                  <a:pt x="172" y="3"/>
                  <a:pt x="209" y="2"/>
                  <a:pt x="220" y="0"/>
                </a:cubicBezTo>
                <a:lnTo>
                  <a:pt x="228" y="0"/>
                </a:lnTo>
                <a:lnTo>
                  <a:pt x="228" y="56"/>
                </a:lnTo>
                <a:lnTo>
                  <a:pt x="203" y="56"/>
                </a:lnTo>
                <a:lnTo>
                  <a:pt x="235" y="95"/>
                </a:lnTo>
                <a:cubicBezTo>
                  <a:pt x="256" y="120"/>
                  <a:pt x="266" y="132"/>
                  <a:pt x="267" y="132"/>
                </a:cubicBezTo>
                <a:cubicBezTo>
                  <a:pt x="269" y="132"/>
                  <a:pt x="281" y="119"/>
                  <a:pt x="301" y="93"/>
                </a:cubicBezTo>
                <a:lnTo>
                  <a:pt x="333" y="56"/>
                </a:lnTo>
                <a:lnTo>
                  <a:pt x="299" y="56"/>
                </a:lnTo>
                <a:lnTo>
                  <a:pt x="299" y="0"/>
                </a:lnTo>
                <a:lnTo>
                  <a:pt x="307" y="0"/>
                </a:lnTo>
                <a:cubicBezTo>
                  <a:pt x="316" y="2"/>
                  <a:pt x="348" y="3"/>
                  <a:pt x="402" y="3"/>
                </a:cubicBezTo>
                <a:cubicBezTo>
                  <a:pt x="451" y="3"/>
                  <a:pt x="479" y="2"/>
                  <a:pt x="486" y="0"/>
                </a:cubicBezTo>
                <a:lnTo>
                  <a:pt x="492" y="0"/>
                </a:lnTo>
                <a:lnTo>
                  <a:pt x="492" y="56"/>
                </a:lnTo>
                <a:lnTo>
                  <a:pt x="407" y="56"/>
                </a:lnTo>
                <a:lnTo>
                  <a:pt x="302" y="178"/>
                </a:lnTo>
                <a:lnTo>
                  <a:pt x="437" y="344"/>
                </a:lnTo>
                <a:lnTo>
                  <a:pt x="473" y="345"/>
                </a:lnTo>
                <a:lnTo>
                  <a:pt x="510" y="345"/>
                </a:lnTo>
                <a:lnTo>
                  <a:pt x="510" y="401"/>
                </a:lnTo>
                <a:lnTo>
                  <a:pt x="503" y="401"/>
                </a:lnTo>
                <a:cubicBezTo>
                  <a:pt x="494" y="400"/>
                  <a:pt x="461" y="399"/>
                  <a:pt x="405" y="399"/>
                </a:cubicBezTo>
                <a:cubicBezTo>
                  <a:pt x="342" y="399"/>
                  <a:pt x="306" y="400"/>
                  <a:pt x="295" y="401"/>
                </a:cubicBezTo>
                <a:lnTo>
                  <a:pt x="287" y="401"/>
                </a:lnTo>
                <a:lnTo>
                  <a:pt x="287" y="345"/>
                </a:lnTo>
                <a:lnTo>
                  <a:pt x="312" y="345"/>
                </a:lnTo>
                <a:cubicBezTo>
                  <a:pt x="312" y="345"/>
                  <a:pt x="300" y="330"/>
                  <a:pt x="276" y="299"/>
                </a:cubicBezTo>
                <a:cubicBezTo>
                  <a:pt x="252" y="270"/>
                  <a:pt x="240" y="254"/>
                  <a:pt x="239" y="253"/>
                </a:cubicBezTo>
                <a:lnTo>
                  <a:pt x="160" y="344"/>
                </a:lnTo>
                <a:lnTo>
                  <a:pt x="177" y="345"/>
                </a:lnTo>
                <a:lnTo>
                  <a:pt x="193" y="345"/>
                </a:lnTo>
                <a:lnTo>
                  <a:pt x="193" y="401"/>
                </a:lnTo>
                <a:lnTo>
                  <a:pt x="186" y="401"/>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2" name="Freeform 261"/>
          <p:cNvSpPr/>
          <p:nvPr/>
        </p:nvSpPr>
        <p:spPr>
          <a:xfrm>
            <a:off x="6261120" y="3215520"/>
            <a:ext cx="128520" cy="104400"/>
          </a:xfrm>
          <a:custGeom>
            <a:avLst/>
            <a:gdLst/>
            <a:ahLst/>
            <a:cxnLst/>
            <a:rect l="0" t="0" r="r" b="b"/>
            <a:pathLst>
              <a:path w="357" h="290">
                <a:moveTo>
                  <a:pt x="0" y="99"/>
                </a:moveTo>
                <a:cubicBezTo>
                  <a:pt x="0" y="96"/>
                  <a:pt x="1" y="93"/>
                  <a:pt x="1" y="88"/>
                </a:cubicBezTo>
                <a:cubicBezTo>
                  <a:pt x="2" y="84"/>
                  <a:pt x="5" y="76"/>
                  <a:pt x="9" y="64"/>
                </a:cubicBezTo>
                <a:cubicBezTo>
                  <a:pt x="13" y="52"/>
                  <a:pt x="18" y="42"/>
                  <a:pt x="22" y="34"/>
                </a:cubicBezTo>
                <a:cubicBezTo>
                  <a:pt x="26" y="26"/>
                  <a:pt x="33" y="18"/>
                  <a:pt x="43" y="11"/>
                </a:cubicBezTo>
                <a:cubicBezTo>
                  <a:pt x="53" y="3"/>
                  <a:pt x="62" y="-1"/>
                  <a:pt x="72" y="0"/>
                </a:cubicBezTo>
                <a:cubicBezTo>
                  <a:pt x="88" y="0"/>
                  <a:pt x="100" y="4"/>
                  <a:pt x="111" y="11"/>
                </a:cubicBezTo>
                <a:cubicBezTo>
                  <a:pt x="121" y="19"/>
                  <a:pt x="127" y="26"/>
                  <a:pt x="130" y="33"/>
                </a:cubicBezTo>
                <a:cubicBezTo>
                  <a:pt x="132" y="40"/>
                  <a:pt x="133" y="44"/>
                  <a:pt x="133" y="46"/>
                </a:cubicBezTo>
                <a:cubicBezTo>
                  <a:pt x="133" y="47"/>
                  <a:pt x="134" y="48"/>
                  <a:pt x="134" y="48"/>
                </a:cubicBezTo>
                <a:lnTo>
                  <a:pt x="141" y="41"/>
                </a:lnTo>
                <a:cubicBezTo>
                  <a:pt x="167" y="13"/>
                  <a:pt x="197" y="0"/>
                  <a:pt x="231" y="0"/>
                </a:cubicBezTo>
                <a:cubicBezTo>
                  <a:pt x="254" y="0"/>
                  <a:pt x="272" y="5"/>
                  <a:pt x="286" y="17"/>
                </a:cubicBezTo>
                <a:cubicBezTo>
                  <a:pt x="300" y="28"/>
                  <a:pt x="308" y="45"/>
                  <a:pt x="308" y="67"/>
                </a:cubicBezTo>
                <a:cubicBezTo>
                  <a:pt x="308" y="89"/>
                  <a:pt x="300" y="123"/>
                  <a:pt x="284" y="168"/>
                </a:cubicBezTo>
                <a:cubicBezTo>
                  <a:pt x="267" y="213"/>
                  <a:pt x="259" y="240"/>
                  <a:pt x="259" y="249"/>
                </a:cubicBezTo>
                <a:cubicBezTo>
                  <a:pt x="259" y="261"/>
                  <a:pt x="263" y="266"/>
                  <a:pt x="270" y="266"/>
                </a:cubicBezTo>
                <a:cubicBezTo>
                  <a:pt x="273" y="266"/>
                  <a:pt x="275" y="266"/>
                  <a:pt x="276" y="265"/>
                </a:cubicBezTo>
                <a:cubicBezTo>
                  <a:pt x="288" y="263"/>
                  <a:pt x="299" y="255"/>
                  <a:pt x="309" y="241"/>
                </a:cubicBezTo>
                <a:cubicBezTo>
                  <a:pt x="319" y="227"/>
                  <a:pt x="326" y="210"/>
                  <a:pt x="332" y="190"/>
                </a:cubicBezTo>
                <a:cubicBezTo>
                  <a:pt x="332" y="187"/>
                  <a:pt x="337" y="185"/>
                  <a:pt x="344" y="185"/>
                </a:cubicBezTo>
                <a:cubicBezTo>
                  <a:pt x="353" y="185"/>
                  <a:pt x="357" y="187"/>
                  <a:pt x="357" y="190"/>
                </a:cubicBezTo>
                <a:cubicBezTo>
                  <a:pt x="357" y="191"/>
                  <a:pt x="356" y="194"/>
                  <a:pt x="354" y="200"/>
                </a:cubicBezTo>
                <a:cubicBezTo>
                  <a:pt x="351" y="212"/>
                  <a:pt x="346" y="224"/>
                  <a:pt x="340" y="236"/>
                </a:cubicBezTo>
                <a:cubicBezTo>
                  <a:pt x="335" y="248"/>
                  <a:pt x="325" y="260"/>
                  <a:pt x="311" y="272"/>
                </a:cubicBezTo>
                <a:cubicBezTo>
                  <a:pt x="298" y="284"/>
                  <a:pt x="283" y="289"/>
                  <a:pt x="267" y="289"/>
                </a:cubicBezTo>
                <a:cubicBezTo>
                  <a:pt x="247" y="289"/>
                  <a:pt x="233" y="283"/>
                  <a:pt x="223" y="272"/>
                </a:cubicBezTo>
                <a:cubicBezTo>
                  <a:pt x="214" y="260"/>
                  <a:pt x="209" y="248"/>
                  <a:pt x="209" y="236"/>
                </a:cubicBezTo>
                <a:cubicBezTo>
                  <a:pt x="209" y="228"/>
                  <a:pt x="217" y="202"/>
                  <a:pt x="233" y="160"/>
                </a:cubicBezTo>
                <a:cubicBezTo>
                  <a:pt x="249" y="116"/>
                  <a:pt x="257" y="83"/>
                  <a:pt x="257" y="62"/>
                </a:cubicBezTo>
                <a:cubicBezTo>
                  <a:pt x="257" y="37"/>
                  <a:pt x="248" y="24"/>
                  <a:pt x="228" y="24"/>
                </a:cubicBezTo>
                <a:lnTo>
                  <a:pt x="225" y="24"/>
                </a:lnTo>
                <a:cubicBezTo>
                  <a:pt x="188" y="24"/>
                  <a:pt x="157" y="45"/>
                  <a:pt x="132" y="88"/>
                </a:cubicBezTo>
                <a:lnTo>
                  <a:pt x="128" y="96"/>
                </a:lnTo>
                <a:lnTo>
                  <a:pt x="107" y="182"/>
                </a:lnTo>
                <a:cubicBezTo>
                  <a:pt x="93" y="238"/>
                  <a:pt x="85" y="268"/>
                  <a:pt x="82" y="272"/>
                </a:cubicBezTo>
                <a:cubicBezTo>
                  <a:pt x="77" y="284"/>
                  <a:pt x="68" y="290"/>
                  <a:pt x="55" y="290"/>
                </a:cubicBezTo>
                <a:cubicBezTo>
                  <a:pt x="50" y="290"/>
                  <a:pt x="45" y="288"/>
                  <a:pt x="42" y="286"/>
                </a:cubicBezTo>
                <a:cubicBezTo>
                  <a:pt x="38" y="283"/>
                  <a:pt x="36" y="281"/>
                  <a:pt x="35" y="278"/>
                </a:cubicBezTo>
                <a:cubicBezTo>
                  <a:pt x="33" y="276"/>
                  <a:pt x="33" y="273"/>
                  <a:pt x="33" y="272"/>
                </a:cubicBezTo>
                <a:cubicBezTo>
                  <a:pt x="33" y="266"/>
                  <a:pt x="41" y="232"/>
                  <a:pt x="58" y="168"/>
                </a:cubicBezTo>
                <a:cubicBezTo>
                  <a:pt x="74" y="103"/>
                  <a:pt x="82" y="68"/>
                  <a:pt x="83" y="63"/>
                </a:cubicBezTo>
                <a:cubicBezTo>
                  <a:pt x="84" y="61"/>
                  <a:pt x="84" y="56"/>
                  <a:pt x="84" y="48"/>
                </a:cubicBezTo>
                <a:cubicBezTo>
                  <a:pt x="84" y="32"/>
                  <a:pt x="79" y="23"/>
                  <a:pt x="68" y="23"/>
                </a:cubicBezTo>
                <a:cubicBezTo>
                  <a:pt x="52" y="23"/>
                  <a:pt x="39" y="45"/>
                  <a:pt x="28" y="87"/>
                </a:cubicBezTo>
                <a:cubicBezTo>
                  <a:pt x="26" y="96"/>
                  <a:pt x="24" y="100"/>
                  <a:pt x="24" y="101"/>
                </a:cubicBezTo>
                <a:cubicBezTo>
                  <a:pt x="24" y="103"/>
                  <a:pt x="20" y="104"/>
                  <a:pt x="12" y="104"/>
                </a:cubicBezTo>
                <a:lnTo>
                  <a:pt x="3" y="104"/>
                </a:lnTo>
                <a:cubicBezTo>
                  <a:pt x="1" y="102"/>
                  <a:pt x="0" y="100"/>
                  <a:pt x="0" y="9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3" name="TextBox 262"/>
          <p:cNvSpPr txBox="1"/>
          <p:nvPr/>
        </p:nvSpPr>
        <p:spPr>
          <a:xfrm>
            <a:off x="747720" y="2971800"/>
            <a:ext cx="5293800" cy="38916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transformer</a:t>
            </a:r>
            <a:r>
              <a:rPr lang="zh-CN" sz="2170" b="0" u="none" strike="noStrike">
                <a:solidFill>
                  <a:srgbClr val="333333"/>
                </a:solidFill>
                <a:effectLst/>
                <a:uFillTx/>
                <a:latin typeface="MPLUS2"/>
                <a:ea typeface="MPLUS2"/>
              </a:rPr>
              <a:t>内部ではまず、入力が </a:t>
            </a:r>
            <a:r>
              <a:rPr lang="en-US" sz="2170" b="1" u="none" strike="noStrike">
                <a:solidFill>
                  <a:srgbClr val="333333"/>
                </a:solidFill>
                <a:effectLst/>
                <a:uFillTx/>
                <a:latin typeface="MPLUS2"/>
                <a:ea typeface="MPLUS2"/>
              </a:rPr>
              <a:t>token</a:t>
            </a:r>
            <a:endParaRPr lang="en-US" sz="2170" b="0" u="none" strike="noStrike">
              <a:solidFill>
                <a:srgbClr val="000000"/>
              </a:solidFill>
              <a:effectLst/>
              <a:uFillTx/>
              <a:latin typeface="Times New Roman"/>
            </a:endParaRPr>
          </a:p>
        </p:txBody>
      </p:sp>
      <p:sp>
        <p:nvSpPr>
          <p:cNvPr id="264" name="Freeform 263"/>
          <p:cNvSpPr/>
          <p:nvPr/>
        </p:nvSpPr>
        <p:spPr>
          <a:xfrm>
            <a:off x="4577400" y="3651840"/>
            <a:ext cx="183960" cy="144720"/>
          </a:xfrm>
          <a:custGeom>
            <a:avLst/>
            <a:gdLst/>
            <a:ahLst/>
            <a:cxnLst/>
            <a:rect l="0" t="0" r="r" b="b"/>
            <a:pathLst>
              <a:path w="511" h="402">
                <a:moveTo>
                  <a:pt x="186" y="402"/>
                </a:moveTo>
                <a:cubicBezTo>
                  <a:pt x="177" y="400"/>
                  <a:pt x="145" y="399"/>
                  <a:pt x="91" y="399"/>
                </a:cubicBezTo>
                <a:cubicBezTo>
                  <a:pt x="42" y="399"/>
                  <a:pt x="14" y="400"/>
                  <a:pt x="7" y="402"/>
                </a:cubicBezTo>
                <a:lnTo>
                  <a:pt x="0" y="402"/>
                </a:lnTo>
                <a:lnTo>
                  <a:pt x="0" y="346"/>
                </a:lnTo>
                <a:lnTo>
                  <a:pt x="87" y="346"/>
                </a:lnTo>
                <a:lnTo>
                  <a:pt x="203" y="210"/>
                </a:lnTo>
                <a:lnTo>
                  <a:pt x="80" y="57"/>
                </a:lnTo>
                <a:lnTo>
                  <a:pt x="5" y="57"/>
                </a:lnTo>
                <a:lnTo>
                  <a:pt x="5" y="0"/>
                </a:lnTo>
                <a:lnTo>
                  <a:pt x="12" y="0"/>
                </a:lnTo>
                <a:cubicBezTo>
                  <a:pt x="21" y="2"/>
                  <a:pt x="54" y="3"/>
                  <a:pt x="111" y="3"/>
                </a:cubicBezTo>
                <a:cubicBezTo>
                  <a:pt x="173" y="3"/>
                  <a:pt x="210" y="2"/>
                  <a:pt x="221" y="0"/>
                </a:cubicBezTo>
                <a:lnTo>
                  <a:pt x="229" y="0"/>
                </a:lnTo>
                <a:lnTo>
                  <a:pt x="229" y="57"/>
                </a:lnTo>
                <a:lnTo>
                  <a:pt x="204" y="57"/>
                </a:lnTo>
                <a:lnTo>
                  <a:pt x="235" y="96"/>
                </a:lnTo>
                <a:cubicBezTo>
                  <a:pt x="256" y="121"/>
                  <a:pt x="267" y="134"/>
                  <a:pt x="268" y="134"/>
                </a:cubicBezTo>
                <a:cubicBezTo>
                  <a:pt x="270" y="134"/>
                  <a:pt x="282" y="121"/>
                  <a:pt x="302" y="94"/>
                </a:cubicBezTo>
                <a:lnTo>
                  <a:pt x="334" y="57"/>
                </a:lnTo>
                <a:lnTo>
                  <a:pt x="300" y="57"/>
                </a:lnTo>
                <a:lnTo>
                  <a:pt x="300" y="0"/>
                </a:lnTo>
                <a:lnTo>
                  <a:pt x="307" y="0"/>
                </a:lnTo>
                <a:cubicBezTo>
                  <a:pt x="316" y="2"/>
                  <a:pt x="348" y="3"/>
                  <a:pt x="403" y="3"/>
                </a:cubicBezTo>
                <a:cubicBezTo>
                  <a:pt x="452" y="3"/>
                  <a:pt x="480" y="2"/>
                  <a:pt x="487" y="0"/>
                </a:cubicBezTo>
                <a:lnTo>
                  <a:pt x="493" y="0"/>
                </a:lnTo>
                <a:lnTo>
                  <a:pt x="493" y="57"/>
                </a:lnTo>
                <a:lnTo>
                  <a:pt x="408" y="57"/>
                </a:lnTo>
                <a:lnTo>
                  <a:pt x="303" y="180"/>
                </a:lnTo>
                <a:lnTo>
                  <a:pt x="437" y="345"/>
                </a:lnTo>
                <a:lnTo>
                  <a:pt x="474" y="346"/>
                </a:lnTo>
                <a:lnTo>
                  <a:pt x="511" y="346"/>
                </a:lnTo>
                <a:lnTo>
                  <a:pt x="511" y="402"/>
                </a:lnTo>
                <a:lnTo>
                  <a:pt x="504" y="402"/>
                </a:lnTo>
                <a:cubicBezTo>
                  <a:pt x="495" y="400"/>
                  <a:pt x="462" y="399"/>
                  <a:pt x="406" y="399"/>
                </a:cubicBezTo>
                <a:cubicBezTo>
                  <a:pt x="343" y="399"/>
                  <a:pt x="307" y="400"/>
                  <a:pt x="296" y="402"/>
                </a:cubicBezTo>
                <a:lnTo>
                  <a:pt x="288" y="402"/>
                </a:lnTo>
                <a:lnTo>
                  <a:pt x="288" y="346"/>
                </a:lnTo>
                <a:lnTo>
                  <a:pt x="313" y="346"/>
                </a:lnTo>
                <a:cubicBezTo>
                  <a:pt x="313" y="345"/>
                  <a:pt x="301" y="330"/>
                  <a:pt x="277" y="301"/>
                </a:cubicBezTo>
                <a:cubicBezTo>
                  <a:pt x="252" y="271"/>
                  <a:pt x="239" y="256"/>
                  <a:pt x="239" y="255"/>
                </a:cubicBezTo>
                <a:lnTo>
                  <a:pt x="160" y="345"/>
                </a:lnTo>
                <a:lnTo>
                  <a:pt x="177" y="346"/>
                </a:lnTo>
                <a:lnTo>
                  <a:pt x="194" y="346"/>
                </a:lnTo>
                <a:lnTo>
                  <a:pt x="194" y="402"/>
                </a:lnTo>
                <a:lnTo>
                  <a:pt x="186" y="402"/>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5" name="Freeform 264"/>
          <p:cNvSpPr/>
          <p:nvPr/>
        </p:nvSpPr>
        <p:spPr>
          <a:xfrm>
            <a:off x="4783680" y="3692880"/>
            <a:ext cx="64800" cy="154800"/>
          </a:xfrm>
          <a:custGeom>
            <a:avLst/>
            <a:gdLst/>
            <a:ahLst/>
            <a:cxnLst/>
            <a:rect l="0" t="0" r="r" b="b"/>
            <a:pathLst>
              <a:path w="180" h="430">
                <a:moveTo>
                  <a:pt x="105" y="39"/>
                </a:moveTo>
                <a:cubicBezTo>
                  <a:pt x="105" y="29"/>
                  <a:pt x="109" y="20"/>
                  <a:pt x="117" y="13"/>
                </a:cubicBezTo>
                <a:cubicBezTo>
                  <a:pt x="125" y="5"/>
                  <a:pt x="134" y="1"/>
                  <a:pt x="145" y="0"/>
                </a:cubicBezTo>
                <a:cubicBezTo>
                  <a:pt x="152" y="0"/>
                  <a:pt x="159" y="3"/>
                  <a:pt x="164" y="8"/>
                </a:cubicBezTo>
                <a:cubicBezTo>
                  <a:pt x="169" y="13"/>
                  <a:pt x="172" y="20"/>
                  <a:pt x="172" y="27"/>
                </a:cubicBezTo>
                <a:cubicBezTo>
                  <a:pt x="172" y="37"/>
                  <a:pt x="168" y="46"/>
                  <a:pt x="159" y="54"/>
                </a:cubicBezTo>
                <a:cubicBezTo>
                  <a:pt x="151" y="62"/>
                  <a:pt x="142" y="66"/>
                  <a:pt x="131" y="67"/>
                </a:cubicBezTo>
                <a:cubicBezTo>
                  <a:pt x="125" y="67"/>
                  <a:pt x="119" y="65"/>
                  <a:pt x="113" y="60"/>
                </a:cubicBezTo>
                <a:cubicBezTo>
                  <a:pt x="108" y="56"/>
                  <a:pt x="105" y="49"/>
                  <a:pt x="105" y="39"/>
                </a:cubicBezTo>
                <a:moveTo>
                  <a:pt x="0" y="240"/>
                </a:moveTo>
                <a:cubicBezTo>
                  <a:pt x="0" y="237"/>
                  <a:pt x="1" y="230"/>
                  <a:pt x="5" y="219"/>
                </a:cubicBezTo>
                <a:cubicBezTo>
                  <a:pt x="9" y="210"/>
                  <a:pt x="14" y="199"/>
                  <a:pt x="21" y="187"/>
                </a:cubicBezTo>
                <a:cubicBezTo>
                  <a:pt x="27" y="175"/>
                  <a:pt x="36" y="164"/>
                  <a:pt x="50" y="154"/>
                </a:cubicBezTo>
                <a:cubicBezTo>
                  <a:pt x="62" y="144"/>
                  <a:pt x="75" y="140"/>
                  <a:pt x="88" y="140"/>
                </a:cubicBezTo>
                <a:cubicBezTo>
                  <a:pt x="105" y="140"/>
                  <a:pt x="118" y="145"/>
                  <a:pt x="129" y="155"/>
                </a:cubicBezTo>
                <a:cubicBezTo>
                  <a:pt x="141" y="165"/>
                  <a:pt x="146" y="178"/>
                  <a:pt x="147" y="194"/>
                </a:cubicBezTo>
                <a:cubicBezTo>
                  <a:pt x="147" y="202"/>
                  <a:pt x="144" y="214"/>
                  <a:pt x="138" y="231"/>
                </a:cubicBezTo>
                <a:cubicBezTo>
                  <a:pt x="132" y="248"/>
                  <a:pt x="123" y="270"/>
                  <a:pt x="112" y="298"/>
                </a:cubicBezTo>
                <a:cubicBezTo>
                  <a:pt x="101" y="326"/>
                  <a:pt x="92" y="350"/>
                  <a:pt x="85" y="370"/>
                </a:cubicBezTo>
                <a:cubicBezTo>
                  <a:pt x="83" y="380"/>
                  <a:pt x="82" y="386"/>
                  <a:pt x="82" y="391"/>
                </a:cubicBezTo>
                <a:cubicBezTo>
                  <a:pt x="82" y="401"/>
                  <a:pt x="86" y="407"/>
                  <a:pt x="93" y="407"/>
                </a:cubicBezTo>
                <a:cubicBezTo>
                  <a:pt x="97" y="407"/>
                  <a:pt x="101" y="406"/>
                  <a:pt x="105" y="405"/>
                </a:cubicBezTo>
                <a:cubicBezTo>
                  <a:pt x="109" y="403"/>
                  <a:pt x="114" y="401"/>
                  <a:pt x="120" y="396"/>
                </a:cubicBezTo>
                <a:cubicBezTo>
                  <a:pt x="125" y="391"/>
                  <a:pt x="131" y="384"/>
                  <a:pt x="137" y="373"/>
                </a:cubicBezTo>
                <a:cubicBezTo>
                  <a:pt x="143" y="363"/>
                  <a:pt x="148" y="351"/>
                  <a:pt x="153" y="336"/>
                </a:cubicBezTo>
                <a:cubicBezTo>
                  <a:pt x="154" y="331"/>
                  <a:pt x="155" y="328"/>
                  <a:pt x="156" y="327"/>
                </a:cubicBezTo>
                <a:cubicBezTo>
                  <a:pt x="157" y="326"/>
                  <a:pt x="161" y="326"/>
                  <a:pt x="167" y="326"/>
                </a:cubicBezTo>
                <a:cubicBezTo>
                  <a:pt x="176" y="326"/>
                  <a:pt x="180" y="328"/>
                  <a:pt x="180" y="332"/>
                </a:cubicBezTo>
                <a:cubicBezTo>
                  <a:pt x="180" y="335"/>
                  <a:pt x="178" y="342"/>
                  <a:pt x="174" y="352"/>
                </a:cubicBezTo>
                <a:cubicBezTo>
                  <a:pt x="170" y="362"/>
                  <a:pt x="165" y="372"/>
                  <a:pt x="158" y="384"/>
                </a:cubicBezTo>
                <a:cubicBezTo>
                  <a:pt x="151" y="396"/>
                  <a:pt x="142" y="407"/>
                  <a:pt x="129" y="416"/>
                </a:cubicBezTo>
                <a:cubicBezTo>
                  <a:pt x="117" y="426"/>
                  <a:pt x="104" y="430"/>
                  <a:pt x="90" y="430"/>
                </a:cubicBezTo>
                <a:cubicBezTo>
                  <a:pt x="76" y="430"/>
                  <a:pt x="64" y="426"/>
                  <a:pt x="52" y="417"/>
                </a:cubicBezTo>
                <a:cubicBezTo>
                  <a:pt x="40" y="408"/>
                  <a:pt x="34" y="394"/>
                  <a:pt x="33" y="376"/>
                </a:cubicBezTo>
                <a:cubicBezTo>
                  <a:pt x="33" y="369"/>
                  <a:pt x="34" y="362"/>
                  <a:pt x="37" y="356"/>
                </a:cubicBezTo>
                <a:cubicBezTo>
                  <a:pt x="39" y="349"/>
                  <a:pt x="49" y="325"/>
                  <a:pt x="65" y="283"/>
                </a:cubicBezTo>
                <a:cubicBezTo>
                  <a:pt x="81" y="240"/>
                  <a:pt x="91" y="213"/>
                  <a:pt x="93" y="205"/>
                </a:cubicBezTo>
                <a:cubicBezTo>
                  <a:pt x="96" y="196"/>
                  <a:pt x="97" y="188"/>
                  <a:pt x="98" y="180"/>
                </a:cubicBezTo>
                <a:cubicBezTo>
                  <a:pt x="98" y="170"/>
                  <a:pt x="94" y="164"/>
                  <a:pt x="87" y="164"/>
                </a:cubicBezTo>
                <a:lnTo>
                  <a:pt x="85" y="164"/>
                </a:lnTo>
                <a:cubicBezTo>
                  <a:pt x="73" y="164"/>
                  <a:pt x="61" y="171"/>
                  <a:pt x="50" y="186"/>
                </a:cubicBezTo>
                <a:cubicBezTo>
                  <a:pt x="39" y="200"/>
                  <a:pt x="31" y="217"/>
                  <a:pt x="25" y="240"/>
                </a:cubicBezTo>
                <a:cubicBezTo>
                  <a:pt x="25" y="241"/>
                  <a:pt x="24" y="241"/>
                  <a:pt x="24" y="242"/>
                </a:cubicBezTo>
                <a:cubicBezTo>
                  <a:pt x="23" y="243"/>
                  <a:pt x="23" y="244"/>
                  <a:pt x="23" y="244"/>
                </a:cubicBezTo>
                <a:cubicBezTo>
                  <a:pt x="23" y="244"/>
                  <a:pt x="23" y="245"/>
                  <a:pt x="22" y="245"/>
                </a:cubicBezTo>
                <a:cubicBezTo>
                  <a:pt x="21" y="246"/>
                  <a:pt x="20" y="246"/>
                  <a:pt x="20" y="246"/>
                </a:cubicBezTo>
                <a:cubicBezTo>
                  <a:pt x="20" y="246"/>
                  <a:pt x="19" y="246"/>
                  <a:pt x="17" y="246"/>
                </a:cubicBezTo>
                <a:cubicBezTo>
                  <a:pt x="16" y="246"/>
                  <a:pt x="14" y="246"/>
                  <a:pt x="12" y="246"/>
                </a:cubicBezTo>
                <a:lnTo>
                  <a:pt x="3" y="246"/>
                </a:lnTo>
                <a:cubicBezTo>
                  <a:pt x="1" y="243"/>
                  <a:pt x="0" y="241"/>
                  <a:pt x="0" y="2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6" name="Freeform 265"/>
          <p:cNvSpPr/>
          <p:nvPr/>
        </p:nvSpPr>
        <p:spPr>
          <a:xfrm>
            <a:off x="4982760" y="3677040"/>
            <a:ext cx="216720" cy="76320"/>
          </a:xfrm>
          <a:custGeom>
            <a:avLst/>
            <a:gdLst/>
            <a:ahLst/>
            <a:cxnLst/>
            <a:rect l="0" t="0" r="r" b="b"/>
            <a:pathLst>
              <a:path w="602" h="212">
                <a:moveTo>
                  <a:pt x="0" y="18"/>
                </a:moveTo>
                <a:cubicBezTo>
                  <a:pt x="0" y="10"/>
                  <a:pt x="4" y="4"/>
                  <a:pt x="12" y="0"/>
                </a:cubicBezTo>
                <a:lnTo>
                  <a:pt x="588" y="0"/>
                </a:lnTo>
                <a:cubicBezTo>
                  <a:pt x="597" y="4"/>
                  <a:pt x="602" y="10"/>
                  <a:pt x="602" y="18"/>
                </a:cubicBezTo>
                <a:cubicBezTo>
                  <a:pt x="602" y="25"/>
                  <a:pt x="598" y="31"/>
                  <a:pt x="589" y="36"/>
                </a:cubicBezTo>
                <a:lnTo>
                  <a:pt x="302" y="37"/>
                </a:lnTo>
                <a:lnTo>
                  <a:pt x="14" y="37"/>
                </a:lnTo>
                <a:cubicBezTo>
                  <a:pt x="5" y="34"/>
                  <a:pt x="0" y="28"/>
                  <a:pt x="0" y="18"/>
                </a:cubicBezTo>
                <a:moveTo>
                  <a:pt x="0" y="194"/>
                </a:moveTo>
                <a:cubicBezTo>
                  <a:pt x="0" y="185"/>
                  <a:pt x="5" y="179"/>
                  <a:pt x="14" y="176"/>
                </a:cubicBezTo>
                <a:lnTo>
                  <a:pt x="589" y="176"/>
                </a:lnTo>
                <a:cubicBezTo>
                  <a:pt x="598" y="182"/>
                  <a:pt x="602" y="188"/>
                  <a:pt x="602" y="194"/>
                </a:cubicBezTo>
                <a:cubicBezTo>
                  <a:pt x="602" y="202"/>
                  <a:pt x="597" y="208"/>
                  <a:pt x="588" y="212"/>
                </a:cubicBezTo>
                <a:lnTo>
                  <a:pt x="12" y="212"/>
                </a:lnTo>
                <a:cubicBezTo>
                  <a:pt x="4" y="208"/>
                  <a:pt x="0" y="202"/>
                  <a:pt x="0" y="194"/>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7" name="Freeform 266"/>
          <p:cNvSpPr/>
          <p:nvPr/>
        </p:nvSpPr>
        <p:spPr>
          <a:xfrm>
            <a:off x="5315760" y="3575160"/>
            <a:ext cx="204120" cy="221400"/>
          </a:xfrm>
          <a:custGeom>
            <a:avLst/>
            <a:gdLst/>
            <a:ahLst/>
            <a:cxnLst/>
            <a:rect l="0" t="0" r="r" b="b"/>
            <a:pathLst>
              <a:path w="567" h="615">
                <a:moveTo>
                  <a:pt x="93" y="55"/>
                </a:moveTo>
                <a:cubicBezTo>
                  <a:pt x="88" y="51"/>
                  <a:pt x="85" y="48"/>
                  <a:pt x="83" y="47"/>
                </a:cubicBezTo>
                <a:cubicBezTo>
                  <a:pt x="80" y="46"/>
                  <a:pt x="75" y="45"/>
                  <a:pt x="68" y="44"/>
                </a:cubicBezTo>
                <a:cubicBezTo>
                  <a:pt x="61" y="44"/>
                  <a:pt x="48" y="43"/>
                  <a:pt x="29" y="42"/>
                </a:cubicBezTo>
                <a:lnTo>
                  <a:pt x="0" y="42"/>
                </a:lnTo>
                <a:lnTo>
                  <a:pt x="0" y="0"/>
                </a:lnTo>
                <a:lnTo>
                  <a:pt x="517" y="0"/>
                </a:lnTo>
                <a:lnTo>
                  <a:pt x="517" y="4"/>
                </a:lnTo>
                <a:cubicBezTo>
                  <a:pt x="518" y="7"/>
                  <a:pt x="522" y="42"/>
                  <a:pt x="530" y="108"/>
                </a:cubicBezTo>
                <a:cubicBezTo>
                  <a:pt x="537" y="175"/>
                  <a:pt x="541" y="211"/>
                  <a:pt x="542" y="214"/>
                </a:cubicBezTo>
                <a:lnTo>
                  <a:pt x="542" y="218"/>
                </a:lnTo>
                <a:lnTo>
                  <a:pt x="506" y="218"/>
                </a:lnTo>
                <a:lnTo>
                  <a:pt x="506" y="214"/>
                </a:lnTo>
                <a:cubicBezTo>
                  <a:pt x="505" y="212"/>
                  <a:pt x="505" y="206"/>
                  <a:pt x="503" y="195"/>
                </a:cubicBezTo>
                <a:cubicBezTo>
                  <a:pt x="501" y="173"/>
                  <a:pt x="497" y="155"/>
                  <a:pt x="493" y="139"/>
                </a:cubicBezTo>
                <a:cubicBezTo>
                  <a:pt x="488" y="123"/>
                  <a:pt x="483" y="110"/>
                  <a:pt x="477" y="99"/>
                </a:cubicBezTo>
                <a:cubicBezTo>
                  <a:pt x="472" y="87"/>
                  <a:pt x="464" y="78"/>
                  <a:pt x="455" y="71"/>
                </a:cubicBezTo>
                <a:cubicBezTo>
                  <a:pt x="445" y="65"/>
                  <a:pt x="436" y="59"/>
                  <a:pt x="428" y="55"/>
                </a:cubicBezTo>
                <a:cubicBezTo>
                  <a:pt x="419" y="51"/>
                  <a:pt x="407" y="48"/>
                  <a:pt x="391" y="46"/>
                </a:cubicBezTo>
                <a:cubicBezTo>
                  <a:pt x="374" y="44"/>
                  <a:pt x="360" y="43"/>
                  <a:pt x="349" y="43"/>
                </a:cubicBezTo>
                <a:cubicBezTo>
                  <a:pt x="338" y="42"/>
                  <a:pt x="320" y="42"/>
                  <a:pt x="297" y="42"/>
                </a:cubicBezTo>
                <a:cubicBezTo>
                  <a:pt x="244" y="42"/>
                  <a:pt x="214" y="42"/>
                  <a:pt x="204" y="43"/>
                </a:cubicBezTo>
                <a:cubicBezTo>
                  <a:pt x="195" y="43"/>
                  <a:pt x="189" y="46"/>
                  <a:pt x="187" y="52"/>
                </a:cubicBezTo>
                <a:lnTo>
                  <a:pt x="187" y="53"/>
                </a:lnTo>
                <a:cubicBezTo>
                  <a:pt x="187" y="55"/>
                  <a:pt x="186" y="92"/>
                  <a:pt x="186" y="165"/>
                </a:cubicBezTo>
                <a:lnTo>
                  <a:pt x="186" y="276"/>
                </a:lnTo>
                <a:lnTo>
                  <a:pt x="236" y="276"/>
                </a:lnTo>
                <a:cubicBezTo>
                  <a:pt x="280" y="274"/>
                  <a:pt x="308" y="272"/>
                  <a:pt x="318" y="267"/>
                </a:cubicBezTo>
                <a:cubicBezTo>
                  <a:pt x="340" y="258"/>
                  <a:pt x="352" y="232"/>
                  <a:pt x="354" y="192"/>
                </a:cubicBezTo>
                <a:cubicBezTo>
                  <a:pt x="354" y="190"/>
                  <a:pt x="354" y="189"/>
                  <a:pt x="354" y="188"/>
                </a:cubicBezTo>
                <a:lnTo>
                  <a:pt x="354" y="169"/>
                </a:lnTo>
                <a:lnTo>
                  <a:pt x="390" y="169"/>
                </a:lnTo>
                <a:lnTo>
                  <a:pt x="390" y="423"/>
                </a:lnTo>
                <a:lnTo>
                  <a:pt x="354" y="423"/>
                </a:lnTo>
                <a:lnTo>
                  <a:pt x="354" y="405"/>
                </a:lnTo>
                <a:cubicBezTo>
                  <a:pt x="353" y="384"/>
                  <a:pt x="351" y="367"/>
                  <a:pt x="346" y="355"/>
                </a:cubicBezTo>
                <a:cubicBezTo>
                  <a:pt x="342" y="343"/>
                  <a:pt x="335" y="334"/>
                  <a:pt x="324" y="329"/>
                </a:cubicBezTo>
                <a:cubicBezTo>
                  <a:pt x="313" y="323"/>
                  <a:pt x="303" y="320"/>
                  <a:pt x="293" y="319"/>
                </a:cubicBezTo>
                <a:cubicBezTo>
                  <a:pt x="283" y="318"/>
                  <a:pt x="268" y="317"/>
                  <a:pt x="246" y="317"/>
                </a:cubicBezTo>
                <a:cubicBezTo>
                  <a:pt x="242" y="317"/>
                  <a:pt x="239" y="317"/>
                  <a:pt x="236" y="317"/>
                </a:cubicBezTo>
                <a:lnTo>
                  <a:pt x="186" y="317"/>
                </a:lnTo>
                <a:lnTo>
                  <a:pt x="186" y="438"/>
                </a:lnTo>
                <a:lnTo>
                  <a:pt x="186" y="512"/>
                </a:lnTo>
                <a:cubicBezTo>
                  <a:pt x="186" y="546"/>
                  <a:pt x="188" y="565"/>
                  <a:pt x="191" y="568"/>
                </a:cubicBezTo>
                <a:cubicBezTo>
                  <a:pt x="195" y="571"/>
                  <a:pt x="211" y="572"/>
                  <a:pt x="239" y="572"/>
                </a:cubicBezTo>
                <a:lnTo>
                  <a:pt x="285" y="572"/>
                </a:lnTo>
                <a:lnTo>
                  <a:pt x="331" y="572"/>
                </a:lnTo>
                <a:cubicBezTo>
                  <a:pt x="353" y="572"/>
                  <a:pt x="372" y="572"/>
                  <a:pt x="386" y="570"/>
                </a:cubicBezTo>
                <a:cubicBezTo>
                  <a:pt x="400" y="568"/>
                  <a:pt x="416" y="564"/>
                  <a:pt x="434" y="559"/>
                </a:cubicBezTo>
                <a:cubicBezTo>
                  <a:pt x="451" y="554"/>
                  <a:pt x="465" y="544"/>
                  <a:pt x="476" y="532"/>
                </a:cubicBezTo>
                <a:cubicBezTo>
                  <a:pt x="487" y="519"/>
                  <a:pt x="497" y="503"/>
                  <a:pt x="505" y="483"/>
                </a:cubicBezTo>
                <a:cubicBezTo>
                  <a:pt x="511" y="467"/>
                  <a:pt x="516" y="451"/>
                  <a:pt x="519" y="434"/>
                </a:cubicBezTo>
                <a:cubicBezTo>
                  <a:pt x="522" y="418"/>
                  <a:pt x="524" y="403"/>
                  <a:pt x="526" y="392"/>
                </a:cubicBezTo>
                <a:cubicBezTo>
                  <a:pt x="528" y="381"/>
                  <a:pt x="529" y="374"/>
                  <a:pt x="530" y="371"/>
                </a:cubicBezTo>
                <a:lnTo>
                  <a:pt x="530" y="368"/>
                </a:lnTo>
                <a:lnTo>
                  <a:pt x="567" y="368"/>
                </a:lnTo>
                <a:lnTo>
                  <a:pt x="567" y="371"/>
                </a:lnTo>
                <a:cubicBezTo>
                  <a:pt x="566" y="373"/>
                  <a:pt x="560" y="413"/>
                  <a:pt x="549" y="491"/>
                </a:cubicBezTo>
                <a:cubicBezTo>
                  <a:pt x="537" y="569"/>
                  <a:pt x="530" y="610"/>
                  <a:pt x="529" y="612"/>
                </a:cubicBezTo>
                <a:lnTo>
                  <a:pt x="529" y="615"/>
                </a:lnTo>
                <a:lnTo>
                  <a:pt x="0" y="615"/>
                </a:lnTo>
                <a:lnTo>
                  <a:pt x="0" y="573"/>
                </a:lnTo>
                <a:lnTo>
                  <a:pt x="29" y="573"/>
                </a:lnTo>
                <a:cubicBezTo>
                  <a:pt x="55" y="573"/>
                  <a:pt x="70" y="572"/>
                  <a:pt x="75" y="571"/>
                </a:cubicBezTo>
                <a:cubicBezTo>
                  <a:pt x="81" y="569"/>
                  <a:pt x="87" y="566"/>
                  <a:pt x="93" y="560"/>
                </a:cubicBezTo>
                <a:lnTo>
                  <a:pt x="93" y="55"/>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8" name="Freeform 267"/>
          <p:cNvSpPr/>
          <p:nvPr/>
        </p:nvSpPr>
        <p:spPr>
          <a:xfrm>
            <a:off x="5536800" y="3652560"/>
            <a:ext cx="258480" cy="144000"/>
          </a:xfrm>
          <a:custGeom>
            <a:avLst/>
            <a:gdLst/>
            <a:ahLst/>
            <a:cxnLst/>
            <a:rect l="0" t="0" r="r" b="b"/>
            <a:pathLst>
              <a:path w="718" h="400">
                <a:moveTo>
                  <a:pt x="16" y="358"/>
                </a:moveTo>
                <a:lnTo>
                  <a:pt x="28" y="358"/>
                </a:lnTo>
                <a:cubicBezTo>
                  <a:pt x="52" y="358"/>
                  <a:pt x="66" y="354"/>
                  <a:pt x="71" y="346"/>
                </a:cubicBezTo>
                <a:lnTo>
                  <a:pt x="71" y="339"/>
                </a:lnTo>
                <a:cubicBezTo>
                  <a:pt x="71" y="333"/>
                  <a:pt x="71" y="326"/>
                  <a:pt x="71" y="318"/>
                </a:cubicBezTo>
                <a:cubicBezTo>
                  <a:pt x="71" y="309"/>
                  <a:pt x="71" y="300"/>
                  <a:pt x="71" y="290"/>
                </a:cubicBezTo>
                <a:cubicBezTo>
                  <a:pt x="71" y="280"/>
                  <a:pt x="71" y="268"/>
                  <a:pt x="72" y="255"/>
                </a:cubicBezTo>
                <a:cubicBezTo>
                  <a:pt x="72" y="241"/>
                  <a:pt x="72" y="229"/>
                  <a:pt x="72" y="217"/>
                </a:cubicBezTo>
                <a:cubicBezTo>
                  <a:pt x="72" y="198"/>
                  <a:pt x="72" y="178"/>
                  <a:pt x="72" y="157"/>
                </a:cubicBezTo>
                <a:cubicBezTo>
                  <a:pt x="72" y="136"/>
                  <a:pt x="71" y="118"/>
                  <a:pt x="71" y="104"/>
                </a:cubicBezTo>
                <a:lnTo>
                  <a:pt x="71" y="83"/>
                </a:lnTo>
                <a:cubicBezTo>
                  <a:pt x="69" y="72"/>
                  <a:pt x="65" y="64"/>
                  <a:pt x="58" y="61"/>
                </a:cubicBezTo>
                <a:cubicBezTo>
                  <a:pt x="52" y="57"/>
                  <a:pt x="38" y="54"/>
                  <a:pt x="18" y="52"/>
                </a:cubicBezTo>
                <a:lnTo>
                  <a:pt x="0" y="52"/>
                </a:lnTo>
                <a:lnTo>
                  <a:pt x="0" y="32"/>
                </a:lnTo>
                <a:cubicBezTo>
                  <a:pt x="0" y="17"/>
                  <a:pt x="1" y="10"/>
                  <a:pt x="2" y="10"/>
                </a:cubicBezTo>
                <a:lnTo>
                  <a:pt x="11" y="9"/>
                </a:lnTo>
                <a:cubicBezTo>
                  <a:pt x="18" y="8"/>
                  <a:pt x="27" y="8"/>
                  <a:pt x="37" y="7"/>
                </a:cubicBezTo>
                <a:cubicBezTo>
                  <a:pt x="48" y="7"/>
                  <a:pt x="59" y="6"/>
                  <a:pt x="71" y="5"/>
                </a:cubicBezTo>
                <a:cubicBezTo>
                  <a:pt x="81" y="5"/>
                  <a:pt x="92" y="4"/>
                  <a:pt x="103" y="4"/>
                </a:cubicBezTo>
                <a:cubicBezTo>
                  <a:pt x="115" y="3"/>
                  <a:pt x="123" y="2"/>
                  <a:pt x="129" y="1"/>
                </a:cubicBezTo>
                <a:cubicBezTo>
                  <a:pt x="135" y="0"/>
                  <a:pt x="139" y="-1"/>
                  <a:pt x="139" y="0"/>
                </a:cubicBezTo>
                <a:lnTo>
                  <a:pt x="142" y="0"/>
                </a:lnTo>
                <a:lnTo>
                  <a:pt x="142" y="37"/>
                </a:lnTo>
                <a:cubicBezTo>
                  <a:pt x="142" y="60"/>
                  <a:pt x="142" y="71"/>
                  <a:pt x="143" y="71"/>
                </a:cubicBezTo>
                <a:cubicBezTo>
                  <a:pt x="144" y="71"/>
                  <a:pt x="145" y="70"/>
                  <a:pt x="148" y="67"/>
                </a:cubicBezTo>
                <a:cubicBezTo>
                  <a:pt x="150" y="64"/>
                  <a:pt x="154" y="59"/>
                  <a:pt x="158" y="53"/>
                </a:cubicBezTo>
                <a:cubicBezTo>
                  <a:pt x="163" y="47"/>
                  <a:pt x="169" y="42"/>
                  <a:pt x="176" y="37"/>
                </a:cubicBezTo>
                <a:cubicBezTo>
                  <a:pt x="182" y="32"/>
                  <a:pt x="191" y="26"/>
                  <a:pt x="202" y="19"/>
                </a:cubicBezTo>
                <a:cubicBezTo>
                  <a:pt x="213" y="12"/>
                  <a:pt x="224" y="7"/>
                  <a:pt x="236" y="4"/>
                </a:cubicBezTo>
                <a:cubicBezTo>
                  <a:pt x="248" y="1"/>
                  <a:pt x="263" y="0"/>
                  <a:pt x="282" y="0"/>
                </a:cubicBezTo>
                <a:cubicBezTo>
                  <a:pt x="291" y="0"/>
                  <a:pt x="299" y="1"/>
                  <a:pt x="307" y="2"/>
                </a:cubicBezTo>
                <a:cubicBezTo>
                  <a:pt x="315" y="3"/>
                  <a:pt x="322" y="5"/>
                  <a:pt x="328" y="7"/>
                </a:cubicBezTo>
                <a:cubicBezTo>
                  <a:pt x="334" y="10"/>
                  <a:pt x="340" y="12"/>
                  <a:pt x="345" y="14"/>
                </a:cubicBezTo>
                <a:cubicBezTo>
                  <a:pt x="351" y="17"/>
                  <a:pt x="355" y="19"/>
                  <a:pt x="359" y="23"/>
                </a:cubicBezTo>
                <a:cubicBezTo>
                  <a:pt x="362" y="26"/>
                  <a:pt x="366" y="30"/>
                  <a:pt x="369" y="33"/>
                </a:cubicBezTo>
                <a:cubicBezTo>
                  <a:pt x="372" y="37"/>
                  <a:pt x="374" y="40"/>
                  <a:pt x="377" y="43"/>
                </a:cubicBezTo>
                <a:cubicBezTo>
                  <a:pt x="379" y="46"/>
                  <a:pt x="381" y="50"/>
                  <a:pt x="383" y="53"/>
                </a:cubicBezTo>
                <a:cubicBezTo>
                  <a:pt x="385" y="57"/>
                  <a:pt x="386" y="60"/>
                  <a:pt x="387" y="62"/>
                </a:cubicBezTo>
                <a:cubicBezTo>
                  <a:pt x="387" y="65"/>
                  <a:pt x="388" y="67"/>
                  <a:pt x="389" y="70"/>
                </a:cubicBezTo>
                <a:lnTo>
                  <a:pt x="391" y="74"/>
                </a:lnTo>
                <a:lnTo>
                  <a:pt x="394" y="70"/>
                </a:lnTo>
                <a:cubicBezTo>
                  <a:pt x="396" y="68"/>
                  <a:pt x="398" y="66"/>
                  <a:pt x="399" y="63"/>
                </a:cubicBezTo>
                <a:cubicBezTo>
                  <a:pt x="401" y="61"/>
                  <a:pt x="404" y="57"/>
                  <a:pt x="407" y="53"/>
                </a:cubicBezTo>
                <a:cubicBezTo>
                  <a:pt x="411" y="49"/>
                  <a:pt x="415" y="45"/>
                  <a:pt x="419" y="42"/>
                </a:cubicBezTo>
                <a:cubicBezTo>
                  <a:pt x="423" y="38"/>
                  <a:pt x="428" y="34"/>
                  <a:pt x="433" y="30"/>
                </a:cubicBezTo>
                <a:cubicBezTo>
                  <a:pt x="438" y="25"/>
                  <a:pt x="444" y="21"/>
                  <a:pt x="451" y="18"/>
                </a:cubicBezTo>
                <a:cubicBezTo>
                  <a:pt x="458" y="15"/>
                  <a:pt x="465" y="12"/>
                  <a:pt x="472" y="9"/>
                </a:cubicBezTo>
                <a:cubicBezTo>
                  <a:pt x="478" y="6"/>
                  <a:pt x="486" y="4"/>
                  <a:pt x="495" y="3"/>
                </a:cubicBezTo>
                <a:cubicBezTo>
                  <a:pt x="504" y="1"/>
                  <a:pt x="513" y="1"/>
                  <a:pt x="523" y="0"/>
                </a:cubicBezTo>
                <a:cubicBezTo>
                  <a:pt x="599" y="0"/>
                  <a:pt x="640" y="35"/>
                  <a:pt x="647" y="103"/>
                </a:cubicBezTo>
                <a:cubicBezTo>
                  <a:pt x="647" y="107"/>
                  <a:pt x="648" y="149"/>
                  <a:pt x="648" y="228"/>
                </a:cubicBezTo>
                <a:lnTo>
                  <a:pt x="648" y="306"/>
                </a:lnTo>
                <a:cubicBezTo>
                  <a:pt x="648" y="329"/>
                  <a:pt x="648" y="342"/>
                  <a:pt x="649" y="347"/>
                </a:cubicBezTo>
                <a:cubicBezTo>
                  <a:pt x="651" y="351"/>
                  <a:pt x="654" y="354"/>
                  <a:pt x="659" y="356"/>
                </a:cubicBezTo>
                <a:cubicBezTo>
                  <a:pt x="672" y="357"/>
                  <a:pt x="687" y="358"/>
                  <a:pt x="704" y="358"/>
                </a:cubicBezTo>
                <a:lnTo>
                  <a:pt x="718" y="358"/>
                </a:lnTo>
                <a:lnTo>
                  <a:pt x="718" y="400"/>
                </a:lnTo>
                <a:lnTo>
                  <a:pt x="711" y="400"/>
                </a:lnTo>
                <a:lnTo>
                  <a:pt x="690" y="399"/>
                </a:lnTo>
                <a:cubicBezTo>
                  <a:pt x="676" y="398"/>
                  <a:pt x="660" y="398"/>
                  <a:pt x="644" y="398"/>
                </a:cubicBezTo>
                <a:cubicBezTo>
                  <a:pt x="628" y="398"/>
                  <a:pt x="616" y="398"/>
                  <a:pt x="610" y="397"/>
                </a:cubicBezTo>
                <a:cubicBezTo>
                  <a:pt x="548" y="397"/>
                  <a:pt x="514" y="398"/>
                  <a:pt x="509" y="400"/>
                </a:cubicBezTo>
                <a:lnTo>
                  <a:pt x="501" y="400"/>
                </a:lnTo>
                <a:lnTo>
                  <a:pt x="501" y="358"/>
                </a:lnTo>
                <a:lnTo>
                  <a:pt x="516" y="358"/>
                </a:lnTo>
                <a:cubicBezTo>
                  <a:pt x="552" y="358"/>
                  <a:pt x="571" y="354"/>
                  <a:pt x="571" y="344"/>
                </a:cubicBezTo>
                <a:cubicBezTo>
                  <a:pt x="571" y="343"/>
                  <a:pt x="572" y="301"/>
                  <a:pt x="572" y="219"/>
                </a:cubicBezTo>
                <a:cubicBezTo>
                  <a:pt x="571" y="138"/>
                  <a:pt x="571" y="95"/>
                  <a:pt x="570" y="90"/>
                </a:cubicBezTo>
                <a:cubicBezTo>
                  <a:pt x="566" y="73"/>
                  <a:pt x="560" y="61"/>
                  <a:pt x="552" y="52"/>
                </a:cubicBezTo>
                <a:cubicBezTo>
                  <a:pt x="543" y="44"/>
                  <a:pt x="536" y="39"/>
                  <a:pt x="530" y="37"/>
                </a:cubicBezTo>
                <a:cubicBezTo>
                  <a:pt x="524" y="35"/>
                  <a:pt x="516" y="35"/>
                  <a:pt x="507" y="35"/>
                </a:cubicBezTo>
                <a:cubicBezTo>
                  <a:pt x="480" y="35"/>
                  <a:pt x="456" y="45"/>
                  <a:pt x="435" y="66"/>
                </a:cubicBezTo>
                <a:cubicBezTo>
                  <a:pt x="419" y="82"/>
                  <a:pt x="409" y="99"/>
                  <a:pt x="405" y="116"/>
                </a:cubicBezTo>
                <a:cubicBezTo>
                  <a:pt x="401" y="132"/>
                  <a:pt x="398" y="157"/>
                  <a:pt x="398" y="190"/>
                </a:cubicBezTo>
                <a:lnTo>
                  <a:pt x="398" y="248"/>
                </a:lnTo>
                <a:lnTo>
                  <a:pt x="398" y="302"/>
                </a:lnTo>
                <a:cubicBezTo>
                  <a:pt x="398" y="320"/>
                  <a:pt x="398" y="332"/>
                  <a:pt x="398" y="339"/>
                </a:cubicBezTo>
                <a:cubicBezTo>
                  <a:pt x="399" y="345"/>
                  <a:pt x="400" y="348"/>
                  <a:pt x="401" y="350"/>
                </a:cubicBezTo>
                <a:cubicBezTo>
                  <a:pt x="402" y="352"/>
                  <a:pt x="405" y="354"/>
                  <a:pt x="409" y="356"/>
                </a:cubicBezTo>
                <a:cubicBezTo>
                  <a:pt x="422" y="357"/>
                  <a:pt x="437" y="358"/>
                  <a:pt x="454" y="358"/>
                </a:cubicBezTo>
                <a:lnTo>
                  <a:pt x="468" y="358"/>
                </a:lnTo>
                <a:lnTo>
                  <a:pt x="468" y="400"/>
                </a:lnTo>
                <a:lnTo>
                  <a:pt x="461" y="400"/>
                </a:lnTo>
                <a:lnTo>
                  <a:pt x="439" y="399"/>
                </a:lnTo>
                <a:cubicBezTo>
                  <a:pt x="425" y="398"/>
                  <a:pt x="410" y="398"/>
                  <a:pt x="394" y="398"/>
                </a:cubicBezTo>
                <a:cubicBezTo>
                  <a:pt x="378" y="398"/>
                  <a:pt x="366" y="398"/>
                  <a:pt x="360" y="397"/>
                </a:cubicBezTo>
                <a:cubicBezTo>
                  <a:pt x="298" y="397"/>
                  <a:pt x="264" y="398"/>
                  <a:pt x="259" y="400"/>
                </a:cubicBezTo>
                <a:lnTo>
                  <a:pt x="251" y="400"/>
                </a:lnTo>
                <a:lnTo>
                  <a:pt x="251" y="358"/>
                </a:lnTo>
                <a:lnTo>
                  <a:pt x="266" y="358"/>
                </a:lnTo>
                <a:cubicBezTo>
                  <a:pt x="302" y="358"/>
                  <a:pt x="321" y="354"/>
                  <a:pt x="321" y="344"/>
                </a:cubicBezTo>
                <a:cubicBezTo>
                  <a:pt x="321" y="343"/>
                  <a:pt x="322" y="301"/>
                  <a:pt x="322" y="219"/>
                </a:cubicBezTo>
                <a:cubicBezTo>
                  <a:pt x="321" y="138"/>
                  <a:pt x="321" y="95"/>
                  <a:pt x="320" y="90"/>
                </a:cubicBezTo>
                <a:cubicBezTo>
                  <a:pt x="316" y="73"/>
                  <a:pt x="310" y="61"/>
                  <a:pt x="302" y="52"/>
                </a:cubicBezTo>
                <a:cubicBezTo>
                  <a:pt x="293" y="44"/>
                  <a:pt x="286" y="39"/>
                  <a:pt x="280" y="37"/>
                </a:cubicBezTo>
                <a:cubicBezTo>
                  <a:pt x="274" y="35"/>
                  <a:pt x="266" y="35"/>
                  <a:pt x="257" y="35"/>
                </a:cubicBezTo>
                <a:cubicBezTo>
                  <a:pt x="230" y="35"/>
                  <a:pt x="206" y="45"/>
                  <a:pt x="185" y="66"/>
                </a:cubicBezTo>
                <a:cubicBezTo>
                  <a:pt x="169" y="82"/>
                  <a:pt x="159" y="99"/>
                  <a:pt x="155" y="116"/>
                </a:cubicBezTo>
                <a:cubicBezTo>
                  <a:pt x="151" y="132"/>
                  <a:pt x="148" y="157"/>
                  <a:pt x="148" y="190"/>
                </a:cubicBezTo>
                <a:lnTo>
                  <a:pt x="148" y="248"/>
                </a:lnTo>
                <a:lnTo>
                  <a:pt x="148" y="302"/>
                </a:lnTo>
                <a:cubicBezTo>
                  <a:pt x="148" y="320"/>
                  <a:pt x="148" y="332"/>
                  <a:pt x="148" y="339"/>
                </a:cubicBezTo>
                <a:cubicBezTo>
                  <a:pt x="149" y="345"/>
                  <a:pt x="150" y="348"/>
                  <a:pt x="151" y="350"/>
                </a:cubicBezTo>
                <a:cubicBezTo>
                  <a:pt x="152" y="352"/>
                  <a:pt x="155" y="354"/>
                  <a:pt x="159" y="356"/>
                </a:cubicBezTo>
                <a:cubicBezTo>
                  <a:pt x="172" y="357"/>
                  <a:pt x="187" y="358"/>
                  <a:pt x="203" y="358"/>
                </a:cubicBezTo>
                <a:lnTo>
                  <a:pt x="218" y="358"/>
                </a:lnTo>
                <a:lnTo>
                  <a:pt x="218" y="400"/>
                </a:lnTo>
                <a:lnTo>
                  <a:pt x="211" y="400"/>
                </a:lnTo>
                <a:lnTo>
                  <a:pt x="190" y="399"/>
                </a:lnTo>
                <a:cubicBezTo>
                  <a:pt x="176" y="398"/>
                  <a:pt x="160" y="398"/>
                  <a:pt x="144" y="398"/>
                </a:cubicBezTo>
                <a:cubicBezTo>
                  <a:pt x="128" y="398"/>
                  <a:pt x="116" y="398"/>
                  <a:pt x="110" y="397"/>
                </a:cubicBezTo>
                <a:cubicBezTo>
                  <a:pt x="48" y="397"/>
                  <a:pt x="13" y="398"/>
                  <a:pt x="8" y="400"/>
                </a:cubicBezTo>
                <a:lnTo>
                  <a:pt x="0" y="400"/>
                </a:lnTo>
                <a:lnTo>
                  <a:pt x="0" y="358"/>
                </a:lnTo>
                <a:lnTo>
                  <a:pt x="16" y="35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69" name="Freeform 268"/>
          <p:cNvSpPr/>
          <p:nvPr/>
        </p:nvSpPr>
        <p:spPr>
          <a:xfrm>
            <a:off x="5806080" y="3570480"/>
            <a:ext cx="163440" cy="229680"/>
          </a:xfrm>
          <a:custGeom>
            <a:avLst/>
            <a:gdLst/>
            <a:ahLst/>
            <a:cxnLst/>
            <a:rect l="0" t="0" r="r" b="b"/>
            <a:pathLst>
              <a:path w="454" h="638">
                <a:moveTo>
                  <a:pt x="259" y="638"/>
                </a:moveTo>
                <a:cubicBezTo>
                  <a:pt x="215" y="638"/>
                  <a:pt x="173" y="618"/>
                  <a:pt x="133" y="578"/>
                </a:cubicBezTo>
                <a:lnTo>
                  <a:pt x="124" y="594"/>
                </a:lnTo>
                <a:cubicBezTo>
                  <a:pt x="123" y="596"/>
                  <a:pt x="121" y="599"/>
                  <a:pt x="120" y="603"/>
                </a:cubicBezTo>
                <a:cubicBezTo>
                  <a:pt x="118" y="606"/>
                  <a:pt x="116" y="610"/>
                  <a:pt x="114" y="613"/>
                </a:cubicBezTo>
                <a:cubicBezTo>
                  <a:pt x="112" y="616"/>
                  <a:pt x="111" y="618"/>
                  <a:pt x="111" y="619"/>
                </a:cubicBezTo>
                <a:lnTo>
                  <a:pt x="106" y="627"/>
                </a:lnTo>
                <a:lnTo>
                  <a:pt x="88" y="628"/>
                </a:lnTo>
                <a:lnTo>
                  <a:pt x="70" y="628"/>
                </a:lnTo>
                <a:lnTo>
                  <a:pt x="70" y="358"/>
                </a:lnTo>
                <a:cubicBezTo>
                  <a:pt x="70" y="177"/>
                  <a:pt x="70" y="85"/>
                  <a:pt x="69" y="83"/>
                </a:cubicBezTo>
                <a:cubicBezTo>
                  <a:pt x="67" y="71"/>
                  <a:pt x="63" y="64"/>
                  <a:pt x="57" y="60"/>
                </a:cubicBezTo>
                <a:cubicBezTo>
                  <a:pt x="50" y="56"/>
                  <a:pt x="36" y="54"/>
                  <a:pt x="16" y="52"/>
                </a:cubicBezTo>
                <a:lnTo>
                  <a:pt x="0" y="52"/>
                </a:lnTo>
                <a:lnTo>
                  <a:pt x="0" y="31"/>
                </a:lnTo>
                <a:cubicBezTo>
                  <a:pt x="0" y="17"/>
                  <a:pt x="0" y="10"/>
                  <a:pt x="1" y="10"/>
                </a:cubicBezTo>
                <a:lnTo>
                  <a:pt x="10" y="10"/>
                </a:lnTo>
                <a:cubicBezTo>
                  <a:pt x="16" y="9"/>
                  <a:pt x="25" y="8"/>
                  <a:pt x="37" y="8"/>
                </a:cubicBezTo>
                <a:cubicBezTo>
                  <a:pt x="48" y="7"/>
                  <a:pt x="59" y="7"/>
                  <a:pt x="70" y="6"/>
                </a:cubicBezTo>
                <a:cubicBezTo>
                  <a:pt x="80" y="5"/>
                  <a:pt x="91" y="5"/>
                  <a:pt x="103" y="4"/>
                </a:cubicBezTo>
                <a:cubicBezTo>
                  <a:pt x="115" y="3"/>
                  <a:pt x="125" y="3"/>
                  <a:pt x="131" y="1"/>
                </a:cubicBezTo>
                <a:cubicBezTo>
                  <a:pt x="137" y="0"/>
                  <a:pt x="140" y="0"/>
                  <a:pt x="140" y="0"/>
                </a:cubicBezTo>
                <a:lnTo>
                  <a:pt x="143" y="0"/>
                </a:lnTo>
                <a:lnTo>
                  <a:pt x="143" y="137"/>
                </a:lnTo>
                <a:cubicBezTo>
                  <a:pt x="143" y="228"/>
                  <a:pt x="143" y="274"/>
                  <a:pt x="144" y="274"/>
                </a:cubicBezTo>
                <a:lnTo>
                  <a:pt x="147" y="271"/>
                </a:lnTo>
                <a:cubicBezTo>
                  <a:pt x="149" y="269"/>
                  <a:pt x="151" y="267"/>
                  <a:pt x="155" y="265"/>
                </a:cubicBezTo>
                <a:cubicBezTo>
                  <a:pt x="159" y="263"/>
                  <a:pt x="163" y="260"/>
                  <a:pt x="168" y="256"/>
                </a:cubicBezTo>
                <a:cubicBezTo>
                  <a:pt x="174" y="252"/>
                  <a:pt x="180" y="249"/>
                  <a:pt x="187" y="247"/>
                </a:cubicBezTo>
                <a:cubicBezTo>
                  <a:pt x="195" y="244"/>
                  <a:pt x="202" y="241"/>
                  <a:pt x="211" y="238"/>
                </a:cubicBezTo>
                <a:cubicBezTo>
                  <a:pt x="219" y="234"/>
                  <a:pt x="229" y="232"/>
                  <a:pt x="240" y="231"/>
                </a:cubicBezTo>
                <a:cubicBezTo>
                  <a:pt x="251" y="229"/>
                  <a:pt x="262" y="229"/>
                  <a:pt x="273" y="228"/>
                </a:cubicBezTo>
                <a:cubicBezTo>
                  <a:pt x="320" y="228"/>
                  <a:pt x="362" y="247"/>
                  <a:pt x="398" y="285"/>
                </a:cubicBezTo>
                <a:cubicBezTo>
                  <a:pt x="435" y="323"/>
                  <a:pt x="453" y="372"/>
                  <a:pt x="454" y="432"/>
                </a:cubicBezTo>
                <a:cubicBezTo>
                  <a:pt x="454" y="493"/>
                  <a:pt x="434" y="542"/>
                  <a:pt x="395" y="581"/>
                </a:cubicBezTo>
                <a:cubicBezTo>
                  <a:pt x="356" y="619"/>
                  <a:pt x="311" y="638"/>
                  <a:pt x="259" y="638"/>
                </a:cubicBezTo>
                <a:moveTo>
                  <a:pt x="146" y="538"/>
                </a:moveTo>
                <a:cubicBezTo>
                  <a:pt x="146" y="539"/>
                  <a:pt x="147" y="541"/>
                  <a:pt x="150" y="546"/>
                </a:cubicBezTo>
                <a:cubicBezTo>
                  <a:pt x="153" y="550"/>
                  <a:pt x="156" y="553"/>
                  <a:pt x="159" y="556"/>
                </a:cubicBezTo>
                <a:cubicBezTo>
                  <a:pt x="161" y="558"/>
                  <a:pt x="164" y="562"/>
                  <a:pt x="168" y="566"/>
                </a:cubicBezTo>
                <a:cubicBezTo>
                  <a:pt x="171" y="571"/>
                  <a:pt x="175" y="575"/>
                  <a:pt x="178" y="578"/>
                </a:cubicBezTo>
                <a:cubicBezTo>
                  <a:pt x="182" y="581"/>
                  <a:pt x="186" y="584"/>
                  <a:pt x="192" y="588"/>
                </a:cubicBezTo>
                <a:cubicBezTo>
                  <a:pt x="197" y="592"/>
                  <a:pt x="202" y="595"/>
                  <a:pt x="207" y="596"/>
                </a:cubicBezTo>
                <a:cubicBezTo>
                  <a:pt x="212" y="597"/>
                  <a:pt x="218" y="599"/>
                  <a:pt x="226" y="602"/>
                </a:cubicBezTo>
                <a:cubicBezTo>
                  <a:pt x="234" y="604"/>
                  <a:pt x="241" y="605"/>
                  <a:pt x="248" y="604"/>
                </a:cubicBezTo>
                <a:cubicBezTo>
                  <a:pt x="269" y="604"/>
                  <a:pt x="289" y="598"/>
                  <a:pt x="309" y="586"/>
                </a:cubicBezTo>
                <a:cubicBezTo>
                  <a:pt x="329" y="573"/>
                  <a:pt x="344" y="553"/>
                  <a:pt x="353" y="525"/>
                </a:cubicBezTo>
                <a:cubicBezTo>
                  <a:pt x="361" y="504"/>
                  <a:pt x="364" y="474"/>
                  <a:pt x="364" y="436"/>
                </a:cubicBezTo>
                <a:cubicBezTo>
                  <a:pt x="364" y="390"/>
                  <a:pt x="361" y="357"/>
                  <a:pt x="353" y="335"/>
                </a:cubicBezTo>
                <a:cubicBezTo>
                  <a:pt x="337" y="286"/>
                  <a:pt x="304" y="261"/>
                  <a:pt x="252" y="261"/>
                </a:cubicBezTo>
                <a:cubicBezTo>
                  <a:pt x="234" y="261"/>
                  <a:pt x="216" y="266"/>
                  <a:pt x="197" y="275"/>
                </a:cubicBezTo>
                <a:cubicBezTo>
                  <a:pt x="179" y="284"/>
                  <a:pt x="163" y="297"/>
                  <a:pt x="151" y="314"/>
                </a:cubicBezTo>
                <a:lnTo>
                  <a:pt x="146" y="321"/>
                </a:lnTo>
                <a:lnTo>
                  <a:pt x="146" y="53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0" name="Freeform 269"/>
          <p:cNvSpPr/>
          <p:nvPr/>
        </p:nvSpPr>
        <p:spPr>
          <a:xfrm>
            <a:off x="5989320" y="3650760"/>
            <a:ext cx="126000" cy="149400"/>
          </a:xfrm>
          <a:custGeom>
            <a:avLst/>
            <a:gdLst/>
            <a:ahLst/>
            <a:cxnLst/>
            <a:rect l="0" t="0" r="r" b="b"/>
            <a:pathLst>
              <a:path w="350" h="415">
                <a:moveTo>
                  <a:pt x="0" y="208"/>
                </a:moveTo>
                <a:cubicBezTo>
                  <a:pt x="0" y="175"/>
                  <a:pt x="6" y="145"/>
                  <a:pt x="18" y="118"/>
                </a:cubicBezTo>
                <a:cubicBezTo>
                  <a:pt x="30" y="91"/>
                  <a:pt x="45" y="69"/>
                  <a:pt x="63" y="52"/>
                </a:cubicBezTo>
                <a:cubicBezTo>
                  <a:pt x="81" y="35"/>
                  <a:pt x="100" y="22"/>
                  <a:pt x="122" y="14"/>
                </a:cubicBezTo>
                <a:cubicBezTo>
                  <a:pt x="143" y="6"/>
                  <a:pt x="162" y="0"/>
                  <a:pt x="181" y="0"/>
                </a:cubicBezTo>
                <a:cubicBezTo>
                  <a:pt x="213" y="0"/>
                  <a:pt x="240" y="6"/>
                  <a:pt x="263" y="17"/>
                </a:cubicBezTo>
                <a:cubicBezTo>
                  <a:pt x="286" y="28"/>
                  <a:pt x="305" y="43"/>
                  <a:pt x="317" y="62"/>
                </a:cubicBezTo>
                <a:cubicBezTo>
                  <a:pt x="329" y="81"/>
                  <a:pt x="337" y="100"/>
                  <a:pt x="342" y="120"/>
                </a:cubicBezTo>
                <a:cubicBezTo>
                  <a:pt x="347" y="139"/>
                  <a:pt x="349" y="160"/>
                  <a:pt x="350" y="184"/>
                </a:cubicBezTo>
                <a:cubicBezTo>
                  <a:pt x="350" y="188"/>
                  <a:pt x="348" y="192"/>
                  <a:pt x="344" y="196"/>
                </a:cubicBezTo>
                <a:lnTo>
                  <a:pt x="88" y="196"/>
                </a:lnTo>
                <a:lnTo>
                  <a:pt x="88" y="210"/>
                </a:lnTo>
                <a:cubicBezTo>
                  <a:pt x="88" y="299"/>
                  <a:pt x="118" y="353"/>
                  <a:pt x="178" y="372"/>
                </a:cubicBezTo>
                <a:cubicBezTo>
                  <a:pt x="190" y="376"/>
                  <a:pt x="204" y="378"/>
                  <a:pt x="218" y="378"/>
                </a:cubicBezTo>
                <a:cubicBezTo>
                  <a:pt x="243" y="378"/>
                  <a:pt x="265" y="368"/>
                  <a:pt x="283" y="349"/>
                </a:cubicBezTo>
                <a:cubicBezTo>
                  <a:pt x="294" y="339"/>
                  <a:pt x="302" y="326"/>
                  <a:pt x="308" y="311"/>
                </a:cubicBezTo>
                <a:lnTo>
                  <a:pt x="318" y="289"/>
                </a:lnTo>
                <a:cubicBezTo>
                  <a:pt x="319" y="288"/>
                  <a:pt x="324" y="287"/>
                  <a:pt x="332" y="287"/>
                </a:cubicBezTo>
                <a:lnTo>
                  <a:pt x="335" y="287"/>
                </a:lnTo>
                <a:cubicBezTo>
                  <a:pt x="345" y="287"/>
                  <a:pt x="350" y="290"/>
                  <a:pt x="350" y="296"/>
                </a:cubicBezTo>
                <a:cubicBezTo>
                  <a:pt x="350" y="298"/>
                  <a:pt x="349" y="302"/>
                  <a:pt x="347" y="307"/>
                </a:cubicBezTo>
                <a:cubicBezTo>
                  <a:pt x="336" y="340"/>
                  <a:pt x="317" y="367"/>
                  <a:pt x="289" y="386"/>
                </a:cubicBezTo>
                <a:cubicBezTo>
                  <a:pt x="263" y="405"/>
                  <a:pt x="233" y="415"/>
                  <a:pt x="200" y="415"/>
                </a:cubicBezTo>
                <a:cubicBezTo>
                  <a:pt x="143" y="415"/>
                  <a:pt x="95" y="394"/>
                  <a:pt x="57" y="353"/>
                </a:cubicBezTo>
                <a:cubicBezTo>
                  <a:pt x="20" y="311"/>
                  <a:pt x="0" y="263"/>
                  <a:pt x="0" y="208"/>
                </a:cubicBezTo>
                <a:moveTo>
                  <a:pt x="275" y="157"/>
                </a:moveTo>
                <a:cubicBezTo>
                  <a:pt x="268" y="80"/>
                  <a:pt x="240" y="39"/>
                  <a:pt x="189" y="34"/>
                </a:cubicBezTo>
                <a:lnTo>
                  <a:pt x="187" y="34"/>
                </a:lnTo>
                <a:cubicBezTo>
                  <a:pt x="183" y="34"/>
                  <a:pt x="178" y="34"/>
                  <a:pt x="173" y="35"/>
                </a:cubicBezTo>
                <a:cubicBezTo>
                  <a:pt x="168" y="35"/>
                  <a:pt x="161" y="38"/>
                  <a:pt x="150" y="42"/>
                </a:cubicBezTo>
                <a:cubicBezTo>
                  <a:pt x="140" y="46"/>
                  <a:pt x="131" y="53"/>
                  <a:pt x="124" y="61"/>
                </a:cubicBezTo>
                <a:cubicBezTo>
                  <a:pt x="117" y="69"/>
                  <a:pt x="110" y="82"/>
                  <a:pt x="103" y="98"/>
                </a:cubicBezTo>
                <a:cubicBezTo>
                  <a:pt x="97" y="114"/>
                  <a:pt x="92" y="134"/>
                  <a:pt x="89" y="158"/>
                </a:cubicBezTo>
                <a:lnTo>
                  <a:pt x="89" y="164"/>
                </a:lnTo>
                <a:lnTo>
                  <a:pt x="275" y="164"/>
                </a:lnTo>
                <a:lnTo>
                  <a:pt x="275" y="157"/>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1" name="Freeform 270"/>
          <p:cNvSpPr/>
          <p:nvPr/>
        </p:nvSpPr>
        <p:spPr>
          <a:xfrm>
            <a:off x="6135480" y="3570480"/>
            <a:ext cx="163080" cy="229680"/>
          </a:xfrm>
          <a:custGeom>
            <a:avLst/>
            <a:gdLst/>
            <a:ahLst/>
            <a:cxnLst/>
            <a:rect l="0" t="0" r="r" b="b"/>
            <a:pathLst>
              <a:path w="453" h="638">
                <a:moveTo>
                  <a:pt x="309" y="180"/>
                </a:moveTo>
                <a:cubicBezTo>
                  <a:pt x="309" y="170"/>
                  <a:pt x="309" y="158"/>
                  <a:pt x="309" y="144"/>
                </a:cubicBezTo>
                <a:cubicBezTo>
                  <a:pt x="309" y="130"/>
                  <a:pt x="309" y="120"/>
                  <a:pt x="309" y="114"/>
                </a:cubicBezTo>
                <a:cubicBezTo>
                  <a:pt x="309" y="87"/>
                  <a:pt x="306" y="70"/>
                  <a:pt x="300" y="64"/>
                </a:cubicBezTo>
                <a:cubicBezTo>
                  <a:pt x="294" y="57"/>
                  <a:pt x="279" y="53"/>
                  <a:pt x="254" y="52"/>
                </a:cubicBezTo>
                <a:lnTo>
                  <a:pt x="238" y="52"/>
                </a:lnTo>
                <a:lnTo>
                  <a:pt x="238" y="31"/>
                </a:lnTo>
                <a:cubicBezTo>
                  <a:pt x="238" y="17"/>
                  <a:pt x="239" y="10"/>
                  <a:pt x="240" y="10"/>
                </a:cubicBezTo>
                <a:lnTo>
                  <a:pt x="249" y="10"/>
                </a:lnTo>
                <a:cubicBezTo>
                  <a:pt x="255" y="9"/>
                  <a:pt x="264" y="8"/>
                  <a:pt x="275" y="8"/>
                </a:cubicBezTo>
                <a:cubicBezTo>
                  <a:pt x="287" y="7"/>
                  <a:pt x="298" y="7"/>
                  <a:pt x="309" y="6"/>
                </a:cubicBezTo>
                <a:cubicBezTo>
                  <a:pt x="319" y="5"/>
                  <a:pt x="330" y="5"/>
                  <a:pt x="342" y="4"/>
                </a:cubicBezTo>
                <a:cubicBezTo>
                  <a:pt x="354" y="3"/>
                  <a:pt x="364" y="3"/>
                  <a:pt x="370" y="1"/>
                </a:cubicBezTo>
                <a:cubicBezTo>
                  <a:pt x="376" y="0"/>
                  <a:pt x="379" y="0"/>
                  <a:pt x="380" y="0"/>
                </a:cubicBezTo>
                <a:lnTo>
                  <a:pt x="383" y="0"/>
                </a:lnTo>
                <a:lnTo>
                  <a:pt x="383" y="275"/>
                </a:lnTo>
                <a:cubicBezTo>
                  <a:pt x="383" y="459"/>
                  <a:pt x="383" y="552"/>
                  <a:pt x="384" y="554"/>
                </a:cubicBezTo>
                <a:cubicBezTo>
                  <a:pt x="385" y="566"/>
                  <a:pt x="390" y="574"/>
                  <a:pt x="396" y="578"/>
                </a:cubicBezTo>
                <a:cubicBezTo>
                  <a:pt x="403" y="582"/>
                  <a:pt x="416" y="585"/>
                  <a:pt x="437" y="586"/>
                </a:cubicBezTo>
                <a:lnTo>
                  <a:pt x="453" y="586"/>
                </a:lnTo>
                <a:lnTo>
                  <a:pt x="453" y="628"/>
                </a:lnTo>
                <a:cubicBezTo>
                  <a:pt x="452" y="628"/>
                  <a:pt x="429" y="629"/>
                  <a:pt x="384" y="632"/>
                </a:cubicBezTo>
                <a:cubicBezTo>
                  <a:pt x="339" y="635"/>
                  <a:pt x="315" y="637"/>
                  <a:pt x="312" y="638"/>
                </a:cubicBezTo>
                <a:lnTo>
                  <a:pt x="306" y="638"/>
                </a:lnTo>
                <a:lnTo>
                  <a:pt x="306" y="588"/>
                </a:lnTo>
                <a:lnTo>
                  <a:pt x="299" y="594"/>
                </a:lnTo>
                <a:cubicBezTo>
                  <a:pt x="264" y="623"/>
                  <a:pt x="225" y="638"/>
                  <a:pt x="181" y="638"/>
                </a:cubicBezTo>
                <a:cubicBezTo>
                  <a:pt x="135" y="638"/>
                  <a:pt x="93" y="619"/>
                  <a:pt x="56" y="583"/>
                </a:cubicBezTo>
                <a:cubicBezTo>
                  <a:pt x="19" y="545"/>
                  <a:pt x="0" y="495"/>
                  <a:pt x="0" y="433"/>
                </a:cubicBezTo>
                <a:cubicBezTo>
                  <a:pt x="0" y="373"/>
                  <a:pt x="19" y="324"/>
                  <a:pt x="57" y="286"/>
                </a:cubicBezTo>
                <a:cubicBezTo>
                  <a:pt x="95" y="248"/>
                  <a:pt x="139" y="229"/>
                  <a:pt x="189" y="228"/>
                </a:cubicBezTo>
                <a:cubicBezTo>
                  <a:pt x="235" y="228"/>
                  <a:pt x="274" y="243"/>
                  <a:pt x="309" y="272"/>
                </a:cubicBezTo>
                <a:lnTo>
                  <a:pt x="309" y="180"/>
                </a:lnTo>
                <a:moveTo>
                  <a:pt x="306" y="318"/>
                </a:moveTo>
                <a:cubicBezTo>
                  <a:pt x="279" y="280"/>
                  <a:pt x="245" y="261"/>
                  <a:pt x="204" y="261"/>
                </a:cubicBezTo>
                <a:cubicBezTo>
                  <a:pt x="174" y="261"/>
                  <a:pt x="148" y="272"/>
                  <a:pt x="125" y="294"/>
                </a:cubicBezTo>
                <a:cubicBezTo>
                  <a:pt x="109" y="311"/>
                  <a:pt x="99" y="330"/>
                  <a:pt x="95" y="352"/>
                </a:cubicBezTo>
                <a:cubicBezTo>
                  <a:pt x="90" y="373"/>
                  <a:pt x="88" y="402"/>
                  <a:pt x="87" y="436"/>
                </a:cubicBezTo>
                <a:cubicBezTo>
                  <a:pt x="87" y="470"/>
                  <a:pt x="90" y="498"/>
                  <a:pt x="94" y="519"/>
                </a:cubicBezTo>
                <a:cubicBezTo>
                  <a:pt x="98" y="540"/>
                  <a:pt x="108" y="558"/>
                  <a:pt x="125" y="574"/>
                </a:cubicBezTo>
                <a:cubicBezTo>
                  <a:pt x="143" y="594"/>
                  <a:pt x="167" y="604"/>
                  <a:pt x="196" y="604"/>
                </a:cubicBezTo>
                <a:cubicBezTo>
                  <a:pt x="238" y="604"/>
                  <a:pt x="275" y="581"/>
                  <a:pt x="306" y="534"/>
                </a:cubicBezTo>
                <a:lnTo>
                  <a:pt x="306" y="31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2" name="Freeform 271"/>
          <p:cNvSpPr/>
          <p:nvPr/>
        </p:nvSpPr>
        <p:spPr>
          <a:xfrm>
            <a:off x="6335640" y="3552480"/>
            <a:ext cx="78120" cy="325440"/>
          </a:xfrm>
          <a:custGeom>
            <a:avLst/>
            <a:gdLst/>
            <a:ahLst/>
            <a:cxnLst/>
            <a:rect l="0" t="0" r="r" b="b"/>
            <a:pathLst>
              <a:path w="217" h="904">
                <a:moveTo>
                  <a:pt x="0" y="451"/>
                </a:moveTo>
                <a:cubicBezTo>
                  <a:pt x="0" y="410"/>
                  <a:pt x="3" y="370"/>
                  <a:pt x="9" y="333"/>
                </a:cubicBezTo>
                <a:cubicBezTo>
                  <a:pt x="15" y="296"/>
                  <a:pt x="22" y="263"/>
                  <a:pt x="30" y="236"/>
                </a:cubicBezTo>
                <a:cubicBezTo>
                  <a:pt x="37" y="209"/>
                  <a:pt x="49" y="183"/>
                  <a:pt x="63" y="157"/>
                </a:cubicBezTo>
                <a:cubicBezTo>
                  <a:pt x="77" y="131"/>
                  <a:pt x="89" y="111"/>
                  <a:pt x="97" y="97"/>
                </a:cubicBezTo>
                <a:cubicBezTo>
                  <a:pt x="106" y="82"/>
                  <a:pt x="118" y="66"/>
                  <a:pt x="135" y="50"/>
                </a:cubicBezTo>
                <a:cubicBezTo>
                  <a:pt x="153" y="33"/>
                  <a:pt x="163" y="23"/>
                  <a:pt x="166" y="19"/>
                </a:cubicBezTo>
                <a:cubicBezTo>
                  <a:pt x="169" y="15"/>
                  <a:pt x="177" y="9"/>
                  <a:pt x="189" y="0"/>
                </a:cubicBezTo>
                <a:lnTo>
                  <a:pt x="200" y="0"/>
                </a:lnTo>
                <a:lnTo>
                  <a:pt x="204" y="0"/>
                </a:lnTo>
                <a:cubicBezTo>
                  <a:pt x="212" y="0"/>
                  <a:pt x="217" y="3"/>
                  <a:pt x="217" y="8"/>
                </a:cubicBezTo>
                <a:cubicBezTo>
                  <a:pt x="217" y="10"/>
                  <a:pt x="211" y="16"/>
                  <a:pt x="201" y="27"/>
                </a:cubicBezTo>
                <a:cubicBezTo>
                  <a:pt x="191" y="38"/>
                  <a:pt x="179" y="54"/>
                  <a:pt x="164" y="75"/>
                </a:cubicBezTo>
                <a:cubicBezTo>
                  <a:pt x="150" y="96"/>
                  <a:pt x="134" y="122"/>
                  <a:pt x="119" y="152"/>
                </a:cubicBezTo>
                <a:cubicBezTo>
                  <a:pt x="104" y="183"/>
                  <a:pt x="91" y="225"/>
                  <a:pt x="81" y="277"/>
                </a:cubicBezTo>
                <a:cubicBezTo>
                  <a:pt x="71" y="329"/>
                  <a:pt x="66" y="387"/>
                  <a:pt x="66" y="451"/>
                </a:cubicBezTo>
                <a:cubicBezTo>
                  <a:pt x="66" y="516"/>
                  <a:pt x="71" y="574"/>
                  <a:pt x="81" y="626"/>
                </a:cubicBezTo>
                <a:cubicBezTo>
                  <a:pt x="91" y="677"/>
                  <a:pt x="104" y="719"/>
                  <a:pt x="118" y="751"/>
                </a:cubicBezTo>
                <a:cubicBezTo>
                  <a:pt x="133" y="783"/>
                  <a:pt x="148" y="809"/>
                  <a:pt x="163" y="829"/>
                </a:cubicBezTo>
                <a:cubicBezTo>
                  <a:pt x="178" y="848"/>
                  <a:pt x="191" y="864"/>
                  <a:pt x="201" y="876"/>
                </a:cubicBezTo>
                <a:cubicBezTo>
                  <a:pt x="211" y="888"/>
                  <a:pt x="217" y="895"/>
                  <a:pt x="217" y="895"/>
                </a:cubicBezTo>
                <a:cubicBezTo>
                  <a:pt x="217" y="901"/>
                  <a:pt x="212" y="904"/>
                  <a:pt x="203" y="904"/>
                </a:cubicBezTo>
                <a:lnTo>
                  <a:pt x="200" y="904"/>
                </a:lnTo>
                <a:lnTo>
                  <a:pt x="189" y="904"/>
                </a:lnTo>
                <a:lnTo>
                  <a:pt x="163" y="882"/>
                </a:lnTo>
                <a:cubicBezTo>
                  <a:pt x="106" y="831"/>
                  <a:pt x="65" y="767"/>
                  <a:pt x="39" y="691"/>
                </a:cubicBezTo>
                <a:cubicBezTo>
                  <a:pt x="13" y="614"/>
                  <a:pt x="0" y="535"/>
                  <a:pt x="0" y="45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3" name="Freeform 272"/>
          <p:cNvSpPr/>
          <p:nvPr/>
        </p:nvSpPr>
        <p:spPr>
          <a:xfrm>
            <a:off x="6437520" y="3592800"/>
            <a:ext cx="101520" cy="207360"/>
          </a:xfrm>
          <a:custGeom>
            <a:avLst/>
            <a:gdLst/>
            <a:ahLst/>
            <a:cxnLst/>
            <a:rect l="0" t="0" r="r" b="b"/>
            <a:pathLst>
              <a:path w="282" h="576">
                <a:moveTo>
                  <a:pt x="7" y="218"/>
                </a:moveTo>
                <a:cubicBezTo>
                  <a:pt x="2" y="214"/>
                  <a:pt x="0" y="211"/>
                  <a:pt x="0" y="209"/>
                </a:cubicBezTo>
                <a:cubicBezTo>
                  <a:pt x="0" y="207"/>
                  <a:pt x="1" y="202"/>
                  <a:pt x="3" y="195"/>
                </a:cubicBezTo>
                <a:cubicBezTo>
                  <a:pt x="5" y="188"/>
                  <a:pt x="6" y="183"/>
                  <a:pt x="7" y="182"/>
                </a:cubicBezTo>
                <a:cubicBezTo>
                  <a:pt x="9" y="179"/>
                  <a:pt x="11" y="178"/>
                  <a:pt x="16" y="178"/>
                </a:cubicBezTo>
                <a:cubicBezTo>
                  <a:pt x="20" y="178"/>
                  <a:pt x="35" y="177"/>
                  <a:pt x="62" y="177"/>
                </a:cubicBezTo>
                <a:lnTo>
                  <a:pt x="109" y="177"/>
                </a:lnTo>
                <a:lnTo>
                  <a:pt x="127" y="105"/>
                </a:lnTo>
                <a:cubicBezTo>
                  <a:pt x="128" y="98"/>
                  <a:pt x="131" y="89"/>
                  <a:pt x="133" y="78"/>
                </a:cubicBezTo>
                <a:cubicBezTo>
                  <a:pt x="135" y="68"/>
                  <a:pt x="137" y="59"/>
                  <a:pt x="139" y="54"/>
                </a:cubicBezTo>
                <a:cubicBezTo>
                  <a:pt x="141" y="49"/>
                  <a:pt x="143" y="43"/>
                  <a:pt x="145" y="36"/>
                </a:cubicBezTo>
                <a:cubicBezTo>
                  <a:pt x="146" y="29"/>
                  <a:pt x="149" y="24"/>
                  <a:pt x="152" y="21"/>
                </a:cubicBezTo>
                <a:cubicBezTo>
                  <a:pt x="155" y="18"/>
                  <a:pt x="158" y="14"/>
                  <a:pt x="161" y="10"/>
                </a:cubicBezTo>
                <a:cubicBezTo>
                  <a:pt x="164" y="6"/>
                  <a:pt x="168" y="3"/>
                  <a:pt x="174" y="2"/>
                </a:cubicBezTo>
                <a:cubicBezTo>
                  <a:pt x="180" y="0"/>
                  <a:pt x="185" y="0"/>
                  <a:pt x="191" y="0"/>
                </a:cubicBezTo>
                <a:cubicBezTo>
                  <a:pt x="202" y="0"/>
                  <a:pt x="209" y="4"/>
                  <a:pt x="213" y="10"/>
                </a:cubicBezTo>
                <a:cubicBezTo>
                  <a:pt x="218" y="16"/>
                  <a:pt x="220" y="22"/>
                  <a:pt x="220" y="27"/>
                </a:cubicBezTo>
                <a:cubicBezTo>
                  <a:pt x="220" y="31"/>
                  <a:pt x="217" y="45"/>
                  <a:pt x="212" y="70"/>
                </a:cubicBezTo>
                <a:cubicBezTo>
                  <a:pt x="206" y="94"/>
                  <a:pt x="200" y="118"/>
                  <a:pt x="194" y="142"/>
                </a:cubicBezTo>
                <a:lnTo>
                  <a:pt x="184" y="175"/>
                </a:lnTo>
                <a:cubicBezTo>
                  <a:pt x="184" y="176"/>
                  <a:pt x="200" y="177"/>
                  <a:pt x="230" y="177"/>
                </a:cubicBezTo>
                <a:lnTo>
                  <a:pt x="276" y="177"/>
                </a:lnTo>
                <a:cubicBezTo>
                  <a:pt x="280" y="181"/>
                  <a:pt x="282" y="184"/>
                  <a:pt x="282" y="187"/>
                </a:cubicBezTo>
                <a:cubicBezTo>
                  <a:pt x="282" y="200"/>
                  <a:pt x="278" y="211"/>
                  <a:pt x="270" y="218"/>
                </a:cubicBezTo>
                <a:lnTo>
                  <a:pt x="173" y="218"/>
                </a:lnTo>
                <a:lnTo>
                  <a:pt x="140" y="349"/>
                </a:lnTo>
                <a:cubicBezTo>
                  <a:pt x="117" y="446"/>
                  <a:pt x="105" y="497"/>
                  <a:pt x="105" y="505"/>
                </a:cubicBezTo>
                <a:cubicBezTo>
                  <a:pt x="105" y="530"/>
                  <a:pt x="113" y="542"/>
                  <a:pt x="129" y="542"/>
                </a:cubicBezTo>
                <a:cubicBezTo>
                  <a:pt x="150" y="542"/>
                  <a:pt x="171" y="532"/>
                  <a:pt x="192" y="512"/>
                </a:cubicBezTo>
                <a:cubicBezTo>
                  <a:pt x="212" y="491"/>
                  <a:pt x="228" y="466"/>
                  <a:pt x="240" y="436"/>
                </a:cubicBezTo>
                <a:cubicBezTo>
                  <a:pt x="241" y="432"/>
                  <a:pt x="242" y="430"/>
                  <a:pt x="244" y="430"/>
                </a:cubicBezTo>
                <a:cubicBezTo>
                  <a:pt x="246" y="429"/>
                  <a:pt x="250" y="428"/>
                  <a:pt x="258" y="428"/>
                </a:cubicBezTo>
                <a:lnTo>
                  <a:pt x="261" y="428"/>
                </a:lnTo>
                <a:cubicBezTo>
                  <a:pt x="270" y="428"/>
                  <a:pt x="275" y="430"/>
                  <a:pt x="275" y="435"/>
                </a:cubicBezTo>
                <a:cubicBezTo>
                  <a:pt x="275" y="437"/>
                  <a:pt x="274" y="440"/>
                  <a:pt x="272" y="446"/>
                </a:cubicBezTo>
                <a:cubicBezTo>
                  <a:pt x="269" y="455"/>
                  <a:pt x="264" y="467"/>
                  <a:pt x="256" y="480"/>
                </a:cubicBezTo>
                <a:cubicBezTo>
                  <a:pt x="248" y="493"/>
                  <a:pt x="238" y="508"/>
                  <a:pt x="225" y="523"/>
                </a:cubicBezTo>
                <a:cubicBezTo>
                  <a:pt x="212" y="538"/>
                  <a:pt x="197" y="550"/>
                  <a:pt x="179" y="560"/>
                </a:cubicBezTo>
                <a:cubicBezTo>
                  <a:pt x="160" y="571"/>
                  <a:pt x="142" y="576"/>
                  <a:pt x="123" y="576"/>
                </a:cubicBezTo>
                <a:cubicBezTo>
                  <a:pt x="105" y="576"/>
                  <a:pt x="88" y="571"/>
                  <a:pt x="72" y="562"/>
                </a:cubicBezTo>
                <a:cubicBezTo>
                  <a:pt x="55" y="553"/>
                  <a:pt x="44" y="538"/>
                  <a:pt x="36" y="515"/>
                </a:cubicBezTo>
                <a:cubicBezTo>
                  <a:pt x="35" y="511"/>
                  <a:pt x="35" y="502"/>
                  <a:pt x="35" y="491"/>
                </a:cubicBezTo>
                <a:lnTo>
                  <a:pt x="35" y="475"/>
                </a:lnTo>
                <a:lnTo>
                  <a:pt x="66" y="348"/>
                </a:lnTo>
                <a:cubicBezTo>
                  <a:pt x="87" y="264"/>
                  <a:pt x="98" y="221"/>
                  <a:pt x="99" y="220"/>
                </a:cubicBezTo>
                <a:cubicBezTo>
                  <a:pt x="99" y="219"/>
                  <a:pt x="83" y="218"/>
                  <a:pt x="53" y="218"/>
                </a:cubicBezTo>
                <a:lnTo>
                  <a:pt x="7" y="218"/>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4" name="Freeform 273"/>
          <p:cNvSpPr/>
          <p:nvPr/>
        </p:nvSpPr>
        <p:spPr>
          <a:xfrm>
            <a:off x="6564240" y="3692880"/>
            <a:ext cx="64800" cy="154800"/>
          </a:xfrm>
          <a:custGeom>
            <a:avLst/>
            <a:gdLst/>
            <a:ahLst/>
            <a:cxnLst/>
            <a:rect l="0" t="0" r="r" b="b"/>
            <a:pathLst>
              <a:path w="180" h="430">
                <a:moveTo>
                  <a:pt x="104" y="39"/>
                </a:moveTo>
                <a:cubicBezTo>
                  <a:pt x="104" y="29"/>
                  <a:pt x="108" y="20"/>
                  <a:pt x="117" y="13"/>
                </a:cubicBezTo>
                <a:cubicBezTo>
                  <a:pt x="125" y="5"/>
                  <a:pt x="135" y="1"/>
                  <a:pt x="145" y="0"/>
                </a:cubicBezTo>
                <a:cubicBezTo>
                  <a:pt x="153" y="0"/>
                  <a:pt x="159" y="3"/>
                  <a:pt x="164" y="8"/>
                </a:cubicBezTo>
                <a:cubicBezTo>
                  <a:pt x="170" y="13"/>
                  <a:pt x="172" y="20"/>
                  <a:pt x="173" y="27"/>
                </a:cubicBezTo>
                <a:cubicBezTo>
                  <a:pt x="173" y="37"/>
                  <a:pt x="169" y="46"/>
                  <a:pt x="160" y="54"/>
                </a:cubicBezTo>
                <a:cubicBezTo>
                  <a:pt x="152" y="62"/>
                  <a:pt x="142" y="66"/>
                  <a:pt x="132" y="67"/>
                </a:cubicBezTo>
                <a:cubicBezTo>
                  <a:pt x="126" y="67"/>
                  <a:pt x="120" y="65"/>
                  <a:pt x="113" y="60"/>
                </a:cubicBezTo>
                <a:cubicBezTo>
                  <a:pt x="108" y="56"/>
                  <a:pt x="105" y="49"/>
                  <a:pt x="104" y="39"/>
                </a:cubicBezTo>
                <a:moveTo>
                  <a:pt x="0" y="240"/>
                </a:moveTo>
                <a:cubicBezTo>
                  <a:pt x="0" y="237"/>
                  <a:pt x="2" y="230"/>
                  <a:pt x="6" y="219"/>
                </a:cubicBezTo>
                <a:cubicBezTo>
                  <a:pt x="10" y="210"/>
                  <a:pt x="15" y="199"/>
                  <a:pt x="21" y="187"/>
                </a:cubicBezTo>
                <a:cubicBezTo>
                  <a:pt x="28" y="175"/>
                  <a:pt x="37" y="164"/>
                  <a:pt x="49" y="154"/>
                </a:cubicBezTo>
                <a:cubicBezTo>
                  <a:pt x="62" y="144"/>
                  <a:pt x="74" y="140"/>
                  <a:pt x="88" y="140"/>
                </a:cubicBezTo>
                <a:cubicBezTo>
                  <a:pt x="104" y="140"/>
                  <a:pt x="119" y="145"/>
                  <a:pt x="130" y="155"/>
                </a:cubicBezTo>
                <a:cubicBezTo>
                  <a:pt x="141" y="165"/>
                  <a:pt x="147" y="178"/>
                  <a:pt x="147" y="194"/>
                </a:cubicBezTo>
                <a:cubicBezTo>
                  <a:pt x="147" y="202"/>
                  <a:pt x="144" y="214"/>
                  <a:pt x="138" y="231"/>
                </a:cubicBezTo>
                <a:cubicBezTo>
                  <a:pt x="132" y="248"/>
                  <a:pt x="124" y="270"/>
                  <a:pt x="112" y="298"/>
                </a:cubicBezTo>
                <a:cubicBezTo>
                  <a:pt x="101" y="326"/>
                  <a:pt x="92" y="350"/>
                  <a:pt x="85" y="370"/>
                </a:cubicBezTo>
                <a:cubicBezTo>
                  <a:pt x="83" y="380"/>
                  <a:pt x="82" y="386"/>
                  <a:pt x="82" y="391"/>
                </a:cubicBezTo>
                <a:cubicBezTo>
                  <a:pt x="82" y="401"/>
                  <a:pt x="85" y="407"/>
                  <a:pt x="93" y="407"/>
                </a:cubicBezTo>
                <a:cubicBezTo>
                  <a:pt x="96" y="407"/>
                  <a:pt x="101" y="406"/>
                  <a:pt x="105" y="405"/>
                </a:cubicBezTo>
                <a:cubicBezTo>
                  <a:pt x="109" y="403"/>
                  <a:pt x="115" y="401"/>
                  <a:pt x="120" y="396"/>
                </a:cubicBezTo>
                <a:cubicBezTo>
                  <a:pt x="126" y="391"/>
                  <a:pt x="132" y="384"/>
                  <a:pt x="138" y="373"/>
                </a:cubicBezTo>
                <a:cubicBezTo>
                  <a:pt x="144" y="363"/>
                  <a:pt x="149" y="351"/>
                  <a:pt x="154" y="336"/>
                </a:cubicBezTo>
                <a:cubicBezTo>
                  <a:pt x="155" y="331"/>
                  <a:pt x="156" y="328"/>
                  <a:pt x="157" y="327"/>
                </a:cubicBezTo>
                <a:cubicBezTo>
                  <a:pt x="158" y="326"/>
                  <a:pt x="161" y="326"/>
                  <a:pt x="168" y="326"/>
                </a:cubicBezTo>
                <a:cubicBezTo>
                  <a:pt x="176" y="326"/>
                  <a:pt x="180" y="328"/>
                  <a:pt x="180" y="332"/>
                </a:cubicBezTo>
                <a:cubicBezTo>
                  <a:pt x="180" y="335"/>
                  <a:pt x="179" y="342"/>
                  <a:pt x="175" y="352"/>
                </a:cubicBezTo>
                <a:cubicBezTo>
                  <a:pt x="171" y="362"/>
                  <a:pt x="166" y="372"/>
                  <a:pt x="159" y="384"/>
                </a:cubicBezTo>
                <a:cubicBezTo>
                  <a:pt x="152" y="396"/>
                  <a:pt x="142" y="407"/>
                  <a:pt x="130" y="416"/>
                </a:cubicBezTo>
                <a:cubicBezTo>
                  <a:pt x="118" y="426"/>
                  <a:pt x="104" y="430"/>
                  <a:pt x="89" y="430"/>
                </a:cubicBezTo>
                <a:cubicBezTo>
                  <a:pt x="76" y="430"/>
                  <a:pt x="63" y="426"/>
                  <a:pt x="52" y="417"/>
                </a:cubicBezTo>
                <a:cubicBezTo>
                  <a:pt x="40" y="408"/>
                  <a:pt x="34" y="394"/>
                  <a:pt x="34" y="376"/>
                </a:cubicBezTo>
                <a:cubicBezTo>
                  <a:pt x="34" y="369"/>
                  <a:pt x="35" y="362"/>
                  <a:pt x="37" y="356"/>
                </a:cubicBezTo>
                <a:cubicBezTo>
                  <a:pt x="39" y="349"/>
                  <a:pt x="48" y="325"/>
                  <a:pt x="65" y="283"/>
                </a:cubicBezTo>
                <a:cubicBezTo>
                  <a:pt x="81" y="240"/>
                  <a:pt x="90" y="213"/>
                  <a:pt x="93" y="205"/>
                </a:cubicBezTo>
                <a:cubicBezTo>
                  <a:pt x="95" y="196"/>
                  <a:pt x="97" y="188"/>
                  <a:pt x="97" y="180"/>
                </a:cubicBezTo>
                <a:cubicBezTo>
                  <a:pt x="97" y="170"/>
                  <a:pt x="94" y="164"/>
                  <a:pt x="86" y="164"/>
                </a:cubicBezTo>
                <a:lnTo>
                  <a:pt x="85" y="164"/>
                </a:lnTo>
                <a:cubicBezTo>
                  <a:pt x="72" y="164"/>
                  <a:pt x="61" y="171"/>
                  <a:pt x="50" y="186"/>
                </a:cubicBezTo>
                <a:cubicBezTo>
                  <a:pt x="39" y="200"/>
                  <a:pt x="31" y="217"/>
                  <a:pt x="26" y="240"/>
                </a:cubicBezTo>
                <a:cubicBezTo>
                  <a:pt x="25" y="241"/>
                  <a:pt x="25" y="241"/>
                  <a:pt x="24" y="242"/>
                </a:cubicBezTo>
                <a:cubicBezTo>
                  <a:pt x="24" y="243"/>
                  <a:pt x="24" y="244"/>
                  <a:pt x="24" y="244"/>
                </a:cubicBezTo>
                <a:cubicBezTo>
                  <a:pt x="24" y="244"/>
                  <a:pt x="23" y="245"/>
                  <a:pt x="22" y="245"/>
                </a:cubicBezTo>
                <a:cubicBezTo>
                  <a:pt x="22" y="246"/>
                  <a:pt x="21" y="246"/>
                  <a:pt x="21" y="246"/>
                </a:cubicBezTo>
                <a:cubicBezTo>
                  <a:pt x="20" y="246"/>
                  <a:pt x="19" y="246"/>
                  <a:pt x="18" y="246"/>
                </a:cubicBezTo>
                <a:cubicBezTo>
                  <a:pt x="17" y="246"/>
                  <a:pt x="15" y="246"/>
                  <a:pt x="13" y="246"/>
                </a:cubicBezTo>
                <a:lnTo>
                  <a:pt x="4" y="246"/>
                </a:lnTo>
                <a:cubicBezTo>
                  <a:pt x="1" y="243"/>
                  <a:pt x="0" y="241"/>
                  <a:pt x="0" y="240"/>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5" name="Freeform 274"/>
          <p:cNvSpPr/>
          <p:nvPr/>
        </p:nvSpPr>
        <p:spPr>
          <a:xfrm>
            <a:off x="6672960" y="3552480"/>
            <a:ext cx="77760" cy="325440"/>
          </a:xfrm>
          <a:custGeom>
            <a:avLst/>
            <a:gdLst/>
            <a:ahLst/>
            <a:cxnLst/>
            <a:rect l="0" t="0" r="r" b="b"/>
            <a:pathLst>
              <a:path w="216" h="904">
                <a:moveTo>
                  <a:pt x="4" y="1"/>
                </a:moveTo>
                <a:lnTo>
                  <a:pt x="8" y="0"/>
                </a:lnTo>
                <a:cubicBezTo>
                  <a:pt x="11" y="0"/>
                  <a:pt x="14" y="0"/>
                  <a:pt x="17" y="0"/>
                </a:cubicBezTo>
                <a:lnTo>
                  <a:pt x="28" y="0"/>
                </a:lnTo>
                <a:lnTo>
                  <a:pt x="53" y="22"/>
                </a:lnTo>
                <a:cubicBezTo>
                  <a:pt x="111" y="73"/>
                  <a:pt x="152" y="137"/>
                  <a:pt x="178" y="213"/>
                </a:cubicBezTo>
                <a:cubicBezTo>
                  <a:pt x="204" y="289"/>
                  <a:pt x="216" y="369"/>
                  <a:pt x="216" y="451"/>
                </a:cubicBezTo>
                <a:cubicBezTo>
                  <a:pt x="216" y="492"/>
                  <a:pt x="213" y="533"/>
                  <a:pt x="207" y="570"/>
                </a:cubicBezTo>
                <a:cubicBezTo>
                  <a:pt x="201" y="608"/>
                  <a:pt x="194" y="641"/>
                  <a:pt x="187" y="667"/>
                </a:cubicBezTo>
                <a:cubicBezTo>
                  <a:pt x="179" y="694"/>
                  <a:pt x="168" y="720"/>
                  <a:pt x="153" y="746"/>
                </a:cubicBezTo>
                <a:cubicBezTo>
                  <a:pt x="139" y="773"/>
                  <a:pt x="127" y="793"/>
                  <a:pt x="119" y="807"/>
                </a:cubicBezTo>
                <a:cubicBezTo>
                  <a:pt x="111" y="821"/>
                  <a:pt x="98" y="836"/>
                  <a:pt x="82" y="853"/>
                </a:cubicBezTo>
                <a:cubicBezTo>
                  <a:pt x="66" y="870"/>
                  <a:pt x="55" y="880"/>
                  <a:pt x="52" y="883"/>
                </a:cubicBezTo>
                <a:cubicBezTo>
                  <a:pt x="49" y="886"/>
                  <a:pt x="42" y="891"/>
                  <a:pt x="31" y="900"/>
                </a:cubicBezTo>
                <a:cubicBezTo>
                  <a:pt x="30" y="902"/>
                  <a:pt x="28" y="903"/>
                  <a:pt x="28" y="904"/>
                </a:cubicBezTo>
                <a:lnTo>
                  <a:pt x="17" y="904"/>
                </a:lnTo>
                <a:cubicBezTo>
                  <a:pt x="12" y="904"/>
                  <a:pt x="9" y="904"/>
                  <a:pt x="7" y="904"/>
                </a:cubicBezTo>
                <a:cubicBezTo>
                  <a:pt x="5" y="904"/>
                  <a:pt x="4" y="903"/>
                  <a:pt x="2" y="901"/>
                </a:cubicBezTo>
                <a:cubicBezTo>
                  <a:pt x="1" y="899"/>
                  <a:pt x="0" y="896"/>
                  <a:pt x="0" y="893"/>
                </a:cubicBezTo>
                <a:cubicBezTo>
                  <a:pt x="0" y="892"/>
                  <a:pt x="4" y="888"/>
                  <a:pt x="10" y="881"/>
                </a:cubicBezTo>
                <a:cubicBezTo>
                  <a:pt x="104" y="784"/>
                  <a:pt x="151" y="641"/>
                  <a:pt x="151" y="451"/>
                </a:cubicBezTo>
                <a:cubicBezTo>
                  <a:pt x="151" y="262"/>
                  <a:pt x="104" y="119"/>
                  <a:pt x="10" y="23"/>
                </a:cubicBezTo>
                <a:cubicBezTo>
                  <a:pt x="4" y="15"/>
                  <a:pt x="0" y="11"/>
                  <a:pt x="0" y="11"/>
                </a:cubicBezTo>
                <a:cubicBezTo>
                  <a:pt x="0" y="6"/>
                  <a:pt x="1" y="3"/>
                  <a:pt x="4" y="1"/>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6" name="Freeform 275"/>
          <p:cNvSpPr/>
          <p:nvPr/>
        </p:nvSpPr>
        <p:spPr>
          <a:xfrm>
            <a:off x="6899040" y="3620520"/>
            <a:ext cx="162360" cy="189360"/>
          </a:xfrm>
          <a:custGeom>
            <a:avLst/>
            <a:gdLst/>
            <a:ahLst/>
            <a:cxnLst/>
            <a:rect l="0" t="0" r="r" b="b"/>
            <a:pathLst>
              <a:path w="451" h="526">
                <a:moveTo>
                  <a:pt x="0" y="263"/>
                </a:moveTo>
                <a:cubicBezTo>
                  <a:pt x="0" y="190"/>
                  <a:pt x="24" y="129"/>
                  <a:pt x="74" y="82"/>
                </a:cubicBezTo>
                <a:cubicBezTo>
                  <a:pt x="123" y="35"/>
                  <a:pt x="181" y="8"/>
                  <a:pt x="249" y="1"/>
                </a:cubicBezTo>
                <a:cubicBezTo>
                  <a:pt x="249" y="1"/>
                  <a:pt x="254" y="1"/>
                  <a:pt x="264" y="1"/>
                </a:cubicBezTo>
                <a:cubicBezTo>
                  <a:pt x="274" y="1"/>
                  <a:pt x="286" y="1"/>
                  <a:pt x="302" y="0"/>
                </a:cubicBezTo>
                <a:cubicBezTo>
                  <a:pt x="318" y="0"/>
                  <a:pt x="333" y="0"/>
                  <a:pt x="347" y="0"/>
                </a:cubicBezTo>
                <a:lnTo>
                  <a:pt x="438" y="0"/>
                </a:lnTo>
                <a:cubicBezTo>
                  <a:pt x="447" y="5"/>
                  <a:pt x="451" y="11"/>
                  <a:pt x="451" y="19"/>
                </a:cubicBezTo>
                <a:cubicBezTo>
                  <a:pt x="451" y="24"/>
                  <a:pt x="447" y="30"/>
                  <a:pt x="439" y="36"/>
                </a:cubicBezTo>
                <a:lnTo>
                  <a:pt x="344" y="37"/>
                </a:lnTo>
                <a:cubicBezTo>
                  <a:pt x="278" y="37"/>
                  <a:pt x="236" y="39"/>
                  <a:pt x="221" y="42"/>
                </a:cubicBezTo>
                <a:cubicBezTo>
                  <a:pt x="191" y="49"/>
                  <a:pt x="165" y="60"/>
                  <a:pt x="142" y="74"/>
                </a:cubicBezTo>
                <a:cubicBezTo>
                  <a:pt x="119" y="89"/>
                  <a:pt x="102" y="104"/>
                  <a:pt x="89" y="119"/>
                </a:cubicBezTo>
                <a:cubicBezTo>
                  <a:pt x="76" y="134"/>
                  <a:pt x="66" y="150"/>
                  <a:pt x="57" y="169"/>
                </a:cubicBezTo>
                <a:cubicBezTo>
                  <a:pt x="47" y="187"/>
                  <a:pt x="42" y="202"/>
                  <a:pt x="40" y="213"/>
                </a:cubicBezTo>
                <a:cubicBezTo>
                  <a:pt x="38" y="224"/>
                  <a:pt x="37" y="234"/>
                  <a:pt x="36" y="243"/>
                </a:cubicBezTo>
                <a:lnTo>
                  <a:pt x="36" y="245"/>
                </a:lnTo>
                <a:lnTo>
                  <a:pt x="438" y="245"/>
                </a:lnTo>
                <a:cubicBezTo>
                  <a:pt x="447" y="250"/>
                  <a:pt x="451" y="256"/>
                  <a:pt x="451" y="263"/>
                </a:cubicBezTo>
                <a:cubicBezTo>
                  <a:pt x="451" y="270"/>
                  <a:pt x="447" y="276"/>
                  <a:pt x="438" y="281"/>
                </a:cubicBezTo>
                <a:lnTo>
                  <a:pt x="36" y="281"/>
                </a:lnTo>
                <a:lnTo>
                  <a:pt x="36" y="283"/>
                </a:lnTo>
                <a:cubicBezTo>
                  <a:pt x="36" y="296"/>
                  <a:pt x="39" y="311"/>
                  <a:pt x="45" y="329"/>
                </a:cubicBezTo>
                <a:cubicBezTo>
                  <a:pt x="51" y="347"/>
                  <a:pt x="61" y="367"/>
                  <a:pt x="75" y="388"/>
                </a:cubicBezTo>
                <a:cubicBezTo>
                  <a:pt x="88" y="409"/>
                  <a:pt x="108" y="428"/>
                  <a:pt x="132" y="446"/>
                </a:cubicBezTo>
                <a:cubicBezTo>
                  <a:pt x="157" y="463"/>
                  <a:pt x="186" y="475"/>
                  <a:pt x="220" y="483"/>
                </a:cubicBezTo>
                <a:cubicBezTo>
                  <a:pt x="236" y="486"/>
                  <a:pt x="278" y="488"/>
                  <a:pt x="344" y="489"/>
                </a:cubicBezTo>
                <a:lnTo>
                  <a:pt x="439" y="489"/>
                </a:lnTo>
                <a:cubicBezTo>
                  <a:pt x="447" y="495"/>
                  <a:pt x="451" y="501"/>
                  <a:pt x="451" y="507"/>
                </a:cubicBezTo>
                <a:cubicBezTo>
                  <a:pt x="451" y="514"/>
                  <a:pt x="447" y="520"/>
                  <a:pt x="438" y="525"/>
                </a:cubicBezTo>
                <a:lnTo>
                  <a:pt x="349" y="525"/>
                </a:lnTo>
                <a:cubicBezTo>
                  <a:pt x="345" y="525"/>
                  <a:pt x="337" y="525"/>
                  <a:pt x="326" y="525"/>
                </a:cubicBezTo>
                <a:cubicBezTo>
                  <a:pt x="316" y="525"/>
                  <a:pt x="307" y="525"/>
                  <a:pt x="300" y="526"/>
                </a:cubicBezTo>
                <a:cubicBezTo>
                  <a:pt x="207" y="526"/>
                  <a:pt x="133" y="500"/>
                  <a:pt x="79" y="448"/>
                </a:cubicBezTo>
                <a:cubicBezTo>
                  <a:pt x="26" y="399"/>
                  <a:pt x="0" y="337"/>
                  <a:pt x="0" y="263"/>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7" name="Freeform 276"/>
          <p:cNvSpPr/>
          <p:nvPr/>
        </p:nvSpPr>
        <p:spPr>
          <a:xfrm>
            <a:off x="7183800" y="3574080"/>
            <a:ext cx="224280" cy="222840"/>
          </a:xfrm>
          <a:custGeom>
            <a:avLst/>
            <a:gdLst/>
            <a:ahLst/>
            <a:cxnLst/>
            <a:rect l="0" t="0" r="r" b="b"/>
            <a:pathLst>
              <a:path w="623" h="619">
                <a:moveTo>
                  <a:pt x="1" y="17"/>
                </a:moveTo>
                <a:cubicBezTo>
                  <a:pt x="1" y="12"/>
                  <a:pt x="4" y="7"/>
                  <a:pt x="11" y="0"/>
                </a:cubicBezTo>
                <a:lnTo>
                  <a:pt x="185" y="0"/>
                </a:lnTo>
                <a:cubicBezTo>
                  <a:pt x="303" y="2"/>
                  <a:pt x="368" y="3"/>
                  <a:pt x="383" y="6"/>
                </a:cubicBezTo>
                <a:cubicBezTo>
                  <a:pt x="396" y="8"/>
                  <a:pt x="409" y="11"/>
                  <a:pt x="421" y="15"/>
                </a:cubicBezTo>
                <a:cubicBezTo>
                  <a:pt x="433" y="18"/>
                  <a:pt x="443" y="22"/>
                  <a:pt x="452" y="27"/>
                </a:cubicBezTo>
                <a:cubicBezTo>
                  <a:pt x="461" y="31"/>
                  <a:pt x="470" y="35"/>
                  <a:pt x="478" y="40"/>
                </a:cubicBezTo>
                <a:cubicBezTo>
                  <a:pt x="485" y="45"/>
                  <a:pt x="492" y="50"/>
                  <a:pt x="497" y="55"/>
                </a:cubicBezTo>
                <a:cubicBezTo>
                  <a:pt x="503" y="59"/>
                  <a:pt x="508" y="64"/>
                  <a:pt x="514" y="69"/>
                </a:cubicBezTo>
                <a:cubicBezTo>
                  <a:pt x="519" y="74"/>
                  <a:pt x="523" y="78"/>
                  <a:pt x="525" y="83"/>
                </a:cubicBezTo>
                <a:cubicBezTo>
                  <a:pt x="528" y="87"/>
                  <a:pt x="531" y="91"/>
                  <a:pt x="534" y="95"/>
                </a:cubicBezTo>
                <a:cubicBezTo>
                  <a:pt x="538" y="99"/>
                  <a:pt x="540" y="103"/>
                  <a:pt x="541" y="107"/>
                </a:cubicBezTo>
                <a:cubicBezTo>
                  <a:pt x="541" y="111"/>
                  <a:pt x="543" y="114"/>
                  <a:pt x="544" y="117"/>
                </a:cubicBezTo>
                <a:lnTo>
                  <a:pt x="547" y="122"/>
                </a:lnTo>
                <a:cubicBezTo>
                  <a:pt x="550" y="133"/>
                  <a:pt x="552" y="148"/>
                  <a:pt x="552" y="168"/>
                </a:cubicBezTo>
                <a:cubicBezTo>
                  <a:pt x="552" y="198"/>
                  <a:pt x="548" y="222"/>
                  <a:pt x="540" y="239"/>
                </a:cubicBezTo>
                <a:cubicBezTo>
                  <a:pt x="519" y="282"/>
                  <a:pt x="477" y="310"/>
                  <a:pt x="414" y="324"/>
                </a:cubicBezTo>
                <a:lnTo>
                  <a:pt x="397" y="328"/>
                </a:lnTo>
                <a:cubicBezTo>
                  <a:pt x="401" y="335"/>
                  <a:pt x="407" y="343"/>
                  <a:pt x="414" y="354"/>
                </a:cubicBezTo>
                <a:cubicBezTo>
                  <a:pt x="420" y="365"/>
                  <a:pt x="433" y="385"/>
                  <a:pt x="453" y="414"/>
                </a:cubicBezTo>
                <a:cubicBezTo>
                  <a:pt x="473" y="443"/>
                  <a:pt x="491" y="468"/>
                  <a:pt x="508" y="491"/>
                </a:cubicBezTo>
                <a:cubicBezTo>
                  <a:pt x="525" y="513"/>
                  <a:pt x="543" y="534"/>
                  <a:pt x="562" y="553"/>
                </a:cubicBezTo>
                <a:cubicBezTo>
                  <a:pt x="580" y="572"/>
                  <a:pt x="595" y="583"/>
                  <a:pt x="606" y="586"/>
                </a:cubicBezTo>
                <a:cubicBezTo>
                  <a:pt x="617" y="589"/>
                  <a:pt x="623" y="595"/>
                  <a:pt x="623" y="603"/>
                </a:cubicBezTo>
                <a:cubicBezTo>
                  <a:pt x="623" y="609"/>
                  <a:pt x="619" y="614"/>
                  <a:pt x="612" y="619"/>
                </a:cubicBezTo>
                <a:lnTo>
                  <a:pt x="447" y="619"/>
                </a:lnTo>
                <a:cubicBezTo>
                  <a:pt x="443" y="615"/>
                  <a:pt x="411" y="566"/>
                  <a:pt x="351" y="474"/>
                </a:cubicBezTo>
                <a:lnTo>
                  <a:pt x="263" y="338"/>
                </a:lnTo>
                <a:lnTo>
                  <a:pt x="227" y="338"/>
                </a:lnTo>
                <a:lnTo>
                  <a:pt x="227" y="453"/>
                </a:lnTo>
                <a:cubicBezTo>
                  <a:pt x="230" y="523"/>
                  <a:pt x="231" y="560"/>
                  <a:pt x="231" y="565"/>
                </a:cubicBezTo>
                <a:cubicBezTo>
                  <a:pt x="233" y="575"/>
                  <a:pt x="239" y="581"/>
                  <a:pt x="249" y="584"/>
                </a:cubicBezTo>
                <a:cubicBezTo>
                  <a:pt x="252" y="584"/>
                  <a:pt x="260" y="585"/>
                  <a:pt x="275" y="586"/>
                </a:cubicBezTo>
                <a:cubicBezTo>
                  <a:pt x="290" y="586"/>
                  <a:pt x="300" y="588"/>
                  <a:pt x="305" y="593"/>
                </a:cubicBezTo>
                <a:cubicBezTo>
                  <a:pt x="311" y="599"/>
                  <a:pt x="311" y="607"/>
                  <a:pt x="305" y="615"/>
                </a:cubicBezTo>
                <a:lnTo>
                  <a:pt x="299" y="619"/>
                </a:lnTo>
                <a:lnTo>
                  <a:pt x="11" y="619"/>
                </a:lnTo>
                <a:cubicBezTo>
                  <a:pt x="4" y="615"/>
                  <a:pt x="0" y="610"/>
                  <a:pt x="0" y="603"/>
                </a:cubicBezTo>
                <a:cubicBezTo>
                  <a:pt x="0" y="592"/>
                  <a:pt x="12" y="586"/>
                  <a:pt x="35" y="586"/>
                </a:cubicBezTo>
                <a:cubicBezTo>
                  <a:pt x="60" y="584"/>
                  <a:pt x="74" y="579"/>
                  <a:pt x="77" y="571"/>
                </a:cubicBezTo>
                <a:cubicBezTo>
                  <a:pt x="80" y="566"/>
                  <a:pt x="81" y="479"/>
                  <a:pt x="81" y="310"/>
                </a:cubicBezTo>
                <a:cubicBezTo>
                  <a:pt x="81" y="140"/>
                  <a:pt x="80" y="52"/>
                  <a:pt x="77" y="46"/>
                </a:cubicBezTo>
                <a:cubicBezTo>
                  <a:pt x="73" y="39"/>
                  <a:pt x="59" y="34"/>
                  <a:pt x="35" y="32"/>
                </a:cubicBezTo>
                <a:cubicBezTo>
                  <a:pt x="12" y="32"/>
                  <a:pt x="1" y="27"/>
                  <a:pt x="1" y="17"/>
                </a:cubicBezTo>
                <a:moveTo>
                  <a:pt x="203" y="586"/>
                </a:moveTo>
                <a:cubicBezTo>
                  <a:pt x="201" y="582"/>
                  <a:pt x="200" y="579"/>
                  <a:pt x="200" y="577"/>
                </a:cubicBezTo>
                <a:cubicBezTo>
                  <a:pt x="199" y="575"/>
                  <a:pt x="198" y="566"/>
                  <a:pt x="198" y="547"/>
                </a:cubicBezTo>
                <a:cubicBezTo>
                  <a:pt x="197" y="529"/>
                  <a:pt x="196" y="504"/>
                  <a:pt x="196" y="471"/>
                </a:cubicBezTo>
                <a:cubicBezTo>
                  <a:pt x="195" y="438"/>
                  <a:pt x="195" y="385"/>
                  <a:pt x="196" y="314"/>
                </a:cubicBezTo>
                <a:lnTo>
                  <a:pt x="196" y="56"/>
                </a:lnTo>
                <a:lnTo>
                  <a:pt x="200" y="44"/>
                </a:lnTo>
                <a:lnTo>
                  <a:pt x="206" y="32"/>
                </a:lnTo>
                <a:lnTo>
                  <a:pt x="106" y="32"/>
                </a:lnTo>
                <a:cubicBezTo>
                  <a:pt x="107" y="36"/>
                  <a:pt x="109" y="39"/>
                  <a:pt x="109" y="41"/>
                </a:cubicBezTo>
                <a:cubicBezTo>
                  <a:pt x="110" y="43"/>
                  <a:pt x="110" y="53"/>
                  <a:pt x="111" y="73"/>
                </a:cubicBezTo>
                <a:cubicBezTo>
                  <a:pt x="112" y="92"/>
                  <a:pt x="112" y="118"/>
                  <a:pt x="113" y="150"/>
                </a:cubicBezTo>
                <a:cubicBezTo>
                  <a:pt x="113" y="183"/>
                  <a:pt x="113" y="236"/>
                  <a:pt x="113" y="310"/>
                </a:cubicBezTo>
                <a:cubicBezTo>
                  <a:pt x="113" y="436"/>
                  <a:pt x="113" y="512"/>
                  <a:pt x="112" y="538"/>
                </a:cubicBezTo>
                <a:cubicBezTo>
                  <a:pt x="111" y="563"/>
                  <a:pt x="110" y="578"/>
                  <a:pt x="107" y="584"/>
                </a:cubicBezTo>
                <a:cubicBezTo>
                  <a:pt x="106" y="585"/>
                  <a:pt x="106" y="586"/>
                  <a:pt x="106" y="586"/>
                </a:cubicBezTo>
                <a:lnTo>
                  <a:pt x="203" y="586"/>
                </a:lnTo>
                <a:moveTo>
                  <a:pt x="399" y="169"/>
                </a:moveTo>
                <a:cubicBezTo>
                  <a:pt x="399" y="143"/>
                  <a:pt x="397" y="120"/>
                  <a:pt x="392" y="102"/>
                </a:cubicBezTo>
                <a:cubicBezTo>
                  <a:pt x="387" y="84"/>
                  <a:pt x="380" y="71"/>
                  <a:pt x="370" y="62"/>
                </a:cubicBezTo>
                <a:cubicBezTo>
                  <a:pt x="361" y="53"/>
                  <a:pt x="353" y="47"/>
                  <a:pt x="348" y="45"/>
                </a:cubicBezTo>
                <a:cubicBezTo>
                  <a:pt x="342" y="42"/>
                  <a:pt x="335" y="40"/>
                  <a:pt x="327" y="37"/>
                </a:cubicBezTo>
                <a:cubicBezTo>
                  <a:pt x="325" y="37"/>
                  <a:pt x="314" y="35"/>
                  <a:pt x="293" y="32"/>
                </a:cubicBezTo>
                <a:cubicBezTo>
                  <a:pt x="269" y="32"/>
                  <a:pt x="252" y="36"/>
                  <a:pt x="240" y="44"/>
                </a:cubicBezTo>
                <a:cubicBezTo>
                  <a:pt x="234" y="48"/>
                  <a:pt x="231" y="55"/>
                  <a:pt x="230" y="66"/>
                </a:cubicBezTo>
                <a:cubicBezTo>
                  <a:pt x="230" y="77"/>
                  <a:pt x="229" y="116"/>
                  <a:pt x="227" y="183"/>
                </a:cubicBezTo>
                <a:lnTo>
                  <a:pt x="227" y="306"/>
                </a:lnTo>
                <a:lnTo>
                  <a:pt x="243" y="306"/>
                </a:lnTo>
                <a:cubicBezTo>
                  <a:pt x="269" y="306"/>
                  <a:pt x="296" y="304"/>
                  <a:pt x="325" y="300"/>
                </a:cubicBezTo>
                <a:cubicBezTo>
                  <a:pt x="353" y="293"/>
                  <a:pt x="372" y="281"/>
                  <a:pt x="383" y="264"/>
                </a:cubicBezTo>
                <a:cubicBezTo>
                  <a:pt x="394" y="246"/>
                  <a:pt x="399" y="215"/>
                  <a:pt x="399" y="169"/>
                </a:cubicBezTo>
                <a:moveTo>
                  <a:pt x="427" y="231"/>
                </a:moveTo>
                <a:cubicBezTo>
                  <a:pt x="425" y="248"/>
                  <a:pt x="422" y="261"/>
                  <a:pt x="418" y="267"/>
                </a:cubicBezTo>
                <a:cubicBezTo>
                  <a:pt x="414" y="273"/>
                  <a:pt x="412" y="278"/>
                  <a:pt x="410" y="283"/>
                </a:cubicBezTo>
                <a:cubicBezTo>
                  <a:pt x="408" y="288"/>
                  <a:pt x="407" y="291"/>
                  <a:pt x="405" y="292"/>
                </a:cubicBezTo>
                <a:cubicBezTo>
                  <a:pt x="405" y="293"/>
                  <a:pt x="406" y="293"/>
                  <a:pt x="406" y="293"/>
                </a:cubicBezTo>
                <a:cubicBezTo>
                  <a:pt x="409" y="293"/>
                  <a:pt x="418" y="290"/>
                  <a:pt x="435" y="284"/>
                </a:cubicBezTo>
                <a:cubicBezTo>
                  <a:pt x="493" y="266"/>
                  <a:pt x="522" y="227"/>
                  <a:pt x="522" y="170"/>
                </a:cubicBezTo>
                <a:cubicBezTo>
                  <a:pt x="522" y="112"/>
                  <a:pt x="487" y="71"/>
                  <a:pt x="417" y="48"/>
                </a:cubicBezTo>
                <a:lnTo>
                  <a:pt x="399" y="42"/>
                </a:lnTo>
                <a:lnTo>
                  <a:pt x="403" y="52"/>
                </a:lnTo>
                <a:cubicBezTo>
                  <a:pt x="411" y="61"/>
                  <a:pt x="419" y="80"/>
                  <a:pt x="427" y="111"/>
                </a:cubicBezTo>
                <a:cubicBezTo>
                  <a:pt x="429" y="125"/>
                  <a:pt x="431" y="145"/>
                  <a:pt x="431" y="169"/>
                </a:cubicBezTo>
                <a:cubicBezTo>
                  <a:pt x="431" y="194"/>
                  <a:pt x="429" y="215"/>
                  <a:pt x="427" y="231"/>
                </a:cubicBezTo>
                <a:moveTo>
                  <a:pt x="405" y="399"/>
                </a:moveTo>
                <a:cubicBezTo>
                  <a:pt x="373" y="354"/>
                  <a:pt x="357" y="332"/>
                  <a:pt x="357" y="332"/>
                </a:cubicBezTo>
                <a:cubicBezTo>
                  <a:pt x="353" y="332"/>
                  <a:pt x="350" y="332"/>
                  <a:pt x="349" y="334"/>
                </a:cubicBezTo>
                <a:cubicBezTo>
                  <a:pt x="338" y="334"/>
                  <a:pt x="329" y="334"/>
                  <a:pt x="321" y="336"/>
                </a:cubicBezTo>
                <a:lnTo>
                  <a:pt x="299" y="336"/>
                </a:lnTo>
                <a:lnTo>
                  <a:pt x="461" y="586"/>
                </a:lnTo>
                <a:lnTo>
                  <a:pt x="545" y="586"/>
                </a:lnTo>
                <a:lnTo>
                  <a:pt x="534" y="573"/>
                </a:lnTo>
                <a:cubicBezTo>
                  <a:pt x="502" y="537"/>
                  <a:pt x="459" y="479"/>
                  <a:pt x="405" y="39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8" name="Freeform 277"/>
          <p:cNvSpPr/>
          <p:nvPr/>
        </p:nvSpPr>
        <p:spPr>
          <a:xfrm>
            <a:off x="7431480" y="3504960"/>
            <a:ext cx="177120" cy="157320"/>
          </a:xfrm>
          <a:custGeom>
            <a:avLst/>
            <a:gdLst/>
            <a:ahLst/>
            <a:cxnLst/>
            <a:rect l="0" t="0" r="r" b="b"/>
            <a:pathLst>
              <a:path w="492" h="437">
                <a:moveTo>
                  <a:pt x="162" y="35"/>
                </a:moveTo>
                <a:cubicBezTo>
                  <a:pt x="162" y="32"/>
                  <a:pt x="150" y="30"/>
                  <a:pt x="126" y="30"/>
                </a:cubicBezTo>
                <a:cubicBezTo>
                  <a:pt x="116" y="30"/>
                  <a:pt x="110" y="29"/>
                  <a:pt x="107" y="29"/>
                </a:cubicBezTo>
                <a:cubicBezTo>
                  <a:pt x="104" y="29"/>
                  <a:pt x="102" y="27"/>
                  <a:pt x="102" y="23"/>
                </a:cubicBezTo>
                <a:cubicBezTo>
                  <a:pt x="102" y="20"/>
                  <a:pt x="103" y="16"/>
                  <a:pt x="105" y="10"/>
                </a:cubicBezTo>
                <a:cubicBezTo>
                  <a:pt x="106" y="5"/>
                  <a:pt x="108" y="2"/>
                  <a:pt x="109" y="1"/>
                </a:cubicBezTo>
                <a:cubicBezTo>
                  <a:pt x="110" y="0"/>
                  <a:pt x="152" y="0"/>
                  <a:pt x="237" y="0"/>
                </a:cubicBezTo>
                <a:cubicBezTo>
                  <a:pt x="308" y="1"/>
                  <a:pt x="348" y="1"/>
                  <a:pt x="357" y="1"/>
                </a:cubicBezTo>
                <a:cubicBezTo>
                  <a:pt x="365" y="1"/>
                  <a:pt x="374" y="2"/>
                  <a:pt x="382" y="5"/>
                </a:cubicBezTo>
                <a:cubicBezTo>
                  <a:pt x="413" y="12"/>
                  <a:pt x="439" y="29"/>
                  <a:pt x="460" y="56"/>
                </a:cubicBezTo>
                <a:cubicBezTo>
                  <a:pt x="481" y="83"/>
                  <a:pt x="492" y="118"/>
                  <a:pt x="492" y="162"/>
                </a:cubicBezTo>
                <a:cubicBezTo>
                  <a:pt x="492" y="228"/>
                  <a:pt x="470" y="288"/>
                  <a:pt x="424" y="341"/>
                </a:cubicBezTo>
                <a:cubicBezTo>
                  <a:pt x="379" y="394"/>
                  <a:pt x="325" y="425"/>
                  <a:pt x="263" y="435"/>
                </a:cubicBezTo>
                <a:lnTo>
                  <a:pt x="254" y="436"/>
                </a:lnTo>
                <a:lnTo>
                  <a:pt x="130" y="437"/>
                </a:lnTo>
                <a:lnTo>
                  <a:pt x="59" y="437"/>
                </a:lnTo>
                <a:lnTo>
                  <a:pt x="25" y="437"/>
                </a:lnTo>
                <a:cubicBezTo>
                  <a:pt x="15" y="437"/>
                  <a:pt x="8" y="437"/>
                  <a:pt x="5" y="436"/>
                </a:cubicBezTo>
                <a:cubicBezTo>
                  <a:pt x="2" y="435"/>
                  <a:pt x="1" y="433"/>
                  <a:pt x="0" y="430"/>
                </a:cubicBezTo>
                <a:cubicBezTo>
                  <a:pt x="0" y="429"/>
                  <a:pt x="1" y="426"/>
                  <a:pt x="2" y="421"/>
                </a:cubicBezTo>
                <a:cubicBezTo>
                  <a:pt x="4" y="414"/>
                  <a:pt x="5" y="411"/>
                  <a:pt x="7" y="410"/>
                </a:cubicBezTo>
                <a:cubicBezTo>
                  <a:pt x="9" y="409"/>
                  <a:pt x="14" y="408"/>
                  <a:pt x="22" y="408"/>
                </a:cubicBezTo>
                <a:cubicBezTo>
                  <a:pt x="33" y="408"/>
                  <a:pt x="46" y="407"/>
                  <a:pt x="60" y="406"/>
                </a:cubicBezTo>
                <a:cubicBezTo>
                  <a:pt x="66" y="405"/>
                  <a:pt x="70" y="402"/>
                  <a:pt x="72" y="398"/>
                </a:cubicBezTo>
                <a:cubicBezTo>
                  <a:pt x="73" y="396"/>
                  <a:pt x="89" y="337"/>
                  <a:pt x="118" y="221"/>
                </a:cubicBezTo>
                <a:cubicBezTo>
                  <a:pt x="148" y="104"/>
                  <a:pt x="162" y="42"/>
                  <a:pt x="162" y="35"/>
                </a:cubicBezTo>
                <a:moveTo>
                  <a:pt x="429" y="138"/>
                </a:moveTo>
                <a:cubicBezTo>
                  <a:pt x="429" y="122"/>
                  <a:pt x="426" y="107"/>
                  <a:pt x="422" y="94"/>
                </a:cubicBezTo>
                <a:cubicBezTo>
                  <a:pt x="417" y="82"/>
                  <a:pt x="411" y="72"/>
                  <a:pt x="405" y="64"/>
                </a:cubicBezTo>
                <a:cubicBezTo>
                  <a:pt x="399" y="57"/>
                  <a:pt x="391" y="50"/>
                  <a:pt x="381" y="45"/>
                </a:cubicBezTo>
                <a:cubicBezTo>
                  <a:pt x="372" y="40"/>
                  <a:pt x="364" y="36"/>
                  <a:pt x="357" y="35"/>
                </a:cubicBezTo>
                <a:cubicBezTo>
                  <a:pt x="349" y="33"/>
                  <a:pt x="342" y="32"/>
                  <a:pt x="334" y="30"/>
                </a:cubicBezTo>
                <a:cubicBezTo>
                  <a:pt x="333" y="30"/>
                  <a:pt x="330" y="30"/>
                  <a:pt x="325" y="30"/>
                </a:cubicBezTo>
                <a:cubicBezTo>
                  <a:pt x="320" y="30"/>
                  <a:pt x="314" y="30"/>
                  <a:pt x="307" y="30"/>
                </a:cubicBezTo>
                <a:cubicBezTo>
                  <a:pt x="300" y="30"/>
                  <a:pt x="293" y="30"/>
                  <a:pt x="286" y="30"/>
                </a:cubicBezTo>
                <a:lnTo>
                  <a:pt x="258" y="30"/>
                </a:lnTo>
                <a:cubicBezTo>
                  <a:pt x="240" y="30"/>
                  <a:pt x="229" y="32"/>
                  <a:pt x="226" y="36"/>
                </a:cubicBezTo>
                <a:cubicBezTo>
                  <a:pt x="226" y="38"/>
                  <a:pt x="209" y="100"/>
                  <a:pt x="179" y="221"/>
                </a:cubicBezTo>
                <a:cubicBezTo>
                  <a:pt x="149" y="342"/>
                  <a:pt x="133" y="403"/>
                  <a:pt x="133" y="404"/>
                </a:cubicBezTo>
                <a:cubicBezTo>
                  <a:pt x="133" y="406"/>
                  <a:pt x="136" y="406"/>
                  <a:pt x="140" y="406"/>
                </a:cubicBezTo>
                <a:cubicBezTo>
                  <a:pt x="145" y="406"/>
                  <a:pt x="162" y="407"/>
                  <a:pt x="190" y="407"/>
                </a:cubicBezTo>
                <a:cubicBezTo>
                  <a:pt x="192" y="407"/>
                  <a:pt x="196" y="407"/>
                  <a:pt x="202" y="407"/>
                </a:cubicBezTo>
                <a:cubicBezTo>
                  <a:pt x="208" y="407"/>
                  <a:pt x="213" y="407"/>
                  <a:pt x="217" y="408"/>
                </a:cubicBezTo>
                <a:cubicBezTo>
                  <a:pt x="272" y="408"/>
                  <a:pt x="316" y="390"/>
                  <a:pt x="351" y="355"/>
                </a:cubicBezTo>
                <a:cubicBezTo>
                  <a:pt x="366" y="340"/>
                  <a:pt x="379" y="322"/>
                  <a:pt x="388" y="302"/>
                </a:cubicBezTo>
                <a:cubicBezTo>
                  <a:pt x="398" y="281"/>
                  <a:pt x="407" y="254"/>
                  <a:pt x="416" y="221"/>
                </a:cubicBezTo>
                <a:cubicBezTo>
                  <a:pt x="424" y="187"/>
                  <a:pt x="429" y="160"/>
                  <a:pt x="429" y="138"/>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79" name="TextBox 278"/>
          <p:cNvSpPr txBox="1"/>
          <p:nvPr/>
        </p:nvSpPr>
        <p:spPr>
          <a:xfrm>
            <a:off x="6407280" y="2971800"/>
            <a:ext cx="3841200" cy="38916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に変換される (</a:t>
            </a:r>
            <a:r>
              <a:rPr lang="en-US" sz="2170" b="1" u="none" strike="noStrike">
                <a:solidFill>
                  <a:srgbClr val="333333"/>
                </a:solidFill>
                <a:effectLst/>
                <a:uFillTx/>
                <a:latin typeface="MPLUS2"/>
                <a:ea typeface="MPLUS2"/>
              </a:rPr>
              <a:t>Embedding</a:t>
            </a:r>
            <a:r>
              <a:rPr lang="en-US" sz="2170" b="0" u="none" strike="noStrike">
                <a:solidFill>
                  <a:srgbClr val="333333"/>
                </a:solidFill>
                <a:effectLst/>
                <a:uFillTx/>
                <a:latin typeface="MPLUS2"/>
                <a:ea typeface="MPLUS2"/>
              </a:rPr>
              <a:t>)</a:t>
            </a:r>
            <a:endParaRPr lang="en-US" sz="2170" b="0" u="none" strike="noStrike">
              <a:solidFill>
                <a:srgbClr val="000000"/>
              </a:solidFill>
              <a:effectLst/>
              <a:uFillTx/>
              <a:latin typeface="Times New Roman"/>
            </a:endParaRPr>
          </a:p>
        </p:txBody>
      </p:sp>
      <p:sp>
        <p:nvSpPr>
          <p:cNvPr id="280" name="Freeform 279"/>
          <p:cNvSpPr/>
          <p:nvPr/>
        </p:nvSpPr>
        <p:spPr>
          <a:xfrm>
            <a:off x="10226880" y="4209840"/>
            <a:ext cx="183960" cy="144720"/>
          </a:xfrm>
          <a:custGeom>
            <a:avLst/>
            <a:gdLst/>
            <a:ahLst/>
            <a:cxnLst/>
            <a:rect l="0" t="0" r="r" b="b"/>
            <a:pathLst>
              <a:path w="511" h="402">
                <a:moveTo>
                  <a:pt x="186" y="402"/>
                </a:moveTo>
                <a:cubicBezTo>
                  <a:pt x="177" y="400"/>
                  <a:pt x="145" y="399"/>
                  <a:pt x="91" y="399"/>
                </a:cubicBezTo>
                <a:cubicBezTo>
                  <a:pt x="42" y="399"/>
                  <a:pt x="14" y="400"/>
                  <a:pt x="7" y="402"/>
                </a:cubicBezTo>
                <a:lnTo>
                  <a:pt x="0" y="402"/>
                </a:lnTo>
                <a:lnTo>
                  <a:pt x="0" y="346"/>
                </a:lnTo>
                <a:lnTo>
                  <a:pt x="87" y="346"/>
                </a:lnTo>
                <a:lnTo>
                  <a:pt x="203" y="209"/>
                </a:lnTo>
                <a:lnTo>
                  <a:pt x="80" y="56"/>
                </a:lnTo>
                <a:lnTo>
                  <a:pt x="5" y="56"/>
                </a:lnTo>
                <a:lnTo>
                  <a:pt x="5" y="0"/>
                </a:lnTo>
                <a:lnTo>
                  <a:pt x="12" y="0"/>
                </a:lnTo>
                <a:cubicBezTo>
                  <a:pt x="21" y="2"/>
                  <a:pt x="54" y="3"/>
                  <a:pt x="111" y="3"/>
                </a:cubicBezTo>
                <a:cubicBezTo>
                  <a:pt x="173" y="3"/>
                  <a:pt x="210" y="2"/>
                  <a:pt x="221" y="0"/>
                </a:cubicBezTo>
                <a:lnTo>
                  <a:pt x="229" y="0"/>
                </a:lnTo>
                <a:lnTo>
                  <a:pt x="229" y="56"/>
                </a:lnTo>
                <a:lnTo>
                  <a:pt x="203" y="56"/>
                </a:lnTo>
                <a:lnTo>
                  <a:pt x="235" y="95"/>
                </a:lnTo>
                <a:cubicBezTo>
                  <a:pt x="255" y="121"/>
                  <a:pt x="266" y="134"/>
                  <a:pt x="267" y="134"/>
                </a:cubicBezTo>
                <a:cubicBezTo>
                  <a:pt x="269" y="134"/>
                  <a:pt x="280" y="120"/>
                  <a:pt x="301" y="93"/>
                </a:cubicBezTo>
                <a:lnTo>
                  <a:pt x="332" y="56"/>
                </a:lnTo>
                <a:lnTo>
                  <a:pt x="299" y="56"/>
                </a:lnTo>
                <a:lnTo>
                  <a:pt x="299" y="0"/>
                </a:lnTo>
                <a:lnTo>
                  <a:pt x="306" y="0"/>
                </a:lnTo>
                <a:cubicBezTo>
                  <a:pt x="315" y="2"/>
                  <a:pt x="347" y="3"/>
                  <a:pt x="403" y="3"/>
                </a:cubicBezTo>
                <a:cubicBezTo>
                  <a:pt x="452" y="3"/>
                  <a:pt x="480" y="2"/>
                  <a:pt x="487" y="0"/>
                </a:cubicBezTo>
                <a:lnTo>
                  <a:pt x="493" y="0"/>
                </a:lnTo>
                <a:lnTo>
                  <a:pt x="493" y="56"/>
                </a:lnTo>
                <a:lnTo>
                  <a:pt x="407" y="56"/>
                </a:lnTo>
                <a:lnTo>
                  <a:pt x="302" y="180"/>
                </a:lnTo>
                <a:lnTo>
                  <a:pt x="437" y="345"/>
                </a:lnTo>
                <a:lnTo>
                  <a:pt x="474" y="346"/>
                </a:lnTo>
                <a:lnTo>
                  <a:pt x="511" y="346"/>
                </a:lnTo>
                <a:lnTo>
                  <a:pt x="511" y="402"/>
                </a:lnTo>
                <a:lnTo>
                  <a:pt x="504" y="402"/>
                </a:lnTo>
                <a:cubicBezTo>
                  <a:pt x="495" y="400"/>
                  <a:pt x="462" y="399"/>
                  <a:pt x="406" y="399"/>
                </a:cubicBezTo>
                <a:cubicBezTo>
                  <a:pt x="342" y="399"/>
                  <a:pt x="305" y="400"/>
                  <a:pt x="295" y="402"/>
                </a:cubicBezTo>
                <a:lnTo>
                  <a:pt x="286" y="402"/>
                </a:lnTo>
                <a:lnTo>
                  <a:pt x="286" y="346"/>
                </a:lnTo>
                <a:lnTo>
                  <a:pt x="312" y="346"/>
                </a:lnTo>
                <a:cubicBezTo>
                  <a:pt x="312" y="345"/>
                  <a:pt x="300" y="330"/>
                  <a:pt x="276" y="301"/>
                </a:cubicBezTo>
                <a:cubicBezTo>
                  <a:pt x="252" y="271"/>
                  <a:pt x="239" y="256"/>
                  <a:pt x="239" y="255"/>
                </a:cubicBezTo>
                <a:lnTo>
                  <a:pt x="160" y="345"/>
                </a:lnTo>
                <a:lnTo>
                  <a:pt x="177" y="346"/>
                </a:lnTo>
                <a:lnTo>
                  <a:pt x="194" y="346"/>
                </a:lnTo>
                <a:lnTo>
                  <a:pt x="194" y="402"/>
                </a:lnTo>
                <a:lnTo>
                  <a:pt x="186" y="402"/>
                </a:ln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81" name="Freeform 280"/>
          <p:cNvSpPr/>
          <p:nvPr/>
        </p:nvSpPr>
        <p:spPr>
          <a:xfrm>
            <a:off x="10432800" y="4250880"/>
            <a:ext cx="64800" cy="154800"/>
          </a:xfrm>
          <a:custGeom>
            <a:avLst/>
            <a:gdLst/>
            <a:ahLst/>
            <a:cxnLst/>
            <a:rect l="0" t="0" r="r" b="b"/>
            <a:pathLst>
              <a:path w="180" h="430">
                <a:moveTo>
                  <a:pt x="104" y="39"/>
                </a:moveTo>
                <a:cubicBezTo>
                  <a:pt x="104" y="29"/>
                  <a:pt x="109" y="20"/>
                  <a:pt x="117" y="12"/>
                </a:cubicBezTo>
                <a:cubicBezTo>
                  <a:pt x="125" y="5"/>
                  <a:pt x="135" y="1"/>
                  <a:pt x="145" y="0"/>
                </a:cubicBezTo>
                <a:cubicBezTo>
                  <a:pt x="153" y="0"/>
                  <a:pt x="159" y="3"/>
                  <a:pt x="164" y="8"/>
                </a:cubicBezTo>
                <a:cubicBezTo>
                  <a:pt x="170" y="13"/>
                  <a:pt x="172" y="19"/>
                  <a:pt x="173" y="27"/>
                </a:cubicBezTo>
                <a:cubicBezTo>
                  <a:pt x="173" y="37"/>
                  <a:pt x="168" y="46"/>
                  <a:pt x="160" y="54"/>
                </a:cubicBezTo>
                <a:cubicBezTo>
                  <a:pt x="151" y="62"/>
                  <a:pt x="142" y="66"/>
                  <a:pt x="132" y="67"/>
                </a:cubicBezTo>
                <a:cubicBezTo>
                  <a:pt x="126" y="67"/>
                  <a:pt x="120" y="65"/>
                  <a:pt x="114" y="60"/>
                </a:cubicBezTo>
                <a:cubicBezTo>
                  <a:pt x="109" y="56"/>
                  <a:pt x="105" y="49"/>
                  <a:pt x="104" y="39"/>
                </a:cubicBezTo>
                <a:moveTo>
                  <a:pt x="0" y="239"/>
                </a:moveTo>
                <a:cubicBezTo>
                  <a:pt x="0" y="235"/>
                  <a:pt x="2" y="229"/>
                  <a:pt x="6" y="219"/>
                </a:cubicBezTo>
                <a:cubicBezTo>
                  <a:pt x="10" y="209"/>
                  <a:pt x="15" y="198"/>
                  <a:pt x="21" y="187"/>
                </a:cubicBezTo>
                <a:cubicBezTo>
                  <a:pt x="28" y="175"/>
                  <a:pt x="37" y="164"/>
                  <a:pt x="49" y="154"/>
                </a:cubicBezTo>
                <a:cubicBezTo>
                  <a:pt x="62" y="144"/>
                  <a:pt x="74" y="140"/>
                  <a:pt x="88" y="140"/>
                </a:cubicBezTo>
                <a:cubicBezTo>
                  <a:pt x="104" y="140"/>
                  <a:pt x="119" y="145"/>
                  <a:pt x="130" y="155"/>
                </a:cubicBezTo>
                <a:cubicBezTo>
                  <a:pt x="141" y="164"/>
                  <a:pt x="147" y="178"/>
                  <a:pt x="147" y="194"/>
                </a:cubicBezTo>
                <a:cubicBezTo>
                  <a:pt x="147" y="201"/>
                  <a:pt x="144" y="213"/>
                  <a:pt x="138" y="230"/>
                </a:cubicBezTo>
                <a:cubicBezTo>
                  <a:pt x="132" y="246"/>
                  <a:pt x="124" y="269"/>
                  <a:pt x="113" y="297"/>
                </a:cubicBezTo>
                <a:cubicBezTo>
                  <a:pt x="101" y="325"/>
                  <a:pt x="92" y="349"/>
                  <a:pt x="85" y="369"/>
                </a:cubicBezTo>
                <a:cubicBezTo>
                  <a:pt x="83" y="378"/>
                  <a:pt x="82" y="385"/>
                  <a:pt x="82" y="389"/>
                </a:cubicBezTo>
                <a:cubicBezTo>
                  <a:pt x="82" y="401"/>
                  <a:pt x="85" y="406"/>
                  <a:pt x="93" y="406"/>
                </a:cubicBezTo>
                <a:cubicBezTo>
                  <a:pt x="96" y="406"/>
                  <a:pt x="101" y="406"/>
                  <a:pt x="105" y="404"/>
                </a:cubicBezTo>
                <a:cubicBezTo>
                  <a:pt x="110" y="403"/>
                  <a:pt x="115" y="400"/>
                  <a:pt x="120" y="395"/>
                </a:cubicBezTo>
                <a:cubicBezTo>
                  <a:pt x="126" y="390"/>
                  <a:pt x="132" y="382"/>
                  <a:pt x="138" y="372"/>
                </a:cubicBezTo>
                <a:cubicBezTo>
                  <a:pt x="144" y="362"/>
                  <a:pt x="149" y="349"/>
                  <a:pt x="154" y="334"/>
                </a:cubicBezTo>
                <a:cubicBezTo>
                  <a:pt x="155" y="329"/>
                  <a:pt x="156" y="326"/>
                  <a:pt x="157" y="326"/>
                </a:cubicBezTo>
                <a:cubicBezTo>
                  <a:pt x="158" y="325"/>
                  <a:pt x="161" y="324"/>
                  <a:pt x="168" y="324"/>
                </a:cubicBezTo>
                <a:cubicBezTo>
                  <a:pt x="176" y="324"/>
                  <a:pt x="180" y="326"/>
                  <a:pt x="180" y="331"/>
                </a:cubicBezTo>
                <a:cubicBezTo>
                  <a:pt x="180" y="334"/>
                  <a:pt x="178" y="341"/>
                  <a:pt x="175" y="350"/>
                </a:cubicBezTo>
                <a:cubicBezTo>
                  <a:pt x="171" y="360"/>
                  <a:pt x="166" y="371"/>
                  <a:pt x="159" y="383"/>
                </a:cubicBezTo>
                <a:cubicBezTo>
                  <a:pt x="152" y="396"/>
                  <a:pt x="142" y="406"/>
                  <a:pt x="130" y="416"/>
                </a:cubicBezTo>
                <a:cubicBezTo>
                  <a:pt x="118" y="425"/>
                  <a:pt x="104" y="430"/>
                  <a:pt x="89" y="430"/>
                </a:cubicBezTo>
                <a:cubicBezTo>
                  <a:pt x="76" y="430"/>
                  <a:pt x="63" y="425"/>
                  <a:pt x="52" y="416"/>
                </a:cubicBezTo>
                <a:cubicBezTo>
                  <a:pt x="40" y="408"/>
                  <a:pt x="34" y="394"/>
                  <a:pt x="34" y="375"/>
                </a:cubicBezTo>
                <a:cubicBezTo>
                  <a:pt x="34" y="367"/>
                  <a:pt x="35" y="361"/>
                  <a:pt x="37" y="354"/>
                </a:cubicBezTo>
                <a:cubicBezTo>
                  <a:pt x="39" y="348"/>
                  <a:pt x="48" y="324"/>
                  <a:pt x="65" y="282"/>
                </a:cubicBezTo>
                <a:cubicBezTo>
                  <a:pt x="81" y="239"/>
                  <a:pt x="90" y="213"/>
                  <a:pt x="93" y="204"/>
                </a:cubicBezTo>
                <a:cubicBezTo>
                  <a:pt x="95" y="196"/>
                  <a:pt x="97" y="188"/>
                  <a:pt x="97" y="180"/>
                </a:cubicBezTo>
                <a:cubicBezTo>
                  <a:pt x="97" y="169"/>
                  <a:pt x="94" y="164"/>
                  <a:pt x="86" y="164"/>
                </a:cubicBezTo>
                <a:lnTo>
                  <a:pt x="85" y="164"/>
                </a:lnTo>
                <a:cubicBezTo>
                  <a:pt x="72" y="164"/>
                  <a:pt x="61" y="171"/>
                  <a:pt x="50" y="185"/>
                </a:cubicBezTo>
                <a:cubicBezTo>
                  <a:pt x="39" y="199"/>
                  <a:pt x="31" y="217"/>
                  <a:pt x="26" y="239"/>
                </a:cubicBezTo>
                <a:cubicBezTo>
                  <a:pt x="25" y="239"/>
                  <a:pt x="25" y="240"/>
                  <a:pt x="24" y="241"/>
                </a:cubicBezTo>
                <a:cubicBezTo>
                  <a:pt x="24" y="242"/>
                  <a:pt x="24" y="242"/>
                  <a:pt x="24" y="243"/>
                </a:cubicBezTo>
                <a:lnTo>
                  <a:pt x="23" y="244"/>
                </a:lnTo>
                <a:cubicBezTo>
                  <a:pt x="22" y="244"/>
                  <a:pt x="21" y="245"/>
                  <a:pt x="21" y="245"/>
                </a:cubicBezTo>
                <a:cubicBezTo>
                  <a:pt x="20" y="245"/>
                  <a:pt x="19" y="245"/>
                  <a:pt x="18" y="245"/>
                </a:cubicBezTo>
                <a:cubicBezTo>
                  <a:pt x="17" y="245"/>
                  <a:pt x="15" y="245"/>
                  <a:pt x="13" y="245"/>
                </a:cubicBezTo>
                <a:lnTo>
                  <a:pt x="4" y="245"/>
                </a:lnTo>
                <a:cubicBezTo>
                  <a:pt x="1" y="242"/>
                  <a:pt x="0" y="240"/>
                  <a:pt x="0" y="239"/>
                </a:cubicBezTo>
                <a:close/>
              </a:path>
            </a:pathLst>
          </a:custGeom>
          <a:solidFill>
            <a:srgbClr val="333333"/>
          </a:solidFill>
          <a:ln w="0">
            <a:noFill/>
          </a:ln>
        </p:spPr>
        <p:txBody>
          <a:bodyPr lIns="0" tIns="0" rIns="0" bIns="0" anchor="t">
            <a:noAutofit/>
          </a:bodyPr>
          <a:lstStyle/>
          <a:p>
            <a:endParaRPr lang="en-US" sz="2400" b="0" u="none" strike="noStrike">
              <a:solidFill>
                <a:srgbClr val="FFFFFF"/>
              </a:solidFill>
              <a:effectLst/>
              <a:uFillTx/>
              <a:latin typeface="Times New Roman"/>
            </a:endParaRPr>
          </a:p>
        </p:txBody>
      </p:sp>
      <p:sp>
        <p:nvSpPr>
          <p:cNvPr id="282" name="TextBox 281"/>
          <p:cNvSpPr txBox="1"/>
          <p:nvPr/>
        </p:nvSpPr>
        <p:spPr>
          <a:xfrm>
            <a:off x="747720" y="4057560"/>
            <a:ext cx="951732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たとえば文を単語の集合とみなして、それぞれのトークン（単語ベクトル） </a:t>
            </a:r>
            <a:endParaRPr lang="en-US" sz="2170" b="0" u="none" strike="noStrike">
              <a:solidFill>
                <a:srgbClr val="000000"/>
              </a:solidFill>
              <a:effectLst/>
              <a:uFillTx/>
              <a:latin typeface="Times New Roman"/>
            </a:endParaRPr>
          </a:p>
        </p:txBody>
      </p:sp>
      <p:sp>
        <p:nvSpPr>
          <p:cNvPr id="283" name="TextBox 282"/>
          <p:cNvSpPr txBox="1"/>
          <p:nvPr/>
        </p:nvSpPr>
        <p:spPr>
          <a:xfrm>
            <a:off x="10522080" y="4057560"/>
            <a:ext cx="966240" cy="276120"/>
          </a:xfrm>
          <a:prstGeom prst="rect">
            <a:avLst/>
          </a:prstGeom>
          <a:noFill/>
          <a:ln w="0">
            <a:noFill/>
          </a:ln>
        </p:spPr>
        <p:txBody>
          <a:bodyPr wrap="none" lIns="0" tIns="0" rIns="0" bIns="0" anchor="t">
            <a:spAutoFit/>
          </a:bodyPr>
          <a:lstStyle/>
          <a:p>
            <a:r>
              <a:rPr lang="en-US" sz="2170" b="0" u="none" strike="noStrike">
                <a:solidFill>
                  <a:srgbClr val="333333"/>
                </a:solidFill>
                <a:effectLst/>
                <a:uFillTx/>
                <a:latin typeface="MPLUS2"/>
                <a:ea typeface="MPLUS2"/>
              </a:rPr>
              <a:t> が他の</a:t>
            </a:r>
            <a:endParaRPr lang="en-US" sz="2170" b="0" u="none" strike="noStrike">
              <a:solidFill>
                <a:srgbClr val="000000"/>
              </a:solidFill>
              <a:effectLst/>
              <a:uFillTx/>
              <a:latin typeface="Times New Roman"/>
            </a:endParaRPr>
          </a:p>
        </p:txBody>
      </p:sp>
      <p:sp>
        <p:nvSpPr>
          <p:cNvPr id="284" name="TextBox 283"/>
          <p:cNvSpPr txBox="1"/>
          <p:nvPr/>
        </p:nvSpPr>
        <p:spPr>
          <a:xfrm>
            <a:off x="747720" y="4476600"/>
            <a:ext cx="4414320" cy="276120"/>
          </a:xfrm>
          <a:prstGeom prst="rect">
            <a:avLst/>
          </a:prstGeom>
          <a:noFill/>
          <a:ln w="0">
            <a:noFill/>
          </a:ln>
        </p:spPr>
        <p:txBody>
          <a:bodyPr wrap="none" lIns="0" tIns="0" rIns="0" bIns="0" anchor="t">
            <a:spAutoFit/>
          </a:bodyPr>
          <a:lstStyle/>
          <a:p>
            <a:r>
              <a:rPr lang="zh-CN" sz="2170" b="0" u="none" strike="noStrike">
                <a:solidFill>
                  <a:srgbClr val="333333"/>
                </a:solidFill>
                <a:effectLst/>
                <a:uFillTx/>
                <a:latin typeface="MPLUS2"/>
                <a:ea typeface="MPLUS2"/>
              </a:rPr>
              <a:t>すべてのトークンに注意を向ける。</a:t>
            </a:r>
            <a:endParaRPr lang="en-US" sz="2170" b="0" u="none" strike="noStrike">
              <a:solidFill>
                <a:srgbClr val="000000"/>
              </a:solidFill>
              <a:effectLst/>
              <a:uFillTx/>
              <a:latin typeface="Times New Roman"/>
            </a:endParaRPr>
          </a:p>
        </p:txBody>
      </p:sp>
    </p:spTree>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945</Words>
  <Application>Microsoft Macintosh PowerPoint</Application>
  <PresentationFormat>Widescreen</PresentationFormat>
  <Paragraphs>119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MPLUS2</vt:lpstr>
      <vt:lpstr>Arial</vt:lpstr>
      <vt:lpstr>LucidaGrande</vt:lpstr>
      <vt:lpstr>Symbol</vt:lpstr>
      <vt:lpstr>Times New Roman</vt:lpstr>
      <vt:lpstr>Wingdings</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後藤 健一郎(is0724rp)</cp:lastModifiedBy>
  <cp:revision>1</cp:revision>
  <dcterms:modified xsi:type="dcterms:W3CDTF">2025-10-31T03:48:46Z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