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7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47800" y="735480"/>
            <a:ext cx="286380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の改良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847800" y="1764720"/>
            <a:ext cx="3462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Kenichiro Goto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/ 2025-10-10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47800" y="2202840"/>
            <a:ext cx="40888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教科書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p.45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〜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p49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（第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3.5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章）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847800" y="735480"/>
            <a:ext cx="533484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：更新則と特徴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4790160" y="23990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3"/>
                  <a:pt x="0" y="572"/>
                  <a:pt x="0" y="570"/>
                </a:cubicBezTo>
                <a:cubicBezTo>
                  <a:pt x="0" y="569"/>
                  <a:pt x="45" y="474"/>
                  <a:pt x="137" y="288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1"/>
                  <a:pt x="285" y="0"/>
                  <a:pt x="298" y="0"/>
                </a:cubicBezTo>
                <a:cubicBezTo>
                  <a:pt x="310" y="0"/>
                  <a:pt x="318" y="1"/>
                  <a:pt x="320" y="5"/>
                </a:cubicBezTo>
                <a:cubicBezTo>
                  <a:pt x="322" y="7"/>
                  <a:pt x="368" y="102"/>
                  <a:pt x="459" y="288"/>
                </a:cubicBezTo>
                <a:cubicBezTo>
                  <a:pt x="549" y="474"/>
                  <a:pt x="595" y="569"/>
                  <a:pt x="595" y="570"/>
                </a:cubicBezTo>
                <a:cubicBezTo>
                  <a:pt x="595" y="572"/>
                  <a:pt x="594" y="573"/>
                  <a:pt x="591" y="576"/>
                </a:cubicBezTo>
                <a:lnTo>
                  <a:pt x="4" y="576"/>
                </a:lnTo>
                <a:moveTo>
                  <a:pt x="371" y="298"/>
                </a:moveTo>
                <a:lnTo>
                  <a:pt x="272" y="96"/>
                </a:lnTo>
                <a:lnTo>
                  <a:pt x="74" y="501"/>
                </a:lnTo>
                <a:lnTo>
                  <a:pt x="271" y="501"/>
                </a:lnTo>
                <a:lnTo>
                  <a:pt x="470" y="501"/>
                </a:lnTo>
                <a:cubicBezTo>
                  <a:pt x="470" y="500"/>
                  <a:pt x="437" y="433"/>
                  <a:pt x="371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023800" y="247788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5"/>
                  <a:pt x="525" y="14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6"/>
                  <a:pt x="533" y="106"/>
                  <a:pt x="523" y="152"/>
                </a:cubicBezTo>
                <a:cubicBezTo>
                  <a:pt x="515" y="182"/>
                  <a:pt x="507" y="207"/>
                  <a:pt x="501" y="227"/>
                </a:cubicBezTo>
                <a:cubicBezTo>
                  <a:pt x="495" y="247"/>
                  <a:pt x="485" y="268"/>
                  <a:pt x="473" y="292"/>
                </a:cubicBezTo>
                <a:cubicBezTo>
                  <a:pt x="461" y="316"/>
                  <a:pt x="446" y="335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7" y="365"/>
                  <a:pt x="326" y="361"/>
                  <a:pt x="308" y="353"/>
                </a:cubicBezTo>
                <a:cubicBezTo>
                  <a:pt x="290" y="344"/>
                  <a:pt x="277" y="332"/>
                  <a:pt x="268" y="318"/>
                </a:cubicBezTo>
                <a:cubicBezTo>
                  <a:pt x="267" y="319"/>
                  <a:pt x="267" y="320"/>
                  <a:pt x="266" y="321"/>
                </a:cubicBezTo>
                <a:cubicBezTo>
                  <a:pt x="244" y="351"/>
                  <a:pt x="217" y="365"/>
                  <a:pt x="185" y="365"/>
                </a:cubicBezTo>
                <a:cubicBezTo>
                  <a:pt x="171" y="365"/>
                  <a:pt x="158" y="364"/>
                  <a:pt x="145" y="361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5" y="194"/>
                  <a:pt x="94" y="145"/>
                </a:cubicBezTo>
                <a:cubicBezTo>
                  <a:pt x="112" y="96"/>
                  <a:pt x="121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8"/>
                  <a:pt x="121" y="36"/>
                  <a:pt x="119" y="34"/>
                </a:cubicBezTo>
                <a:cubicBezTo>
                  <a:pt x="116" y="32"/>
                  <a:pt x="113" y="31"/>
                  <a:pt x="110" y="31"/>
                </a:cubicBezTo>
                <a:lnTo>
                  <a:pt x="106" y="31"/>
                </a:lnTo>
                <a:cubicBezTo>
                  <a:pt x="94" y="31"/>
                  <a:pt x="83" y="36"/>
                  <a:pt x="73" y="46"/>
                </a:cubicBezTo>
                <a:cubicBezTo>
                  <a:pt x="63" y="57"/>
                  <a:pt x="55" y="67"/>
                  <a:pt x="49" y="79"/>
                </a:cubicBezTo>
                <a:cubicBezTo>
                  <a:pt x="43" y="91"/>
                  <a:pt x="38" y="102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2"/>
                  <a:pt x="16" y="132"/>
                </a:cubicBezTo>
                <a:lnTo>
                  <a:pt x="5" y="132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3"/>
                </a:cubicBezTo>
                <a:cubicBezTo>
                  <a:pt x="10" y="91"/>
                  <a:pt x="17" y="77"/>
                  <a:pt x="25" y="62"/>
                </a:cubicBezTo>
                <a:cubicBezTo>
                  <a:pt x="33" y="46"/>
                  <a:pt x="44" y="32"/>
                  <a:pt x="60" y="20"/>
                </a:cubicBezTo>
                <a:cubicBezTo>
                  <a:pt x="75" y="8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7" y="35"/>
                  <a:pt x="184" y="50"/>
                  <a:pt x="184" y="68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39" y="203"/>
                  <a:pt x="131" y="241"/>
                  <a:pt x="131" y="267"/>
                </a:cubicBezTo>
                <a:cubicBezTo>
                  <a:pt x="131" y="292"/>
                  <a:pt x="136" y="309"/>
                  <a:pt x="147" y="320"/>
                </a:cubicBezTo>
                <a:cubicBezTo>
                  <a:pt x="159" y="330"/>
                  <a:pt x="173" y="335"/>
                  <a:pt x="190" y="336"/>
                </a:cubicBezTo>
                <a:cubicBezTo>
                  <a:pt x="213" y="336"/>
                  <a:pt x="233" y="319"/>
                  <a:pt x="251" y="287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1"/>
                  <a:pt x="255" y="248"/>
                  <a:pt x="256" y="247"/>
                </a:cubicBezTo>
                <a:cubicBezTo>
                  <a:pt x="256" y="246"/>
                  <a:pt x="257" y="244"/>
                  <a:pt x="257" y="242"/>
                </a:cubicBezTo>
                <a:cubicBezTo>
                  <a:pt x="257" y="239"/>
                  <a:pt x="257" y="237"/>
                  <a:pt x="257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09"/>
                </a:cubicBezTo>
                <a:cubicBezTo>
                  <a:pt x="263" y="205"/>
                  <a:pt x="264" y="199"/>
                  <a:pt x="267" y="190"/>
                </a:cubicBezTo>
                <a:cubicBezTo>
                  <a:pt x="270" y="182"/>
                  <a:pt x="272" y="173"/>
                  <a:pt x="274" y="164"/>
                </a:cubicBezTo>
                <a:cubicBezTo>
                  <a:pt x="275" y="156"/>
                  <a:pt x="279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8" y="9"/>
                  <a:pt x="344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4"/>
                  <a:pt x="348" y="135"/>
                </a:cubicBezTo>
                <a:cubicBezTo>
                  <a:pt x="333" y="197"/>
                  <a:pt x="324" y="233"/>
                  <a:pt x="323" y="242"/>
                </a:cubicBezTo>
                <a:cubicBezTo>
                  <a:pt x="322" y="248"/>
                  <a:pt x="321" y="258"/>
                  <a:pt x="321" y="271"/>
                </a:cubicBezTo>
                <a:lnTo>
                  <a:pt x="321" y="276"/>
                </a:lnTo>
                <a:cubicBezTo>
                  <a:pt x="321" y="284"/>
                  <a:pt x="322" y="292"/>
                  <a:pt x="324" y="300"/>
                </a:cubicBezTo>
                <a:cubicBezTo>
                  <a:pt x="325" y="307"/>
                  <a:pt x="330" y="315"/>
                  <a:pt x="339" y="323"/>
                </a:cubicBezTo>
                <a:cubicBezTo>
                  <a:pt x="347" y="331"/>
                  <a:pt x="359" y="335"/>
                  <a:pt x="375" y="336"/>
                </a:cubicBezTo>
                <a:cubicBezTo>
                  <a:pt x="413" y="336"/>
                  <a:pt x="443" y="303"/>
                  <a:pt x="466" y="238"/>
                </a:cubicBezTo>
                <a:cubicBezTo>
                  <a:pt x="470" y="225"/>
                  <a:pt x="476" y="207"/>
                  <a:pt x="482" y="184"/>
                </a:cubicBezTo>
                <a:cubicBezTo>
                  <a:pt x="488" y="162"/>
                  <a:pt x="491" y="146"/>
                  <a:pt x="491" y="136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5238000" y="252144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5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3"/>
                  <a:pt x="86" y="38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6" y="1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2"/>
                  <a:pt x="134" y="6"/>
                </a:cubicBezTo>
                <a:cubicBezTo>
                  <a:pt x="136" y="10"/>
                  <a:pt x="138" y="13"/>
                  <a:pt x="138" y="17"/>
                </a:cubicBezTo>
                <a:cubicBezTo>
                  <a:pt x="138" y="19"/>
                  <a:pt x="136" y="28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7" y="335"/>
                  <a:pt x="120" y="322"/>
                </a:cubicBezTo>
                <a:cubicBezTo>
                  <a:pt x="132" y="309"/>
                  <a:pt x="142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1" y="280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0"/>
                  <a:pt x="150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324040" y="26244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1" y="24"/>
                  <a:pt x="75" y="41"/>
                  <a:pt x="76" y="64"/>
                </a:cubicBezTo>
                <a:cubicBezTo>
                  <a:pt x="76" y="78"/>
                  <a:pt x="74" y="91"/>
                  <a:pt x="70" y="104"/>
                </a:cubicBezTo>
                <a:cubicBezTo>
                  <a:pt x="67" y="117"/>
                  <a:pt x="63" y="127"/>
                  <a:pt x="59" y="136"/>
                </a:cubicBezTo>
                <a:cubicBezTo>
                  <a:pt x="54" y="146"/>
                  <a:pt x="49" y="153"/>
                  <a:pt x="43" y="160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1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5" y="159"/>
                </a:cubicBezTo>
                <a:cubicBezTo>
                  <a:pt x="20" y="154"/>
                  <a:pt x="24" y="148"/>
                  <a:pt x="30" y="142"/>
                </a:cubicBezTo>
                <a:cubicBezTo>
                  <a:pt x="35" y="135"/>
                  <a:pt x="40" y="125"/>
                  <a:pt x="44" y="113"/>
                </a:cubicBezTo>
                <a:cubicBezTo>
                  <a:pt x="50" y="101"/>
                  <a:pt x="53" y="86"/>
                  <a:pt x="55" y="71"/>
                </a:cubicBezTo>
                <a:lnTo>
                  <a:pt x="55" y="64"/>
                </a:lnTo>
                <a:lnTo>
                  <a:pt x="54" y="64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9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5369040" y="251424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3" y="10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6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7"/>
                </a:cubicBezTo>
                <a:cubicBezTo>
                  <a:pt x="135" y="55"/>
                  <a:pt x="127" y="58"/>
                  <a:pt x="117" y="59"/>
                </a:cubicBezTo>
                <a:cubicBezTo>
                  <a:pt x="111" y="59"/>
                  <a:pt x="105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6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09" y="240"/>
                  <a:pt x="99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2" y="361"/>
                </a:cubicBezTo>
                <a:cubicBezTo>
                  <a:pt x="86" y="361"/>
                  <a:pt x="89" y="361"/>
                  <a:pt x="93" y="360"/>
                </a:cubicBezTo>
                <a:cubicBezTo>
                  <a:pt x="97" y="358"/>
                  <a:pt x="101" y="356"/>
                  <a:pt x="106" y="352"/>
                </a:cubicBezTo>
                <a:cubicBezTo>
                  <a:pt x="111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0" y="190"/>
                  <a:pt x="82" y="182"/>
                </a:cubicBezTo>
                <a:cubicBezTo>
                  <a:pt x="85" y="175"/>
                  <a:pt x="86" y="167"/>
                  <a:pt x="86" y="160"/>
                </a:cubicBezTo>
                <a:cubicBezTo>
                  <a:pt x="86" y="151"/>
                  <a:pt x="83" y="147"/>
                  <a:pt x="77" y="147"/>
                </a:cubicBezTo>
                <a:lnTo>
                  <a:pt x="76" y="147"/>
                </a:lnTo>
                <a:cubicBezTo>
                  <a:pt x="64" y="147"/>
                  <a:pt x="54" y="153"/>
                  <a:pt x="44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8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5546160" y="24998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5859720" y="252792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6651000" y="228564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3"/>
                  <a:pt x="45" y="315"/>
                </a:cubicBezTo>
                <a:cubicBezTo>
                  <a:pt x="15" y="287"/>
                  <a:pt x="0" y="251"/>
                  <a:pt x="0" y="208"/>
                </a:cubicBezTo>
                <a:cubicBezTo>
                  <a:pt x="0" y="160"/>
                  <a:pt x="12" y="120"/>
                  <a:pt x="39" y="88"/>
                </a:cubicBezTo>
                <a:cubicBezTo>
                  <a:pt x="57" y="64"/>
                  <a:pt x="80" y="44"/>
                  <a:pt x="108" y="29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1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9"/>
                  <a:pt x="275" y="17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2" y="66"/>
                  <a:pt x="92" y="124"/>
                </a:cubicBezTo>
                <a:lnTo>
                  <a:pt x="89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80" y="171"/>
                </a:lnTo>
                <a:lnTo>
                  <a:pt x="80" y="172"/>
                </a:lnTo>
                <a:cubicBezTo>
                  <a:pt x="74" y="188"/>
                  <a:pt x="71" y="209"/>
                  <a:pt x="71" y="233"/>
                </a:cubicBezTo>
                <a:cubicBezTo>
                  <a:pt x="71" y="268"/>
                  <a:pt x="80" y="292"/>
                  <a:pt x="97" y="306"/>
                </a:cubicBezTo>
                <a:cubicBezTo>
                  <a:pt x="114" y="319"/>
                  <a:pt x="133" y="326"/>
                  <a:pt x="154" y="327"/>
                </a:cubicBezTo>
                <a:cubicBezTo>
                  <a:pt x="169" y="327"/>
                  <a:pt x="183" y="324"/>
                  <a:pt x="197" y="319"/>
                </a:cubicBezTo>
                <a:cubicBezTo>
                  <a:pt x="211" y="313"/>
                  <a:pt x="222" y="308"/>
                  <a:pt x="231" y="302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6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20"/>
                </a:cubicBezTo>
                <a:cubicBezTo>
                  <a:pt x="254" y="322"/>
                  <a:pt x="248" y="325"/>
                  <a:pt x="239" y="331"/>
                </a:cubicBezTo>
                <a:cubicBezTo>
                  <a:pt x="230" y="336"/>
                  <a:pt x="217" y="342"/>
                  <a:pt x="201" y="348"/>
                </a:cubicBezTo>
                <a:cubicBezTo>
                  <a:pt x="184" y="354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6424920" y="283896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7"/>
                  <a:pt x="30" y="128"/>
                </a:cubicBezTo>
                <a:cubicBezTo>
                  <a:pt x="30" y="129"/>
                  <a:pt x="29" y="130"/>
                  <a:pt x="29" y="130"/>
                </a:cubicBezTo>
                <a:cubicBezTo>
                  <a:pt x="29" y="131"/>
                  <a:pt x="29" y="131"/>
                  <a:pt x="28" y="132"/>
                </a:cubicBezTo>
                <a:cubicBezTo>
                  <a:pt x="27" y="132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8" y="133"/>
                  <a:pt x="16" y="133"/>
                </a:cubicBezTo>
                <a:lnTo>
                  <a:pt x="5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1" y="2"/>
                </a:cubicBezTo>
                <a:cubicBezTo>
                  <a:pt x="134" y="2"/>
                  <a:pt x="151" y="8"/>
                  <a:pt x="164" y="21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0" y="87"/>
                </a:cubicBezTo>
                <a:cubicBezTo>
                  <a:pt x="180" y="90"/>
                  <a:pt x="176" y="102"/>
                  <a:pt x="168" y="122"/>
                </a:cubicBezTo>
                <a:cubicBezTo>
                  <a:pt x="160" y="143"/>
                  <a:pt x="152" y="166"/>
                  <a:pt x="143" y="194"/>
                </a:cubicBezTo>
                <a:cubicBezTo>
                  <a:pt x="135" y="221"/>
                  <a:pt x="130" y="245"/>
                  <a:pt x="129" y="265"/>
                </a:cubicBezTo>
                <a:cubicBezTo>
                  <a:pt x="129" y="280"/>
                  <a:pt x="130" y="291"/>
                  <a:pt x="133" y="300"/>
                </a:cubicBezTo>
                <a:cubicBezTo>
                  <a:pt x="140" y="325"/>
                  <a:pt x="157" y="336"/>
                  <a:pt x="184" y="336"/>
                </a:cubicBezTo>
                <a:cubicBezTo>
                  <a:pt x="203" y="336"/>
                  <a:pt x="222" y="327"/>
                  <a:pt x="240" y="309"/>
                </a:cubicBezTo>
                <a:cubicBezTo>
                  <a:pt x="257" y="290"/>
                  <a:pt x="271" y="268"/>
                  <a:pt x="280" y="244"/>
                </a:cubicBezTo>
                <a:cubicBezTo>
                  <a:pt x="290" y="220"/>
                  <a:pt x="298" y="198"/>
                  <a:pt x="303" y="178"/>
                </a:cubicBezTo>
                <a:cubicBezTo>
                  <a:pt x="309" y="157"/>
                  <a:pt x="312" y="143"/>
                  <a:pt x="312" y="133"/>
                </a:cubicBezTo>
                <a:cubicBezTo>
                  <a:pt x="312" y="121"/>
                  <a:pt x="310" y="110"/>
                  <a:pt x="306" y="101"/>
                </a:cubicBezTo>
                <a:cubicBezTo>
                  <a:pt x="302" y="92"/>
                  <a:pt x="297" y="85"/>
                  <a:pt x="291" y="80"/>
                </a:cubicBezTo>
                <a:cubicBezTo>
                  <a:pt x="286" y="76"/>
                  <a:pt x="281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7"/>
                  <a:pt x="276" y="26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1"/>
                  <a:pt x="320" y="228"/>
                </a:cubicBezTo>
                <a:cubicBezTo>
                  <a:pt x="306" y="265"/>
                  <a:pt x="287" y="297"/>
                  <a:pt x="263" y="325"/>
                </a:cubicBezTo>
                <a:cubicBezTo>
                  <a:pt x="238" y="352"/>
                  <a:pt x="209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5" y="322"/>
                  <a:pt x="65" y="296"/>
                  <a:pt x="65" y="262"/>
                </a:cubicBezTo>
                <a:cubicBezTo>
                  <a:pt x="65" y="245"/>
                  <a:pt x="67" y="228"/>
                  <a:pt x="71" y="211"/>
                </a:cubicBezTo>
                <a:cubicBezTo>
                  <a:pt x="75" y="193"/>
                  <a:pt x="86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6456960" y="276156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6"/>
                </a:lnTo>
                <a:cubicBezTo>
                  <a:pt x="186" y="74"/>
                  <a:pt x="222" y="107"/>
                  <a:pt x="222" y="109"/>
                </a:cubicBezTo>
                <a:lnTo>
                  <a:pt x="200" y="132"/>
                </a:lnTo>
                <a:cubicBezTo>
                  <a:pt x="199" y="131"/>
                  <a:pt x="183" y="118"/>
                  <a:pt x="153" y="92"/>
                </a:cubicBezTo>
                <a:lnTo>
                  <a:pt x="111" y="54"/>
                </a:lnTo>
                <a:lnTo>
                  <a:pt x="67" y="92"/>
                </a:lnTo>
                <a:cubicBezTo>
                  <a:pt x="60" y="98"/>
                  <a:pt x="53" y="105"/>
                  <a:pt x="46" y="111"/>
                </a:cubicBezTo>
                <a:cubicBezTo>
                  <a:pt x="39" y="117"/>
                  <a:pt x="33" y="122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6572520" y="288252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8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8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5" y="0"/>
                  <a:pt x="119" y="0"/>
                </a:cubicBezTo>
                <a:cubicBezTo>
                  <a:pt x="126" y="0"/>
                  <a:pt x="130" y="2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4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5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19" y="322"/>
                </a:cubicBezTo>
                <a:cubicBezTo>
                  <a:pt x="132" y="309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3" y="347"/>
                  <a:pt x="111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6" y="363"/>
                  <a:pt x="55" y="360"/>
                  <a:pt x="44" y="354"/>
                </a:cubicBezTo>
                <a:cubicBezTo>
                  <a:pt x="34" y="348"/>
                  <a:pt x="27" y="339"/>
                  <a:pt x="22" y="325"/>
                </a:cubicBezTo>
                <a:cubicBezTo>
                  <a:pt x="22" y="322"/>
                  <a:pt x="21" y="316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6658200" y="29858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5" y="0"/>
                  <a:pt x="55" y="4"/>
                  <a:pt x="63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4" y="144"/>
                  <a:pt x="50" y="152"/>
                  <a:pt x="44" y="158"/>
                </a:cubicBezTo>
                <a:cubicBezTo>
                  <a:pt x="38" y="166"/>
                  <a:pt x="33" y="171"/>
                  <a:pt x="30" y="174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4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1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6" y="133"/>
                  <a:pt x="40" y="124"/>
                  <a:pt x="46" y="112"/>
                </a:cubicBezTo>
                <a:cubicBezTo>
                  <a:pt x="51" y="99"/>
                  <a:pt x="54" y="86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5"/>
                  <a:pt x="49" y="66"/>
                  <a:pt x="48" y="67"/>
                </a:cubicBezTo>
                <a:cubicBezTo>
                  <a:pt x="47" y="67"/>
                  <a:pt x="45" y="68"/>
                  <a:pt x="43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6703560" y="287532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50"/>
                  <a:pt x="94" y="43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2" y="146"/>
                  <a:pt x="43" y="137"/>
                </a:cubicBezTo>
                <a:cubicBezTo>
                  <a:pt x="54" y="128"/>
                  <a:pt x="67" y="124"/>
                  <a:pt x="78" y="124"/>
                </a:cubicBezTo>
                <a:cubicBezTo>
                  <a:pt x="93" y="124"/>
                  <a:pt x="105" y="129"/>
                  <a:pt x="115" y="137"/>
                </a:cubicBezTo>
                <a:cubicBezTo>
                  <a:pt x="125" y="146"/>
                  <a:pt x="130" y="158"/>
                  <a:pt x="131" y="173"/>
                </a:cubicBezTo>
                <a:cubicBezTo>
                  <a:pt x="131" y="179"/>
                  <a:pt x="128" y="190"/>
                  <a:pt x="123" y="204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8"/>
                  <a:pt x="73" y="344"/>
                  <a:pt x="73" y="347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1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1"/>
                  <a:pt x="160" y="295"/>
                </a:cubicBezTo>
                <a:cubicBezTo>
                  <a:pt x="160" y="298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5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4" y="311"/>
                  <a:pt x="43" y="289"/>
                  <a:pt x="57" y="251"/>
                </a:cubicBezTo>
                <a:cubicBezTo>
                  <a:pt x="72" y="213"/>
                  <a:pt x="81" y="189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3" y="152"/>
                  <a:pt x="44" y="165"/>
                </a:cubicBezTo>
                <a:cubicBezTo>
                  <a:pt x="34" y="177"/>
                  <a:pt x="27" y="193"/>
                  <a:pt x="22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8"/>
                  <a:pt x="19" y="218"/>
                </a:cubicBezTo>
                <a:lnTo>
                  <a:pt x="18" y="219"/>
                </a:lnTo>
                <a:cubicBezTo>
                  <a:pt x="17" y="219"/>
                  <a:pt x="17" y="219"/>
                  <a:pt x="15" y="219"/>
                </a:cubicBezTo>
                <a:cubicBezTo>
                  <a:pt x="14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6156000" y="2611800"/>
            <a:ext cx="263160" cy="520560"/>
          </a:xfrm>
          <a:custGeom>
            <a:avLst/>
            <a:gdLst/>
            <a:ahLst/>
            <a:rect l="0" t="0" r="r" b="b"/>
            <a:pathLst>
              <a:path w="731" h="1446">
                <a:moveTo>
                  <a:pt x="716" y="0"/>
                </a:moveTo>
                <a:cubicBezTo>
                  <a:pt x="724" y="0"/>
                  <a:pt x="729" y="4"/>
                  <a:pt x="731" y="14"/>
                </a:cubicBezTo>
                <a:cubicBezTo>
                  <a:pt x="731" y="17"/>
                  <a:pt x="656" y="254"/>
                  <a:pt x="507" y="728"/>
                </a:cubicBezTo>
                <a:lnTo>
                  <a:pt x="281" y="1441"/>
                </a:lnTo>
                <a:cubicBezTo>
                  <a:pt x="277" y="1444"/>
                  <a:pt x="271" y="1446"/>
                  <a:pt x="262" y="1446"/>
                </a:cubicBezTo>
                <a:lnTo>
                  <a:pt x="252" y="1446"/>
                </a:lnTo>
                <a:cubicBezTo>
                  <a:pt x="252" y="1445"/>
                  <a:pt x="251" y="1443"/>
                  <a:pt x="251" y="1442"/>
                </a:cubicBezTo>
                <a:cubicBezTo>
                  <a:pt x="251" y="1441"/>
                  <a:pt x="251" y="1440"/>
                  <a:pt x="250" y="1438"/>
                </a:cubicBezTo>
                <a:cubicBezTo>
                  <a:pt x="249" y="1437"/>
                  <a:pt x="248" y="1434"/>
                  <a:pt x="248" y="1431"/>
                </a:cubicBezTo>
                <a:cubicBezTo>
                  <a:pt x="248" y="1428"/>
                  <a:pt x="247" y="1424"/>
                  <a:pt x="245" y="1420"/>
                </a:cubicBezTo>
                <a:cubicBezTo>
                  <a:pt x="243" y="1415"/>
                  <a:pt x="241" y="1409"/>
                  <a:pt x="239" y="1401"/>
                </a:cubicBezTo>
                <a:cubicBezTo>
                  <a:pt x="238" y="1393"/>
                  <a:pt x="235" y="1384"/>
                  <a:pt x="232" y="1374"/>
                </a:cubicBezTo>
                <a:cubicBezTo>
                  <a:pt x="229" y="1364"/>
                  <a:pt x="225" y="1351"/>
                  <a:pt x="221" y="1335"/>
                </a:cubicBezTo>
                <a:cubicBezTo>
                  <a:pt x="217" y="1320"/>
                  <a:pt x="212" y="1303"/>
                  <a:pt x="206" y="1284"/>
                </a:cubicBezTo>
                <a:cubicBezTo>
                  <a:pt x="201" y="1265"/>
                  <a:pt x="195" y="1243"/>
                  <a:pt x="187" y="1216"/>
                </a:cubicBezTo>
                <a:cubicBezTo>
                  <a:pt x="180" y="1190"/>
                  <a:pt x="171" y="1162"/>
                  <a:pt x="162" y="1132"/>
                </a:cubicBezTo>
                <a:lnTo>
                  <a:pt x="75" y="829"/>
                </a:lnTo>
                <a:lnTo>
                  <a:pt x="22" y="891"/>
                </a:lnTo>
                <a:lnTo>
                  <a:pt x="0" y="870"/>
                </a:lnTo>
                <a:lnTo>
                  <a:pt x="82" y="773"/>
                </a:lnTo>
                <a:lnTo>
                  <a:pt x="124" y="725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6418800" y="2611800"/>
            <a:ext cx="365760" cy="17640"/>
          </a:xfrm>
          <a:custGeom>
            <a:avLst/>
            <a:gdLst/>
            <a:ah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6864480" y="279864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2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145280" y="283644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1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7"/>
                </a:cubicBezTo>
                <a:cubicBezTo>
                  <a:pt x="0" y="241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1" y="12"/>
                  <a:pt x="170" y="0"/>
                  <a:pt x="211" y="0"/>
                </a:cubicBezTo>
                <a:lnTo>
                  <a:pt x="221" y="0"/>
                </a:lnTo>
                <a:cubicBezTo>
                  <a:pt x="252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9" y="73"/>
                  <a:pt x="302" y="76"/>
                  <a:pt x="294" y="77"/>
                </a:cubicBezTo>
                <a:cubicBezTo>
                  <a:pt x="289" y="77"/>
                  <a:pt x="283" y="75"/>
                  <a:pt x="276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8" y="51"/>
                  <a:pt x="223" y="48"/>
                  <a:pt x="206" y="48"/>
                </a:cubicBezTo>
                <a:cubicBezTo>
                  <a:pt x="170" y="48"/>
                  <a:pt x="139" y="55"/>
                  <a:pt x="113" y="67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4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3"/>
                  <a:pt x="143" y="140"/>
                  <a:pt x="170" y="140"/>
                </a:cubicBezTo>
                <a:lnTo>
                  <a:pt x="174" y="140"/>
                </a:lnTo>
                <a:cubicBezTo>
                  <a:pt x="208" y="140"/>
                  <a:pt x="226" y="148"/>
                  <a:pt x="226" y="165"/>
                </a:cubicBezTo>
                <a:cubicBezTo>
                  <a:pt x="226" y="186"/>
                  <a:pt x="203" y="197"/>
                  <a:pt x="158" y="197"/>
                </a:cubicBezTo>
                <a:cubicBezTo>
                  <a:pt x="133" y="197"/>
                  <a:pt x="111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2"/>
                  <a:pt x="33" y="273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1" y="330"/>
                  <a:pt x="208" y="325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1" y="293"/>
                  <a:pt x="256" y="287"/>
                </a:cubicBezTo>
                <a:cubicBezTo>
                  <a:pt x="260" y="283"/>
                  <a:pt x="264" y="280"/>
                  <a:pt x="269" y="279"/>
                </a:cubicBezTo>
                <a:cubicBezTo>
                  <a:pt x="278" y="280"/>
                  <a:pt x="281" y="284"/>
                  <a:pt x="281" y="293"/>
                </a:cubicBezTo>
                <a:cubicBezTo>
                  <a:pt x="281" y="298"/>
                  <a:pt x="279" y="305"/>
                  <a:pt x="272" y="314"/>
                </a:cubicBezTo>
                <a:cubicBezTo>
                  <a:pt x="266" y="323"/>
                  <a:pt x="257" y="333"/>
                  <a:pt x="247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8" y="378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6094800" y="2525040"/>
            <a:ext cx="1206720" cy="17640"/>
          </a:xfrm>
          <a:custGeom>
            <a:avLst/>
            <a:gdLst/>
            <a:ahLst/>
            <a:rect l="0" t="0" r="r" b="b"/>
            <a:pathLst>
              <a:path w="3352" h="49">
                <a:moveTo>
                  <a:pt x="0" y="0"/>
                </a:moveTo>
                <a:lnTo>
                  <a:pt x="3352" y="0"/>
                </a:lnTo>
                <a:lnTo>
                  <a:pt x="3352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341840" y="2478240"/>
            <a:ext cx="242280" cy="131040"/>
          </a:xfrm>
          <a:custGeom>
            <a:avLst/>
            <a:gdLst/>
            <a:ah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9" y="-1"/>
                  <a:pt x="91" y="0"/>
                </a:cubicBezTo>
                <a:cubicBezTo>
                  <a:pt x="102" y="0"/>
                  <a:pt x="114" y="2"/>
                  <a:pt x="125" y="5"/>
                </a:cubicBezTo>
                <a:cubicBezTo>
                  <a:pt x="136" y="8"/>
                  <a:pt x="144" y="13"/>
                  <a:pt x="149" y="20"/>
                </a:cubicBezTo>
                <a:cubicBezTo>
                  <a:pt x="154" y="26"/>
                  <a:pt x="158" y="32"/>
                  <a:pt x="162" y="37"/>
                </a:cubicBezTo>
                <a:cubicBezTo>
                  <a:pt x="166" y="43"/>
                  <a:pt x="168" y="48"/>
                  <a:pt x="168" y="53"/>
                </a:cubicBezTo>
                <a:lnTo>
                  <a:pt x="170" y="58"/>
                </a:lnTo>
                <a:cubicBezTo>
                  <a:pt x="170" y="59"/>
                  <a:pt x="170" y="60"/>
                  <a:pt x="171" y="60"/>
                </a:cubicBezTo>
                <a:lnTo>
                  <a:pt x="180" y="51"/>
                </a:lnTo>
                <a:cubicBezTo>
                  <a:pt x="212" y="17"/>
                  <a:pt x="250" y="0"/>
                  <a:pt x="293" y="0"/>
                </a:cubicBezTo>
                <a:cubicBezTo>
                  <a:pt x="302" y="0"/>
                  <a:pt x="310" y="0"/>
                  <a:pt x="318" y="1"/>
                </a:cubicBezTo>
                <a:cubicBezTo>
                  <a:pt x="325" y="2"/>
                  <a:pt x="332" y="4"/>
                  <a:pt x="339" y="7"/>
                </a:cubicBezTo>
                <a:cubicBezTo>
                  <a:pt x="345" y="9"/>
                  <a:pt x="350" y="12"/>
                  <a:pt x="354" y="15"/>
                </a:cubicBezTo>
                <a:cubicBezTo>
                  <a:pt x="358" y="17"/>
                  <a:pt x="362" y="21"/>
                  <a:pt x="366" y="24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4" y="49"/>
                  <a:pt x="385" y="52"/>
                  <a:pt x="384" y="55"/>
                </a:cubicBezTo>
                <a:cubicBezTo>
                  <a:pt x="383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8" y="0"/>
                  <a:pt x="514" y="0"/>
                </a:cubicBezTo>
                <a:cubicBezTo>
                  <a:pt x="543" y="0"/>
                  <a:pt x="566" y="7"/>
                  <a:pt x="584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4"/>
                  <a:pt x="580" y="213"/>
                </a:cubicBezTo>
                <a:cubicBezTo>
                  <a:pt x="560" y="270"/>
                  <a:pt x="550" y="304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1" y="294"/>
                  <a:pt x="631" y="273"/>
                  <a:pt x="639" y="245"/>
                </a:cubicBezTo>
                <a:cubicBezTo>
                  <a:pt x="641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70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60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4" y="327"/>
                  <a:pt x="488" y="312"/>
                  <a:pt x="488" y="297"/>
                </a:cubicBezTo>
                <a:cubicBezTo>
                  <a:pt x="488" y="287"/>
                  <a:pt x="498" y="255"/>
                  <a:pt x="517" y="201"/>
                </a:cubicBezTo>
                <a:cubicBezTo>
                  <a:pt x="536" y="145"/>
                  <a:pt x="546" y="105"/>
                  <a:pt x="547" y="77"/>
                </a:cubicBezTo>
                <a:cubicBezTo>
                  <a:pt x="547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1" y="300"/>
                  <a:pt x="331" y="337"/>
                  <a:pt x="328" y="343"/>
                </a:cubicBezTo>
                <a:cubicBezTo>
                  <a:pt x="321" y="357"/>
                  <a:pt x="310" y="364"/>
                  <a:pt x="294" y="364"/>
                </a:cubicBezTo>
                <a:cubicBezTo>
                  <a:pt x="287" y="364"/>
                  <a:pt x="281" y="362"/>
                  <a:pt x="277" y="359"/>
                </a:cubicBezTo>
                <a:cubicBezTo>
                  <a:pt x="273" y="355"/>
                  <a:pt x="270" y="352"/>
                  <a:pt x="268" y="349"/>
                </a:cubicBezTo>
                <a:cubicBezTo>
                  <a:pt x="266" y="346"/>
                  <a:pt x="266" y="344"/>
                  <a:pt x="266" y="341"/>
                </a:cubicBezTo>
                <a:cubicBezTo>
                  <a:pt x="266" y="335"/>
                  <a:pt x="275" y="297"/>
                  <a:pt x="293" y="226"/>
                </a:cubicBezTo>
                <a:lnTo>
                  <a:pt x="322" y="108"/>
                </a:lnTo>
                <a:cubicBezTo>
                  <a:pt x="323" y="100"/>
                  <a:pt x="324" y="90"/>
                  <a:pt x="324" y="77"/>
                </a:cubicBezTo>
                <a:cubicBezTo>
                  <a:pt x="324" y="46"/>
                  <a:pt x="312" y="30"/>
                  <a:pt x="289" y="30"/>
                </a:cubicBezTo>
                <a:lnTo>
                  <a:pt x="285" y="30"/>
                </a:lnTo>
                <a:cubicBezTo>
                  <a:pt x="239" y="30"/>
                  <a:pt x="200" y="57"/>
                  <a:pt x="168" y="111"/>
                </a:cubicBezTo>
                <a:lnTo>
                  <a:pt x="163" y="121"/>
                </a:lnTo>
                <a:lnTo>
                  <a:pt x="136" y="229"/>
                </a:lnTo>
                <a:cubicBezTo>
                  <a:pt x="119" y="300"/>
                  <a:pt x="108" y="337"/>
                  <a:pt x="106" y="343"/>
                </a:cubicBezTo>
                <a:cubicBezTo>
                  <a:pt x="99" y="357"/>
                  <a:pt x="87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3"/>
                  <a:pt x="45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4" y="210"/>
                </a:cubicBezTo>
                <a:cubicBezTo>
                  <a:pt x="95" y="127"/>
                  <a:pt x="106" y="84"/>
                  <a:pt x="106" y="80"/>
                </a:cubicBezTo>
                <a:cubicBezTo>
                  <a:pt x="107" y="72"/>
                  <a:pt x="108" y="65"/>
                  <a:pt x="108" y="58"/>
                </a:cubicBezTo>
                <a:cubicBezTo>
                  <a:pt x="108" y="39"/>
                  <a:pt x="101" y="29"/>
                  <a:pt x="88" y="29"/>
                </a:cubicBezTo>
                <a:cubicBezTo>
                  <a:pt x="76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7422840" y="240048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5" y="118"/>
                  <a:pt x="154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603200" y="252144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2" y="123"/>
                </a:cubicBezTo>
                <a:cubicBezTo>
                  <a:pt x="3" y="118"/>
                  <a:pt x="4" y="115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1"/>
                </a:cubicBezTo>
                <a:lnTo>
                  <a:pt x="69" y="111"/>
                </a:lnTo>
                <a:lnTo>
                  <a:pt x="79" y="66"/>
                </a:lnTo>
                <a:cubicBezTo>
                  <a:pt x="81" y="62"/>
                  <a:pt x="82" y="56"/>
                  <a:pt x="83" y="49"/>
                </a:cubicBezTo>
                <a:cubicBezTo>
                  <a:pt x="85" y="43"/>
                  <a:pt x="86" y="38"/>
                  <a:pt x="87" y="34"/>
                </a:cubicBezTo>
                <a:cubicBezTo>
                  <a:pt x="88" y="31"/>
                  <a:pt x="91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7" y="1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688880" y="26244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1"/>
                </a:cubicBezTo>
                <a:cubicBezTo>
                  <a:pt x="16" y="4"/>
                  <a:pt x="24" y="0"/>
                  <a:pt x="34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2" y="24"/>
                  <a:pt x="76" y="41"/>
                  <a:pt x="76" y="64"/>
                </a:cubicBezTo>
                <a:cubicBezTo>
                  <a:pt x="76" y="78"/>
                  <a:pt x="75" y="91"/>
                  <a:pt x="71" y="104"/>
                </a:cubicBezTo>
                <a:cubicBezTo>
                  <a:pt x="68" y="117"/>
                  <a:pt x="63" y="127"/>
                  <a:pt x="58" y="136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1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8"/>
                  <a:pt x="30" y="142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1"/>
                  <a:pt x="53" y="86"/>
                  <a:pt x="54" y="71"/>
                </a:cubicBezTo>
                <a:lnTo>
                  <a:pt x="54" y="64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9"/>
                  <a:pt x="36" y="69"/>
                </a:cubicBezTo>
                <a:cubicBezTo>
                  <a:pt x="25" y="69"/>
                  <a:pt x="17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734240" y="2514240"/>
            <a:ext cx="57600" cy="137520"/>
          </a:xfrm>
          <a:custGeom>
            <a:avLst/>
            <a:gdLst/>
            <a:ahLst/>
            <a:rect l="0" t="0" r="r" b="b"/>
            <a:pathLst>
              <a:path w="160" h="382">
                <a:moveTo>
                  <a:pt x="93" y="34"/>
                </a:moveTo>
                <a:cubicBezTo>
                  <a:pt x="93" y="25"/>
                  <a:pt x="97" y="17"/>
                  <a:pt x="104" y="10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6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7"/>
                </a:cubicBezTo>
                <a:cubicBezTo>
                  <a:pt x="135" y="55"/>
                  <a:pt x="126" y="58"/>
                  <a:pt x="117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4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7"/>
                  <a:pt x="13" y="177"/>
                  <a:pt x="19" y="166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7" y="125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8"/>
                  <a:pt x="102" y="356"/>
                  <a:pt x="107" y="352"/>
                </a:cubicBezTo>
                <a:cubicBezTo>
                  <a:pt x="112" y="347"/>
                  <a:pt x="117" y="341"/>
                  <a:pt x="122" y="332"/>
                </a:cubicBezTo>
                <a:cubicBezTo>
                  <a:pt x="128" y="323"/>
                  <a:pt x="132" y="311"/>
                  <a:pt x="137" y="298"/>
                </a:cubicBezTo>
                <a:cubicBezTo>
                  <a:pt x="138" y="294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8"/>
                  <a:pt x="93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0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6" y="147"/>
                </a:lnTo>
                <a:cubicBezTo>
                  <a:pt x="65" y="147"/>
                  <a:pt x="54" y="153"/>
                  <a:pt x="44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20" y="218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009440" y="34477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247760" y="1774080"/>
            <a:ext cx="2006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最終的な更新式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009440" y="38858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60"/>
                  <a:pt x="24" y="48"/>
                  <a:pt x="35" y="36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6"/>
                </a:cubicBezTo>
                <a:cubicBezTo>
                  <a:pt x="215" y="48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247760" y="3326760"/>
            <a:ext cx="68770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学習率の微調整をしなくても安定した学習が得やすい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247760" y="376488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過去勾配の「方向」と「分散」を同時に考慮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4590000" y="157032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6" y="474"/>
                  <a:pt x="137" y="288"/>
                </a:cubicBezTo>
                <a:cubicBezTo>
                  <a:pt x="227" y="102"/>
                  <a:pt x="274" y="7"/>
                  <a:pt x="276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2" y="7"/>
                  <a:pt x="368" y="102"/>
                  <a:pt x="459" y="288"/>
                </a:cubicBezTo>
                <a:cubicBezTo>
                  <a:pt x="549" y="474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8"/>
                </a:moveTo>
                <a:lnTo>
                  <a:pt x="273" y="96"/>
                </a:lnTo>
                <a:lnTo>
                  <a:pt x="74" y="501"/>
                </a:lnTo>
                <a:lnTo>
                  <a:pt x="272" y="502"/>
                </a:lnTo>
                <a:lnTo>
                  <a:pt x="470" y="502"/>
                </a:lnTo>
                <a:cubicBezTo>
                  <a:pt x="470" y="500"/>
                  <a:pt x="437" y="433"/>
                  <a:pt x="371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4823640" y="164916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7" y="0"/>
                  <a:pt x="499" y="0"/>
                </a:cubicBezTo>
                <a:cubicBezTo>
                  <a:pt x="509" y="0"/>
                  <a:pt x="517" y="5"/>
                  <a:pt x="525" y="14"/>
                </a:cubicBezTo>
                <a:cubicBezTo>
                  <a:pt x="534" y="24"/>
                  <a:pt x="538" y="39"/>
                  <a:pt x="538" y="60"/>
                </a:cubicBezTo>
                <a:cubicBezTo>
                  <a:pt x="538" y="76"/>
                  <a:pt x="533" y="106"/>
                  <a:pt x="523" y="152"/>
                </a:cubicBezTo>
                <a:cubicBezTo>
                  <a:pt x="515" y="182"/>
                  <a:pt x="508" y="207"/>
                  <a:pt x="501" y="226"/>
                </a:cubicBezTo>
                <a:cubicBezTo>
                  <a:pt x="495" y="246"/>
                  <a:pt x="486" y="267"/>
                  <a:pt x="473" y="291"/>
                </a:cubicBezTo>
                <a:cubicBezTo>
                  <a:pt x="461" y="315"/>
                  <a:pt x="446" y="335"/>
                  <a:pt x="429" y="347"/>
                </a:cubicBezTo>
                <a:cubicBezTo>
                  <a:pt x="412" y="359"/>
                  <a:pt x="393" y="365"/>
                  <a:pt x="371" y="365"/>
                </a:cubicBezTo>
                <a:cubicBezTo>
                  <a:pt x="348" y="365"/>
                  <a:pt x="327" y="361"/>
                  <a:pt x="309" y="353"/>
                </a:cubicBezTo>
                <a:cubicBezTo>
                  <a:pt x="289" y="344"/>
                  <a:pt x="276" y="332"/>
                  <a:pt x="268" y="317"/>
                </a:cubicBezTo>
                <a:cubicBezTo>
                  <a:pt x="268" y="318"/>
                  <a:pt x="267" y="319"/>
                  <a:pt x="266" y="320"/>
                </a:cubicBezTo>
                <a:cubicBezTo>
                  <a:pt x="244" y="351"/>
                  <a:pt x="217" y="365"/>
                  <a:pt x="186" y="365"/>
                </a:cubicBezTo>
                <a:cubicBezTo>
                  <a:pt x="172" y="365"/>
                  <a:pt x="158" y="364"/>
                  <a:pt x="145" y="361"/>
                </a:cubicBezTo>
                <a:cubicBezTo>
                  <a:pt x="133" y="357"/>
                  <a:pt x="120" y="352"/>
                  <a:pt x="108" y="345"/>
                </a:cubicBezTo>
                <a:cubicBezTo>
                  <a:pt x="95" y="338"/>
                  <a:pt x="85" y="327"/>
                  <a:pt x="78" y="313"/>
                </a:cubicBezTo>
                <a:cubicBezTo>
                  <a:pt x="70" y="299"/>
                  <a:pt x="67" y="282"/>
                  <a:pt x="67" y="262"/>
                </a:cubicBezTo>
                <a:cubicBezTo>
                  <a:pt x="67" y="234"/>
                  <a:pt x="76" y="194"/>
                  <a:pt x="94" y="145"/>
                </a:cubicBezTo>
                <a:cubicBezTo>
                  <a:pt x="112" y="96"/>
                  <a:pt x="122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8"/>
                  <a:pt x="121" y="37"/>
                  <a:pt x="119" y="34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3" y="36"/>
                  <a:pt x="73" y="46"/>
                </a:cubicBezTo>
                <a:cubicBezTo>
                  <a:pt x="63" y="57"/>
                  <a:pt x="55" y="68"/>
                  <a:pt x="49" y="79"/>
                </a:cubicBezTo>
                <a:cubicBezTo>
                  <a:pt x="43" y="91"/>
                  <a:pt x="39" y="102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6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1"/>
                  <a:pt x="112" y="1"/>
                </a:cubicBezTo>
                <a:cubicBezTo>
                  <a:pt x="136" y="1"/>
                  <a:pt x="153" y="8"/>
                  <a:pt x="165" y="22"/>
                </a:cubicBezTo>
                <a:cubicBezTo>
                  <a:pt x="178" y="35"/>
                  <a:pt x="184" y="50"/>
                  <a:pt x="184" y="68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40" y="203"/>
                  <a:pt x="131" y="240"/>
                  <a:pt x="131" y="267"/>
                </a:cubicBezTo>
                <a:cubicBezTo>
                  <a:pt x="131" y="291"/>
                  <a:pt x="137" y="309"/>
                  <a:pt x="148" y="319"/>
                </a:cubicBezTo>
                <a:cubicBezTo>
                  <a:pt x="159" y="329"/>
                  <a:pt x="173" y="335"/>
                  <a:pt x="190" y="336"/>
                </a:cubicBezTo>
                <a:cubicBezTo>
                  <a:pt x="213" y="336"/>
                  <a:pt x="234" y="318"/>
                  <a:pt x="251" y="286"/>
                </a:cubicBezTo>
                <a:lnTo>
                  <a:pt x="255" y="279"/>
                </a:lnTo>
                <a:lnTo>
                  <a:pt x="255" y="260"/>
                </a:lnTo>
                <a:cubicBezTo>
                  <a:pt x="255" y="258"/>
                  <a:pt x="255" y="256"/>
                  <a:pt x="255" y="253"/>
                </a:cubicBezTo>
                <a:cubicBezTo>
                  <a:pt x="255" y="250"/>
                  <a:pt x="256" y="248"/>
                  <a:pt x="256" y="246"/>
                </a:cubicBezTo>
                <a:cubicBezTo>
                  <a:pt x="257" y="245"/>
                  <a:pt x="257" y="243"/>
                  <a:pt x="257" y="241"/>
                </a:cubicBezTo>
                <a:cubicBezTo>
                  <a:pt x="257" y="238"/>
                  <a:pt x="257" y="236"/>
                  <a:pt x="258" y="234"/>
                </a:cubicBezTo>
                <a:cubicBezTo>
                  <a:pt x="258" y="231"/>
                  <a:pt x="259" y="228"/>
                  <a:pt x="260" y="223"/>
                </a:cubicBezTo>
                <a:cubicBezTo>
                  <a:pt x="261" y="218"/>
                  <a:pt x="262" y="214"/>
                  <a:pt x="263" y="209"/>
                </a:cubicBezTo>
                <a:cubicBezTo>
                  <a:pt x="263" y="205"/>
                  <a:pt x="265" y="199"/>
                  <a:pt x="267" y="190"/>
                </a:cubicBezTo>
                <a:cubicBezTo>
                  <a:pt x="270" y="182"/>
                  <a:pt x="272" y="173"/>
                  <a:pt x="274" y="165"/>
                </a:cubicBezTo>
                <a:cubicBezTo>
                  <a:pt x="276" y="156"/>
                  <a:pt x="278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69" y="23"/>
                  <a:pt x="372" y="28"/>
                  <a:pt x="372" y="33"/>
                </a:cubicBezTo>
                <a:cubicBezTo>
                  <a:pt x="372" y="40"/>
                  <a:pt x="364" y="74"/>
                  <a:pt x="349" y="136"/>
                </a:cubicBezTo>
                <a:cubicBezTo>
                  <a:pt x="333" y="197"/>
                  <a:pt x="325" y="233"/>
                  <a:pt x="323" y="242"/>
                </a:cubicBezTo>
                <a:cubicBezTo>
                  <a:pt x="322" y="248"/>
                  <a:pt x="321" y="257"/>
                  <a:pt x="321" y="270"/>
                </a:cubicBezTo>
                <a:lnTo>
                  <a:pt x="321" y="275"/>
                </a:lnTo>
                <a:cubicBezTo>
                  <a:pt x="321" y="283"/>
                  <a:pt x="322" y="291"/>
                  <a:pt x="324" y="299"/>
                </a:cubicBezTo>
                <a:cubicBezTo>
                  <a:pt x="326" y="306"/>
                  <a:pt x="331" y="314"/>
                  <a:pt x="339" y="322"/>
                </a:cubicBezTo>
                <a:cubicBezTo>
                  <a:pt x="348" y="330"/>
                  <a:pt x="360" y="335"/>
                  <a:pt x="375" y="336"/>
                </a:cubicBezTo>
                <a:cubicBezTo>
                  <a:pt x="413" y="336"/>
                  <a:pt x="444" y="302"/>
                  <a:pt x="466" y="237"/>
                </a:cubicBezTo>
                <a:cubicBezTo>
                  <a:pt x="471" y="224"/>
                  <a:pt x="476" y="207"/>
                  <a:pt x="482" y="185"/>
                </a:cubicBezTo>
                <a:cubicBezTo>
                  <a:pt x="488" y="162"/>
                  <a:pt x="491" y="146"/>
                  <a:pt x="492" y="136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5037840" y="16927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9"/>
                  <a:pt x="126" y="73"/>
                  <a:pt x="121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5123880" y="179568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6" y="4"/>
                  <a:pt x="24" y="0"/>
                  <a:pt x="34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2"/>
                  <a:pt x="71" y="104"/>
                </a:cubicBezTo>
                <a:cubicBezTo>
                  <a:pt x="67" y="117"/>
                  <a:pt x="63" y="127"/>
                  <a:pt x="59" y="137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2" y="180"/>
                  <a:pt x="19" y="179"/>
                  <a:pt x="16" y="175"/>
                </a:cubicBezTo>
                <a:cubicBezTo>
                  <a:pt x="11" y="172"/>
                  <a:pt x="10" y="169"/>
                  <a:pt x="10" y="168"/>
                </a:cubicBezTo>
                <a:cubicBezTo>
                  <a:pt x="10" y="166"/>
                  <a:pt x="13" y="163"/>
                  <a:pt x="17" y="159"/>
                </a:cubicBezTo>
                <a:cubicBezTo>
                  <a:pt x="21" y="154"/>
                  <a:pt x="26" y="148"/>
                  <a:pt x="31" y="142"/>
                </a:cubicBezTo>
                <a:cubicBezTo>
                  <a:pt x="36" y="135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4" y="65"/>
                  <a:pt x="53" y="65"/>
                  <a:pt x="52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6" y="69"/>
                  <a:pt x="18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5168880" y="168552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4" y="34"/>
                </a:moveTo>
                <a:cubicBezTo>
                  <a:pt x="94" y="25"/>
                  <a:pt x="98" y="17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8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49"/>
                  <a:pt x="94" y="43"/>
                  <a:pt x="94" y="34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4" y="177"/>
                  <a:pt x="19" y="167"/>
                </a:cubicBezTo>
                <a:cubicBezTo>
                  <a:pt x="25" y="156"/>
                  <a:pt x="34" y="146"/>
                  <a:pt x="45" y="138"/>
                </a:cubicBezTo>
                <a:cubicBezTo>
                  <a:pt x="56" y="129"/>
                  <a:pt x="68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9" y="190"/>
                  <a:pt x="124" y="205"/>
                </a:cubicBezTo>
                <a:cubicBezTo>
                  <a:pt x="118" y="220"/>
                  <a:pt x="111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4" y="361"/>
                </a:cubicBezTo>
                <a:cubicBezTo>
                  <a:pt x="87" y="361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1"/>
                </a:cubicBezTo>
                <a:cubicBezTo>
                  <a:pt x="136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9" y="382"/>
                  <a:pt x="58" y="378"/>
                  <a:pt x="47" y="370"/>
                </a:cubicBezTo>
                <a:cubicBezTo>
                  <a:pt x="37" y="362"/>
                  <a:pt x="31" y="350"/>
                  <a:pt x="31" y="334"/>
                </a:cubicBezTo>
                <a:cubicBezTo>
                  <a:pt x="31" y="328"/>
                  <a:pt x="31" y="322"/>
                  <a:pt x="34" y="316"/>
                </a:cubicBezTo>
                <a:cubicBezTo>
                  <a:pt x="36" y="310"/>
                  <a:pt x="44" y="289"/>
                  <a:pt x="59" y="251"/>
                </a:cubicBezTo>
                <a:cubicBezTo>
                  <a:pt x="73" y="213"/>
                  <a:pt x="82" y="190"/>
                  <a:pt x="84" y="182"/>
                </a:cubicBezTo>
                <a:cubicBezTo>
                  <a:pt x="86" y="175"/>
                  <a:pt x="87" y="168"/>
                  <a:pt x="88" y="160"/>
                </a:cubicBezTo>
                <a:cubicBezTo>
                  <a:pt x="88" y="151"/>
                  <a:pt x="85" y="147"/>
                  <a:pt x="78" y="147"/>
                </a:cubicBezTo>
                <a:lnTo>
                  <a:pt x="77" y="147"/>
                </a:lnTo>
                <a:cubicBezTo>
                  <a:pt x="66" y="147"/>
                  <a:pt x="55" y="153"/>
                  <a:pt x="46" y="165"/>
                </a:cubicBezTo>
                <a:cubicBezTo>
                  <a:pt x="36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5346360" y="167112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5659560" y="16992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8"/>
                  <a:pt x="479" y="33"/>
                </a:cubicBezTo>
                <a:lnTo>
                  <a:pt x="11" y="33"/>
                </a:lnTo>
                <a:cubicBezTo>
                  <a:pt x="4" y="28"/>
                  <a:pt x="0" y="23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6450840" y="1457280"/>
            <a:ext cx="99360" cy="128160"/>
          </a:xfrm>
          <a:custGeom>
            <a:avLst/>
            <a:gdLst/>
            <a:ah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4" y="342"/>
                  <a:pt x="45" y="314"/>
                </a:cubicBezTo>
                <a:cubicBezTo>
                  <a:pt x="15" y="286"/>
                  <a:pt x="1" y="250"/>
                  <a:pt x="0" y="207"/>
                </a:cubicBezTo>
                <a:cubicBezTo>
                  <a:pt x="0" y="160"/>
                  <a:pt x="13" y="120"/>
                  <a:pt x="39" y="88"/>
                </a:cubicBezTo>
                <a:cubicBezTo>
                  <a:pt x="57" y="64"/>
                  <a:pt x="80" y="44"/>
                  <a:pt x="108" y="29"/>
                </a:cubicBezTo>
                <a:cubicBezTo>
                  <a:pt x="136" y="12"/>
                  <a:pt x="166" y="3"/>
                  <a:pt x="200" y="0"/>
                </a:cubicBezTo>
                <a:cubicBezTo>
                  <a:pt x="201" y="0"/>
                  <a:pt x="212" y="0"/>
                  <a:pt x="233" y="0"/>
                </a:cubicBezTo>
                <a:lnTo>
                  <a:pt x="264" y="0"/>
                </a:lnTo>
                <a:cubicBezTo>
                  <a:pt x="272" y="2"/>
                  <a:pt x="276" y="8"/>
                  <a:pt x="276" y="16"/>
                </a:cubicBezTo>
                <a:cubicBezTo>
                  <a:pt x="276" y="31"/>
                  <a:pt x="265" y="38"/>
                  <a:pt x="243" y="38"/>
                </a:cubicBezTo>
                <a:lnTo>
                  <a:pt x="230" y="38"/>
                </a:lnTo>
                <a:lnTo>
                  <a:pt x="220" y="38"/>
                </a:lnTo>
                <a:cubicBezTo>
                  <a:pt x="155" y="38"/>
                  <a:pt x="113" y="66"/>
                  <a:pt x="93" y="124"/>
                </a:cubicBezTo>
                <a:lnTo>
                  <a:pt x="90" y="134"/>
                </a:lnTo>
                <a:lnTo>
                  <a:pt x="232" y="134"/>
                </a:lnTo>
                <a:cubicBezTo>
                  <a:pt x="239" y="139"/>
                  <a:pt x="242" y="144"/>
                  <a:pt x="242" y="149"/>
                </a:cubicBezTo>
                <a:cubicBezTo>
                  <a:pt x="242" y="159"/>
                  <a:pt x="237" y="166"/>
                  <a:pt x="226" y="171"/>
                </a:cubicBezTo>
                <a:lnTo>
                  <a:pt x="80" y="171"/>
                </a:lnTo>
                <a:lnTo>
                  <a:pt x="80" y="172"/>
                </a:lnTo>
                <a:cubicBezTo>
                  <a:pt x="75" y="189"/>
                  <a:pt x="72" y="208"/>
                  <a:pt x="72" y="232"/>
                </a:cubicBezTo>
                <a:cubicBezTo>
                  <a:pt x="72" y="267"/>
                  <a:pt x="80" y="292"/>
                  <a:pt x="98" y="305"/>
                </a:cubicBezTo>
                <a:cubicBezTo>
                  <a:pt x="115" y="318"/>
                  <a:pt x="134" y="325"/>
                  <a:pt x="155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2"/>
                  <a:pt x="222" y="307"/>
                  <a:pt x="231" y="301"/>
                </a:cubicBezTo>
                <a:cubicBezTo>
                  <a:pt x="239" y="295"/>
                  <a:pt x="244" y="292"/>
                  <a:pt x="245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6" y="306"/>
                  <a:pt x="257" y="311"/>
                  <a:pt x="257" y="315"/>
                </a:cubicBezTo>
                <a:cubicBezTo>
                  <a:pt x="257" y="317"/>
                  <a:pt x="256" y="318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1" y="335"/>
                  <a:pt x="218" y="341"/>
                  <a:pt x="201" y="347"/>
                </a:cubicBezTo>
                <a:cubicBezTo>
                  <a:pt x="185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6224760" y="201024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3" y="51"/>
                </a:moveTo>
                <a:cubicBezTo>
                  <a:pt x="123" y="37"/>
                  <a:pt x="118" y="31"/>
                  <a:pt x="108" y="31"/>
                </a:cubicBezTo>
                <a:cubicBezTo>
                  <a:pt x="95" y="31"/>
                  <a:pt x="82" y="39"/>
                  <a:pt x="67" y="54"/>
                </a:cubicBezTo>
                <a:cubicBezTo>
                  <a:pt x="53" y="71"/>
                  <a:pt x="41" y="94"/>
                  <a:pt x="32" y="127"/>
                </a:cubicBezTo>
                <a:cubicBezTo>
                  <a:pt x="32" y="127"/>
                  <a:pt x="31" y="128"/>
                  <a:pt x="31" y="129"/>
                </a:cubicBezTo>
                <a:cubicBezTo>
                  <a:pt x="30" y="130"/>
                  <a:pt x="30" y="131"/>
                  <a:pt x="30" y="131"/>
                </a:cubicBezTo>
                <a:cubicBezTo>
                  <a:pt x="30" y="132"/>
                  <a:pt x="29" y="132"/>
                  <a:pt x="28" y="133"/>
                </a:cubicBezTo>
                <a:cubicBezTo>
                  <a:pt x="27" y="134"/>
                  <a:pt x="26" y="134"/>
                  <a:pt x="26" y="134"/>
                </a:cubicBezTo>
                <a:cubicBezTo>
                  <a:pt x="25" y="134"/>
                  <a:pt x="24" y="134"/>
                  <a:pt x="23" y="134"/>
                </a:cubicBezTo>
                <a:cubicBezTo>
                  <a:pt x="21" y="134"/>
                  <a:pt x="19" y="134"/>
                  <a:pt x="16" y="134"/>
                </a:cubicBezTo>
                <a:lnTo>
                  <a:pt x="5" y="134"/>
                </a:lnTo>
                <a:cubicBezTo>
                  <a:pt x="2" y="131"/>
                  <a:pt x="0" y="128"/>
                  <a:pt x="0" y="127"/>
                </a:cubicBezTo>
                <a:cubicBezTo>
                  <a:pt x="0" y="123"/>
                  <a:pt x="2" y="115"/>
                  <a:pt x="7" y="103"/>
                </a:cubicBezTo>
                <a:cubicBezTo>
                  <a:pt x="11" y="91"/>
                  <a:pt x="17" y="78"/>
                  <a:pt x="26" y="61"/>
                </a:cubicBezTo>
                <a:cubicBezTo>
                  <a:pt x="34" y="44"/>
                  <a:pt x="46" y="31"/>
                  <a:pt x="61" y="20"/>
                </a:cubicBezTo>
                <a:cubicBezTo>
                  <a:pt x="77" y="8"/>
                  <a:pt x="94" y="2"/>
                  <a:pt x="113" y="2"/>
                </a:cubicBezTo>
                <a:cubicBezTo>
                  <a:pt x="135" y="2"/>
                  <a:pt x="153" y="8"/>
                  <a:pt x="165" y="21"/>
                </a:cubicBezTo>
                <a:cubicBezTo>
                  <a:pt x="177" y="34"/>
                  <a:pt x="184" y="49"/>
                  <a:pt x="184" y="67"/>
                </a:cubicBezTo>
                <a:cubicBezTo>
                  <a:pt x="184" y="76"/>
                  <a:pt x="183" y="83"/>
                  <a:pt x="182" y="88"/>
                </a:cubicBezTo>
                <a:cubicBezTo>
                  <a:pt x="182" y="91"/>
                  <a:pt x="178" y="103"/>
                  <a:pt x="170" y="123"/>
                </a:cubicBezTo>
                <a:cubicBezTo>
                  <a:pt x="162" y="144"/>
                  <a:pt x="153" y="168"/>
                  <a:pt x="145" y="195"/>
                </a:cubicBezTo>
                <a:cubicBezTo>
                  <a:pt x="136" y="222"/>
                  <a:pt x="131" y="246"/>
                  <a:pt x="130" y="266"/>
                </a:cubicBezTo>
                <a:cubicBezTo>
                  <a:pt x="130" y="281"/>
                  <a:pt x="132" y="293"/>
                  <a:pt x="134" y="302"/>
                </a:cubicBezTo>
                <a:cubicBezTo>
                  <a:pt x="141" y="325"/>
                  <a:pt x="158" y="336"/>
                  <a:pt x="185" y="336"/>
                </a:cubicBezTo>
                <a:cubicBezTo>
                  <a:pt x="205" y="336"/>
                  <a:pt x="223" y="327"/>
                  <a:pt x="240" y="309"/>
                </a:cubicBezTo>
                <a:cubicBezTo>
                  <a:pt x="258" y="291"/>
                  <a:pt x="271" y="269"/>
                  <a:pt x="281" y="245"/>
                </a:cubicBezTo>
                <a:cubicBezTo>
                  <a:pt x="290" y="221"/>
                  <a:pt x="298" y="199"/>
                  <a:pt x="304" y="179"/>
                </a:cubicBezTo>
                <a:cubicBezTo>
                  <a:pt x="310" y="158"/>
                  <a:pt x="313" y="144"/>
                  <a:pt x="313" y="135"/>
                </a:cubicBezTo>
                <a:cubicBezTo>
                  <a:pt x="313" y="122"/>
                  <a:pt x="311" y="112"/>
                  <a:pt x="306" y="102"/>
                </a:cubicBezTo>
                <a:cubicBezTo>
                  <a:pt x="302" y="93"/>
                  <a:pt x="297" y="86"/>
                  <a:pt x="292" y="82"/>
                </a:cubicBezTo>
                <a:cubicBezTo>
                  <a:pt x="286" y="77"/>
                  <a:pt x="282" y="72"/>
                  <a:pt x="277" y="67"/>
                </a:cubicBezTo>
                <a:cubicBezTo>
                  <a:pt x="273" y="62"/>
                  <a:pt x="271" y="55"/>
                  <a:pt x="271" y="48"/>
                </a:cubicBezTo>
                <a:cubicBezTo>
                  <a:pt x="271" y="37"/>
                  <a:pt x="276" y="26"/>
                  <a:pt x="286" y="16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9" y="40"/>
                  <a:pt x="359" y="62"/>
                </a:cubicBezTo>
                <a:cubicBezTo>
                  <a:pt x="359" y="77"/>
                  <a:pt x="356" y="99"/>
                  <a:pt x="350" y="129"/>
                </a:cubicBezTo>
                <a:cubicBezTo>
                  <a:pt x="343" y="159"/>
                  <a:pt x="333" y="192"/>
                  <a:pt x="320" y="229"/>
                </a:cubicBezTo>
                <a:cubicBezTo>
                  <a:pt x="307" y="266"/>
                  <a:pt x="288" y="298"/>
                  <a:pt x="263" y="325"/>
                </a:cubicBezTo>
                <a:cubicBezTo>
                  <a:pt x="238" y="352"/>
                  <a:pt x="210" y="365"/>
                  <a:pt x="178" y="366"/>
                </a:cubicBezTo>
                <a:cubicBezTo>
                  <a:pt x="144" y="366"/>
                  <a:pt x="116" y="357"/>
                  <a:pt x="96" y="339"/>
                </a:cubicBezTo>
                <a:cubicBezTo>
                  <a:pt x="76" y="322"/>
                  <a:pt x="65" y="297"/>
                  <a:pt x="65" y="263"/>
                </a:cubicBezTo>
                <a:cubicBezTo>
                  <a:pt x="65" y="246"/>
                  <a:pt x="67" y="229"/>
                  <a:pt x="73" y="212"/>
                </a:cubicBezTo>
                <a:cubicBezTo>
                  <a:pt x="77" y="194"/>
                  <a:pt x="88" y="163"/>
                  <a:pt x="105" y="118"/>
                </a:cubicBezTo>
                <a:cubicBezTo>
                  <a:pt x="117" y="83"/>
                  <a:pt x="123" y="61"/>
                  <a:pt x="123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256800" y="193284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2" y="0"/>
                </a:lnTo>
                <a:lnTo>
                  <a:pt x="118" y="6"/>
                </a:lnTo>
                <a:cubicBezTo>
                  <a:pt x="188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1"/>
                  <a:pt x="185" y="118"/>
                  <a:pt x="155" y="92"/>
                </a:cubicBezTo>
                <a:lnTo>
                  <a:pt x="112" y="55"/>
                </a:lnTo>
                <a:lnTo>
                  <a:pt x="67" y="93"/>
                </a:lnTo>
                <a:cubicBezTo>
                  <a:pt x="60" y="98"/>
                  <a:pt x="53" y="105"/>
                  <a:pt x="46" y="111"/>
                </a:cubicBezTo>
                <a:cubicBezTo>
                  <a:pt x="39" y="117"/>
                  <a:pt x="34" y="123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6372360" y="20538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3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4" y="270"/>
                  <a:pt x="157" y="270"/>
                  <a:pt x="161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1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6458040" y="215712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4"/>
                </a:cubicBezTo>
                <a:cubicBezTo>
                  <a:pt x="0" y="25"/>
                  <a:pt x="4" y="17"/>
                  <a:pt x="11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6" y="0"/>
                  <a:pt x="55" y="5"/>
                  <a:pt x="63" y="14"/>
                </a:cubicBezTo>
                <a:cubicBezTo>
                  <a:pt x="72" y="23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5" y="144"/>
                  <a:pt x="50" y="153"/>
                  <a:pt x="45" y="159"/>
                </a:cubicBezTo>
                <a:cubicBezTo>
                  <a:pt x="39" y="166"/>
                  <a:pt x="35" y="171"/>
                  <a:pt x="31" y="175"/>
                </a:cubicBezTo>
                <a:cubicBezTo>
                  <a:pt x="27" y="178"/>
                  <a:pt x="25" y="180"/>
                  <a:pt x="24" y="180"/>
                </a:cubicBezTo>
                <a:cubicBezTo>
                  <a:pt x="22" y="180"/>
                  <a:pt x="20" y="178"/>
                  <a:pt x="16" y="175"/>
                </a:cubicBezTo>
                <a:cubicBezTo>
                  <a:pt x="13" y="171"/>
                  <a:pt x="11" y="169"/>
                  <a:pt x="11" y="167"/>
                </a:cubicBezTo>
                <a:cubicBezTo>
                  <a:pt x="11" y="166"/>
                  <a:pt x="13" y="163"/>
                  <a:pt x="17" y="158"/>
                </a:cubicBezTo>
                <a:cubicBezTo>
                  <a:pt x="22" y="154"/>
                  <a:pt x="26" y="147"/>
                  <a:pt x="32" y="140"/>
                </a:cubicBezTo>
                <a:cubicBezTo>
                  <a:pt x="37" y="133"/>
                  <a:pt x="42" y="124"/>
                  <a:pt x="46" y="112"/>
                </a:cubicBezTo>
                <a:cubicBezTo>
                  <a:pt x="51" y="100"/>
                  <a:pt x="54" y="86"/>
                  <a:pt x="55" y="70"/>
                </a:cubicBezTo>
                <a:lnTo>
                  <a:pt x="55" y="63"/>
                </a:lnTo>
                <a:lnTo>
                  <a:pt x="55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5"/>
                  <a:pt x="50" y="66"/>
                  <a:pt x="49" y="67"/>
                </a:cubicBezTo>
                <a:cubicBezTo>
                  <a:pt x="47" y="68"/>
                  <a:pt x="46" y="68"/>
                  <a:pt x="44" y="68"/>
                </a:cubicBezTo>
                <a:cubicBezTo>
                  <a:pt x="41" y="68"/>
                  <a:pt x="39" y="68"/>
                  <a:pt x="37" y="69"/>
                </a:cubicBezTo>
                <a:cubicBezTo>
                  <a:pt x="26" y="69"/>
                  <a:pt x="18" y="65"/>
                  <a:pt x="12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6503400" y="204660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3" y="11"/>
                </a:cubicBezTo>
                <a:cubicBezTo>
                  <a:pt x="110" y="4"/>
                  <a:pt x="119" y="1"/>
                  <a:pt x="128" y="0"/>
                </a:cubicBezTo>
                <a:cubicBezTo>
                  <a:pt x="135" y="0"/>
                  <a:pt x="142" y="2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4" y="55"/>
                  <a:pt x="125" y="59"/>
                  <a:pt x="116" y="59"/>
                </a:cubicBezTo>
                <a:cubicBezTo>
                  <a:pt x="111" y="59"/>
                  <a:pt x="105" y="57"/>
                  <a:pt x="100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6"/>
                  <a:pt x="130" y="158"/>
                  <a:pt x="130" y="173"/>
                </a:cubicBezTo>
                <a:cubicBezTo>
                  <a:pt x="130" y="179"/>
                  <a:pt x="127" y="190"/>
                  <a:pt x="122" y="205"/>
                </a:cubicBezTo>
                <a:cubicBezTo>
                  <a:pt x="117" y="219"/>
                  <a:pt x="109" y="240"/>
                  <a:pt x="99" y="265"/>
                </a:cubicBezTo>
                <a:cubicBezTo>
                  <a:pt x="89" y="290"/>
                  <a:pt x="82" y="312"/>
                  <a:pt x="75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2" y="362"/>
                </a:cubicBezTo>
                <a:cubicBezTo>
                  <a:pt x="86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1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39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0" y="342"/>
                </a:cubicBezTo>
                <a:cubicBezTo>
                  <a:pt x="134" y="352"/>
                  <a:pt x="126" y="362"/>
                  <a:pt x="115" y="370"/>
                </a:cubicBezTo>
                <a:cubicBezTo>
                  <a:pt x="104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2" y="212"/>
                  <a:pt x="80" y="189"/>
                  <a:pt x="82" y="182"/>
                </a:cubicBezTo>
                <a:cubicBezTo>
                  <a:pt x="85" y="174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5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7"/>
                  <a:pt x="28" y="193"/>
                  <a:pt x="23" y="213"/>
                </a:cubicBezTo>
                <a:cubicBezTo>
                  <a:pt x="22" y="213"/>
                  <a:pt x="22" y="213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6"/>
                  <a:pt x="21" y="217"/>
                  <a:pt x="20" y="217"/>
                </a:cubicBezTo>
                <a:cubicBezTo>
                  <a:pt x="19" y="217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5955840" y="1783080"/>
            <a:ext cx="263160" cy="520560"/>
          </a:xfrm>
          <a:custGeom>
            <a:avLst/>
            <a:gdLst/>
            <a:ahLst/>
            <a:rect l="0" t="0" r="r" b="b"/>
            <a:pathLst>
              <a:path w="731" h="1446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6"/>
                  <a:pt x="506" y="728"/>
                </a:cubicBezTo>
                <a:lnTo>
                  <a:pt x="280" y="1441"/>
                </a:lnTo>
                <a:cubicBezTo>
                  <a:pt x="277" y="1444"/>
                  <a:pt x="270" y="1446"/>
                  <a:pt x="261" y="1446"/>
                </a:cubicBezTo>
                <a:lnTo>
                  <a:pt x="252" y="1446"/>
                </a:lnTo>
                <a:cubicBezTo>
                  <a:pt x="251" y="1445"/>
                  <a:pt x="251" y="1443"/>
                  <a:pt x="251" y="1442"/>
                </a:cubicBezTo>
                <a:cubicBezTo>
                  <a:pt x="251" y="1441"/>
                  <a:pt x="250" y="1440"/>
                  <a:pt x="249" y="1438"/>
                </a:cubicBezTo>
                <a:cubicBezTo>
                  <a:pt x="248" y="1437"/>
                  <a:pt x="248" y="1434"/>
                  <a:pt x="248" y="1431"/>
                </a:cubicBezTo>
                <a:cubicBezTo>
                  <a:pt x="248" y="1428"/>
                  <a:pt x="246" y="1424"/>
                  <a:pt x="244" y="1420"/>
                </a:cubicBezTo>
                <a:cubicBezTo>
                  <a:pt x="242" y="1415"/>
                  <a:pt x="240" y="1409"/>
                  <a:pt x="239" y="1401"/>
                </a:cubicBezTo>
                <a:cubicBezTo>
                  <a:pt x="237" y="1393"/>
                  <a:pt x="235" y="1384"/>
                  <a:pt x="232" y="1374"/>
                </a:cubicBezTo>
                <a:cubicBezTo>
                  <a:pt x="228" y="1364"/>
                  <a:pt x="225" y="1351"/>
                  <a:pt x="220" y="1335"/>
                </a:cubicBezTo>
                <a:cubicBezTo>
                  <a:pt x="216" y="1320"/>
                  <a:pt x="211" y="1303"/>
                  <a:pt x="206" y="1284"/>
                </a:cubicBezTo>
                <a:cubicBezTo>
                  <a:pt x="200" y="1265"/>
                  <a:pt x="194" y="1243"/>
                  <a:pt x="187" y="1217"/>
                </a:cubicBezTo>
                <a:cubicBezTo>
                  <a:pt x="179" y="1190"/>
                  <a:pt x="171" y="1162"/>
                  <a:pt x="162" y="1132"/>
                </a:cubicBezTo>
                <a:lnTo>
                  <a:pt x="74" y="829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0" y="1305"/>
                </a:lnTo>
                <a:lnTo>
                  <a:pt x="702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6218640" y="1783080"/>
            <a:ext cx="365760" cy="17640"/>
          </a:xfrm>
          <a:custGeom>
            <a:avLst/>
            <a:gdLst/>
            <a:ah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6664680" y="1969920"/>
            <a:ext cx="192600" cy="192600"/>
          </a:xfrm>
          <a:custGeom>
            <a:avLst/>
            <a:gdLst/>
            <a:ahLst/>
            <a:rect l="0" t="0" r="r" b="b"/>
            <a:pathLst>
              <a:path w="535" h="535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2" y="0"/>
                  <a:pt x="267" y="0"/>
                </a:cubicBezTo>
                <a:cubicBezTo>
                  <a:pt x="274" y="0"/>
                  <a:pt x="279" y="4"/>
                  <a:pt x="283" y="12"/>
                </a:cubicBezTo>
                <a:lnTo>
                  <a:pt x="283" y="252"/>
                </a:lnTo>
                <a:lnTo>
                  <a:pt x="523" y="252"/>
                </a:lnTo>
                <a:cubicBezTo>
                  <a:pt x="531" y="256"/>
                  <a:pt x="535" y="262"/>
                  <a:pt x="535" y="268"/>
                </a:cubicBezTo>
                <a:cubicBezTo>
                  <a:pt x="535" y="275"/>
                  <a:pt x="531" y="280"/>
                  <a:pt x="523" y="284"/>
                </a:cubicBezTo>
                <a:lnTo>
                  <a:pt x="283" y="284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5" y="535"/>
                </a:lnTo>
                <a:cubicBezTo>
                  <a:pt x="259" y="535"/>
                  <a:pt x="254" y="531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3" y="281"/>
                  <a:pt x="0" y="275"/>
                  <a:pt x="0" y="268"/>
                </a:cubicBezTo>
                <a:cubicBezTo>
                  <a:pt x="0" y="261"/>
                  <a:pt x="3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6945480" y="200772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0" y="382"/>
                </a:moveTo>
                <a:cubicBezTo>
                  <a:pt x="95" y="382"/>
                  <a:pt x="65" y="373"/>
                  <a:pt x="39" y="355"/>
                </a:cubicBezTo>
                <a:cubicBezTo>
                  <a:pt x="13" y="338"/>
                  <a:pt x="0" y="311"/>
                  <a:pt x="0" y="277"/>
                </a:cubicBezTo>
                <a:cubicBezTo>
                  <a:pt x="0" y="241"/>
                  <a:pt x="18" y="208"/>
                  <a:pt x="56" y="177"/>
                </a:cubicBezTo>
                <a:lnTo>
                  <a:pt x="64" y="171"/>
                </a:lnTo>
                <a:lnTo>
                  <a:pt x="57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7"/>
                  <a:pt x="57" y="59"/>
                  <a:pt x="94" y="35"/>
                </a:cubicBezTo>
                <a:cubicBezTo>
                  <a:pt x="130" y="12"/>
                  <a:pt x="169" y="0"/>
                  <a:pt x="212" y="0"/>
                </a:cubicBezTo>
                <a:lnTo>
                  <a:pt x="221" y="0"/>
                </a:lnTo>
                <a:cubicBezTo>
                  <a:pt x="252" y="0"/>
                  <a:pt x="280" y="8"/>
                  <a:pt x="304" y="25"/>
                </a:cubicBezTo>
                <a:cubicBezTo>
                  <a:pt x="316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0" y="48"/>
                  <a:pt x="139" y="55"/>
                  <a:pt x="112" y="67"/>
                </a:cubicBezTo>
                <a:cubicBezTo>
                  <a:pt x="85" y="80"/>
                  <a:pt x="72" y="96"/>
                  <a:pt x="71" y="116"/>
                </a:cubicBezTo>
                <a:cubicBezTo>
                  <a:pt x="71" y="126"/>
                  <a:pt x="76" y="135"/>
                  <a:pt x="85" y="145"/>
                </a:cubicBezTo>
                <a:cubicBezTo>
                  <a:pt x="90" y="149"/>
                  <a:pt x="93" y="152"/>
                  <a:pt x="94" y="153"/>
                </a:cubicBezTo>
                <a:cubicBezTo>
                  <a:pt x="96" y="153"/>
                  <a:pt x="99" y="153"/>
                  <a:pt x="104" y="151"/>
                </a:cubicBezTo>
                <a:cubicBezTo>
                  <a:pt x="121" y="144"/>
                  <a:pt x="142" y="140"/>
                  <a:pt x="169" y="140"/>
                </a:cubicBezTo>
                <a:lnTo>
                  <a:pt x="173" y="140"/>
                </a:lnTo>
                <a:cubicBezTo>
                  <a:pt x="209" y="140"/>
                  <a:pt x="226" y="148"/>
                  <a:pt x="226" y="165"/>
                </a:cubicBezTo>
                <a:cubicBezTo>
                  <a:pt x="226" y="187"/>
                  <a:pt x="203" y="198"/>
                  <a:pt x="157" y="198"/>
                </a:cubicBezTo>
                <a:cubicBezTo>
                  <a:pt x="132" y="198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2" y="243"/>
                  <a:pt x="32" y="273"/>
                </a:cubicBezTo>
                <a:cubicBezTo>
                  <a:pt x="32" y="312"/>
                  <a:pt x="68" y="333"/>
                  <a:pt x="139" y="333"/>
                </a:cubicBezTo>
                <a:cubicBezTo>
                  <a:pt x="167" y="333"/>
                  <a:pt x="191" y="330"/>
                  <a:pt x="209" y="325"/>
                </a:cubicBezTo>
                <a:cubicBezTo>
                  <a:pt x="226" y="319"/>
                  <a:pt x="237" y="312"/>
                  <a:pt x="242" y="305"/>
                </a:cubicBezTo>
                <a:cubicBezTo>
                  <a:pt x="247" y="298"/>
                  <a:pt x="252" y="292"/>
                  <a:pt x="256" y="288"/>
                </a:cubicBezTo>
                <a:cubicBezTo>
                  <a:pt x="260" y="283"/>
                  <a:pt x="265" y="280"/>
                  <a:pt x="270" y="279"/>
                </a:cubicBezTo>
                <a:cubicBezTo>
                  <a:pt x="277" y="280"/>
                  <a:pt x="281" y="284"/>
                  <a:pt x="281" y="292"/>
                </a:cubicBezTo>
                <a:cubicBezTo>
                  <a:pt x="281" y="297"/>
                  <a:pt x="278" y="304"/>
                  <a:pt x="272" y="313"/>
                </a:cubicBezTo>
                <a:cubicBezTo>
                  <a:pt x="266" y="323"/>
                  <a:pt x="258" y="333"/>
                  <a:pt x="247" y="343"/>
                </a:cubicBezTo>
                <a:cubicBezTo>
                  <a:pt x="236" y="353"/>
                  <a:pt x="221" y="362"/>
                  <a:pt x="200" y="370"/>
                </a:cubicBezTo>
                <a:cubicBezTo>
                  <a:pt x="178" y="378"/>
                  <a:pt x="155" y="382"/>
                  <a:pt x="130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5895000" y="1696320"/>
            <a:ext cx="1206360" cy="17640"/>
          </a:xfrm>
          <a:custGeom>
            <a:avLst/>
            <a:gdLst/>
            <a:ahLst/>
            <a:rect l="0" t="0" r="r" b="b"/>
            <a:pathLst>
              <a:path w="3351" h="49">
                <a:moveTo>
                  <a:pt x="0" y="0"/>
                </a:moveTo>
                <a:lnTo>
                  <a:pt x="3351" y="0"/>
                </a:lnTo>
                <a:lnTo>
                  <a:pt x="335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7142040" y="1649520"/>
            <a:ext cx="241920" cy="131040"/>
          </a:xfrm>
          <a:custGeom>
            <a:avLst/>
            <a:gdLst/>
            <a:ahLst/>
            <a:rect l="0" t="0" r="r" b="b"/>
            <a:pathLst>
              <a:path w="672" h="364">
                <a:moveTo>
                  <a:pt x="0" y="124"/>
                </a:moveTo>
                <a:cubicBezTo>
                  <a:pt x="0" y="121"/>
                  <a:pt x="1" y="117"/>
                  <a:pt x="2" y="111"/>
                </a:cubicBezTo>
                <a:cubicBezTo>
                  <a:pt x="3" y="106"/>
                  <a:pt x="6" y="96"/>
                  <a:pt x="12" y="81"/>
                </a:cubicBezTo>
                <a:cubicBezTo>
                  <a:pt x="17" y="66"/>
                  <a:pt x="23" y="53"/>
                  <a:pt x="28" y="43"/>
                </a:cubicBezTo>
                <a:cubicBezTo>
                  <a:pt x="33" y="33"/>
                  <a:pt x="42" y="23"/>
                  <a:pt x="54" y="13"/>
                </a:cubicBezTo>
                <a:cubicBezTo>
                  <a:pt x="65" y="4"/>
                  <a:pt x="77" y="-1"/>
                  <a:pt x="89" y="0"/>
                </a:cubicBezTo>
                <a:cubicBezTo>
                  <a:pt x="101" y="0"/>
                  <a:pt x="112" y="2"/>
                  <a:pt x="123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2" y="26"/>
                  <a:pt x="157" y="32"/>
                  <a:pt x="160" y="37"/>
                </a:cubicBezTo>
                <a:cubicBezTo>
                  <a:pt x="164" y="43"/>
                  <a:pt x="166" y="48"/>
                  <a:pt x="167" y="53"/>
                </a:cubicBezTo>
                <a:lnTo>
                  <a:pt x="168" y="58"/>
                </a:lnTo>
                <a:cubicBezTo>
                  <a:pt x="168" y="59"/>
                  <a:pt x="169" y="60"/>
                  <a:pt x="169" y="60"/>
                </a:cubicBezTo>
                <a:lnTo>
                  <a:pt x="178" y="51"/>
                </a:lnTo>
                <a:cubicBezTo>
                  <a:pt x="210" y="17"/>
                  <a:pt x="248" y="0"/>
                  <a:pt x="291" y="0"/>
                </a:cubicBezTo>
                <a:cubicBezTo>
                  <a:pt x="300" y="0"/>
                  <a:pt x="309" y="0"/>
                  <a:pt x="316" y="1"/>
                </a:cubicBezTo>
                <a:cubicBezTo>
                  <a:pt x="324" y="2"/>
                  <a:pt x="331" y="4"/>
                  <a:pt x="337" y="7"/>
                </a:cubicBezTo>
                <a:cubicBezTo>
                  <a:pt x="343" y="10"/>
                  <a:pt x="349" y="12"/>
                  <a:pt x="352" y="15"/>
                </a:cubicBezTo>
                <a:cubicBezTo>
                  <a:pt x="356" y="18"/>
                  <a:pt x="360" y="21"/>
                  <a:pt x="364" y="25"/>
                </a:cubicBezTo>
                <a:cubicBezTo>
                  <a:pt x="369" y="28"/>
                  <a:pt x="371" y="32"/>
                  <a:pt x="372" y="35"/>
                </a:cubicBezTo>
                <a:cubicBezTo>
                  <a:pt x="373" y="38"/>
                  <a:pt x="376" y="42"/>
                  <a:pt x="379" y="45"/>
                </a:cubicBezTo>
                <a:cubicBezTo>
                  <a:pt x="382" y="49"/>
                  <a:pt x="383" y="52"/>
                  <a:pt x="382" y="55"/>
                </a:cubicBezTo>
                <a:cubicBezTo>
                  <a:pt x="381" y="58"/>
                  <a:pt x="382" y="60"/>
                  <a:pt x="384" y="62"/>
                </a:cubicBezTo>
                <a:cubicBezTo>
                  <a:pt x="387" y="64"/>
                  <a:pt x="387" y="66"/>
                  <a:pt x="387" y="67"/>
                </a:cubicBezTo>
                <a:lnTo>
                  <a:pt x="392" y="60"/>
                </a:lnTo>
                <a:cubicBezTo>
                  <a:pt x="426" y="20"/>
                  <a:pt x="466" y="0"/>
                  <a:pt x="512" y="0"/>
                </a:cubicBezTo>
                <a:cubicBezTo>
                  <a:pt x="541" y="0"/>
                  <a:pt x="564" y="7"/>
                  <a:pt x="582" y="21"/>
                </a:cubicBezTo>
                <a:cubicBezTo>
                  <a:pt x="600" y="36"/>
                  <a:pt x="609" y="57"/>
                  <a:pt x="609" y="85"/>
                </a:cubicBezTo>
                <a:cubicBezTo>
                  <a:pt x="609" y="112"/>
                  <a:pt x="599" y="154"/>
                  <a:pt x="579" y="212"/>
                </a:cubicBezTo>
                <a:cubicBezTo>
                  <a:pt x="558" y="269"/>
                  <a:pt x="548" y="303"/>
                  <a:pt x="548" y="314"/>
                </a:cubicBezTo>
                <a:cubicBezTo>
                  <a:pt x="549" y="323"/>
                  <a:pt x="550" y="328"/>
                  <a:pt x="552" y="331"/>
                </a:cubicBezTo>
                <a:cubicBezTo>
                  <a:pt x="554" y="333"/>
                  <a:pt x="558" y="335"/>
                  <a:pt x="564" y="335"/>
                </a:cubicBezTo>
                <a:cubicBezTo>
                  <a:pt x="579" y="335"/>
                  <a:pt x="593" y="327"/>
                  <a:pt x="606" y="310"/>
                </a:cubicBezTo>
                <a:cubicBezTo>
                  <a:pt x="619" y="294"/>
                  <a:pt x="630" y="272"/>
                  <a:pt x="638" y="244"/>
                </a:cubicBezTo>
                <a:cubicBezTo>
                  <a:pt x="640" y="238"/>
                  <a:pt x="642" y="234"/>
                  <a:pt x="643" y="233"/>
                </a:cubicBezTo>
                <a:cubicBezTo>
                  <a:pt x="645" y="232"/>
                  <a:pt x="649" y="232"/>
                  <a:pt x="656" y="232"/>
                </a:cubicBezTo>
                <a:cubicBezTo>
                  <a:pt x="667" y="232"/>
                  <a:pt x="672" y="234"/>
                  <a:pt x="672" y="238"/>
                </a:cubicBezTo>
                <a:cubicBezTo>
                  <a:pt x="672" y="239"/>
                  <a:pt x="671" y="243"/>
                  <a:pt x="669" y="250"/>
                </a:cubicBezTo>
                <a:cubicBezTo>
                  <a:pt x="665" y="266"/>
                  <a:pt x="659" y="281"/>
                  <a:pt x="651" y="296"/>
                </a:cubicBezTo>
                <a:cubicBezTo>
                  <a:pt x="644" y="311"/>
                  <a:pt x="631" y="327"/>
                  <a:pt x="613" y="342"/>
                </a:cubicBezTo>
                <a:cubicBezTo>
                  <a:pt x="596" y="357"/>
                  <a:pt x="578" y="364"/>
                  <a:pt x="558" y="364"/>
                </a:cubicBezTo>
                <a:cubicBezTo>
                  <a:pt x="533" y="364"/>
                  <a:pt x="515" y="356"/>
                  <a:pt x="503" y="342"/>
                </a:cubicBezTo>
                <a:cubicBezTo>
                  <a:pt x="492" y="328"/>
                  <a:pt x="486" y="312"/>
                  <a:pt x="486" y="296"/>
                </a:cubicBezTo>
                <a:cubicBezTo>
                  <a:pt x="486" y="286"/>
                  <a:pt x="496" y="254"/>
                  <a:pt x="515" y="200"/>
                </a:cubicBezTo>
                <a:cubicBezTo>
                  <a:pt x="535" y="146"/>
                  <a:pt x="545" y="105"/>
                  <a:pt x="545" y="78"/>
                </a:cubicBezTo>
                <a:cubicBezTo>
                  <a:pt x="545" y="46"/>
                  <a:pt x="533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7"/>
                  <a:pt x="389" y="111"/>
                </a:cubicBezTo>
                <a:lnTo>
                  <a:pt x="384" y="121"/>
                </a:lnTo>
                <a:lnTo>
                  <a:pt x="357" y="229"/>
                </a:lnTo>
                <a:cubicBezTo>
                  <a:pt x="339" y="299"/>
                  <a:pt x="329" y="337"/>
                  <a:pt x="327" y="343"/>
                </a:cubicBezTo>
                <a:cubicBezTo>
                  <a:pt x="320" y="357"/>
                  <a:pt x="308" y="364"/>
                  <a:pt x="292" y="364"/>
                </a:cubicBezTo>
                <a:cubicBezTo>
                  <a:pt x="285" y="364"/>
                  <a:pt x="279" y="363"/>
                  <a:pt x="275" y="359"/>
                </a:cubicBezTo>
                <a:cubicBezTo>
                  <a:pt x="271" y="355"/>
                  <a:pt x="268" y="352"/>
                  <a:pt x="266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3" y="296"/>
                  <a:pt x="291" y="225"/>
                </a:cubicBezTo>
                <a:lnTo>
                  <a:pt x="320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7" y="30"/>
                </a:cubicBezTo>
                <a:lnTo>
                  <a:pt x="283" y="30"/>
                </a:lnTo>
                <a:cubicBezTo>
                  <a:pt x="237" y="30"/>
                  <a:pt x="198" y="57"/>
                  <a:pt x="167" y="111"/>
                </a:cubicBezTo>
                <a:lnTo>
                  <a:pt x="161" y="121"/>
                </a:lnTo>
                <a:lnTo>
                  <a:pt x="135" y="229"/>
                </a:lnTo>
                <a:cubicBezTo>
                  <a:pt x="117" y="299"/>
                  <a:pt x="107" y="337"/>
                  <a:pt x="104" y="343"/>
                </a:cubicBezTo>
                <a:cubicBezTo>
                  <a:pt x="97" y="357"/>
                  <a:pt x="86" y="364"/>
                  <a:pt x="70" y="364"/>
                </a:cubicBezTo>
                <a:cubicBezTo>
                  <a:pt x="63" y="364"/>
                  <a:pt x="57" y="363"/>
                  <a:pt x="53" y="360"/>
                </a:cubicBezTo>
                <a:cubicBezTo>
                  <a:pt x="48" y="356"/>
                  <a:pt x="46" y="353"/>
                  <a:pt x="44" y="350"/>
                </a:cubicBezTo>
                <a:cubicBezTo>
                  <a:pt x="42" y="347"/>
                  <a:pt x="42" y="344"/>
                  <a:pt x="42" y="342"/>
                </a:cubicBezTo>
                <a:cubicBezTo>
                  <a:pt x="42" y="335"/>
                  <a:pt x="52" y="290"/>
                  <a:pt x="73" y="209"/>
                </a:cubicBezTo>
                <a:cubicBezTo>
                  <a:pt x="94" y="127"/>
                  <a:pt x="104" y="84"/>
                  <a:pt x="104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6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8" y="101"/>
                </a:cubicBezTo>
                <a:cubicBezTo>
                  <a:pt x="34" y="119"/>
                  <a:pt x="31" y="128"/>
                  <a:pt x="29" y="130"/>
                </a:cubicBezTo>
                <a:cubicBezTo>
                  <a:pt x="28" y="131"/>
                  <a:pt x="23" y="131"/>
                  <a:pt x="16" y="131"/>
                </a:cubicBezTo>
                <a:lnTo>
                  <a:pt x="5" y="131"/>
                </a:lnTo>
                <a:cubicBezTo>
                  <a:pt x="1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7223040" y="1571760"/>
            <a:ext cx="79560" cy="47520"/>
          </a:xfrm>
          <a:custGeom>
            <a:avLst/>
            <a:gdLst/>
            <a:ahLst/>
            <a:rect l="0" t="0" r="r" b="b"/>
            <a:pathLst>
              <a:path w="221" h="132">
                <a:moveTo>
                  <a:pt x="0" y="108"/>
                </a:moveTo>
                <a:lnTo>
                  <a:pt x="111" y="0"/>
                </a:lnTo>
                <a:lnTo>
                  <a:pt x="117" y="7"/>
                </a:lnTo>
                <a:cubicBezTo>
                  <a:pt x="187" y="73"/>
                  <a:pt x="221" y="107"/>
                  <a:pt x="221" y="108"/>
                </a:cubicBezTo>
                <a:lnTo>
                  <a:pt x="201" y="132"/>
                </a:lnTo>
                <a:cubicBezTo>
                  <a:pt x="200" y="132"/>
                  <a:pt x="184" y="117"/>
                  <a:pt x="154" y="91"/>
                </a:cubicBezTo>
                <a:lnTo>
                  <a:pt x="111" y="54"/>
                </a:lnTo>
                <a:lnTo>
                  <a:pt x="67" y="92"/>
                </a:lnTo>
                <a:cubicBezTo>
                  <a:pt x="59" y="98"/>
                  <a:pt x="52" y="104"/>
                  <a:pt x="45" y="110"/>
                </a:cubicBezTo>
                <a:cubicBezTo>
                  <a:pt x="38" y="117"/>
                  <a:pt x="33" y="123"/>
                  <a:pt x="29" y="127"/>
                </a:cubicBezTo>
                <a:lnTo>
                  <a:pt x="22" y="132"/>
                </a:lnTo>
                <a:cubicBezTo>
                  <a:pt x="21" y="133"/>
                  <a:pt x="17" y="129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403040" y="16927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99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5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7489080" y="179568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4" y="0"/>
                </a:cubicBezTo>
                <a:cubicBezTo>
                  <a:pt x="45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2"/>
                  <a:pt x="71" y="104"/>
                </a:cubicBezTo>
                <a:cubicBezTo>
                  <a:pt x="67" y="117"/>
                  <a:pt x="63" y="127"/>
                  <a:pt x="59" y="137"/>
                </a:cubicBezTo>
                <a:cubicBezTo>
                  <a:pt x="54" y="146"/>
                  <a:pt x="49" y="153"/>
                  <a:pt x="44" y="160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0" y="180"/>
                  <a:pt x="18" y="179"/>
                  <a:pt x="15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6" y="159"/>
                </a:cubicBezTo>
                <a:cubicBezTo>
                  <a:pt x="20" y="154"/>
                  <a:pt x="25" y="148"/>
                  <a:pt x="31" y="142"/>
                </a:cubicBezTo>
                <a:cubicBezTo>
                  <a:pt x="36" y="135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7534080" y="168552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5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4" y="55"/>
                  <a:pt x="126" y="58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30"/>
                  <a:pt x="115" y="138"/>
                </a:cubicBezTo>
                <a:cubicBezTo>
                  <a:pt x="125" y="147"/>
                  <a:pt x="130" y="159"/>
                  <a:pt x="130" y="173"/>
                </a:cubicBezTo>
                <a:cubicBezTo>
                  <a:pt x="130" y="180"/>
                  <a:pt x="128" y="190"/>
                  <a:pt x="122" y="205"/>
                </a:cubicBezTo>
                <a:cubicBezTo>
                  <a:pt x="117" y="220"/>
                  <a:pt x="109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2" y="332"/>
                </a:cubicBezTo>
                <a:cubicBezTo>
                  <a:pt x="127" y="323"/>
                  <a:pt x="132" y="312"/>
                  <a:pt x="136" y="298"/>
                </a:cubicBezTo>
                <a:cubicBezTo>
                  <a:pt x="137" y="294"/>
                  <a:pt x="138" y="291"/>
                  <a:pt x="139" y="290"/>
                </a:cubicBezTo>
                <a:cubicBezTo>
                  <a:pt x="141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1" y="341"/>
                </a:cubicBezTo>
                <a:cubicBezTo>
                  <a:pt x="134" y="352"/>
                  <a:pt x="126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4" y="147"/>
                  <a:pt x="54" y="153"/>
                  <a:pt x="45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1009440" y="2800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847800" y="703800"/>
            <a:ext cx="257004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38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直感的な理解</a:t>
            </a:r>
            <a:endParaRPr b="0" lang="en-US" sz="33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2482200" y="280656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3" y="52"/>
                </a:moveTo>
                <a:cubicBezTo>
                  <a:pt x="123" y="39"/>
                  <a:pt x="118" y="32"/>
                  <a:pt x="107" y="32"/>
                </a:cubicBezTo>
                <a:cubicBezTo>
                  <a:pt x="95" y="32"/>
                  <a:pt x="80" y="40"/>
                  <a:pt x="66" y="55"/>
                </a:cubicBezTo>
                <a:cubicBezTo>
                  <a:pt x="52" y="71"/>
                  <a:pt x="41" y="95"/>
                  <a:pt x="32" y="127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30" y="130"/>
                  <a:pt x="29" y="131"/>
                  <a:pt x="29" y="132"/>
                </a:cubicBezTo>
                <a:cubicBezTo>
                  <a:pt x="29" y="132"/>
                  <a:pt x="29" y="133"/>
                  <a:pt x="28" y="133"/>
                </a:cubicBezTo>
                <a:cubicBezTo>
                  <a:pt x="27" y="134"/>
                  <a:pt x="26" y="134"/>
                  <a:pt x="25" y="134"/>
                </a:cubicBezTo>
                <a:cubicBezTo>
                  <a:pt x="25" y="134"/>
                  <a:pt x="24" y="134"/>
                  <a:pt x="22" y="134"/>
                </a:cubicBezTo>
                <a:cubicBezTo>
                  <a:pt x="20" y="134"/>
                  <a:pt x="18" y="134"/>
                  <a:pt x="16" y="134"/>
                </a:cubicBezTo>
                <a:lnTo>
                  <a:pt x="4" y="134"/>
                </a:lnTo>
                <a:cubicBezTo>
                  <a:pt x="1" y="131"/>
                  <a:pt x="0" y="128"/>
                  <a:pt x="0" y="127"/>
                </a:cubicBezTo>
                <a:cubicBezTo>
                  <a:pt x="0" y="123"/>
                  <a:pt x="2" y="115"/>
                  <a:pt x="6" y="103"/>
                </a:cubicBezTo>
                <a:cubicBezTo>
                  <a:pt x="10" y="92"/>
                  <a:pt x="17" y="78"/>
                  <a:pt x="25" y="62"/>
                </a:cubicBezTo>
                <a:cubicBezTo>
                  <a:pt x="34" y="46"/>
                  <a:pt x="46" y="32"/>
                  <a:pt x="61" y="20"/>
                </a:cubicBezTo>
                <a:cubicBezTo>
                  <a:pt x="76" y="9"/>
                  <a:pt x="93" y="3"/>
                  <a:pt x="112" y="2"/>
                </a:cubicBezTo>
                <a:cubicBezTo>
                  <a:pt x="135" y="2"/>
                  <a:pt x="152" y="9"/>
                  <a:pt x="164" y="21"/>
                </a:cubicBezTo>
                <a:cubicBezTo>
                  <a:pt x="177" y="35"/>
                  <a:pt x="183" y="50"/>
                  <a:pt x="184" y="67"/>
                </a:cubicBezTo>
                <a:cubicBezTo>
                  <a:pt x="184" y="76"/>
                  <a:pt x="183" y="83"/>
                  <a:pt x="181" y="88"/>
                </a:cubicBezTo>
                <a:cubicBezTo>
                  <a:pt x="181" y="91"/>
                  <a:pt x="177" y="103"/>
                  <a:pt x="169" y="124"/>
                </a:cubicBezTo>
                <a:cubicBezTo>
                  <a:pt x="161" y="144"/>
                  <a:pt x="153" y="168"/>
                  <a:pt x="144" y="195"/>
                </a:cubicBezTo>
                <a:cubicBezTo>
                  <a:pt x="136" y="222"/>
                  <a:pt x="131" y="246"/>
                  <a:pt x="130" y="266"/>
                </a:cubicBezTo>
                <a:cubicBezTo>
                  <a:pt x="130" y="281"/>
                  <a:pt x="131" y="293"/>
                  <a:pt x="134" y="302"/>
                </a:cubicBezTo>
                <a:cubicBezTo>
                  <a:pt x="141" y="325"/>
                  <a:pt x="158" y="336"/>
                  <a:pt x="184" y="336"/>
                </a:cubicBezTo>
                <a:cubicBezTo>
                  <a:pt x="204" y="336"/>
                  <a:pt x="223" y="327"/>
                  <a:pt x="240" y="309"/>
                </a:cubicBezTo>
                <a:cubicBezTo>
                  <a:pt x="257" y="291"/>
                  <a:pt x="270" y="270"/>
                  <a:pt x="280" y="246"/>
                </a:cubicBezTo>
                <a:cubicBezTo>
                  <a:pt x="290" y="222"/>
                  <a:pt x="297" y="199"/>
                  <a:pt x="303" y="179"/>
                </a:cubicBezTo>
                <a:cubicBezTo>
                  <a:pt x="309" y="159"/>
                  <a:pt x="312" y="144"/>
                  <a:pt x="312" y="135"/>
                </a:cubicBezTo>
                <a:cubicBezTo>
                  <a:pt x="312" y="122"/>
                  <a:pt x="310" y="112"/>
                  <a:pt x="306" y="103"/>
                </a:cubicBezTo>
                <a:cubicBezTo>
                  <a:pt x="301" y="94"/>
                  <a:pt x="297" y="87"/>
                  <a:pt x="291" y="82"/>
                </a:cubicBezTo>
                <a:cubicBezTo>
                  <a:pt x="286" y="77"/>
                  <a:pt x="281" y="72"/>
                  <a:pt x="277" y="67"/>
                </a:cubicBezTo>
                <a:cubicBezTo>
                  <a:pt x="273" y="63"/>
                  <a:pt x="270" y="57"/>
                  <a:pt x="270" y="50"/>
                </a:cubicBezTo>
                <a:cubicBezTo>
                  <a:pt x="270" y="38"/>
                  <a:pt x="275" y="26"/>
                  <a:pt x="286" y="16"/>
                </a:cubicBezTo>
                <a:cubicBezTo>
                  <a:pt x="296" y="6"/>
                  <a:pt x="307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5"/>
                  <a:pt x="358" y="41"/>
                  <a:pt x="359" y="63"/>
                </a:cubicBezTo>
                <a:cubicBezTo>
                  <a:pt x="359" y="77"/>
                  <a:pt x="356" y="99"/>
                  <a:pt x="349" y="129"/>
                </a:cubicBezTo>
                <a:cubicBezTo>
                  <a:pt x="343" y="159"/>
                  <a:pt x="333" y="193"/>
                  <a:pt x="319" y="230"/>
                </a:cubicBezTo>
                <a:cubicBezTo>
                  <a:pt x="306" y="266"/>
                  <a:pt x="287" y="298"/>
                  <a:pt x="262" y="325"/>
                </a:cubicBezTo>
                <a:cubicBezTo>
                  <a:pt x="238" y="352"/>
                  <a:pt x="209" y="366"/>
                  <a:pt x="177" y="366"/>
                </a:cubicBezTo>
                <a:cubicBezTo>
                  <a:pt x="143" y="366"/>
                  <a:pt x="116" y="357"/>
                  <a:pt x="95" y="340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7"/>
                  <a:pt x="67" y="230"/>
                  <a:pt x="71" y="212"/>
                </a:cubicBezTo>
                <a:cubicBezTo>
                  <a:pt x="75" y="194"/>
                  <a:pt x="87" y="163"/>
                  <a:pt x="105" y="118"/>
                </a:cubicBezTo>
                <a:cubicBezTo>
                  <a:pt x="117" y="84"/>
                  <a:pt x="123" y="62"/>
                  <a:pt x="123" y="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2514240" y="272916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6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4" y="118"/>
                  <a:pt x="153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2" y="131"/>
                </a:lnTo>
                <a:cubicBezTo>
                  <a:pt x="21" y="132"/>
                  <a:pt x="17" y="129"/>
                  <a:pt x="10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2629440" y="28501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6" y="74"/>
                  <a:pt x="121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5"/>
                  <a:pt x="62" y="139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2715480" y="29534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5" y="0"/>
                  <a:pt x="54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6" y="113"/>
                </a:cubicBezTo>
                <a:cubicBezTo>
                  <a:pt x="50" y="101"/>
                  <a:pt x="53" y="87"/>
                  <a:pt x="55" y="70"/>
                </a:cubicBezTo>
                <a:lnTo>
                  <a:pt x="55" y="64"/>
                </a:lnTo>
                <a:lnTo>
                  <a:pt x="54" y="64"/>
                </a:lnTo>
                <a:cubicBezTo>
                  <a:pt x="54" y="65"/>
                  <a:pt x="53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7" y="68"/>
                  <a:pt x="45" y="68"/>
                  <a:pt x="43" y="68"/>
                </a:cubicBezTo>
                <a:cubicBezTo>
                  <a:pt x="40" y="68"/>
                  <a:pt x="37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2760480" y="28429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7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1" y="239"/>
                  <a:pt x="101" y="264"/>
                </a:cubicBezTo>
                <a:cubicBezTo>
                  <a:pt x="91" y="289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1" y="289"/>
                  <a:pt x="144" y="289"/>
                  <a:pt x="150" y="289"/>
                </a:cubicBezTo>
                <a:cubicBezTo>
                  <a:pt x="157" y="289"/>
                  <a:pt x="161" y="291"/>
                  <a:pt x="161" y="294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6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8"/>
                  <a:pt x="59" y="251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6" y="146"/>
                  <a:pt x="55" y="153"/>
                  <a:pt x="46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2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2213280" y="2579400"/>
            <a:ext cx="263160" cy="520560"/>
          </a:xfrm>
          <a:custGeom>
            <a:avLst/>
            <a:gdLst/>
            <a:ahLst/>
            <a:rect l="0" t="0" r="r" b="b"/>
            <a:pathLst>
              <a:path w="731" h="1446">
                <a:moveTo>
                  <a:pt x="715" y="0"/>
                </a:moveTo>
                <a:cubicBezTo>
                  <a:pt x="724" y="0"/>
                  <a:pt x="729" y="5"/>
                  <a:pt x="731" y="14"/>
                </a:cubicBezTo>
                <a:cubicBezTo>
                  <a:pt x="731" y="17"/>
                  <a:pt x="656" y="255"/>
                  <a:pt x="507" y="728"/>
                </a:cubicBezTo>
                <a:lnTo>
                  <a:pt x="281" y="1441"/>
                </a:lnTo>
                <a:cubicBezTo>
                  <a:pt x="277" y="1445"/>
                  <a:pt x="271" y="1446"/>
                  <a:pt x="262" y="1446"/>
                </a:cubicBezTo>
                <a:lnTo>
                  <a:pt x="252" y="1446"/>
                </a:lnTo>
                <a:cubicBezTo>
                  <a:pt x="252" y="1445"/>
                  <a:pt x="251" y="1444"/>
                  <a:pt x="251" y="1442"/>
                </a:cubicBezTo>
                <a:cubicBezTo>
                  <a:pt x="251" y="1441"/>
                  <a:pt x="251" y="1440"/>
                  <a:pt x="250" y="1438"/>
                </a:cubicBezTo>
                <a:cubicBezTo>
                  <a:pt x="249" y="1437"/>
                  <a:pt x="248" y="1434"/>
                  <a:pt x="248" y="1431"/>
                </a:cubicBezTo>
                <a:cubicBezTo>
                  <a:pt x="248" y="1428"/>
                  <a:pt x="247" y="1424"/>
                  <a:pt x="245" y="1420"/>
                </a:cubicBezTo>
                <a:cubicBezTo>
                  <a:pt x="243" y="1416"/>
                  <a:pt x="241" y="1410"/>
                  <a:pt x="239" y="1401"/>
                </a:cubicBezTo>
                <a:cubicBezTo>
                  <a:pt x="238" y="1393"/>
                  <a:pt x="235" y="1384"/>
                  <a:pt x="232" y="1374"/>
                </a:cubicBezTo>
                <a:cubicBezTo>
                  <a:pt x="229" y="1364"/>
                  <a:pt x="225" y="1351"/>
                  <a:pt x="221" y="1336"/>
                </a:cubicBezTo>
                <a:cubicBezTo>
                  <a:pt x="217" y="1320"/>
                  <a:pt x="212" y="1303"/>
                  <a:pt x="206" y="1284"/>
                </a:cubicBezTo>
                <a:cubicBezTo>
                  <a:pt x="201" y="1265"/>
                  <a:pt x="195" y="1243"/>
                  <a:pt x="187" y="1217"/>
                </a:cubicBezTo>
                <a:cubicBezTo>
                  <a:pt x="180" y="1191"/>
                  <a:pt x="171" y="1162"/>
                  <a:pt x="162" y="1132"/>
                </a:cubicBezTo>
                <a:lnTo>
                  <a:pt x="75" y="829"/>
                </a:lnTo>
                <a:lnTo>
                  <a:pt x="21" y="892"/>
                </a:lnTo>
                <a:lnTo>
                  <a:pt x="0" y="871"/>
                </a:lnTo>
                <a:lnTo>
                  <a:pt x="82" y="772"/>
                </a:lnTo>
                <a:lnTo>
                  <a:pt x="124" y="724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3"/>
                  <a:pt x="709" y="0"/>
                  <a:pt x="715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2476080" y="2579400"/>
            <a:ext cx="365760" cy="17640"/>
          </a:xfrm>
          <a:custGeom>
            <a:avLst/>
            <a:gdLst/>
            <a:ahLst/>
            <a:rect l="0" t="0" r="r" b="b"/>
            <a:pathLst>
              <a:path w="1016" h="49">
                <a:moveTo>
                  <a:pt x="0" y="0"/>
                </a:moveTo>
                <a:lnTo>
                  <a:pt x="1016" y="0"/>
                </a:lnTo>
                <a:lnTo>
                  <a:pt x="101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247760" y="268056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分母の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009440" y="3276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2836800" y="2680560"/>
            <a:ext cx="65188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勾配がよくばらつくパラメータ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更新を小さく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2187000" y="3278160"/>
            <a:ext cx="242280" cy="131040"/>
          </a:xfrm>
          <a:custGeom>
            <a:avLst/>
            <a:gdLst/>
            <a:ah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8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2" y="0"/>
                  <a:pt x="310" y="0"/>
                  <a:pt x="318" y="1"/>
                </a:cubicBezTo>
                <a:cubicBezTo>
                  <a:pt x="325" y="2"/>
                  <a:pt x="332" y="4"/>
                  <a:pt x="339" y="7"/>
                </a:cubicBezTo>
                <a:cubicBezTo>
                  <a:pt x="345" y="10"/>
                  <a:pt x="350" y="12"/>
                  <a:pt x="354" y="15"/>
                </a:cubicBezTo>
                <a:cubicBezTo>
                  <a:pt x="358" y="18"/>
                  <a:pt x="362" y="21"/>
                  <a:pt x="366" y="24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4" y="49"/>
                  <a:pt x="385" y="52"/>
                  <a:pt x="384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8" y="0"/>
                  <a:pt x="514" y="0"/>
                </a:cubicBezTo>
                <a:cubicBezTo>
                  <a:pt x="543" y="0"/>
                  <a:pt x="566" y="7"/>
                  <a:pt x="583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5"/>
                  <a:pt x="580" y="213"/>
                </a:cubicBezTo>
                <a:cubicBezTo>
                  <a:pt x="560" y="270"/>
                  <a:pt x="550" y="304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0" y="294"/>
                  <a:pt x="631" y="273"/>
                  <a:pt x="639" y="245"/>
                </a:cubicBezTo>
                <a:cubicBezTo>
                  <a:pt x="640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9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4" y="327"/>
                  <a:pt x="488" y="312"/>
                  <a:pt x="488" y="297"/>
                </a:cubicBezTo>
                <a:cubicBezTo>
                  <a:pt x="488" y="287"/>
                  <a:pt x="498" y="255"/>
                  <a:pt x="517" y="201"/>
                </a:cubicBezTo>
                <a:cubicBezTo>
                  <a:pt x="536" y="145"/>
                  <a:pt x="546" y="105"/>
                  <a:pt x="547" y="77"/>
                </a:cubicBezTo>
                <a:cubicBezTo>
                  <a:pt x="547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1" y="300"/>
                  <a:pt x="331" y="337"/>
                  <a:pt x="328" y="343"/>
                </a:cubicBezTo>
                <a:cubicBezTo>
                  <a:pt x="321" y="357"/>
                  <a:pt x="310" y="364"/>
                  <a:pt x="293" y="364"/>
                </a:cubicBezTo>
                <a:cubicBezTo>
                  <a:pt x="286" y="364"/>
                  <a:pt x="280" y="362"/>
                  <a:pt x="276" y="359"/>
                </a:cubicBezTo>
                <a:cubicBezTo>
                  <a:pt x="271" y="355"/>
                  <a:pt x="269" y="352"/>
                  <a:pt x="267" y="349"/>
                </a:cubicBezTo>
                <a:cubicBezTo>
                  <a:pt x="265" y="346"/>
                  <a:pt x="265" y="344"/>
                  <a:pt x="265" y="341"/>
                </a:cubicBezTo>
                <a:cubicBezTo>
                  <a:pt x="265" y="335"/>
                  <a:pt x="274" y="297"/>
                  <a:pt x="292" y="226"/>
                </a:cubicBezTo>
                <a:lnTo>
                  <a:pt x="322" y="108"/>
                </a:lnTo>
                <a:cubicBezTo>
                  <a:pt x="323" y="100"/>
                  <a:pt x="324" y="90"/>
                  <a:pt x="324" y="77"/>
                </a:cubicBezTo>
                <a:cubicBezTo>
                  <a:pt x="324" y="46"/>
                  <a:pt x="312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29"/>
                </a:lnTo>
                <a:cubicBezTo>
                  <a:pt x="118" y="300"/>
                  <a:pt x="107" y="337"/>
                  <a:pt x="105" y="343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3"/>
                  <a:pt x="45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2268000" y="320040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7" y="7"/>
                </a:lnTo>
                <a:cubicBezTo>
                  <a:pt x="186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4" y="118"/>
                  <a:pt x="154" y="92"/>
                </a:cubicBezTo>
                <a:lnTo>
                  <a:pt x="111" y="55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2448360" y="332136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4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8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5" y="1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0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5" y="28"/>
                  <a:pt x="132" y="43"/>
                </a:cubicBezTo>
                <a:cubicBezTo>
                  <a:pt x="129" y="58"/>
                  <a:pt x="125" y="73"/>
                  <a:pt x="121" y="88"/>
                </a:cubicBezTo>
                <a:lnTo>
                  <a:pt x="115" y="109"/>
                </a:lnTo>
                <a:cubicBezTo>
                  <a:pt x="115" y="110"/>
                  <a:pt x="124" y="110"/>
                  <a:pt x="143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1"/>
                  <a:pt x="170" y="136"/>
                </a:cubicBezTo>
                <a:lnTo>
                  <a:pt x="108" y="136"/>
                </a:lnTo>
                <a:lnTo>
                  <a:pt x="88" y="219"/>
                </a:lnTo>
                <a:cubicBezTo>
                  <a:pt x="73" y="279"/>
                  <a:pt x="66" y="312"/>
                  <a:pt x="66" y="316"/>
                </a:cubicBezTo>
                <a:cubicBezTo>
                  <a:pt x="66" y="332"/>
                  <a:pt x="71" y="340"/>
                  <a:pt x="81" y="340"/>
                </a:cubicBezTo>
                <a:cubicBezTo>
                  <a:pt x="94" y="340"/>
                  <a:pt x="107" y="334"/>
                  <a:pt x="120" y="321"/>
                </a:cubicBezTo>
                <a:cubicBezTo>
                  <a:pt x="132" y="308"/>
                  <a:pt x="142" y="292"/>
                  <a:pt x="150" y="273"/>
                </a:cubicBezTo>
                <a:cubicBezTo>
                  <a:pt x="150" y="271"/>
                  <a:pt x="151" y="270"/>
                  <a:pt x="153" y="269"/>
                </a:cubicBezTo>
                <a:cubicBezTo>
                  <a:pt x="155" y="269"/>
                  <a:pt x="157" y="268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79"/>
                </a:cubicBezTo>
                <a:cubicBezTo>
                  <a:pt x="169" y="285"/>
                  <a:pt x="166" y="293"/>
                  <a:pt x="161" y="301"/>
                </a:cubicBezTo>
                <a:cubicBezTo>
                  <a:pt x="156" y="309"/>
                  <a:pt x="148" y="318"/>
                  <a:pt x="141" y="328"/>
                </a:cubicBezTo>
                <a:cubicBezTo>
                  <a:pt x="133" y="337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4" y="348"/>
                  <a:pt x="27" y="337"/>
                  <a:pt x="22" y="323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4" y="165"/>
                  <a:pt x="61" y="138"/>
                  <a:pt x="62" y="138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2534040" y="342432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8"/>
                  <a:pt x="9" y="10"/>
                </a:cubicBezTo>
                <a:cubicBezTo>
                  <a:pt x="15" y="4"/>
                  <a:pt x="23" y="0"/>
                  <a:pt x="35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5"/>
                  <a:pt x="76" y="42"/>
                  <a:pt x="76" y="65"/>
                </a:cubicBezTo>
                <a:cubicBezTo>
                  <a:pt x="76" y="79"/>
                  <a:pt x="74" y="92"/>
                  <a:pt x="71" y="104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5" y="145"/>
                  <a:pt x="50" y="153"/>
                  <a:pt x="44" y="160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1" y="141"/>
                </a:cubicBezTo>
                <a:cubicBezTo>
                  <a:pt x="37" y="135"/>
                  <a:pt x="41" y="125"/>
                  <a:pt x="46" y="113"/>
                </a:cubicBezTo>
                <a:cubicBezTo>
                  <a:pt x="51" y="101"/>
                  <a:pt x="54" y="87"/>
                  <a:pt x="55" y="72"/>
                </a:cubicBezTo>
                <a:lnTo>
                  <a:pt x="55" y="65"/>
                </a:lnTo>
                <a:cubicBezTo>
                  <a:pt x="54" y="66"/>
                  <a:pt x="53" y="66"/>
                  <a:pt x="52" y="67"/>
                </a:cubicBezTo>
                <a:cubicBezTo>
                  <a:pt x="51" y="67"/>
                  <a:pt x="49" y="67"/>
                  <a:pt x="48" y="68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9" y="70"/>
                  <a:pt x="36" y="70"/>
                </a:cubicBezTo>
                <a:cubicBezTo>
                  <a:pt x="25" y="70"/>
                  <a:pt x="17" y="67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2579400" y="3314160"/>
            <a:ext cx="57600" cy="137520"/>
          </a:xfrm>
          <a:custGeom>
            <a:avLst/>
            <a:gdLst/>
            <a:ahLst/>
            <a:rect l="0" t="0" r="r" b="b"/>
            <a:pathLst>
              <a:path w="160" h="382">
                <a:moveTo>
                  <a:pt x="93" y="34"/>
                </a:moveTo>
                <a:cubicBezTo>
                  <a:pt x="93" y="25"/>
                  <a:pt x="97" y="17"/>
                  <a:pt x="104" y="10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2"/>
                  <a:pt x="150" y="40"/>
                  <a:pt x="142" y="47"/>
                </a:cubicBezTo>
                <a:cubicBezTo>
                  <a:pt x="134" y="55"/>
                  <a:pt x="126" y="58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4" y="43"/>
                  <a:pt x="93" y="34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7"/>
                  <a:pt x="13" y="177"/>
                  <a:pt x="18" y="166"/>
                </a:cubicBezTo>
                <a:cubicBezTo>
                  <a:pt x="24" y="156"/>
                  <a:pt x="32" y="146"/>
                  <a:pt x="43" y="138"/>
                </a:cubicBezTo>
                <a:cubicBezTo>
                  <a:pt x="54" y="128"/>
                  <a:pt x="66" y="124"/>
                  <a:pt x="78" y="124"/>
                </a:cubicBezTo>
                <a:cubicBezTo>
                  <a:pt x="93" y="124"/>
                  <a:pt x="105" y="128"/>
                  <a:pt x="115" y="138"/>
                </a:cubicBezTo>
                <a:cubicBezTo>
                  <a:pt x="125" y="147"/>
                  <a:pt x="130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7" y="361"/>
                  <a:pt x="83" y="361"/>
                </a:cubicBezTo>
                <a:cubicBezTo>
                  <a:pt x="86" y="361"/>
                  <a:pt x="90" y="361"/>
                  <a:pt x="94" y="359"/>
                </a:cubicBezTo>
                <a:cubicBezTo>
                  <a:pt x="98" y="358"/>
                  <a:pt x="102" y="356"/>
                  <a:pt x="107" y="352"/>
                </a:cubicBezTo>
                <a:cubicBezTo>
                  <a:pt x="112" y="347"/>
                  <a:pt x="117" y="341"/>
                  <a:pt x="122" y="332"/>
                </a:cubicBezTo>
                <a:cubicBezTo>
                  <a:pt x="127" y="323"/>
                  <a:pt x="132" y="311"/>
                  <a:pt x="136" y="298"/>
                </a:cubicBezTo>
                <a:cubicBezTo>
                  <a:pt x="137" y="294"/>
                  <a:pt x="138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4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6" y="361"/>
                  <a:pt x="115" y="370"/>
                </a:cubicBezTo>
                <a:cubicBezTo>
                  <a:pt x="104" y="378"/>
                  <a:pt x="93" y="382"/>
                  <a:pt x="80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8"/>
                  <a:pt x="31" y="321"/>
                  <a:pt x="33" y="316"/>
                </a:cubicBezTo>
                <a:cubicBezTo>
                  <a:pt x="34" y="310"/>
                  <a:pt x="43" y="289"/>
                  <a:pt x="57" y="251"/>
                </a:cubicBezTo>
                <a:cubicBezTo>
                  <a:pt x="72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7"/>
                  <a:pt x="77" y="147"/>
                </a:cubicBezTo>
                <a:lnTo>
                  <a:pt x="76" y="147"/>
                </a:lnTo>
                <a:cubicBezTo>
                  <a:pt x="64" y="147"/>
                  <a:pt x="53" y="153"/>
                  <a:pt x="44" y="165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19" y="218"/>
                </a:cubicBezTo>
                <a:lnTo>
                  <a:pt x="18" y="218"/>
                </a:ln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247760" y="315540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分子の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2655360" y="3155400"/>
            <a:ext cx="73785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勾配が一貫して同じ方向を指している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更新を大きく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847800" y="691560"/>
            <a:ext cx="5096160" cy="39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81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モーメント補足</a:t>
            </a:r>
            <a:r>
              <a:rPr b="1" lang="en-US" sz="281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1" lang="zh-CN" sz="281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発表はしない</a:t>
            </a:r>
            <a:r>
              <a:rPr b="1" lang="en-US" sz="281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8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847800" y="1612440"/>
            <a:ext cx="4011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一次モーメント（平均）の展開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4607640" y="3031920"/>
            <a:ext cx="241920" cy="131400"/>
          </a:xfrm>
          <a:custGeom>
            <a:avLst/>
            <a:gdLst/>
            <a:ahLst/>
            <a:rect l="0" t="0" r="r" b="b"/>
            <a:pathLst>
              <a:path w="672" h="365">
                <a:moveTo>
                  <a:pt x="0" y="126"/>
                </a:moveTo>
                <a:cubicBezTo>
                  <a:pt x="1" y="123"/>
                  <a:pt x="1" y="118"/>
                  <a:pt x="2" y="113"/>
                </a:cubicBezTo>
                <a:cubicBezTo>
                  <a:pt x="4" y="107"/>
                  <a:pt x="7" y="96"/>
                  <a:pt x="12" y="81"/>
                </a:cubicBezTo>
                <a:cubicBezTo>
                  <a:pt x="17" y="67"/>
                  <a:pt x="23" y="54"/>
                  <a:pt x="28" y="44"/>
                </a:cubicBezTo>
                <a:cubicBezTo>
                  <a:pt x="33" y="34"/>
                  <a:pt x="42" y="24"/>
                  <a:pt x="54" y="14"/>
                </a:cubicBezTo>
                <a:cubicBezTo>
                  <a:pt x="66" y="4"/>
                  <a:pt x="77" y="0"/>
                  <a:pt x="89" y="0"/>
                </a:cubicBezTo>
                <a:cubicBezTo>
                  <a:pt x="101" y="1"/>
                  <a:pt x="112" y="3"/>
                  <a:pt x="124" y="6"/>
                </a:cubicBezTo>
                <a:cubicBezTo>
                  <a:pt x="135" y="9"/>
                  <a:pt x="143" y="14"/>
                  <a:pt x="148" y="20"/>
                </a:cubicBezTo>
                <a:cubicBezTo>
                  <a:pt x="153" y="27"/>
                  <a:pt x="157" y="33"/>
                  <a:pt x="161" y="38"/>
                </a:cubicBezTo>
                <a:cubicBezTo>
                  <a:pt x="164" y="43"/>
                  <a:pt x="166" y="49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69" y="61"/>
                </a:cubicBezTo>
                <a:lnTo>
                  <a:pt x="178" y="52"/>
                </a:lnTo>
                <a:cubicBezTo>
                  <a:pt x="210" y="18"/>
                  <a:pt x="248" y="0"/>
                  <a:pt x="292" y="0"/>
                </a:cubicBezTo>
                <a:cubicBezTo>
                  <a:pt x="302" y="0"/>
                  <a:pt x="310" y="1"/>
                  <a:pt x="317" y="2"/>
                </a:cubicBezTo>
                <a:cubicBezTo>
                  <a:pt x="325" y="3"/>
                  <a:pt x="332" y="5"/>
                  <a:pt x="338" y="8"/>
                </a:cubicBezTo>
                <a:cubicBezTo>
                  <a:pt x="345" y="10"/>
                  <a:pt x="350" y="13"/>
                  <a:pt x="353" y="16"/>
                </a:cubicBezTo>
                <a:cubicBezTo>
                  <a:pt x="357" y="18"/>
                  <a:pt x="361" y="22"/>
                  <a:pt x="366" y="25"/>
                </a:cubicBezTo>
                <a:cubicBezTo>
                  <a:pt x="370" y="29"/>
                  <a:pt x="372" y="33"/>
                  <a:pt x="374" y="36"/>
                </a:cubicBezTo>
                <a:cubicBezTo>
                  <a:pt x="375" y="39"/>
                  <a:pt x="377" y="42"/>
                  <a:pt x="380" y="46"/>
                </a:cubicBezTo>
                <a:cubicBezTo>
                  <a:pt x="383" y="50"/>
                  <a:pt x="384" y="53"/>
                  <a:pt x="383" y="56"/>
                </a:cubicBezTo>
                <a:cubicBezTo>
                  <a:pt x="382" y="58"/>
                  <a:pt x="383" y="61"/>
                  <a:pt x="386" y="63"/>
                </a:cubicBezTo>
                <a:cubicBezTo>
                  <a:pt x="388" y="65"/>
                  <a:pt x="389" y="67"/>
                  <a:pt x="388" y="68"/>
                </a:cubicBezTo>
                <a:lnTo>
                  <a:pt x="394" y="61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8"/>
                  <a:pt x="583" y="22"/>
                </a:cubicBezTo>
                <a:cubicBezTo>
                  <a:pt x="601" y="37"/>
                  <a:pt x="610" y="58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60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6" y="334"/>
                  <a:pt x="560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2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5" y="267"/>
                  <a:pt x="659" y="283"/>
                  <a:pt x="651" y="298"/>
                </a:cubicBezTo>
                <a:cubicBezTo>
                  <a:pt x="644" y="313"/>
                  <a:pt x="632" y="328"/>
                  <a:pt x="614" y="343"/>
                </a:cubicBezTo>
                <a:cubicBezTo>
                  <a:pt x="597" y="358"/>
                  <a:pt x="579" y="365"/>
                  <a:pt x="559" y="364"/>
                </a:cubicBezTo>
                <a:cubicBezTo>
                  <a:pt x="534" y="364"/>
                  <a:pt x="516" y="357"/>
                  <a:pt x="504" y="343"/>
                </a:cubicBezTo>
                <a:cubicBezTo>
                  <a:pt x="493" y="328"/>
                  <a:pt x="488" y="313"/>
                  <a:pt x="488" y="298"/>
                </a:cubicBezTo>
                <a:cubicBezTo>
                  <a:pt x="488" y="287"/>
                  <a:pt x="497" y="255"/>
                  <a:pt x="516" y="201"/>
                </a:cubicBezTo>
                <a:cubicBezTo>
                  <a:pt x="536" y="147"/>
                  <a:pt x="546" y="106"/>
                  <a:pt x="546" y="78"/>
                </a:cubicBezTo>
                <a:cubicBezTo>
                  <a:pt x="546" y="47"/>
                  <a:pt x="534" y="31"/>
                  <a:pt x="511" y="31"/>
                </a:cubicBezTo>
                <a:lnTo>
                  <a:pt x="507" y="31"/>
                </a:lnTo>
                <a:cubicBezTo>
                  <a:pt x="461" y="31"/>
                  <a:pt x="422" y="58"/>
                  <a:pt x="390" y="113"/>
                </a:cubicBezTo>
                <a:lnTo>
                  <a:pt x="385" y="123"/>
                </a:lnTo>
                <a:lnTo>
                  <a:pt x="358" y="230"/>
                </a:lnTo>
                <a:cubicBezTo>
                  <a:pt x="341" y="300"/>
                  <a:pt x="330" y="338"/>
                  <a:pt x="328" y="343"/>
                </a:cubicBezTo>
                <a:cubicBezTo>
                  <a:pt x="321" y="358"/>
                  <a:pt x="309" y="365"/>
                  <a:pt x="293" y="365"/>
                </a:cubicBezTo>
                <a:cubicBezTo>
                  <a:pt x="285" y="365"/>
                  <a:pt x="280" y="363"/>
                  <a:pt x="275" y="359"/>
                </a:cubicBezTo>
                <a:cubicBezTo>
                  <a:pt x="271" y="356"/>
                  <a:pt x="268" y="353"/>
                  <a:pt x="267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3" y="298"/>
                  <a:pt x="292" y="227"/>
                </a:cubicBezTo>
                <a:lnTo>
                  <a:pt x="321" y="110"/>
                </a:lnTo>
                <a:cubicBezTo>
                  <a:pt x="323" y="101"/>
                  <a:pt x="324" y="91"/>
                  <a:pt x="324" y="78"/>
                </a:cubicBezTo>
                <a:cubicBezTo>
                  <a:pt x="324" y="47"/>
                  <a:pt x="312" y="31"/>
                  <a:pt x="288" y="31"/>
                </a:cubicBezTo>
                <a:lnTo>
                  <a:pt x="283" y="31"/>
                </a:lnTo>
                <a:cubicBezTo>
                  <a:pt x="237" y="31"/>
                  <a:pt x="199" y="58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70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9" y="357"/>
                  <a:pt x="46" y="354"/>
                  <a:pt x="44" y="351"/>
                </a:cubicBezTo>
                <a:cubicBezTo>
                  <a:pt x="43" y="347"/>
                  <a:pt x="42" y="345"/>
                  <a:pt x="43" y="343"/>
                </a:cubicBezTo>
                <a:cubicBezTo>
                  <a:pt x="43" y="336"/>
                  <a:pt x="53" y="292"/>
                  <a:pt x="73" y="211"/>
                </a:cubicBezTo>
                <a:cubicBezTo>
                  <a:pt x="94" y="129"/>
                  <a:pt x="104" y="84"/>
                  <a:pt x="104" y="81"/>
                </a:cubicBezTo>
                <a:cubicBezTo>
                  <a:pt x="106" y="73"/>
                  <a:pt x="107" y="65"/>
                  <a:pt x="107" y="59"/>
                </a:cubicBezTo>
                <a:cubicBezTo>
                  <a:pt x="107" y="40"/>
                  <a:pt x="100" y="30"/>
                  <a:pt x="87" y="30"/>
                </a:cubicBezTo>
                <a:cubicBezTo>
                  <a:pt x="75" y="30"/>
                  <a:pt x="65" y="38"/>
                  <a:pt x="57" y="53"/>
                </a:cubicBezTo>
                <a:cubicBezTo>
                  <a:pt x="49" y="68"/>
                  <a:pt x="43" y="84"/>
                  <a:pt x="39" y="102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4868640" y="30751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4" y="310"/>
                  <a:pt x="144" y="293"/>
                  <a:pt x="151" y="274"/>
                </a:cubicBezTo>
                <a:cubicBezTo>
                  <a:pt x="152" y="272"/>
                  <a:pt x="153" y="270"/>
                  <a:pt x="154" y="270"/>
                </a:cubicBezTo>
                <a:cubicBezTo>
                  <a:pt x="155" y="270"/>
                  <a:pt x="158" y="269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5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8"/>
                </a:lnTo>
                <a:lnTo>
                  <a:pt x="42" y="219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5049720" y="3053880"/>
            <a:ext cx="192600" cy="67680"/>
          </a:xfrm>
          <a:custGeom>
            <a:avLst/>
            <a:gdLst/>
            <a:ahLst/>
            <a:rect l="0" t="0" r="r" b="b"/>
            <a:pathLst>
              <a:path w="535" h="188">
                <a:moveTo>
                  <a:pt x="0" y="16"/>
                </a:moveTo>
                <a:cubicBezTo>
                  <a:pt x="0" y="9"/>
                  <a:pt x="3" y="3"/>
                  <a:pt x="11" y="0"/>
                </a:cubicBezTo>
                <a:lnTo>
                  <a:pt x="523" y="0"/>
                </a:lnTo>
                <a:cubicBezTo>
                  <a:pt x="531" y="4"/>
                  <a:pt x="535" y="9"/>
                  <a:pt x="535" y="16"/>
                </a:cubicBezTo>
                <a:cubicBezTo>
                  <a:pt x="535" y="22"/>
                  <a:pt x="532" y="28"/>
                  <a:pt x="524" y="32"/>
                </a:cubicBezTo>
                <a:lnTo>
                  <a:pt x="269" y="33"/>
                </a:lnTo>
                <a:lnTo>
                  <a:pt x="12" y="33"/>
                </a:lnTo>
                <a:cubicBezTo>
                  <a:pt x="4" y="30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2" y="156"/>
                </a:cubicBezTo>
                <a:lnTo>
                  <a:pt x="524" y="156"/>
                </a:lnTo>
                <a:cubicBezTo>
                  <a:pt x="532" y="162"/>
                  <a:pt x="535" y="167"/>
                  <a:pt x="535" y="172"/>
                </a:cubicBezTo>
                <a:cubicBezTo>
                  <a:pt x="535" y="179"/>
                  <a:pt x="531" y="185"/>
                  <a:pt x="523" y="188"/>
                </a:cubicBezTo>
                <a:lnTo>
                  <a:pt x="11" y="188"/>
                </a:lnTo>
                <a:cubicBezTo>
                  <a:pt x="3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5345280" y="295596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5" y="290"/>
                  <a:pt x="128" y="201"/>
                  <a:pt x="131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0" y="0"/>
                  <a:pt x="389" y="10"/>
                  <a:pt x="410" y="31"/>
                </a:cubicBezTo>
                <a:cubicBezTo>
                  <a:pt x="432" y="51"/>
                  <a:pt x="442" y="77"/>
                  <a:pt x="442" y="110"/>
                </a:cubicBezTo>
                <a:cubicBezTo>
                  <a:pt x="442" y="166"/>
                  <a:pt x="414" y="212"/>
                  <a:pt x="358" y="249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5"/>
                  <a:pt x="387" y="475"/>
                  <a:pt x="341" y="515"/>
                </a:cubicBezTo>
                <a:cubicBezTo>
                  <a:pt x="295" y="555"/>
                  <a:pt x="244" y="575"/>
                  <a:pt x="188" y="575"/>
                </a:cubicBezTo>
                <a:cubicBezTo>
                  <a:pt x="172" y="575"/>
                  <a:pt x="157" y="573"/>
                  <a:pt x="144" y="569"/>
                </a:cubicBezTo>
                <a:cubicBezTo>
                  <a:pt x="131" y="565"/>
                  <a:pt x="121" y="559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1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3"/>
                </a:cubicBezTo>
                <a:cubicBezTo>
                  <a:pt x="335" y="221"/>
                  <a:pt x="338" y="219"/>
                  <a:pt x="342" y="215"/>
                </a:cubicBezTo>
                <a:cubicBezTo>
                  <a:pt x="345" y="211"/>
                  <a:pt x="349" y="207"/>
                  <a:pt x="351" y="204"/>
                </a:cubicBezTo>
                <a:cubicBezTo>
                  <a:pt x="354" y="200"/>
                  <a:pt x="357" y="195"/>
                  <a:pt x="360" y="189"/>
                </a:cubicBezTo>
                <a:cubicBezTo>
                  <a:pt x="363" y="183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8"/>
                  <a:pt x="384" y="118"/>
                </a:cubicBezTo>
                <a:cubicBezTo>
                  <a:pt x="386" y="113"/>
                  <a:pt x="386" y="104"/>
                  <a:pt x="386" y="91"/>
                </a:cubicBezTo>
                <a:cubicBezTo>
                  <a:pt x="386" y="82"/>
                  <a:pt x="386" y="74"/>
                  <a:pt x="385" y="72"/>
                </a:cubicBezTo>
                <a:cubicBezTo>
                  <a:pt x="377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100"/>
                </a:cubicBezTo>
                <a:cubicBezTo>
                  <a:pt x="198" y="120"/>
                  <a:pt x="188" y="138"/>
                  <a:pt x="180" y="155"/>
                </a:cubicBezTo>
                <a:cubicBezTo>
                  <a:pt x="172" y="171"/>
                  <a:pt x="165" y="187"/>
                  <a:pt x="161" y="202"/>
                </a:cubicBezTo>
                <a:cubicBezTo>
                  <a:pt x="158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2" y="441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2" y="546"/>
                  <a:pt x="236" y="540"/>
                  <a:pt x="261" y="526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9"/>
                  <a:pt x="337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4"/>
                </a:cubicBezTo>
                <a:cubicBezTo>
                  <a:pt x="198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5508360" y="3031920"/>
            <a:ext cx="241920" cy="131400"/>
          </a:xfrm>
          <a:custGeom>
            <a:avLst/>
            <a:gdLst/>
            <a:ah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7"/>
                  <a:pt x="6" y="96"/>
                  <a:pt x="12" y="81"/>
                </a:cubicBezTo>
                <a:cubicBezTo>
                  <a:pt x="17" y="67"/>
                  <a:pt x="22" y="54"/>
                  <a:pt x="28" y="44"/>
                </a:cubicBezTo>
                <a:cubicBezTo>
                  <a:pt x="33" y="34"/>
                  <a:pt x="42" y="24"/>
                  <a:pt x="53" y="14"/>
                </a:cubicBezTo>
                <a:cubicBezTo>
                  <a:pt x="65" y="4"/>
                  <a:pt x="77" y="0"/>
                  <a:pt x="89" y="0"/>
                </a:cubicBezTo>
                <a:cubicBezTo>
                  <a:pt x="100" y="1"/>
                  <a:pt x="112" y="3"/>
                  <a:pt x="123" y="6"/>
                </a:cubicBezTo>
                <a:cubicBezTo>
                  <a:pt x="134" y="9"/>
                  <a:pt x="142" y="14"/>
                  <a:pt x="147" y="20"/>
                </a:cubicBezTo>
                <a:cubicBezTo>
                  <a:pt x="152" y="27"/>
                  <a:pt x="156" y="33"/>
                  <a:pt x="160" y="38"/>
                </a:cubicBezTo>
                <a:cubicBezTo>
                  <a:pt x="164" y="43"/>
                  <a:pt x="166" y="49"/>
                  <a:pt x="167" y="53"/>
                </a:cubicBezTo>
                <a:lnTo>
                  <a:pt x="168" y="59"/>
                </a:lnTo>
                <a:cubicBezTo>
                  <a:pt x="168" y="60"/>
                  <a:pt x="168" y="61"/>
                  <a:pt x="169" y="61"/>
                </a:cubicBezTo>
                <a:lnTo>
                  <a:pt x="178" y="52"/>
                </a:lnTo>
                <a:cubicBezTo>
                  <a:pt x="210" y="18"/>
                  <a:pt x="248" y="0"/>
                  <a:pt x="291" y="0"/>
                </a:cubicBezTo>
                <a:cubicBezTo>
                  <a:pt x="300" y="0"/>
                  <a:pt x="308" y="1"/>
                  <a:pt x="316" y="2"/>
                </a:cubicBezTo>
                <a:cubicBezTo>
                  <a:pt x="323" y="3"/>
                  <a:pt x="330" y="5"/>
                  <a:pt x="337" y="8"/>
                </a:cubicBezTo>
                <a:cubicBezTo>
                  <a:pt x="343" y="10"/>
                  <a:pt x="348" y="13"/>
                  <a:pt x="352" y="16"/>
                </a:cubicBezTo>
                <a:cubicBezTo>
                  <a:pt x="356" y="18"/>
                  <a:pt x="360" y="22"/>
                  <a:pt x="364" y="25"/>
                </a:cubicBezTo>
                <a:cubicBezTo>
                  <a:pt x="368" y="29"/>
                  <a:pt x="371" y="33"/>
                  <a:pt x="372" y="36"/>
                </a:cubicBezTo>
                <a:cubicBezTo>
                  <a:pt x="373" y="39"/>
                  <a:pt x="375" y="42"/>
                  <a:pt x="378" y="46"/>
                </a:cubicBezTo>
                <a:cubicBezTo>
                  <a:pt x="382" y="50"/>
                  <a:pt x="383" y="53"/>
                  <a:pt x="382" y="56"/>
                </a:cubicBezTo>
                <a:cubicBezTo>
                  <a:pt x="381" y="58"/>
                  <a:pt x="381" y="61"/>
                  <a:pt x="384" y="63"/>
                </a:cubicBezTo>
                <a:cubicBezTo>
                  <a:pt x="386" y="65"/>
                  <a:pt x="387" y="67"/>
                  <a:pt x="386" y="68"/>
                </a:cubicBezTo>
                <a:lnTo>
                  <a:pt x="392" y="61"/>
                </a:lnTo>
                <a:cubicBezTo>
                  <a:pt x="426" y="20"/>
                  <a:pt x="466" y="0"/>
                  <a:pt x="513" y="0"/>
                </a:cubicBezTo>
                <a:cubicBezTo>
                  <a:pt x="542" y="0"/>
                  <a:pt x="565" y="8"/>
                  <a:pt x="583" y="22"/>
                </a:cubicBezTo>
                <a:cubicBezTo>
                  <a:pt x="600" y="37"/>
                  <a:pt x="609" y="58"/>
                  <a:pt x="610" y="86"/>
                </a:cubicBezTo>
                <a:cubicBezTo>
                  <a:pt x="610" y="114"/>
                  <a:pt x="600" y="156"/>
                  <a:pt x="579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49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1" y="236"/>
                  <a:pt x="643" y="235"/>
                </a:cubicBezTo>
                <a:cubicBezTo>
                  <a:pt x="644" y="234"/>
                  <a:pt x="649" y="233"/>
                  <a:pt x="656" y="233"/>
                </a:cubicBezTo>
                <a:cubicBezTo>
                  <a:pt x="666" y="233"/>
                  <a:pt x="672" y="236"/>
                  <a:pt x="672" y="240"/>
                </a:cubicBezTo>
                <a:cubicBezTo>
                  <a:pt x="672" y="240"/>
                  <a:pt x="671" y="244"/>
                  <a:pt x="668" y="252"/>
                </a:cubicBezTo>
                <a:cubicBezTo>
                  <a:pt x="664" y="267"/>
                  <a:pt x="658" y="283"/>
                  <a:pt x="651" y="298"/>
                </a:cubicBezTo>
                <a:cubicBezTo>
                  <a:pt x="643" y="313"/>
                  <a:pt x="631" y="328"/>
                  <a:pt x="614" y="343"/>
                </a:cubicBezTo>
                <a:cubicBezTo>
                  <a:pt x="597" y="358"/>
                  <a:pt x="578" y="365"/>
                  <a:pt x="559" y="364"/>
                </a:cubicBezTo>
                <a:cubicBezTo>
                  <a:pt x="533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6"/>
                  <a:pt x="546" y="78"/>
                </a:cubicBezTo>
                <a:cubicBezTo>
                  <a:pt x="546" y="47"/>
                  <a:pt x="534" y="31"/>
                  <a:pt x="510" y="31"/>
                </a:cubicBezTo>
                <a:lnTo>
                  <a:pt x="506" y="31"/>
                </a:lnTo>
                <a:cubicBezTo>
                  <a:pt x="459" y="31"/>
                  <a:pt x="420" y="58"/>
                  <a:pt x="389" y="113"/>
                </a:cubicBezTo>
                <a:lnTo>
                  <a:pt x="383" y="123"/>
                </a:lnTo>
                <a:lnTo>
                  <a:pt x="357" y="230"/>
                </a:lnTo>
                <a:cubicBezTo>
                  <a:pt x="339" y="300"/>
                  <a:pt x="329" y="338"/>
                  <a:pt x="326" y="343"/>
                </a:cubicBezTo>
                <a:cubicBezTo>
                  <a:pt x="319" y="358"/>
                  <a:pt x="308" y="365"/>
                  <a:pt x="292" y="365"/>
                </a:cubicBezTo>
                <a:cubicBezTo>
                  <a:pt x="285" y="365"/>
                  <a:pt x="279" y="363"/>
                  <a:pt x="275" y="359"/>
                </a:cubicBezTo>
                <a:cubicBezTo>
                  <a:pt x="271" y="356"/>
                  <a:pt x="268" y="353"/>
                  <a:pt x="266" y="350"/>
                </a:cubicBezTo>
                <a:cubicBezTo>
                  <a:pt x="264" y="347"/>
                  <a:pt x="264" y="344"/>
                  <a:pt x="264" y="342"/>
                </a:cubicBezTo>
                <a:cubicBezTo>
                  <a:pt x="264" y="336"/>
                  <a:pt x="273" y="298"/>
                  <a:pt x="291" y="227"/>
                </a:cubicBezTo>
                <a:lnTo>
                  <a:pt x="320" y="110"/>
                </a:lnTo>
                <a:cubicBezTo>
                  <a:pt x="321" y="101"/>
                  <a:pt x="322" y="91"/>
                  <a:pt x="322" y="78"/>
                </a:cubicBezTo>
                <a:cubicBezTo>
                  <a:pt x="322" y="47"/>
                  <a:pt x="310" y="31"/>
                  <a:pt x="287" y="31"/>
                </a:cubicBezTo>
                <a:lnTo>
                  <a:pt x="283" y="31"/>
                </a:lnTo>
                <a:cubicBezTo>
                  <a:pt x="237" y="31"/>
                  <a:pt x="198" y="58"/>
                  <a:pt x="167" y="113"/>
                </a:cubicBezTo>
                <a:lnTo>
                  <a:pt x="161" y="123"/>
                </a:lnTo>
                <a:lnTo>
                  <a:pt x="134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5" y="365"/>
                  <a:pt x="69" y="365"/>
                </a:cubicBezTo>
                <a:cubicBezTo>
                  <a:pt x="62" y="365"/>
                  <a:pt x="57" y="363"/>
                  <a:pt x="53" y="360"/>
                </a:cubicBezTo>
                <a:cubicBezTo>
                  <a:pt x="48" y="357"/>
                  <a:pt x="45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3" y="129"/>
                  <a:pt x="104" y="84"/>
                  <a:pt x="104" y="81"/>
                </a:cubicBezTo>
                <a:cubicBezTo>
                  <a:pt x="106" y="73"/>
                  <a:pt x="106" y="65"/>
                  <a:pt x="106" y="59"/>
                </a:cubicBezTo>
                <a:cubicBezTo>
                  <a:pt x="106" y="40"/>
                  <a:pt x="100" y="30"/>
                  <a:pt x="86" y="30"/>
                </a:cubicBezTo>
                <a:cubicBezTo>
                  <a:pt x="74" y="30"/>
                  <a:pt x="65" y="38"/>
                  <a:pt x="57" y="53"/>
                </a:cubicBezTo>
                <a:cubicBezTo>
                  <a:pt x="49" y="68"/>
                  <a:pt x="42" y="84"/>
                  <a:pt x="38" y="102"/>
                </a:cubicBezTo>
                <a:cubicBezTo>
                  <a:pt x="34" y="120"/>
                  <a:pt x="31" y="130"/>
                  <a:pt x="28" y="131"/>
                </a:cubicBezTo>
                <a:cubicBezTo>
                  <a:pt x="27" y="133"/>
                  <a:pt x="23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5769360" y="307512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5"/>
                  <a:pt x="0" y="133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8"/>
                  <a:pt x="92" y="23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3" y="280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3" y="310"/>
                  <a:pt x="143" y="293"/>
                  <a:pt x="151" y="274"/>
                </a:cubicBezTo>
                <a:cubicBezTo>
                  <a:pt x="151" y="272"/>
                  <a:pt x="152" y="270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8"/>
                </a:lnTo>
                <a:lnTo>
                  <a:pt x="41" y="219"/>
                </a:lnTo>
                <a:cubicBezTo>
                  <a:pt x="55" y="166"/>
                  <a:pt x="61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5856480" y="3147840"/>
            <a:ext cx="124920" cy="9000"/>
          </a:xfrm>
          <a:custGeom>
            <a:avLst/>
            <a:gdLst/>
            <a:ahLst/>
            <a:rect l="0" t="0" r="r" b="b"/>
            <a:pathLst>
              <a:path w="347" h="25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5"/>
                </a:cubicBezTo>
                <a:lnTo>
                  <a:pt x="8" y="25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6015240" y="306720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3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3"/>
                  <a:pt x="86" y="18"/>
                  <a:pt x="92" y="14"/>
                </a:cubicBezTo>
                <a:cubicBezTo>
                  <a:pt x="98" y="10"/>
                  <a:pt x="103" y="6"/>
                  <a:pt x="108" y="1"/>
                </a:cubicBezTo>
                <a:cubicBezTo>
                  <a:pt x="108" y="0"/>
                  <a:pt x="111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3"/>
                </a:lnTo>
                <a:cubicBezTo>
                  <a:pt x="127" y="346"/>
                  <a:pt x="129" y="347"/>
                  <a:pt x="131" y="348"/>
                </a:cubicBezTo>
                <a:cubicBezTo>
                  <a:pt x="133" y="349"/>
                  <a:pt x="138" y="350"/>
                  <a:pt x="145" y="350"/>
                </a:cubicBezTo>
                <a:cubicBezTo>
                  <a:pt x="152" y="351"/>
                  <a:pt x="165" y="352"/>
                  <a:pt x="181" y="352"/>
                </a:cubicBezTo>
                <a:lnTo>
                  <a:pt x="196" y="352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2"/>
                </a:lnTo>
                <a:lnTo>
                  <a:pt x="17" y="352"/>
                </a:lnTo>
                <a:cubicBezTo>
                  <a:pt x="26" y="352"/>
                  <a:pt x="33" y="352"/>
                  <a:pt x="39" y="352"/>
                </a:cubicBezTo>
                <a:cubicBezTo>
                  <a:pt x="45" y="352"/>
                  <a:pt x="50" y="351"/>
                  <a:pt x="53" y="351"/>
                </a:cubicBezTo>
                <a:cubicBezTo>
                  <a:pt x="56" y="351"/>
                  <a:pt x="59" y="350"/>
                  <a:pt x="62" y="349"/>
                </a:cubicBezTo>
                <a:cubicBezTo>
                  <a:pt x="65" y="349"/>
                  <a:pt x="66" y="348"/>
                  <a:pt x="67" y="348"/>
                </a:cubicBezTo>
                <a:cubicBezTo>
                  <a:pt x="67" y="348"/>
                  <a:pt x="68" y="347"/>
                  <a:pt x="70" y="345"/>
                </a:cubicBezTo>
                <a:cubicBezTo>
                  <a:pt x="72" y="343"/>
                  <a:pt x="73" y="343"/>
                  <a:pt x="73" y="343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6195240" y="299124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1"/>
                </a:lnTo>
                <a:cubicBezTo>
                  <a:pt x="258" y="4"/>
                  <a:pt x="264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79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6495480" y="294300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0" y="403"/>
                </a:moveTo>
                <a:cubicBezTo>
                  <a:pt x="0" y="366"/>
                  <a:pt x="2" y="331"/>
                  <a:pt x="9" y="297"/>
                </a:cubicBezTo>
                <a:cubicBezTo>
                  <a:pt x="14" y="264"/>
                  <a:pt x="20" y="235"/>
                  <a:pt x="27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7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9"/>
                  <a:pt x="107" y="136"/>
                </a:cubicBezTo>
                <a:cubicBezTo>
                  <a:pt x="93" y="163"/>
                  <a:pt x="82" y="200"/>
                  <a:pt x="73" y="248"/>
                </a:cubicBezTo>
                <a:cubicBezTo>
                  <a:pt x="64" y="294"/>
                  <a:pt x="59" y="346"/>
                  <a:pt x="59" y="403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8" y="755"/>
                  <a:pt x="170" y="769"/>
                  <a:pt x="179" y="780"/>
                </a:cubicBezTo>
                <a:cubicBezTo>
                  <a:pt x="188" y="791"/>
                  <a:pt x="192" y="796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8" y="682"/>
                  <a:pt x="35" y="614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6604560" y="2967480"/>
            <a:ext cx="99720" cy="192600"/>
          </a:xfrm>
          <a:custGeom>
            <a:avLst/>
            <a:gdLst/>
            <a:ahLst/>
            <a:rect l="0" t="0" r="r" b="b"/>
            <a:pathLst>
              <a:path w="277" h="535">
                <a:moveTo>
                  <a:pt x="105" y="71"/>
                </a:moveTo>
                <a:lnTo>
                  <a:pt x="95" y="75"/>
                </a:lnTo>
                <a:cubicBezTo>
                  <a:pt x="87" y="78"/>
                  <a:pt x="77" y="81"/>
                  <a:pt x="63" y="83"/>
                </a:cubicBezTo>
                <a:cubicBezTo>
                  <a:pt x="49" y="86"/>
                  <a:pt x="33" y="88"/>
                  <a:pt x="16" y="89"/>
                </a:cubicBezTo>
                <a:lnTo>
                  <a:pt x="0" y="89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5" y="47"/>
                  <a:pt x="86" y="40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7" y="8"/>
                  <a:pt x="154" y="2"/>
                </a:cubicBezTo>
                <a:cubicBezTo>
                  <a:pt x="155" y="0"/>
                  <a:pt x="158" y="0"/>
                  <a:pt x="163" y="0"/>
                </a:cubicBezTo>
                <a:cubicBezTo>
                  <a:pt x="168" y="0"/>
                  <a:pt x="173" y="1"/>
                  <a:pt x="177" y="4"/>
                </a:cubicBezTo>
                <a:lnTo>
                  <a:pt x="177" y="245"/>
                </a:lnTo>
                <a:lnTo>
                  <a:pt x="178" y="486"/>
                </a:lnTo>
                <a:cubicBezTo>
                  <a:pt x="181" y="490"/>
                  <a:pt x="185" y="492"/>
                  <a:pt x="187" y="494"/>
                </a:cubicBezTo>
                <a:cubicBezTo>
                  <a:pt x="190" y="495"/>
                  <a:pt x="196" y="496"/>
                  <a:pt x="207" y="497"/>
                </a:cubicBezTo>
                <a:cubicBezTo>
                  <a:pt x="217" y="498"/>
                  <a:pt x="233" y="498"/>
                  <a:pt x="256" y="498"/>
                </a:cubicBezTo>
                <a:lnTo>
                  <a:pt x="277" y="498"/>
                </a:lnTo>
                <a:lnTo>
                  <a:pt x="277" y="535"/>
                </a:lnTo>
                <a:lnTo>
                  <a:pt x="268" y="535"/>
                </a:lnTo>
                <a:cubicBezTo>
                  <a:pt x="257" y="534"/>
                  <a:pt x="215" y="533"/>
                  <a:pt x="141" y="533"/>
                </a:cubicBezTo>
                <a:cubicBezTo>
                  <a:pt x="68" y="533"/>
                  <a:pt x="26" y="534"/>
                  <a:pt x="15" y="535"/>
                </a:cubicBezTo>
                <a:lnTo>
                  <a:pt x="4" y="535"/>
                </a:lnTo>
                <a:lnTo>
                  <a:pt x="4" y="498"/>
                </a:lnTo>
                <a:lnTo>
                  <a:pt x="26" y="498"/>
                </a:lnTo>
                <a:cubicBezTo>
                  <a:pt x="38" y="498"/>
                  <a:pt x="48" y="498"/>
                  <a:pt x="56" y="498"/>
                </a:cubicBezTo>
                <a:cubicBezTo>
                  <a:pt x="65" y="498"/>
                  <a:pt x="72" y="498"/>
                  <a:pt x="77" y="498"/>
                </a:cubicBezTo>
                <a:cubicBezTo>
                  <a:pt x="81" y="497"/>
                  <a:pt x="86" y="496"/>
                  <a:pt x="89" y="495"/>
                </a:cubicBezTo>
                <a:cubicBezTo>
                  <a:pt x="93" y="494"/>
                  <a:pt x="95" y="494"/>
                  <a:pt x="96" y="494"/>
                </a:cubicBezTo>
                <a:cubicBezTo>
                  <a:pt x="96" y="494"/>
                  <a:pt x="98" y="492"/>
                  <a:pt x="101" y="489"/>
                </a:cubicBezTo>
                <a:cubicBezTo>
                  <a:pt x="103" y="487"/>
                  <a:pt x="105" y="486"/>
                  <a:pt x="105" y="486"/>
                </a:cubicBezTo>
                <a:lnTo>
                  <a:pt x="105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6813720" y="3081600"/>
            <a:ext cx="176400" cy="12240"/>
          </a:xfrm>
          <a:custGeom>
            <a:avLst/>
            <a:gdLst/>
            <a:ahLst/>
            <a:rect l="0" t="0" r="r" b="b"/>
            <a:pathLst>
              <a:path w="490" h="34">
                <a:moveTo>
                  <a:pt x="11" y="0"/>
                </a:moveTo>
                <a:lnTo>
                  <a:pt x="478" y="0"/>
                </a:lnTo>
                <a:cubicBezTo>
                  <a:pt x="486" y="5"/>
                  <a:pt x="490" y="10"/>
                  <a:pt x="490" y="17"/>
                </a:cubicBezTo>
                <a:cubicBezTo>
                  <a:pt x="490" y="23"/>
                  <a:pt x="486" y="28"/>
                  <a:pt x="478" y="34"/>
                </a:cubicBezTo>
                <a:lnTo>
                  <a:pt x="11" y="34"/>
                </a:lnTo>
                <a:cubicBezTo>
                  <a:pt x="3" y="29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7085160" y="295596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5" y="290"/>
                  <a:pt x="128" y="201"/>
                  <a:pt x="131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2" y="51"/>
                  <a:pt x="442" y="77"/>
                  <a:pt x="442" y="110"/>
                </a:cubicBezTo>
                <a:cubicBezTo>
                  <a:pt x="442" y="166"/>
                  <a:pt x="415" y="212"/>
                  <a:pt x="358" y="249"/>
                </a:cubicBezTo>
                <a:lnTo>
                  <a:pt x="368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5"/>
                  <a:pt x="387" y="475"/>
                  <a:pt x="341" y="515"/>
                </a:cubicBezTo>
                <a:cubicBezTo>
                  <a:pt x="295" y="555"/>
                  <a:pt x="244" y="575"/>
                  <a:pt x="188" y="575"/>
                </a:cubicBezTo>
                <a:cubicBezTo>
                  <a:pt x="172" y="575"/>
                  <a:pt x="157" y="573"/>
                  <a:pt x="144" y="569"/>
                </a:cubicBezTo>
                <a:cubicBezTo>
                  <a:pt x="131" y="565"/>
                  <a:pt x="121" y="559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1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3"/>
                </a:cubicBezTo>
                <a:cubicBezTo>
                  <a:pt x="335" y="221"/>
                  <a:pt x="338" y="219"/>
                  <a:pt x="342" y="215"/>
                </a:cubicBezTo>
                <a:cubicBezTo>
                  <a:pt x="346" y="211"/>
                  <a:pt x="349" y="207"/>
                  <a:pt x="351" y="204"/>
                </a:cubicBezTo>
                <a:cubicBezTo>
                  <a:pt x="354" y="200"/>
                  <a:pt x="357" y="195"/>
                  <a:pt x="360" y="189"/>
                </a:cubicBezTo>
                <a:cubicBezTo>
                  <a:pt x="363" y="183"/>
                  <a:pt x="367" y="177"/>
                  <a:pt x="370" y="170"/>
                </a:cubicBezTo>
                <a:cubicBezTo>
                  <a:pt x="373" y="163"/>
                  <a:pt x="376" y="155"/>
                  <a:pt x="377" y="147"/>
                </a:cubicBezTo>
                <a:cubicBezTo>
                  <a:pt x="379" y="138"/>
                  <a:pt x="381" y="128"/>
                  <a:pt x="384" y="118"/>
                </a:cubicBezTo>
                <a:cubicBezTo>
                  <a:pt x="386" y="113"/>
                  <a:pt x="386" y="104"/>
                  <a:pt x="386" y="91"/>
                </a:cubicBezTo>
                <a:cubicBezTo>
                  <a:pt x="386" y="82"/>
                  <a:pt x="386" y="74"/>
                  <a:pt x="384" y="72"/>
                </a:cubicBezTo>
                <a:cubicBezTo>
                  <a:pt x="376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100"/>
                </a:cubicBezTo>
                <a:cubicBezTo>
                  <a:pt x="198" y="120"/>
                  <a:pt x="188" y="138"/>
                  <a:pt x="180" y="155"/>
                </a:cubicBezTo>
                <a:cubicBezTo>
                  <a:pt x="172" y="171"/>
                  <a:pt x="165" y="187"/>
                  <a:pt x="161" y="202"/>
                </a:cubicBezTo>
                <a:cubicBezTo>
                  <a:pt x="158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8" y="496"/>
                  <a:pt x="120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3" y="546"/>
                  <a:pt x="236" y="540"/>
                  <a:pt x="261" y="526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4"/>
                </a:cubicBezTo>
                <a:cubicBezTo>
                  <a:pt x="198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257960" y="294300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9"/>
                  <a:pt x="193" y="329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8" y="541"/>
                  <a:pt x="172" y="570"/>
                  <a:pt x="165" y="594"/>
                </a:cubicBezTo>
                <a:cubicBezTo>
                  <a:pt x="158" y="617"/>
                  <a:pt x="148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3" y="571"/>
                  <a:pt x="133" y="403"/>
                </a:cubicBezTo>
                <a:cubicBezTo>
                  <a:pt x="133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7357320" y="303192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3" y="336"/>
                  <a:pt x="207" y="344"/>
                </a:cubicBezTo>
                <a:cubicBezTo>
                  <a:pt x="192" y="352"/>
                  <a:pt x="176" y="356"/>
                  <a:pt x="158" y="356"/>
                </a:cubicBezTo>
                <a:cubicBezTo>
                  <a:pt x="125" y="356"/>
                  <a:pt x="97" y="344"/>
                  <a:pt x="76" y="320"/>
                </a:cubicBezTo>
                <a:cubicBezTo>
                  <a:pt x="56" y="296"/>
                  <a:pt x="46" y="265"/>
                  <a:pt x="45" y="228"/>
                </a:cubicBezTo>
                <a:cubicBezTo>
                  <a:pt x="45" y="172"/>
                  <a:pt x="66" y="119"/>
                  <a:pt x="107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3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4"/>
                </a:cubicBezTo>
                <a:cubicBezTo>
                  <a:pt x="375" y="29"/>
                  <a:pt x="378" y="34"/>
                  <a:pt x="378" y="39"/>
                </a:cubicBezTo>
                <a:cubicBezTo>
                  <a:pt x="378" y="47"/>
                  <a:pt x="363" y="112"/>
                  <a:pt x="333" y="234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5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4" y="490"/>
                </a:cubicBezTo>
                <a:cubicBezTo>
                  <a:pt x="135" y="490"/>
                  <a:pt x="151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2"/>
                  <a:pt x="215" y="430"/>
                  <a:pt x="219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6" y="33"/>
                </a:cubicBezTo>
                <a:cubicBezTo>
                  <a:pt x="250" y="31"/>
                  <a:pt x="245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4"/>
                  <a:pt x="141" y="125"/>
                  <a:pt x="130" y="169"/>
                </a:cubicBezTo>
                <a:cubicBezTo>
                  <a:pt x="120" y="212"/>
                  <a:pt x="114" y="243"/>
                  <a:pt x="114" y="262"/>
                </a:cubicBezTo>
                <a:cubicBezTo>
                  <a:pt x="114" y="305"/>
                  <a:pt x="131" y="326"/>
                  <a:pt x="164" y="326"/>
                </a:cubicBezTo>
                <a:cubicBezTo>
                  <a:pt x="194" y="326"/>
                  <a:pt x="223" y="307"/>
                  <a:pt x="252" y="270"/>
                </a:cubicBezTo>
                <a:lnTo>
                  <a:pt x="259" y="262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7505640" y="30751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8" y="112"/>
                  <a:pt x="11" y="112"/>
                </a:cubicBezTo>
                <a:cubicBezTo>
                  <a:pt x="14" y="112"/>
                  <a:pt x="23" y="111"/>
                  <a:pt x="40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9"/>
                  <a:pt x="95" y="15"/>
                  <a:pt x="97" y="13"/>
                </a:cubicBezTo>
                <a:cubicBezTo>
                  <a:pt x="99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4" y="280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3"/>
                  <a:pt x="151" y="274"/>
                </a:cubicBezTo>
                <a:cubicBezTo>
                  <a:pt x="152" y="272"/>
                  <a:pt x="153" y="270"/>
                  <a:pt x="154" y="270"/>
                </a:cubicBezTo>
                <a:cubicBezTo>
                  <a:pt x="155" y="270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9"/>
                  <a:pt x="29" y="339"/>
                  <a:pt x="24" y="325"/>
                </a:cubicBezTo>
                <a:cubicBezTo>
                  <a:pt x="23" y="322"/>
                  <a:pt x="23" y="317"/>
                  <a:pt x="23" y="310"/>
                </a:cubicBezTo>
                <a:lnTo>
                  <a:pt x="23" y="298"/>
                </a:lnTo>
                <a:lnTo>
                  <a:pt x="43" y="219"/>
                </a:lnTo>
                <a:cubicBezTo>
                  <a:pt x="56" y="166"/>
                  <a:pt x="63" y="139"/>
                  <a:pt x="63" y="138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847800" y="243144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指数移動平均の再帰式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2572920" y="4061520"/>
            <a:ext cx="242280" cy="131400"/>
          </a:xfrm>
          <a:custGeom>
            <a:avLst/>
            <a:gdLst/>
            <a:ahLst/>
            <a:rect l="0" t="0" r="r" b="b"/>
            <a:pathLst>
              <a:path w="673" h="365">
                <a:moveTo>
                  <a:pt x="0" y="124"/>
                </a:moveTo>
                <a:cubicBezTo>
                  <a:pt x="1" y="121"/>
                  <a:pt x="2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8" y="7"/>
                </a:cubicBezTo>
                <a:cubicBezTo>
                  <a:pt x="344" y="10"/>
                  <a:pt x="349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69" y="28"/>
                  <a:pt x="372" y="32"/>
                  <a:pt x="373" y="35"/>
                </a:cubicBezTo>
                <a:cubicBezTo>
                  <a:pt x="374" y="38"/>
                  <a:pt x="376" y="42"/>
                  <a:pt x="379" y="45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1" y="58"/>
                  <a:pt x="382" y="60"/>
                  <a:pt x="385" y="62"/>
                </a:cubicBezTo>
                <a:cubicBezTo>
                  <a:pt x="387" y="64"/>
                  <a:pt x="388" y="66"/>
                  <a:pt x="387" y="67"/>
                </a:cubicBezTo>
                <a:lnTo>
                  <a:pt x="393" y="60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4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5"/>
                  <a:pt x="580" y="213"/>
                </a:cubicBezTo>
                <a:cubicBezTo>
                  <a:pt x="559" y="270"/>
                  <a:pt x="549" y="304"/>
                  <a:pt x="549" y="316"/>
                </a:cubicBezTo>
                <a:cubicBezTo>
                  <a:pt x="549" y="323"/>
                  <a:pt x="551" y="328"/>
                  <a:pt x="553" y="331"/>
                </a:cubicBezTo>
                <a:cubicBezTo>
                  <a:pt x="555" y="333"/>
                  <a:pt x="559" y="335"/>
                  <a:pt x="565" y="335"/>
                </a:cubicBezTo>
                <a:cubicBezTo>
                  <a:pt x="581" y="335"/>
                  <a:pt x="595" y="327"/>
                  <a:pt x="608" y="311"/>
                </a:cubicBezTo>
                <a:cubicBezTo>
                  <a:pt x="620" y="295"/>
                  <a:pt x="631" y="273"/>
                  <a:pt x="639" y="245"/>
                </a:cubicBezTo>
                <a:cubicBezTo>
                  <a:pt x="641" y="239"/>
                  <a:pt x="642" y="235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8" y="364"/>
                </a:cubicBezTo>
                <a:cubicBezTo>
                  <a:pt x="533" y="364"/>
                  <a:pt x="515" y="356"/>
                  <a:pt x="504" y="342"/>
                </a:cubicBezTo>
                <a:cubicBezTo>
                  <a:pt x="493" y="328"/>
                  <a:pt x="487" y="313"/>
                  <a:pt x="487" y="297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6"/>
                  <a:pt x="545" y="105"/>
                  <a:pt x="546" y="78"/>
                </a:cubicBezTo>
                <a:cubicBezTo>
                  <a:pt x="546" y="46"/>
                  <a:pt x="534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7"/>
                  <a:pt x="390" y="111"/>
                </a:cubicBezTo>
                <a:lnTo>
                  <a:pt x="384" y="121"/>
                </a:lnTo>
                <a:lnTo>
                  <a:pt x="358" y="230"/>
                </a:lnTo>
                <a:cubicBezTo>
                  <a:pt x="340" y="300"/>
                  <a:pt x="330" y="337"/>
                  <a:pt x="327" y="343"/>
                </a:cubicBezTo>
                <a:cubicBezTo>
                  <a:pt x="320" y="357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1" y="355"/>
                  <a:pt x="268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4" y="297"/>
                  <a:pt x="292" y="226"/>
                </a:cubicBezTo>
                <a:lnTo>
                  <a:pt x="321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30"/>
                </a:lnTo>
                <a:cubicBezTo>
                  <a:pt x="118" y="300"/>
                  <a:pt x="107" y="337"/>
                  <a:pt x="105" y="343"/>
                </a:cubicBezTo>
                <a:cubicBezTo>
                  <a:pt x="98" y="357"/>
                  <a:pt x="86" y="365"/>
                  <a:pt x="70" y="365"/>
                </a:cubicBezTo>
                <a:cubicBezTo>
                  <a:pt x="63" y="365"/>
                  <a:pt x="58" y="363"/>
                  <a:pt x="53" y="360"/>
                </a:cubicBezTo>
                <a:cubicBezTo>
                  <a:pt x="49" y="356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5" y="119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2834280" y="410472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2" y="43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79"/>
                  <a:pt x="66" y="312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1"/>
                </a:cubicBezTo>
                <a:cubicBezTo>
                  <a:pt x="132" y="308"/>
                  <a:pt x="143" y="292"/>
                  <a:pt x="151" y="273"/>
                </a:cubicBezTo>
                <a:cubicBezTo>
                  <a:pt x="151" y="271"/>
                  <a:pt x="152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8"/>
                  <a:pt x="142" y="328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3" y="323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3015000" y="408312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58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333144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3440520" y="399672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1"/>
                  <a:pt x="157" y="0"/>
                  <a:pt x="163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5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3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6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3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3649680" y="41112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3921480" y="398520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2"/>
                  <a:pt x="130" y="194"/>
                </a:cubicBezTo>
                <a:cubicBezTo>
                  <a:pt x="142" y="158"/>
                  <a:pt x="158" y="126"/>
                  <a:pt x="176" y="98"/>
                </a:cubicBezTo>
                <a:cubicBezTo>
                  <a:pt x="195" y="70"/>
                  <a:pt x="213" y="51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6"/>
                  <a:pt x="414" y="213"/>
                  <a:pt x="359" y="250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6"/>
                  <a:pt x="387" y="476"/>
                  <a:pt x="341" y="515"/>
                </a:cubicBezTo>
                <a:cubicBezTo>
                  <a:pt x="295" y="555"/>
                  <a:pt x="244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7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5" y="222"/>
                </a:moveTo>
                <a:cubicBezTo>
                  <a:pt x="285" y="222"/>
                  <a:pt x="305" y="225"/>
                  <a:pt x="324" y="231"/>
                </a:cubicBezTo>
                <a:lnTo>
                  <a:pt x="328" y="229"/>
                </a:lnTo>
                <a:cubicBezTo>
                  <a:pt x="330" y="227"/>
                  <a:pt x="332" y="225"/>
                  <a:pt x="334" y="223"/>
                </a:cubicBezTo>
                <a:cubicBezTo>
                  <a:pt x="335" y="222"/>
                  <a:pt x="338" y="219"/>
                  <a:pt x="342" y="215"/>
                </a:cubicBezTo>
                <a:cubicBezTo>
                  <a:pt x="345" y="211"/>
                  <a:pt x="349" y="208"/>
                  <a:pt x="351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4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9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7" y="138"/>
                  <a:pt x="179" y="155"/>
                </a:cubicBezTo>
                <a:cubicBezTo>
                  <a:pt x="171" y="171"/>
                  <a:pt x="165" y="187"/>
                  <a:pt x="161" y="202"/>
                </a:cubicBezTo>
                <a:cubicBezTo>
                  <a:pt x="158" y="211"/>
                  <a:pt x="148" y="250"/>
                  <a:pt x="130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50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2" y="547"/>
                  <a:pt x="236" y="540"/>
                  <a:pt x="261" y="527"/>
                </a:cubicBezTo>
                <a:cubicBezTo>
                  <a:pt x="287" y="513"/>
                  <a:pt x="307" y="490"/>
                  <a:pt x="322" y="458"/>
                </a:cubicBezTo>
                <a:cubicBezTo>
                  <a:pt x="331" y="439"/>
                  <a:pt x="337" y="419"/>
                  <a:pt x="342" y="396"/>
                </a:cubicBezTo>
                <a:cubicBezTo>
                  <a:pt x="346" y="373"/>
                  <a:pt x="348" y="355"/>
                  <a:pt x="348" y="344"/>
                </a:cubicBezTo>
                <a:cubicBezTo>
                  <a:pt x="348" y="313"/>
                  <a:pt x="339" y="288"/>
                  <a:pt x="320" y="269"/>
                </a:cubicBezTo>
                <a:cubicBezTo>
                  <a:pt x="298" y="276"/>
                  <a:pt x="277" y="280"/>
                  <a:pt x="260" y="280"/>
                </a:cubicBezTo>
                <a:lnTo>
                  <a:pt x="252" y="280"/>
                </a:lnTo>
                <a:cubicBezTo>
                  <a:pt x="209" y="280"/>
                  <a:pt x="188" y="272"/>
                  <a:pt x="188" y="255"/>
                </a:cubicBezTo>
                <a:cubicBezTo>
                  <a:pt x="188" y="252"/>
                  <a:pt x="189" y="248"/>
                  <a:pt x="191" y="244"/>
                </a:cubicBezTo>
                <a:cubicBezTo>
                  <a:pt x="198" y="229"/>
                  <a:pt x="223" y="222"/>
                  <a:pt x="265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409428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78" y="541"/>
                  <a:pt x="172" y="569"/>
                  <a:pt x="165" y="593"/>
                </a:cubicBezTo>
                <a:cubicBezTo>
                  <a:pt x="158" y="618"/>
                  <a:pt x="148" y="641"/>
                  <a:pt x="136" y="665"/>
                </a:cubicBezTo>
                <a:cubicBezTo>
                  <a:pt x="123" y="688"/>
                  <a:pt x="113" y="706"/>
                  <a:pt x="105" y="719"/>
                </a:cubicBezTo>
                <a:cubicBezTo>
                  <a:pt x="98" y="731"/>
                  <a:pt x="87" y="745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3" y="570"/>
                  <a:pt x="133" y="402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4193640" y="406152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2" y="335"/>
                  <a:pt x="207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6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4"/>
                  <a:pt x="286" y="417"/>
                  <a:pt x="285" y="420"/>
                </a:cubicBezTo>
                <a:cubicBezTo>
                  <a:pt x="275" y="449"/>
                  <a:pt x="254" y="473"/>
                  <a:pt x="222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5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1" y="489"/>
                  <a:pt x="87" y="490"/>
                  <a:pt x="113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8"/>
                  <a:pt x="232" y="365"/>
                </a:cubicBezTo>
                <a:cubicBezTo>
                  <a:pt x="239" y="339"/>
                  <a:pt x="243" y="324"/>
                  <a:pt x="243" y="320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7" y="77"/>
                  <a:pt x="295" y="73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4" y="29"/>
                  <a:pt x="192" y="44"/>
                  <a:pt x="170" y="72"/>
                </a:cubicBezTo>
                <a:cubicBezTo>
                  <a:pt x="154" y="93"/>
                  <a:pt x="140" y="125"/>
                  <a:pt x="129" y="168"/>
                </a:cubicBezTo>
                <a:cubicBezTo>
                  <a:pt x="119" y="210"/>
                  <a:pt x="113" y="241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3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4341960" y="41047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9"/>
                  <a:pt x="126" y="74"/>
                  <a:pt x="121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79"/>
                  <a:pt x="66" y="312"/>
                  <a:pt x="66" y="317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1"/>
                </a:cubicBezTo>
                <a:cubicBezTo>
                  <a:pt x="133" y="308"/>
                  <a:pt x="143" y="292"/>
                  <a:pt x="150" y="273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4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49" y="318"/>
                  <a:pt x="141" y="328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60"/>
                  <a:pt x="45" y="354"/>
                </a:cubicBezTo>
                <a:cubicBezTo>
                  <a:pt x="35" y="348"/>
                  <a:pt x="28" y="338"/>
                  <a:pt x="23" y="323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4506840" y="402048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2" y="252"/>
                </a:moveTo>
                <a:lnTo>
                  <a:pt x="253" y="252"/>
                </a:lnTo>
                <a:lnTo>
                  <a:pt x="253" y="131"/>
                </a:lnTo>
                <a:lnTo>
                  <a:pt x="254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3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1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4"/>
                </a:lnTo>
                <a:lnTo>
                  <a:pt x="12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2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4786560" y="398520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9" y="126"/>
                  <a:pt x="178" y="98"/>
                </a:cubicBezTo>
                <a:cubicBezTo>
                  <a:pt x="197" y="70"/>
                  <a:pt x="214" y="51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70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6"/>
                  <a:pt x="388" y="476"/>
                  <a:pt x="342" y="515"/>
                </a:cubicBezTo>
                <a:cubicBezTo>
                  <a:pt x="297" y="555"/>
                  <a:pt x="246" y="575"/>
                  <a:pt x="189" y="576"/>
                </a:cubicBezTo>
                <a:cubicBezTo>
                  <a:pt x="173" y="576"/>
                  <a:pt x="159" y="574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2"/>
                </a:moveTo>
                <a:cubicBezTo>
                  <a:pt x="287" y="222"/>
                  <a:pt x="307" y="225"/>
                  <a:pt x="326" y="231"/>
                </a:cubicBezTo>
                <a:lnTo>
                  <a:pt x="330" y="229"/>
                </a:lnTo>
                <a:cubicBezTo>
                  <a:pt x="332" y="227"/>
                  <a:pt x="334" y="225"/>
                  <a:pt x="335" y="223"/>
                </a:cubicBezTo>
                <a:cubicBezTo>
                  <a:pt x="337" y="222"/>
                  <a:pt x="340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6" y="200"/>
                  <a:pt x="359" y="195"/>
                  <a:pt x="362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5" y="163"/>
                  <a:pt x="377" y="155"/>
                  <a:pt x="379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6" y="75"/>
                  <a:pt x="386" y="72"/>
                </a:cubicBezTo>
                <a:cubicBezTo>
                  <a:pt x="378" y="45"/>
                  <a:pt x="357" y="31"/>
                  <a:pt x="325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2" y="63"/>
                  <a:pt x="225" y="79"/>
                  <a:pt x="212" y="99"/>
                </a:cubicBezTo>
                <a:cubicBezTo>
                  <a:pt x="199" y="119"/>
                  <a:pt x="189" y="138"/>
                  <a:pt x="181" y="155"/>
                </a:cubicBezTo>
                <a:cubicBezTo>
                  <a:pt x="173" y="171"/>
                  <a:pt x="167" y="187"/>
                  <a:pt x="163" y="202"/>
                </a:cubicBezTo>
                <a:cubicBezTo>
                  <a:pt x="160" y="211"/>
                  <a:pt x="149" y="250"/>
                  <a:pt x="131" y="320"/>
                </a:cubicBezTo>
                <a:cubicBezTo>
                  <a:pt x="113" y="390"/>
                  <a:pt x="104" y="428"/>
                  <a:pt x="104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6"/>
                  <a:pt x="161" y="547"/>
                  <a:pt x="191" y="547"/>
                </a:cubicBezTo>
                <a:cubicBezTo>
                  <a:pt x="214" y="547"/>
                  <a:pt x="238" y="540"/>
                  <a:pt x="263" y="527"/>
                </a:cubicBezTo>
                <a:cubicBezTo>
                  <a:pt x="288" y="513"/>
                  <a:pt x="308" y="490"/>
                  <a:pt x="324" y="458"/>
                </a:cubicBezTo>
                <a:cubicBezTo>
                  <a:pt x="333" y="439"/>
                  <a:pt x="339" y="419"/>
                  <a:pt x="343" y="396"/>
                </a:cubicBezTo>
                <a:cubicBezTo>
                  <a:pt x="348" y="373"/>
                  <a:pt x="350" y="355"/>
                  <a:pt x="350" y="344"/>
                </a:cubicBezTo>
                <a:cubicBezTo>
                  <a:pt x="350" y="313"/>
                  <a:pt x="340" y="288"/>
                  <a:pt x="322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2"/>
                  <a:pt x="191" y="248"/>
                  <a:pt x="192" y="244"/>
                </a:cubicBezTo>
                <a:cubicBezTo>
                  <a:pt x="200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497088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4" y="615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5079960" y="399672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6" y="70"/>
                </a:moveTo>
                <a:lnTo>
                  <a:pt x="94" y="74"/>
                </a:lnTo>
                <a:cubicBezTo>
                  <a:pt x="87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7" y="8"/>
                  <a:pt x="154" y="2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1"/>
                  <a:pt x="177" y="5"/>
                </a:cubicBezTo>
                <a:lnTo>
                  <a:pt x="177" y="245"/>
                </a:lnTo>
                <a:lnTo>
                  <a:pt x="178" y="487"/>
                </a:lnTo>
                <a:cubicBezTo>
                  <a:pt x="182" y="490"/>
                  <a:pt x="185" y="493"/>
                  <a:pt x="188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5" y="533"/>
                  <a:pt x="141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6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4" y="487"/>
                  <a:pt x="105" y="486"/>
                  <a:pt x="106" y="487"/>
                </a:cubicBezTo>
                <a:lnTo>
                  <a:pt x="106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5289120" y="41112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5560920" y="398520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2"/>
                  <a:pt x="130" y="194"/>
                </a:cubicBezTo>
                <a:cubicBezTo>
                  <a:pt x="142" y="158"/>
                  <a:pt x="157" y="126"/>
                  <a:pt x="176" y="98"/>
                </a:cubicBezTo>
                <a:cubicBezTo>
                  <a:pt x="195" y="70"/>
                  <a:pt x="214" y="51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6"/>
                  <a:pt x="414" y="213"/>
                  <a:pt x="359" y="250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6"/>
                  <a:pt x="387" y="476"/>
                  <a:pt x="342" y="515"/>
                </a:cubicBezTo>
                <a:cubicBezTo>
                  <a:pt x="296" y="555"/>
                  <a:pt x="245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7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6" y="222"/>
                </a:moveTo>
                <a:cubicBezTo>
                  <a:pt x="286" y="222"/>
                  <a:pt x="306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6" y="222"/>
                  <a:pt x="339" y="219"/>
                  <a:pt x="343" y="215"/>
                </a:cubicBezTo>
                <a:cubicBezTo>
                  <a:pt x="346" y="211"/>
                  <a:pt x="350" y="208"/>
                  <a:pt x="352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4"/>
                  <a:pt x="368" y="177"/>
                  <a:pt x="371" y="170"/>
                </a:cubicBezTo>
                <a:cubicBezTo>
                  <a:pt x="374" y="163"/>
                  <a:pt x="376" y="155"/>
                  <a:pt x="378" y="147"/>
                </a:cubicBezTo>
                <a:cubicBezTo>
                  <a:pt x="380" y="138"/>
                  <a:pt x="382" y="129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8" y="119"/>
                  <a:pt x="187" y="138"/>
                  <a:pt x="179" y="155"/>
                </a:cubicBezTo>
                <a:cubicBezTo>
                  <a:pt x="171" y="171"/>
                  <a:pt x="165" y="187"/>
                  <a:pt x="161" y="202"/>
                </a:cubicBezTo>
                <a:cubicBezTo>
                  <a:pt x="158" y="211"/>
                  <a:pt x="148" y="250"/>
                  <a:pt x="130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50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8" y="513"/>
                  <a:pt x="308" y="490"/>
                  <a:pt x="323" y="458"/>
                </a:cubicBezTo>
                <a:cubicBezTo>
                  <a:pt x="332" y="439"/>
                  <a:pt x="338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9" y="276"/>
                  <a:pt x="278" y="280"/>
                  <a:pt x="261" y="280"/>
                </a:cubicBezTo>
                <a:lnTo>
                  <a:pt x="253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2"/>
                  <a:pt x="189" y="248"/>
                  <a:pt x="191" y="244"/>
                </a:cubicBezTo>
                <a:cubicBezTo>
                  <a:pt x="198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573372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6" y="0"/>
                </a:lnTo>
                <a:lnTo>
                  <a:pt x="48" y="20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79" y="541"/>
                  <a:pt x="173" y="569"/>
                  <a:pt x="166" y="593"/>
                </a:cubicBezTo>
                <a:cubicBezTo>
                  <a:pt x="159" y="618"/>
                  <a:pt x="149" y="641"/>
                  <a:pt x="137" y="665"/>
                </a:cubicBezTo>
                <a:cubicBezTo>
                  <a:pt x="124" y="688"/>
                  <a:pt x="114" y="706"/>
                  <a:pt x="106" y="719"/>
                </a:cubicBezTo>
                <a:cubicBezTo>
                  <a:pt x="99" y="731"/>
                  <a:pt x="88" y="745"/>
                  <a:pt x="73" y="759"/>
                </a:cubicBezTo>
                <a:cubicBezTo>
                  <a:pt x="59" y="774"/>
                  <a:pt x="50" y="783"/>
                  <a:pt x="47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7" y="803"/>
                  <a:pt x="26" y="804"/>
                  <a:pt x="26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3" y="698"/>
                  <a:pt x="134" y="570"/>
                  <a:pt x="134" y="402"/>
                </a:cubicBezTo>
                <a:cubicBezTo>
                  <a:pt x="134" y="234"/>
                  <a:pt x="93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5833080" y="406152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8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6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4"/>
                  <a:pt x="286" y="417"/>
                  <a:pt x="285" y="420"/>
                </a:cubicBezTo>
                <a:cubicBezTo>
                  <a:pt x="275" y="449"/>
                  <a:pt x="254" y="473"/>
                  <a:pt x="223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1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5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1" y="489"/>
                  <a:pt x="87" y="490"/>
                  <a:pt x="113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8"/>
                  <a:pt x="232" y="365"/>
                </a:cubicBezTo>
                <a:cubicBezTo>
                  <a:pt x="239" y="339"/>
                  <a:pt x="243" y="324"/>
                  <a:pt x="243" y="320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7" y="77"/>
                  <a:pt x="295" y="73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0"/>
                  <a:pt x="113" y="241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4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5981400" y="41047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3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79"/>
                  <a:pt x="67" y="312"/>
                  <a:pt x="67" y="317"/>
                </a:cubicBezTo>
                <a:cubicBezTo>
                  <a:pt x="67" y="333"/>
                  <a:pt x="72" y="341"/>
                  <a:pt x="83" y="341"/>
                </a:cubicBezTo>
                <a:cubicBezTo>
                  <a:pt x="96" y="341"/>
                  <a:pt x="109" y="335"/>
                  <a:pt x="121" y="321"/>
                </a:cubicBezTo>
                <a:cubicBezTo>
                  <a:pt x="134" y="308"/>
                  <a:pt x="144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70" y="286"/>
                  <a:pt x="167" y="293"/>
                  <a:pt x="162" y="301"/>
                </a:cubicBezTo>
                <a:cubicBezTo>
                  <a:pt x="157" y="310"/>
                  <a:pt x="150" y="318"/>
                  <a:pt x="142" y="328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7" y="360"/>
                  <a:pt x="46" y="354"/>
                </a:cubicBezTo>
                <a:cubicBezTo>
                  <a:pt x="36" y="348"/>
                  <a:pt x="29" y="338"/>
                  <a:pt x="24" y="323"/>
                </a:cubicBezTo>
                <a:cubicBezTo>
                  <a:pt x="23" y="320"/>
                  <a:pt x="23" y="315"/>
                  <a:pt x="23" y="308"/>
                </a:cubicBezTo>
                <a:lnTo>
                  <a:pt x="23" y="298"/>
                </a:lnTo>
                <a:lnTo>
                  <a:pt x="43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6068520" y="4177440"/>
            <a:ext cx="125280" cy="9000"/>
          </a:xfrm>
          <a:custGeom>
            <a:avLst/>
            <a:gdLst/>
            <a:ahLst/>
            <a:rect l="0" t="0" r="r" b="b"/>
            <a:pathLst>
              <a:path w="348" h="25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8"/>
                  <a:pt x="348" y="12"/>
                </a:cubicBezTo>
                <a:cubicBezTo>
                  <a:pt x="348" y="17"/>
                  <a:pt x="345" y="21"/>
                  <a:pt x="339" y="25"/>
                </a:cubicBezTo>
                <a:lnTo>
                  <a:pt x="8" y="25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6227640" y="409644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8"/>
                </a:cubicBezTo>
                <a:cubicBezTo>
                  <a:pt x="33" y="60"/>
                  <a:pt x="22" y="62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5" y="18"/>
                  <a:pt x="92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4" y="345"/>
                </a:lnTo>
                <a:cubicBezTo>
                  <a:pt x="127" y="347"/>
                  <a:pt x="129" y="349"/>
                  <a:pt x="131" y="350"/>
                </a:cubicBezTo>
                <a:cubicBezTo>
                  <a:pt x="133" y="350"/>
                  <a:pt x="138" y="351"/>
                  <a:pt x="145" y="352"/>
                </a:cubicBezTo>
                <a:cubicBezTo>
                  <a:pt x="152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5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3" y="345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6407640" y="402048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5" y="13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0" y="532"/>
                  <a:pt x="275" y="536"/>
                  <a:pt x="270" y="536"/>
                </a:cubicBezTo>
                <a:lnTo>
                  <a:pt x="268" y="536"/>
                </a:lnTo>
                <a:lnTo>
                  <a:pt x="267" y="536"/>
                </a:lnTo>
                <a:cubicBezTo>
                  <a:pt x="260" y="536"/>
                  <a:pt x="256" y="532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6687360" y="398520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8" y="126"/>
                  <a:pt x="178" y="98"/>
                </a:cubicBezTo>
                <a:cubicBezTo>
                  <a:pt x="196" y="70"/>
                  <a:pt x="214" y="51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7" y="555"/>
                  <a:pt x="246" y="575"/>
                  <a:pt x="189" y="576"/>
                </a:cubicBezTo>
                <a:cubicBezTo>
                  <a:pt x="173" y="576"/>
                  <a:pt x="157" y="574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2"/>
                </a:moveTo>
                <a:cubicBezTo>
                  <a:pt x="287" y="222"/>
                  <a:pt x="307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7" y="222"/>
                  <a:pt x="339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4" y="163"/>
                  <a:pt x="377" y="155"/>
                  <a:pt x="378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8"/>
                  <a:pt x="181" y="155"/>
                </a:cubicBezTo>
                <a:cubicBezTo>
                  <a:pt x="173" y="171"/>
                  <a:pt x="166" y="187"/>
                  <a:pt x="161" y="202"/>
                </a:cubicBezTo>
                <a:cubicBezTo>
                  <a:pt x="159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1" y="547"/>
                </a:cubicBezTo>
                <a:cubicBezTo>
                  <a:pt x="214" y="547"/>
                  <a:pt x="237" y="540"/>
                  <a:pt x="263" y="527"/>
                </a:cubicBezTo>
                <a:cubicBezTo>
                  <a:pt x="288" y="513"/>
                  <a:pt x="308" y="490"/>
                  <a:pt x="324" y="458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2"/>
                  <a:pt x="190" y="248"/>
                  <a:pt x="192" y="244"/>
                </a:cubicBezTo>
                <a:cubicBezTo>
                  <a:pt x="199" y="229"/>
                  <a:pt x="224" y="222"/>
                  <a:pt x="266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6864120" y="393372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4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69" y="10"/>
                  <a:pt x="192" y="32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1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5"/>
                  <a:pt x="225" y="292"/>
                  <a:pt x="220" y="325"/>
                </a:cubicBezTo>
                <a:cubicBezTo>
                  <a:pt x="215" y="358"/>
                  <a:pt x="213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4"/>
                  <a:pt x="121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6" y="185"/>
                </a:cubicBezTo>
                <a:cubicBezTo>
                  <a:pt x="148" y="180"/>
                  <a:pt x="151" y="175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9"/>
                  <a:pt x="165" y="133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0" y="27"/>
                  <a:pt x="69" y="30"/>
                  <a:pt x="60" y="36"/>
                </a:cubicBezTo>
                <a:cubicBezTo>
                  <a:pt x="50" y="43"/>
                  <a:pt x="44" y="49"/>
                  <a:pt x="40" y="55"/>
                </a:cubicBezTo>
                <a:cubicBezTo>
                  <a:pt x="36" y="61"/>
                  <a:pt x="34" y="65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80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1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699768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20" y="235"/>
                  <a:pt x="27" y="211"/>
                </a:cubicBezTo>
                <a:cubicBezTo>
                  <a:pt x="34" y="187"/>
                  <a:pt x="43" y="163"/>
                  <a:pt x="56" y="140"/>
                </a:cubicBezTo>
                <a:cubicBezTo>
                  <a:pt x="69" y="117"/>
                  <a:pt x="79" y="99"/>
                  <a:pt x="87" y="86"/>
                </a:cubicBezTo>
                <a:cubicBezTo>
                  <a:pt x="94" y="73"/>
                  <a:pt x="106" y="59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19" y="109"/>
                  <a:pt x="106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9" y="345"/>
                  <a:pt x="59" y="402"/>
                </a:cubicBezTo>
                <a:cubicBezTo>
                  <a:pt x="59" y="459"/>
                  <a:pt x="63" y="510"/>
                  <a:pt x="72" y="556"/>
                </a:cubicBezTo>
                <a:cubicBezTo>
                  <a:pt x="81" y="602"/>
                  <a:pt x="92" y="640"/>
                  <a:pt x="105" y="669"/>
                </a:cubicBezTo>
                <a:cubicBezTo>
                  <a:pt x="118" y="697"/>
                  <a:pt x="131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4" y="740"/>
                  <a:pt x="58" y="683"/>
                  <a:pt x="35" y="615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7107120" y="399672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4" y="70"/>
                </a:moveTo>
                <a:lnTo>
                  <a:pt x="94" y="74"/>
                </a:lnTo>
                <a:cubicBezTo>
                  <a:pt x="86" y="77"/>
                  <a:pt x="75" y="80"/>
                  <a:pt x="62" y="83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3" y="46"/>
                  <a:pt x="85" y="39"/>
                </a:cubicBezTo>
                <a:cubicBezTo>
                  <a:pt x="106" y="32"/>
                  <a:pt x="121" y="26"/>
                  <a:pt x="130" y="20"/>
                </a:cubicBezTo>
                <a:cubicBezTo>
                  <a:pt x="138" y="14"/>
                  <a:pt x="146" y="8"/>
                  <a:pt x="152" y="2"/>
                </a:cubicBezTo>
                <a:cubicBezTo>
                  <a:pt x="153" y="1"/>
                  <a:pt x="157" y="0"/>
                  <a:pt x="162" y="0"/>
                </a:cubicBezTo>
                <a:cubicBezTo>
                  <a:pt x="167" y="0"/>
                  <a:pt x="171" y="1"/>
                  <a:pt x="176" y="5"/>
                </a:cubicBezTo>
                <a:lnTo>
                  <a:pt x="176" y="245"/>
                </a:lnTo>
                <a:lnTo>
                  <a:pt x="176" y="487"/>
                </a:lnTo>
                <a:cubicBezTo>
                  <a:pt x="180" y="490"/>
                  <a:pt x="183" y="493"/>
                  <a:pt x="186" y="494"/>
                </a:cubicBezTo>
                <a:cubicBezTo>
                  <a:pt x="189" y="495"/>
                  <a:pt x="195" y="496"/>
                  <a:pt x="205" y="497"/>
                </a:cubicBezTo>
                <a:cubicBezTo>
                  <a:pt x="215" y="498"/>
                  <a:pt x="232" y="499"/>
                  <a:pt x="255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7" y="536"/>
                </a:lnTo>
                <a:cubicBezTo>
                  <a:pt x="256" y="534"/>
                  <a:pt x="213" y="533"/>
                  <a:pt x="139" y="533"/>
                </a:cubicBezTo>
                <a:cubicBezTo>
                  <a:pt x="67" y="533"/>
                  <a:pt x="25" y="534"/>
                  <a:pt x="13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6" y="499"/>
                  <a:pt x="47" y="499"/>
                  <a:pt x="55" y="499"/>
                </a:cubicBezTo>
                <a:cubicBezTo>
                  <a:pt x="64" y="499"/>
                  <a:pt x="70" y="498"/>
                  <a:pt x="75" y="498"/>
                </a:cubicBezTo>
                <a:cubicBezTo>
                  <a:pt x="80" y="497"/>
                  <a:pt x="84" y="497"/>
                  <a:pt x="88" y="496"/>
                </a:cubicBezTo>
                <a:cubicBezTo>
                  <a:pt x="92" y="494"/>
                  <a:pt x="94" y="494"/>
                  <a:pt x="94" y="494"/>
                </a:cubicBezTo>
                <a:cubicBezTo>
                  <a:pt x="95" y="494"/>
                  <a:pt x="97" y="493"/>
                  <a:pt x="99" y="490"/>
                </a:cubicBezTo>
                <a:cubicBezTo>
                  <a:pt x="102" y="487"/>
                  <a:pt x="104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7316280" y="4111200"/>
            <a:ext cx="176400" cy="11880"/>
          </a:xfrm>
          <a:custGeom>
            <a:avLst/>
            <a:gdLst/>
            <a:ah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4"/>
                  <a:pt x="490" y="9"/>
                  <a:pt x="490" y="16"/>
                </a:cubicBezTo>
                <a:cubicBezTo>
                  <a:pt x="490" y="23"/>
                  <a:pt x="486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6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587720" y="398520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2"/>
                  <a:pt x="131" y="194"/>
                </a:cubicBezTo>
                <a:cubicBezTo>
                  <a:pt x="143" y="158"/>
                  <a:pt x="158" y="126"/>
                  <a:pt x="177" y="98"/>
                </a:cubicBezTo>
                <a:cubicBezTo>
                  <a:pt x="195" y="70"/>
                  <a:pt x="213" y="51"/>
                  <a:pt x="230" y="38"/>
                </a:cubicBezTo>
                <a:cubicBezTo>
                  <a:pt x="259" y="13"/>
                  <a:pt x="292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3"/>
                  <a:pt x="359" y="250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4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7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2"/>
                </a:moveTo>
                <a:cubicBezTo>
                  <a:pt x="286" y="222"/>
                  <a:pt x="306" y="225"/>
                  <a:pt x="325" y="231"/>
                </a:cubicBezTo>
                <a:lnTo>
                  <a:pt x="329" y="229"/>
                </a:lnTo>
                <a:cubicBezTo>
                  <a:pt x="331" y="227"/>
                  <a:pt x="333" y="225"/>
                  <a:pt x="335" y="223"/>
                </a:cubicBezTo>
                <a:cubicBezTo>
                  <a:pt x="337" y="222"/>
                  <a:pt x="339" y="219"/>
                  <a:pt x="343" y="215"/>
                </a:cubicBezTo>
                <a:cubicBezTo>
                  <a:pt x="347" y="211"/>
                  <a:pt x="350" y="208"/>
                  <a:pt x="353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5" y="184"/>
                  <a:pt x="368" y="177"/>
                  <a:pt x="371" y="170"/>
                </a:cubicBezTo>
                <a:cubicBezTo>
                  <a:pt x="374" y="163"/>
                  <a:pt x="377" y="155"/>
                  <a:pt x="378" y="147"/>
                </a:cubicBezTo>
                <a:cubicBezTo>
                  <a:pt x="380" y="138"/>
                  <a:pt x="382" y="129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8"/>
                  <a:pt x="180" y="155"/>
                </a:cubicBezTo>
                <a:cubicBezTo>
                  <a:pt x="172" y="171"/>
                  <a:pt x="166" y="187"/>
                  <a:pt x="161" y="202"/>
                </a:cubicBezTo>
                <a:cubicBezTo>
                  <a:pt x="159" y="211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50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6" y="540"/>
                  <a:pt x="262" y="527"/>
                </a:cubicBezTo>
                <a:cubicBezTo>
                  <a:pt x="287" y="513"/>
                  <a:pt x="307" y="490"/>
                  <a:pt x="324" y="458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4"/>
                </a:cubicBezTo>
                <a:cubicBezTo>
                  <a:pt x="349" y="313"/>
                  <a:pt x="340" y="288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2"/>
                  <a:pt x="189" y="248"/>
                  <a:pt x="191" y="244"/>
                </a:cubicBezTo>
                <a:cubicBezTo>
                  <a:pt x="198" y="229"/>
                  <a:pt x="223" y="222"/>
                  <a:pt x="265" y="2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7760520" y="397224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5" y="122"/>
                  <a:pt x="159" y="190"/>
                </a:cubicBezTo>
                <a:cubicBezTo>
                  <a:pt x="182" y="258"/>
                  <a:pt x="193" y="329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8"/>
                  <a:pt x="150" y="641"/>
                  <a:pt x="137" y="665"/>
                </a:cubicBezTo>
                <a:cubicBezTo>
                  <a:pt x="124" y="688"/>
                  <a:pt x="113" y="706"/>
                  <a:pt x="105" y="719"/>
                </a:cubicBezTo>
                <a:cubicBezTo>
                  <a:pt x="98" y="731"/>
                  <a:pt x="87" y="745"/>
                  <a:pt x="72" y="759"/>
                </a:cubicBezTo>
                <a:cubicBezTo>
                  <a:pt x="58" y="774"/>
                  <a:pt x="49" y="783"/>
                  <a:pt x="47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4"/>
                  <a:pt x="3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8"/>
                  <a:pt x="134" y="570"/>
                  <a:pt x="134" y="402"/>
                </a:cubicBezTo>
                <a:cubicBezTo>
                  <a:pt x="134" y="234"/>
                  <a:pt x="92" y="107"/>
                  <a:pt x="9" y="20"/>
                </a:cubicBezTo>
                <a:cubicBezTo>
                  <a:pt x="4" y="14"/>
                  <a:pt x="1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7859880" y="406152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7" y="343"/>
                </a:cubicBezTo>
                <a:cubicBezTo>
                  <a:pt x="191" y="351"/>
                  <a:pt x="175" y="355"/>
                  <a:pt x="158" y="355"/>
                </a:cubicBezTo>
                <a:cubicBezTo>
                  <a:pt x="124" y="355"/>
                  <a:pt x="97" y="343"/>
                  <a:pt x="77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6" y="0"/>
                </a:cubicBezTo>
                <a:cubicBezTo>
                  <a:pt x="271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8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4" y="111"/>
                  <a:pt x="333" y="233"/>
                </a:cubicBezTo>
                <a:cubicBezTo>
                  <a:pt x="303" y="354"/>
                  <a:pt x="286" y="417"/>
                  <a:pt x="285" y="420"/>
                </a:cubicBezTo>
                <a:cubicBezTo>
                  <a:pt x="275" y="449"/>
                  <a:pt x="255" y="473"/>
                  <a:pt x="223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4" y="474"/>
                  <a:pt x="186" y="465"/>
                  <a:pt x="196" y="454"/>
                </a:cubicBezTo>
                <a:cubicBezTo>
                  <a:pt x="207" y="442"/>
                  <a:pt x="215" y="429"/>
                  <a:pt x="219" y="416"/>
                </a:cubicBezTo>
                <a:cubicBezTo>
                  <a:pt x="223" y="406"/>
                  <a:pt x="227" y="388"/>
                  <a:pt x="233" y="365"/>
                </a:cubicBezTo>
                <a:cubicBezTo>
                  <a:pt x="240" y="339"/>
                  <a:pt x="243" y="324"/>
                  <a:pt x="243" y="320"/>
                </a:cubicBezTo>
                <a:moveTo>
                  <a:pt x="302" y="91"/>
                </a:moveTo>
                <a:lnTo>
                  <a:pt x="299" y="82"/>
                </a:lnTo>
                <a:cubicBezTo>
                  <a:pt x="297" y="77"/>
                  <a:pt x="296" y="73"/>
                  <a:pt x="295" y="70"/>
                </a:cubicBezTo>
                <a:cubicBezTo>
                  <a:pt x="293" y="68"/>
                  <a:pt x="292" y="64"/>
                  <a:pt x="290" y="59"/>
                </a:cubicBezTo>
                <a:cubicBezTo>
                  <a:pt x="288" y="54"/>
                  <a:pt x="285" y="50"/>
                  <a:pt x="282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3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4" y="93"/>
                  <a:pt x="140" y="125"/>
                  <a:pt x="130" y="168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3"/>
                  <a:pt x="130" y="324"/>
                  <a:pt x="163" y="324"/>
                </a:cubicBezTo>
                <a:cubicBezTo>
                  <a:pt x="193" y="324"/>
                  <a:pt x="224" y="305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8008560" y="410472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3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4" y="279"/>
                  <a:pt x="67" y="312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1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5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8"/>
                  <a:pt x="142" y="328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5" y="348"/>
                  <a:pt x="28" y="338"/>
                  <a:pt x="23" y="323"/>
                </a:cubicBezTo>
                <a:cubicBezTo>
                  <a:pt x="23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8095680" y="4177440"/>
            <a:ext cx="124920" cy="9000"/>
          </a:xfrm>
          <a:custGeom>
            <a:avLst/>
            <a:gdLst/>
            <a:ahLst/>
            <a:rect l="0" t="0" r="r" b="b"/>
            <a:pathLst>
              <a:path w="347" h="25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2"/>
                </a:cubicBezTo>
                <a:cubicBezTo>
                  <a:pt x="347" y="17"/>
                  <a:pt x="344" y="21"/>
                  <a:pt x="338" y="25"/>
                </a:cubicBezTo>
                <a:lnTo>
                  <a:pt x="8" y="25"/>
                </a:lnTo>
                <a:cubicBezTo>
                  <a:pt x="2" y="21"/>
                  <a:pt x="0" y="17"/>
                  <a:pt x="0" y="12"/>
                </a:cubicBezTo>
                <a:cubicBezTo>
                  <a:pt x="0" y="7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8247600" y="409644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5" y="135"/>
                </a:moveTo>
                <a:cubicBezTo>
                  <a:pt x="23" y="135"/>
                  <a:pt x="15" y="131"/>
                  <a:pt x="9" y="124"/>
                </a:cubicBezTo>
                <a:cubicBezTo>
                  <a:pt x="3" y="118"/>
                  <a:pt x="0" y="109"/>
                  <a:pt x="0" y="99"/>
                </a:cubicBezTo>
                <a:cubicBezTo>
                  <a:pt x="0" y="72"/>
                  <a:pt x="10" y="49"/>
                  <a:pt x="31" y="30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69" y="11"/>
                  <a:pt x="192" y="32"/>
                </a:cubicBezTo>
                <a:cubicBezTo>
                  <a:pt x="216" y="53"/>
                  <a:pt x="227" y="80"/>
                  <a:pt x="228" y="114"/>
                </a:cubicBezTo>
                <a:cubicBezTo>
                  <a:pt x="228" y="130"/>
                  <a:pt x="224" y="146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5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8" y="326"/>
                  <a:pt x="191" y="324"/>
                </a:cubicBezTo>
                <a:cubicBezTo>
                  <a:pt x="194" y="323"/>
                  <a:pt x="199" y="306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9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1" y="333"/>
                </a:cubicBezTo>
                <a:cubicBezTo>
                  <a:pt x="33" y="321"/>
                  <a:pt x="42" y="310"/>
                  <a:pt x="50" y="301"/>
                </a:cubicBezTo>
                <a:cubicBezTo>
                  <a:pt x="53" y="298"/>
                  <a:pt x="60" y="291"/>
                  <a:pt x="69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3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8" y="164"/>
                  <a:pt x="160" y="158"/>
                  <a:pt x="162" y="150"/>
                </a:cubicBezTo>
                <a:cubicBezTo>
                  <a:pt x="163" y="144"/>
                  <a:pt x="165" y="139"/>
                  <a:pt x="166" y="133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1" y="27"/>
                  <a:pt x="70" y="30"/>
                  <a:pt x="60" y="36"/>
                </a:cubicBezTo>
                <a:cubicBezTo>
                  <a:pt x="51" y="43"/>
                  <a:pt x="44" y="49"/>
                  <a:pt x="40" y="55"/>
                </a:cubicBezTo>
                <a:cubicBezTo>
                  <a:pt x="36" y="61"/>
                  <a:pt x="35" y="65"/>
                  <a:pt x="35" y="66"/>
                </a:cubicBezTo>
                <a:cubicBezTo>
                  <a:pt x="35" y="66"/>
                  <a:pt x="36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6" y="80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1"/>
                  <a:pt x="46" y="134"/>
                  <a:pt x="35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8434440" y="402048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2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0" y="4"/>
                  <a:pt x="284" y="13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6"/>
                  <a:pt x="536" y="261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2"/>
                  <a:pt x="275" y="536"/>
                  <a:pt x="269" y="536"/>
                </a:cubicBezTo>
                <a:lnTo>
                  <a:pt x="268" y="536"/>
                </a:lnTo>
                <a:lnTo>
                  <a:pt x="266" y="536"/>
                </a:lnTo>
                <a:cubicBezTo>
                  <a:pt x="260" y="536"/>
                  <a:pt x="255" y="532"/>
                  <a:pt x="252" y="524"/>
                </a:cubicBezTo>
                <a:lnTo>
                  <a:pt x="252" y="284"/>
                </a:lnTo>
                <a:lnTo>
                  <a:pt x="12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2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8730000" y="4099680"/>
            <a:ext cx="294120" cy="34920"/>
          </a:xfrm>
          <a:custGeom>
            <a:avLst/>
            <a:gdLst/>
            <a:ahLst/>
            <a:rect l="0" t="0" r="r" b="b"/>
            <a:pathLst>
              <a:path w="817" h="97">
                <a:moveTo>
                  <a:pt x="0" y="48"/>
                </a:moveTo>
                <a:cubicBezTo>
                  <a:pt x="0" y="35"/>
                  <a:pt x="5" y="24"/>
                  <a:pt x="14" y="14"/>
                </a:cubicBezTo>
                <a:cubicBezTo>
                  <a:pt x="23" y="5"/>
                  <a:pt x="35" y="0"/>
                  <a:pt x="49" y="0"/>
                </a:cubicBezTo>
                <a:cubicBezTo>
                  <a:pt x="61" y="0"/>
                  <a:pt x="73" y="4"/>
                  <a:pt x="82" y="13"/>
                </a:cubicBezTo>
                <a:cubicBezTo>
                  <a:pt x="92" y="21"/>
                  <a:pt x="97" y="33"/>
                  <a:pt x="98" y="47"/>
                </a:cubicBezTo>
                <a:cubicBezTo>
                  <a:pt x="98" y="60"/>
                  <a:pt x="93" y="72"/>
                  <a:pt x="84" y="82"/>
                </a:cubicBezTo>
                <a:cubicBezTo>
                  <a:pt x="75" y="92"/>
                  <a:pt x="63" y="97"/>
                  <a:pt x="49" y="97"/>
                </a:cubicBezTo>
                <a:cubicBezTo>
                  <a:pt x="35" y="97"/>
                  <a:pt x="24" y="93"/>
                  <a:pt x="15" y="82"/>
                </a:cubicBezTo>
                <a:cubicBezTo>
                  <a:pt x="6" y="73"/>
                  <a:pt x="1" y="62"/>
                  <a:pt x="0" y="48"/>
                </a:cubicBezTo>
                <a:moveTo>
                  <a:pt x="359" y="48"/>
                </a:moveTo>
                <a:cubicBezTo>
                  <a:pt x="359" y="35"/>
                  <a:pt x="364" y="24"/>
                  <a:pt x="373" y="14"/>
                </a:cubicBezTo>
                <a:cubicBezTo>
                  <a:pt x="382" y="5"/>
                  <a:pt x="394" y="0"/>
                  <a:pt x="408" y="0"/>
                </a:cubicBezTo>
                <a:cubicBezTo>
                  <a:pt x="420" y="0"/>
                  <a:pt x="432" y="4"/>
                  <a:pt x="441" y="13"/>
                </a:cubicBezTo>
                <a:cubicBezTo>
                  <a:pt x="451" y="21"/>
                  <a:pt x="456" y="33"/>
                  <a:pt x="457" y="47"/>
                </a:cubicBezTo>
                <a:cubicBezTo>
                  <a:pt x="457" y="60"/>
                  <a:pt x="452" y="72"/>
                  <a:pt x="443" y="82"/>
                </a:cubicBezTo>
                <a:cubicBezTo>
                  <a:pt x="434" y="92"/>
                  <a:pt x="422" y="97"/>
                  <a:pt x="408" y="97"/>
                </a:cubicBezTo>
                <a:cubicBezTo>
                  <a:pt x="394" y="97"/>
                  <a:pt x="383" y="93"/>
                  <a:pt x="374" y="82"/>
                </a:cubicBezTo>
                <a:cubicBezTo>
                  <a:pt x="365" y="73"/>
                  <a:pt x="360" y="62"/>
                  <a:pt x="359" y="48"/>
                </a:cubicBezTo>
                <a:moveTo>
                  <a:pt x="719" y="48"/>
                </a:moveTo>
                <a:cubicBezTo>
                  <a:pt x="719" y="35"/>
                  <a:pt x="724" y="24"/>
                  <a:pt x="733" y="14"/>
                </a:cubicBezTo>
                <a:cubicBezTo>
                  <a:pt x="742" y="5"/>
                  <a:pt x="754" y="0"/>
                  <a:pt x="768" y="0"/>
                </a:cubicBezTo>
                <a:cubicBezTo>
                  <a:pt x="780" y="0"/>
                  <a:pt x="792" y="4"/>
                  <a:pt x="801" y="13"/>
                </a:cubicBezTo>
                <a:cubicBezTo>
                  <a:pt x="811" y="21"/>
                  <a:pt x="816" y="33"/>
                  <a:pt x="817" y="47"/>
                </a:cubicBezTo>
                <a:cubicBezTo>
                  <a:pt x="817" y="60"/>
                  <a:pt x="812" y="72"/>
                  <a:pt x="803" y="82"/>
                </a:cubicBezTo>
                <a:cubicBezTo>
                  <a:pt x="794" y="92"/>
                  <a:pt x="782" y="97"/>
                  <a:pt x="768" y="97"/>
                </a:cubicBezTo>
                <a:cubicBezTo>
                  <a:pt x="754" y="97"/>
                  <a:pt x="743" y="93"/>
                  <a:pt x="734" y="82"/>
                </a:cubicBezTo>
                <a:cubicBezTo>
                  <a:pt x="725" y="73"/>
                  <a:pt x="720" y="62"/>
                  <a:pt x="719" y="4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3015000" y="473976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2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3"/>
                  <a:pt x="532" y="28"/>
                  <a:pt x="525" y="32"/>
                </a:cubicBezTo>
                <a:lnTo>
                  <a:pt x="269" y="33"/>
                </a:lnTo>
                <a:lnTo>
                  <a:pt x="13" y="33"/>
                </a:lnTo>
                <a:cubicBezTo>
                  <a:pt x="5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5"/>
                  <a:pt x="5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2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3331440" y="46288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2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3"/>
                </a:cubicBezTo>
                <a:cubicBezTo>
                  <a:pt x="59" y="460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3440520" y="465336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1"/>
                  <a:pt x="157" y="0"/>
                  <a:pt x="163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3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1" y="497"/>
                  <a:pt x="85" y="497"/>
                  <a:pt x="89" y="495"/>
                </a:cubicBezTo>
                <a:cubicBezTo>
                  <a:pt x="92" y="494"/>
                  <a:pt x="95" y="494"/>
                  <a:pt x="95" y="494"/>
                </a:cubicBezTo>
                <a:cubicBezTo>
                  <a:pt x="96" y="494"/>
                  <a:pt x="97" y="493"/>
                  <a:pt x="100" y="490"/>
                </a:cubicBezTo>
                <a:cubicBezTo>
                  <a:pt x="103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3649680" y="476784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3921480" y="464184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5" y="289"/>
                  <a:pt x="128" y="201"/>
                  <a:pt x="130" y="193"/>
                </a:cubicBezTo>
                <a:cubicBezTo>
                  <a:pt x="142" y="157"/>
                  <a:pt x="158" y="125"/>
                  <a:pt x="176" y="98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1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4" y="212"/>
                  <a:pt x="359" y="249"/>
                </a:cubicBezTo>
                <a:lnTo>
                  <a:pt x="369" y="259"/>
                </a:lnTo>
                <a:cubicBezTo>
                  <a:pt x="396" y="286"/>
                  <a:pt x="410" y="321"/>
                  <a:pt x="410" y="364"/>
                </a:cubicBezTo>
                <a:cubicBezTo>
                  <a:pt x="410" y="425"/>
                  <a:pt x="387" y="476"/>
                  <a:pt x="341" y="515"/>
                </a:cubicBezTo>
                <a:cubicBezTo>
                  <a:pt x="295" y="555"/>
                  <a:pt x="244" y="575"/>
                  <a:pt x="187" y="576"/>
                </a:cubicBezTo>
                <a:cubicBezTo>
                  <a:pt x="171" y="576"/>
                  <a:pt x="157" y="574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6"/>
                </a:cubicBezTo>
                <a:cubicBezTo>
                  <a:pt x="92" y="529"/>
                  <a:pt x="88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4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5" y="220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2"/>
                </a:cubicBezTo>
                <a:cubicBezTo>
                  <a:pt x="335" y="220"/>
                  <a:pt x="338" y="218"/>
                  <a:pt x="342" y="214"/>
                </a:cubicBezTo>
                <a:cubicBezTo>
                  <a:pt x="345" y="210"/>
                  <a:pt x="349" y="207"/>
                  <a:pt x="351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8" y="176"/>
                  <a:pt x="371" y="169"/>
                </a:cubicBezTo>
                <a:cubicBezTo>
                  <a:pt x="374" y="162"/>
                  <a:pt x="376" y="154"/>
                  <a:pt x="378" y="146"/>
                </a:cubicBezTo>
                <a:cubicBezTo>
                  <a:pt x="380" y="137"/>
                  <a:pt x="382" y="128"/>
                  <a:pt x="384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7" y="137"/>
                  <a:pt x="179" y="154"/>
                </a:cubicBezTo>
                <a:cubicBezTo>
                  <a:pt x="171" y="170"/>
                  <a:pt x="165" y="186"/>
                  <a:pt x="161" y="201"/>
                </a:cubicBezTo>
                <a:cubicBezTo>
                  <a:pt x="158" y="210"/>
                  <a:pt x="148" y="249"/>
                  <a:pt x="130" y="319"/>
                </a:cubicBezTo>
                <a:cubicBezTo>
                  <a:pt x="113" y="389"/>
                  <a:pt x="104" y="427"/>
                  <a:pt x="103" y="432"/>
                </a:cubicBezTo>
                <a:cubicBezTo>
                  <a:pt x="103" y="434"/>
                  <a:pt x="102" y="440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2" y="547"/>
                  <a:pt x="236" y="540"/>
                  <a:pt x="261" y="527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8"/>
                  <a:pt x="337" y="418"/>
                  <a:pt x="342" y="395"/>
                </a:cubicBezTo>
                <a:cubicBezTo>
                  <a:pt x="346" y="372"/>
                  <a:pt x="348" y="354"/>
                  <a:pt x="348" y="343"/>
                </a:cubicBezTo>
                <a:cubicBezTo>
                  <a:pt x="348" y="311"/>
                  <a:pt x="339" y="287"/>
                  <a:pt x="320" y="268"/>
                </a:cubicBezTo>
                <a:cubicBezTo>
                  <a:pt x="298" y="275"/>
                  <a:pt x="277" y="279"/>
                  <a:pt x="260" y="279"/>
                </a:cubicBezTo>
                <a:lnTo>
                  <a:pt x="252" y="279"/>
                </a:lnTo>
                <a:cubicBezTo>
                  <a:pt x="209" y="279"/>
                  <a:pt x="188" y="271"/>
                  <a:pt x="188" y="254"/>
                </a:cubicBezTo>
                <a:cubicBezTo>
                  <a:pt x="188" y="250"/>
                  <a:pt x="189" y="247"/>
                  <a:pt x="191" y="243"/>
                </a:cubicBezTo>
                <a:cubicBezTo>
                  <a:pt x="198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4094280" y="46288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20"/>
                </a:lnTo>
                <a:cubicBezTo>
                  <a:pt x="98" y="65"/>
                  <a:pt x="134" y="122"/>
                  <a:pt x="157" y="190"/>
                </a:cubicBezTo>
                <a:cubicBezTo>
                  <a:pt x="180" y="258"/>
                  <a:pt x="193" y="328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8" y="542"/>
                  <a:pt x="172" y="570"/>
                  <a:pt x="165" y="594"/>
                </a:cubicBezTo>
                <a:cubicBezTo>
                  <a:pt x="158" y="618"/>
                  <a:pt x="148" y="641"/>
                  <a:pt x="136" y="665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1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9"/>
                  <a:pt x="38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3" y="571"/>
                  <a:pt x="133" y="403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4254840" y="4571280"/>
            <a:ext cx="385920" cy="405000"/>
          </a:xfrm>
          <a:custGeom>
            <a:avLst/>
            <a:gdLst/>
            <a:ahLst/>
            <a:rect l="0" t="0" r="r" b="b"/>
            <a:pathLst>
              <a:path w="1072" h="1125">
                <a:moveTo>
                  <a:pt x="4" y="1"/>
                </a:moveTo>
                <a:cubicBezTo>
                  <a:pt x="6" y="0"/>
                  <a:pt x="168" y="0"/>
                  <a:pt x="491" y="0"/>
                </a:cubicBezTo>
                <a:lnTo>
                  <a:pt x="975" y="0"/>
                </a:lnTo>
                <a:lnTo>
                  <a:pt x="1021" y="108"/>
                </a:lnTo>
                <a:cubicBezTo>
                  <a:pt x="1053" y="182"/>
                  <a:pt x="1070" y="221"/>
                  <a:pt x="1072" y="225"/>
                </a:cubicBezTo>
                <a:lnTo>
                  <a:pt x="1040" y="225"/>
                </a:lnTo>
                <a:lnTo>
                  <a:pt x="1034" y="214"/>
                </a:lnTo>
                <a:cubicBezTo>
                  <a:pt x="1023" y="192"/>
                  <a:pt x="1008" y="171"/>
                  <a:pt x="989" y="151"/>
                </a:cubicBezTo>
                <a:cubicBezTo>
                  <a:pt x="962" y="126"/>
                  <a:pt x="933" y="105"/>
                  <a:pt x="900" y="90"/>
                </a:cubicBezTo>
                <a:cubicBezTo>
                  <a:pt x="867" y="74"/>
                  <a:pt x="829" y="63"/>
                  <a:pt x="787" y="55"/>
                </a:cubicBezTo>
                <a:cubicBezTo>
                  <a:pt x="744" y="48"/>
                  <a:pt x="703" y="43"/>
                  <a:pt x="665" y="41"/>
                </a:cubicBezTo>
                <a:cubicBezTo>
                  <a:pt x="627" y="40"/>
                  <a:pt x="578" y="39"/>
                  <a:pt x="518" y="38"/>
                </a:cubicBezTo>
                <a:lnTo>
                  <a:pt x="417" y="38"/>
                </a:lnTo>
                <a:lnTo>
                  <a:pt x="392" y="38"/>
                </a:lnTo>
                <a:lnTo>
                  <a:pt x="158" y="38"/>
                </a:lnTo>
                <a:lnTo>
                  <a:pt x="164" y="47"/>
                </a:lnTo>
                <a:cubicBezTo>
                  <a:pt x="412" y="387"/>
                  <a:pt x="537" y="558"/>
                  <a:pt x="538" y="561"/>
                </a:cubicBezTo>
                <a:cubicBezTo>
                  <a:pt x="539" y="562"/>
                  <a:pt x="539" y="564"/>
                  <a:pt x="538" y="566"/>
                </a:cubicBezTo>
                <a:cubicBezTo>
                  <a:pt x="537" y="568"/>
                  <a:pt x="465" y="649"/>
                  <a:pt x="325" y="809"/>
                </a:cubicBezTo>
                <a:lnTo>
                  <a:pt x="113" y="1050"/>
                </a:lnTo>
                <a:cubicBezTo>
                  <a:pt x="113" y="1050"/>
                  <a:pt x="170" y="1050"/>
                  <a:pt x="283" y="1050"/>
                </a:cubicBezTo>
                <a:cubicBezTo>
                  <a:pt x="311" y="1050"/>
                  <a:pt x="348" y="1050"/>
                  <a:pt x="396" y="1050"/>
                </a:cubicBezTo>
                <a:cubicBezTo>
                  <a:pt x="444" y="1050"/>
                  <a:pt x="478" y="1051"/>
                  <a:pt x="500" y="1051"/>
                </a:cubicBezTo>
                <a:cubicBezTo>
                  <a:pt x="573" y="1051"/>
                  <a:pt x="632" y="1050"/>
                  <a:pt x="677" y="1047"/>
                </a:cubicBezTo>
                <a:cubicBezTo>
                  <a:pt x="722" y="1044"/>
                  <a:pt x="766" y="1039"/>
                  <a:pt x="811" y="1030"/>
                </a:cubicBezTo>
                <a:cubicBezTo>
                  <a:pt x="855" y="1022"/>
                  <a:pt x="893" y="1009"/>
                  <a:pt x="924" y="991"/>
                </a:cubicBezTo>
                <a:cubicBezTo>
                  <a:pt x="955" y="973"/>
                  <a:pt x="983" y="950"/>
                  <a:pt x="1007" y="921"/>
                </a:cubicBezTo>
                <a:cubicBezTo>
                  <a:pt x="1018" y="907"/>
                  <a:pt x="1029" y="888"/>
                  <a:pt x="1040" y="863"/>
                </a:cubicBezTo>
                <a:lnTo>
                  <a:pt x="1072" y="863"/>
                </a:lnTo>
                <a:cubicBezTo>
                  <a:pt x="1072" y="864"/>
                  <a:pt x="1070" y="869"/>
                  <a:pt x="1066" y="880"/>
                </a:cubicBezTo>
                <a:cubicBezTo>
                  <a:pt x="1062" y="891"/>
                  <a:pt x="1056" y="908"/>
                  <a:pt x="1046" y="932"/>
                </a:cubicBezTo>
                <a:cubicBezTo>
                  <a:pt x="1036" y="956"/>
                  <a:pt x="1028" y="979"/>
                  <a:pt x="1021" y="1000"/>
                </a:cubicBezTo>
                <a:lnTo>
                  <a:pt x="975" y="1124"/>
                </a:lnTo>
                <a:lnTo>
                  <a:pt x="492" y="1125"/>
                </a:lnTo>
                <a:cubicBezTo>
                  <a:pt x="169" y="1125"/>
                  <a:pt x="7" y="1125"/>
                  <a:pt x="5" y="1123"/>
                </a:cubicBezTo>
                <a:cubicBezTo>
                  <a:pt x="2" y="1122"/>
                  <a:pt x="0" y="1120"/>
                  <a:pt x="0" y="1116"/>
                </a:cubicBezTo>
                <a:cubicBezTo>
                  <a:pt x="0" y="1115"/>
                  <a:pt x="1" y="1114"/>
                  <a:pt x="2" y="1111"/>
                </a:cubicBezTo>
                <a:lnTo>
                  <a:pt x="430" y="621"/>
                </a:lnTo>
                <a:cubicBezTo>
                  <a:pt x="430" y="621"/>
                  <a:pt x="421" y="609"/>
                  <a:pt x="403" y="585"/>
                </a:cubicBezTo>
                <a:cubicBezTo>
                  <a:pt x="386" y="562"/>
                  <a:pt x="358" y="523"/>
                  <a:pt x="319" y="470"/>
                </a:cubicBezTo>
                <a:cubicBezTo>
                  <a:pt x="280" y="416"/>
                  <a:pt x="246" y="368"/>
                  <a:pt x="215" y="327"/>
                </a:cubicBezTo>
                <a:lnTo>
                  <a:pt x="1" y="33"/>
                </a:lnTo>
                <a:lnTo>
                  <a:pt x="0" y="21"/>
                </a:lnTo>
                <a:cubicBezTo>
                  <a:pt x="0" y="9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4273560" y="5024160"/>
            <a:ext cx="93600" cy="144720"/>
          </a:xfrm>
          <a:custGeom>
            <a:avLst/>
            <a:gdLst/>
            <a:ahLst/>
            <a:rect l="0" t="0" r="r" b="b"/>
            <a:pathLst>
              <a:path w="260" h="402">
                <a:moveTo>
                  <a:pt x="42" y="27"/>
                </a:moveTo>
                <a:cubicBezTo>
                  <a:pt x="42" y="23"/>
                  <a:pt x="42" y="19"/>
                  <a:pt x="44" y="14"/>
                </a:cubicBezTo>
                <a:cubicBezTo>
                  <a:pt x="46" y="9"/>
                  <a:pt x="48" y="6"/>
                  <a:pt x="51" y="6"/>
                </a:cubicBezTo>
                <a:cubicBezTo>
                  <a:pt x="51" y="6"/>
                  <a:pt x="65" y="6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9" y="0"/>
                  <a:pt x="141" y="2"/>
                  <a:pt x="141" y="5"/>
                </a:cubicBezTo>
                <a:cubicBezTo>
                  <a:pt x="141" y="7"/>
                  <a:pt x="132" y="47"/>
                  <a:pt x="112" y="123"/>
                </a:cubicBezTo>
                <a:cubicBezTo>
                  <a:pt x="93" y="198"/>
                  <a:pt x="83" y="237"/>
                  <a:pt x="83" y="240"/>
                </a:cubicBezTo>
                <a:cubicBezTo>
                  <a:pt x="90" y="236"/>
                  <a:pt x="96" y="232"/>
                  <a:pt x="100" y="229"/>
                </a:cubicBezTo>
                <a:cubicBezTo>
                  <a:pt x="109" y="222"/>
                  <a:pt x="122" y="210"/>
                  <a:pt x="140" y="193"/>
                </a:cubicBezTo>
                <a:cubicBezTo>
                  <a:pt x="157" y="176"/>
                  <a:pt x="170" y="165"/>
                  <a:pt x="180" y="159"/>
                </a:cubicBezTo>
                <a:cubicBezTo>
                  <a:pt x="195" y="148"/>
                  <a:pt x="209" y="143"/>
                  <a:pt x="223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6" y="161"/>
                  <a:pt x="259" y="171"/>
                  <a:pt x="260" y="185"/>
                </a:cubicBezTo>
                <a:cubicBezTo>
                  <a:pt x="260" y="194"/>
                  <a:pt x="258" y="202"/>
                  <a:pt x="256" y="209"/>
                </a:cubicBezTo>
                <a:cubicBezTo>
                  <a:pt x="253" y="215"/>
                  <a:pt x="249" y="220"/>
                  <a:pt x="245" y="223"/>
                </a:cubicBezTo>
                <a:cubicBezTo>
                  <a:pt x="240" y="226"/>
                  <a:pt x="236" y="228"/>
                  <a:pt x="233" y="229"/>
                </a:cubicBezTo>
                <a:cubicBezTo>
                  <a:pt x="230" y="230"/>
                  <a:pt x="226" y="231"/>
                  <a:pt x="223" y="231"/>
                </a:cubicBezTo>
                <a:cubicBezTo>
                  <a:pt x="215" y="231"/>
                  <a:pt x="209" y="229"/>
                  <a:pt x="205" y="224"/>
                </a:cubicBezTo>
                <a:cubicBezTo>
                  <a:pt x="200" y="220"/>
                  <a:pt x="198" y="215"/>
                  <a:pt x="198" y="208"/>
                </a:cubicBezTo>
                <a:cubicBezTo>
                  <a:pt x="198" y="199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30" y="167"/>
                  <a:pt x="225" y="164"/>
                  <a:pt x="220" y="164"/>
                </a:cubicBezTo>
                <a:lnTo>
                  <a:pt x="218" y="164"/>
                </a:lnTo>
                <a:cubicBezTo>
                  <a:pt x="206" y="165"/>
                  <a:pt x="194" y="170"/>
                  <a:pt x="182" y="178"/>
                </a:cubicBezTo>
                <a:cubicBezTo>
                  <a:pt x="171" y="187"/>
                  <a:pt x="157" y="199"/>
                  <a:pt x="141" y="215"/>
                </a:cubicBezTo>
                <a:cubicBezTo>
                  <a:pt x="124" y="231"/>
                  <a:pt x="112" y="242"/>
                  <a:pt x="102" y="250"/>
                </a:cubicBezTo>
                <a:cubicBezTo>
                  <a:pt x="103" y="251"/>
                  <a:pt x="106" y="251"/>
                  <a:pt x="111" y="252"/>
                </a:cubicBezTo>
                <a:cubicBezTo>
                  <a:pt x="116" y="253"/>
                  <a:pt x="120" y="254"/>
                  <a:pt x="125" y="256"/>
                </a:cubicBezTo>
                <a:cubicBezTo>
                  <a:pt x="130" y="257"/>
                  <a:pt x="135" y="259"/>
                  <a:pt x="140" y="260"/>
                </a:cubicBezTo>
                <a:cubicBezTo>
                  <a:pt x="146" y="262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1" y="300"/>
                  <a:pt x="182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7" y="344"/>
                  <a:pt x="175" y="352"/>
                  <a:pt x="175" y="358"/>
                </a:cubicBezTo>
                <a:cubicBezTo>
                  <a:pt x="175" y="373"/>
                  <a:pt x="180" y="381"/>
                  <a:pt x="190" y="381"/>
                </a:cubicBezTo>
                <a:cubicBezTo>
                  <a:pt x="209" y="381"/>
                  <a:pt x="223" y="358"/>
                  <a:pt x="235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4"/>
                </a:cubicBezTo>
                <a:cubicBezTo>
                  <a:pt x="257" y="315"/>
                  <a:pt x="257" y="318"/>
                  <a:pt x="256" y="321"/>
                </a:cubicBezTo>
                <a:cubicBezTo>
                  <a:pt x="240" y="375"/>
                  <a:pt x="218" y="402"/>
                  <a:pt x="189" y="402"/>
                </a:cubicBezTo>
                <a:cubicBezTo>
                  <a:pt x="172" y="402"/>
                  <a:pt x="158" y="397"/>
                  <a:pt x="147" y="387"/>
                </a:cubicBezTo>
                <a:cubicBezTo>
                  <a:pt x="137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0" y="285"/>
                  <a:pt x="114" y="281"/>
                  <a:pt x="106" y="278"/>
                </a:cubicBezTo>
                <a:cubicBezTo>
                  <a:pt x="98" y="276"/>
                  <a:pt x="92" y="274"/>
                  <a:pt x="87" y="272"/>
                </a:cubicBezTo>
                <a:cubicBezTo>
                  <a:pt x="82" y="271"/>
                  <a:pt x="78" y="270"/>
                  <a:pt x="76" y="270"/>
                </a:cubicBezTo>
                <a:lnTo>
                  <a:pt x="75" y="270"/>
                </a:lnTo>
                <a:cubicBezTo>
                  <a:pt x="71" y="286"/>
                  <a:pt x="67" y="302"/>
                  <a:pt x="63" y="316"/>
                </a:cubicBezTo>
                <a:cubicBezTo>
                  <a:pt x="60" y="331"/>
                  <a:pt x="57" y="342"/>
                  <a:pt x="55" y="349"/>
                </a:cubicBezTo>
                <a:cubicBezTo>
                  <a:pt x="53" y="356"/>
                  <a:pt x="52" y="363"/>
                  <a:pt x="50" y="370"/>
                </a:cubicBezTo>
                <a:cubicBezTo>
                  <a:pt x="49" y="377"/>
                  <a:pt x="47" y="382"/>
                  <a:pt x="46" y="384"/>
                </a:cubicBezTo>
                <a:cubicBezTo>
                  <a:pt x="45" y="386"/>
                  <a:pt x="44" y="389"/>
                  <a:pt x="42" y="391"/>
                </a:cubicBezTo>
                <a:cubicBezTo>
                  <a:pt x="41" y="394"/>
                  <a:pt x="39" y="396"/>
                  <a:pt x="36" y="396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9" y="182"/>
                  <a:pt x="63" y="127"/>
                </a:cubicBezTo>
                <a:lnTo>
                  <a:pt x="84" y="44"/>
                </a:lnTo>
                <a:cubicBezTo>
                  <a:pt x="84" y="40"/>
                  <a:pt x="83" y="37"/>
                  <a:pt x="80" y="35"/>
                </a:cubicBezTo>
                <a:cubicBezTo>
                  <a:pt x="77" y="34"/>
                  <a:pt x="69" y="33"/>
                  <a:pt x="58" y="33"/>
                </a:cubicBezTo>
                <a:lnTo>
                  <a:pt x="55" y="33"/>
                </a:lnTo>
                <a:cubicBezTo>
                  <a:pt x="51" y="33"/>
                  <a:pt x="49" y="33"/>
                  <a:pt x="47" y="33"/>
                </a:cubicBezTo>
                <a:cubicBezTo>
                  <a:pt x="46" y="33"/>
                  <a:pt x="45" y="32"/>
                  <a:pt x="43" y="31"/>
                </a:cubicBezTo>
                <a:cubicBezTo>
                  <a:pt x="42" y="30"/>
                  <a:pt x="41" y="28"/>
                  <a:pt x="42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4381920" y="5091120"/>
            <a:ext cx="136440" cy="48240"/>
          </a:xfrm>
          <a:custGeom>
            <a:avLst/>
            <a:gdLst/>
            <a:ahLst/>
            <a:rect l="0" t="0" r="r" b="b"/>
            <a:pathLst>
              <a:path w="379" h="134">
                <a:moveTo>
                  <a:pt x="0" y="11"/>
                </a:moveTo>
                <a:cubicBezTo>
                  <a:pt x="0" y="6"/>
                  <a:pt x="2" y="3"/>
                  <a:pt x="8" y="0"/>
                </a:cubicBezTo>
                <a:lnTo>
                  <a:pt x="370" y="0"/>
                </a:lnTo>
                <a:cubicBezTo>
                  <a:pt x="376" y="3"/>
                  <a:pt x="379" y="7"/>
                  <a:pt x="379" y="11"/>
                </a:cubicBezTo>
                <a:cubicBezTo>
                  <a:pt x="379" y="15"/>
                  <a:pt x="376" y="19"/>
                  <a:pt x="371" y="22"/>
                </a:cubicBezTo>
                <a:lnTo>
                  <a:pt x="190" y="23"/>
                </a:lnTo>
                <a:lnTo>
                  <a:pt x="9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3"/>
                  <a:pt x="9" y="111"/>
                </a:cubicBezTo>
                <a:lnTo>
                  <a:pt x="371" y="111"/>
                </a:lnTo>
                <a:cubicBezTo>
                  <a:pt x="376" y="115"/>
                  <a:pt x="379" y="119"/>
                  <a:pt x="379" y="122"/>
                </a:cubicBezTo>
                <a:cubicBezTo>
                  <a:pt x="379" y="127"/>
                  <a:pt x="376" y="131"/>
                  <a:pt x="370" y="134"/>
                </a:cubicBezTo>
                <a:lnTo>
                  <a:pt x="8" y="134"/>
                </a:lnTo>
                <a:cubicBezTo>
                  <a:pt x="2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4537440" y="5029920"/>
            <a:ext cx="86400" cy="141120"/>
          </a:xfrm>
          <a:custGeom>
            <a:avLst/>
            <a:gdLst/>
            <a:ahLst/>
            <a:rect l="0" t="0" r="r" b="b"/>
            <a:pathLst>
              <a:path w="240" h="392">
                <a:moveTo>
                  <a:pt x="32" y="46"/>
                </a:moveTo>
                <a:cubicBezTo>
                  <a:pt x="53" y="15"/>
                  <a:pt x="82" y="0"/>
                  <a:pt x="119" y="0"/>
                </a:cubicBezTo>
                <a:cubicBezTo>
                  <a:pt x="137" y="0"/>
                  <a:pt x="155" y="5"/>
                  <a:pt x="174" y="15"/>
                </a:cubicBezTo>
                <a:cubicBezTo>
                  <a:pt x="193" y="25"/>
                  <a:pt x="207" y="42"/>
                  <a:pt x="219" y="67"/>
                </a:cubicBezTo>
                <a:cubicBezTo>
                  <a:pt x="233" y="99"/>
                  <a:pt x="240" y="142"/>
                  <a:pt x="240" y="197"/>
                </a:cubicBezTo>
                <a:cubicBezTo>
                  <a:pt x="240" y="255"/>
                  <a:pt x="232" y="301"/>
                  <a:pt x="215" y="332"/>
                </a:cubicBezTo>
                <a:cubicBezTo>
                  <a:pt x="208" y="348"/>
                  <a:pt x="197" y="361"/>
                  <a:pt x="184" y="370"/>
                </a:cubicBezTo>
                <a:cubicBezTo>
                  <a:pt x="170" y="380"/>
                  <a:pt x="158" y="386"/>
                  <a:pt x="149" y="388"/>
                </a:cubicBezTo>
                <a:cubicBezTo>
                  <a:pt x="139" y="390"/>
                  <a:pt x="129" y="391"/>
                  <a:pt x="120" y="392"/>
                </a:cubicBezTo>
                <a:cubicBezTo>
                  <a:pt x="110" y="392"/>
                  <a:pt x="100" y="391"/>
                  <a:pt x="90" y="388"/>
                </a:cubicBezTo>
                <a:cubicBezTo>
                  <a:pt x="80" y="386"/>
                  <a:pt x="69" y="380"/>
                  <a:pt x="55" y="370"/>
                </a:cubicBezTo>
                <a:cubicBezTo>
                  <a:pt x="42" y="360"/>
                  <a:pt x="32" y="348"/>
                  <a:pt x="24" y="332"/>
                </a:cubicBezTo>
                <a:cubicBezTo>
                  <a:pt x="8" y="301"/>
                  <a:pt x="0" y="255"/>
                  <a:pt x="0" y="197"/>
                </a:cubicBezTo>
                <a:cubicBezTo>
                  <a:pt x="0" y="131"/>
                  <a:pt x="11" y="81"/>
                  <a:pt x="32" y="46"/>
                </a:cubicBezTo>
                <a:moveTo>
                  <a:pt x="160" y="39"/>
                </a:moveTo>
                <a:cubicBezTo>
                  <a:pt x="149" y="27"/>
                  <a:pt x="135" y="21"/>
                  <a:pt x="120" y="21"/>
                </a:cubicBezTo>
                <a:cubicBezTo>
                  <a:pt x="104" y="21"/>
                  <a:pt x="90" y="27"/>
                  <a:pt x="79" y="39"/>
                </a:cubicBezTo>
                <a:cubicBezTo>
                  <a:pt x="69" y="49"/>
                  <a:pt x="63" y="63"/>
                  <a:pt x="60" y="80"/>
                </a:cubicBezTo>
                <a:cubicBezTo>
                  <a:pt x="57" y="98"/>
                  <a:pt x="55" y="134"/>
                  <a:pt x="55" y="189"/>
                </a:cubicBezTo>
                <a:cubicBezTo>
                  <a:pt x="55" y="249"/>
                  <a:pt x="57" y="289"/>
                  <a:pt x="60" y="308"/>
                </a:cubicBezTo>
                <a:cubicBezTo>
                  <a:pt x="63" y="327"/>
                  <a:pt x="70" y="342"/>
                  <a:pt x="80" y="353"/>
                </a:cubicBezTo>
                <a:cubicBezTo>
                  <a:pt x="91" y="365"/>
                  <a:pt x="104" y="370"/>
                  <a:pt x="120" y="370"/>
                </a:cubicBezTo>
                <a:cubicBezTo>
                  <a:pt x="135" y="370"/>
                  <a:pt x="148" y="365"/>
                  <a:pt x="158" y="353"/>
                </a:cubicBezTo>
                <a:cubicBezTo>
                  <a:pt x="169" y="342"/>
                  <a:pt x="176" y="326"/>
                  <a:pt x="179" y="305"/>
                </a:cubicBezTo>
                <a:cubicBezTo>
                  <a:pt x="181" y="285"/>
                  <a:pt x="184" y="246"/>
                  <a:pt x="184" y="189"/>
                </a:cubicBezTo>
                <a:cubicBezTo>
                  <a:pt x="184" y="134"/>
                  <a:pt x="182" y="98"/>
                  <a:pt x="179" y="81"/>
                </a:cubicBezTo>
                <a:cubicBezTo>
                  <a:pt x="176" y="63"/>
                  <a:pt x="169" y="50"/>
                  <a:pt x="160" y="3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4284000" y="43855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6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4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8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8"/>
                  <a:pt x="101" y="6"/>
                </a:cubicBezTo>
                <a:cubicBezTo>
                  <a:pt x="103" y="3"/>
                  <a:pt x="106" y="1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2"/>
                  <a:pt x="134" y="6"/>
                </a:cubicBezTo>
                <a:cubicBezTo>
                  <a:pt x="136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8"/>
                  <a:pt x="125" y="73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4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1"/>
                  <a:pt x="170" y="136"/>
                </a:cubicBezTo>
                <a:lnTo>
                  <a:pt x="109" y="136"/>
                </a:lnTo>
                <a:lnTo>
                  <a:pt x="88" y="219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1"/>
                  <a:pt x="152" y="270"/>
                  <a:pt x="153" y="269"/>
                </a:cubicBezTo>
                <a:cubicBezTo>
                  <a:pt x="154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4"/>
                </a:cubicBezTo>
                <a:cubicBezTo>
                  <a:pt x="173" y="275"/>
                  <a:pt x="173" y="277"/>
                  <a:pt x="172" y="280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5" y="310"/>
                  <a:pt x="149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4371120" y="4458240"/>
            <a:ext cx="124920" cy="8280"/>
          </a:xfrm>
          <a:custGeom>
            <a:avLst/>
            <a:gdLst/>
            <a:ah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5" y="3"/>
                  <a:pt x="347" y="7"/>
                  <a:pt x="347" y="11"/>
                </a:cubicBezTo>
                <a:cubicBezTo>
                  <a:pt x="347" y="17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4529880" y="4377240"/>
            <a:ext cx="70920" cy="136440"/>
          </a:xfrm>
          <a:custGeom>
            <a:avLst/>
            <a:gdLst/>
            <a:ahLst/>
            <a:rect l="0" t="0" r="r" b="b"/>
            <a:pathLst>
              <a:path w="197" h="379">
                <a:moveTo>
                  <a:pt x="74" y="50"/>
                </a:moveTo>
                <a:lnTo>
                  <a:pt x="67" y="53"/>
                </a:lnTo>
                <a:cubicBezTo>
                  <a:pt x="61" y="55"/>
                  <a:pt x="54" y="56"/>
                  <a:pt x="44" y="58"/>
                </a:cubicBezTo>
                <a:cubicBezTo>
                  <a:pt x="34" y="60"/>
                  <a:pt x="23" y="62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3"/>
                  <a:pt x="60" y="28"/>
                </a:cubicBezTo>
                <a:cubicBezTo>
                  <a:pt x="76" y="23"/>
                  <a:pt x="86" y="18"/>
                  <a:pt x="92" y="14"/>
                </a:cubicBezTo>
                <a:cubicBezTo>
                  <a:pt x="98" y="10"/>
                  <a:pt x="104" y="6"/>
                  <a:pt x="108" y="2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2" y="1"/>
                  <a:pt x="125" y="3"/>
                </a:cubicBezTo>
                <a:lnTo>
                  <a:pt x="125" y="174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8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89" y="379"/>
                </a:lnTo>
                <a:cubicBezTo>
                  <a:pt x="181" y="378"/>
                  <a:pt x="151" y="377"/>
                  <a:pt x="99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7" y="352"/>
                  <a:pt x="60" y="351"/>
                  <a:pt x="63" y="351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8" y="349"/>
                  <a:pt x="69" y="349"/>
                  <a:pt x="71" y="347"/>
                </a:cubicBezTo>
                <a:cubicBezTo>
                  <a:pt x="73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4711320" y="464184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6" y="289"/>
                  <a:pt x="128" y="201"/>
                  <a:pt x="131" y="193"/>
                </a:cubicBezTo>
                <a:cubicBezTo>
                  <a:pt x="143" y="157"/>
                  <a:pt x="158" y="125"/>
                  <a:pt x="177" y="98"/>
                </a:cubicBezTo>
                <a:cubicBezTo>
                  <a:pt x="195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9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8" y="249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4"/>
                </a:cubicBezTo>
                <a:cubicBezTo>
                  <a:pt x="411" y="425"/>
                  <a:pt x="388" y="476"/>
                  <a:pt x="341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4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6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4" y="230"/>
                </a:cubicBezTo>
                <a:lnTo>
                  <a:pt x="328" y="228"/>
                </a:lnTo>
                <a:cubicBezTo>
                  <a:pt x="331" y="226"/>
                  <a:pt x="332" y="224"/>
                  <a:pt x="334" y="222"/>
                </a:cubicBezTo>
                <a:cubicBezTo>
                  <a:pt x="336" y="220"/>
                  <a:pt x="338" y="218"/>
                  <a:pt x="342" y="214"/>
                </a:cubicBezTo>
                <a:cubicBezTo>
                  <a:pt x="346" y="210"/>
                  <a:pt x="349" y="207"/>
                  <a:pt x="352" y="203"/>
                </a:cubicBezTo>
                <a:cubicBezTo>
                  <a:pt x="354" y="199"/>
                  <a:pt x="357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8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6" y="72"/>
                </a:cubicBezTo>
                <a:cubicBezTo>
                  <a:pt x="378" y="45"/>
                  <a:pt x="356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6" y="186"/>
                  <a:pt x="161" y="201"/>
                </a:cubicBezTo>
                <a:cubicBezTo>
                  <a:pt x="159" y="210"/>
                  <a:pt x="149" y="249"/>
                  <a:pt x="131" y="319"/>
                </a:cubicBezTo>
                <a:cubicBezTo>
                  <a:pt x="113" y="389"/>
                  <a:pt x="104" y="427"/>
                  <a:pt x="104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6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8"/>
                  <a:pt x="338" y="418"/>
                  <a:pt x="342" y="395"/>
                </a:cubicBezTo>
                <a:cubicBezTo>
                  <a:pt x="346" y="372"/>
                  <a:pt x="349" y="354"/>
                  <a:pt x="349" y="343"/>
                </a:cubicBezTo>
                <a:cubicBezTo>
                  <a:pt x="349" y="311"/>
                  <a:pt x="339" y="287"/>
                  <a:pt x="320" y="268"/>
                </a:cubicBezTo>
                <a:cubicBezTo>
                  <a:pt x="298" y="275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9" y="271"/>
                  <a:pt x="189" y="254"/>
                </a:cubicBezTo>
                <a:cubicBezTo>
                  <a:pt x="189" y="250"/>
                  <a:pt x="190" y="247"/>
                  <a:pt x="191" y="243"/>
                </a:cubicBezTo>
                <a:cubicBezTo>
                  <a:pt x="199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4887720" y="4584600"/>
            <a:ext cx="93240" cy="144360"/>
          </a:xfrm>
          <a:custGeom>
            <a:avLst/>
            <a:gdLst/>
            <a:ahLst/>
            <a:rect l="0" t="0" r="r" b="b"/>
            <a:pathLst>
              <a:path w="259" h="401">
                <a:moveTo>
                  <a:pt x="41" y="27"/>
                </a:moveTo>
                <a:cubicBezTo>
                  <a:pt x="41" y="23"/>
                  <a:pt x="42" y="18"/>
                  <a:pt x="44" y="13"/>
                </a:cubicBezTo>
                <a:cubicBezTo>
                  <a:pt x="45" y="9"/>
                  <a:pt x="47" y="6"/>
                  <a:pt x="50" y="6"/>
                </a:cubicBezTo>
                <a:cubicBezTo>
                  <a:pt x="51" y="6"/>
                  <a:pt x="64" y="5"/>
                  <a:pt x="91" y="3"/>
                </a:cubicBezTo>
                <a:cubicBezTo>
                  <a:pt x="118" y="1"/>
                  <a:pt x="132" y="0"/>
                  <a:pt x="133" y="0"/>
                </a:cubicBezTo>
                <a:cubicBezTo>
                  <a:pt x="137" y="0"/>
                  <a:pt x="140" y="1"/>
                  <a:pt x="140" y="4"/>
                </a:cubicBezTo>
                <a:cubicBezTo>
                  <a:pt x="140" y="7"/>
                  <a:pt x="130" y="47"/>
                  <a:pt x="111" y="123"/>
                </a:cubicBezTo>
                <a:cubicBezTo>
                  <a:pt x="92" y="198"/>
                  <a:pt x="83" y="237"/>
                  <a:pt x="83" y="239"/>
                </a:cubicBezTo>
                <a:cubicBezTo>
                  <a:pt x="90" y="236"/>
                  <a:pt x="95" y="232"/>
                  <a:pt x="99" y="229"/>
                </a:cubicBezTo>
                <a:cubicBezTo>
                  <a:pt x="108" y="222"/>
                  <a:pt x="121" y="210"/>
                  <a:pt x="138" y="193"/>
                </a:cubicBezTo>
                <a:cubicBezTo>
                  <a:pt x="155" y="176"/>
                  <a:pt x="169" y="164"/>
                  <a:pt x="178" y="158"/>
                </a:cubicBezTo>
                <a:cubicBezTo>
                  <a:pt x="193" y="148"/>
                  <a:pt x="208" y="143"/>
                  <a:pt x="221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5" y="161"/>
                  <a:pt x="259" y="171"/>
                  <a:pt x="259" y="184"/>
                </a:cubicBezTo>
                <a:cubicBezTo>
                  <a:pt x="259" y="194"/>
                  <a:pt x="258" y="202"/>
                  <a:pt x="255" y="208"/>
                </a:cubicBezTo>
                <a:cubicBezTo>
                  <a:pt x="253" y="215"/>
                  <a:pt x="249" y="219"/>
                  <a:pt x="244" y="222"/>
                </a:cubicBezTo>
                <a:cubicBezTo>
                  <a:pt x="240" y="225"/>
                  <a:pt x="236" y="228"/>
                  <a:pt x="233" y="229"/>
                </a:cubicBezTo>
                <a:cubicBezTo>
                  <a:pt x="229" y="230"/>
                  <a:pt x="225" y="230"/>
                  <a:pt x="221" y="230"/>
                </a:cubicBezTo>
                <a:cubicBezTo>
                  <a:pt x="214" y="230"/>
                  <a:pt x="208" y="228"/>
                  <a:pt x="203" y="224"/>
                </a:cubicBezTo>
                <a:cubicBezTo>
                  <a:pt x="199" y="220"/>
                  <a:pt x="196" y="214"/>
                  <a:pt x="196" y="208"/>
                </a:cubicBezTo>
                <a:cubicBezTo>
                  <a:pt x="196" y="198"/>
                  <a:pt x="199" y="190"/>
                  <a:pt x="205" y="184"/>
                </a:cubicBezTo>
                <a:cubicBezTo>
                  <a:pt x="211" y="178"/>
                  <a:pt x="218" y="174"/>
                  <a:pt x="224" y="172"/>
                </a:cubicBezTo>
                <a:lnTo>
                  <a:pt x="234" y="171"/>
                </a:lnTo>
                <a:cubicBezTo>
                  <a:pt x="229" y="166"/>
                  <a:pt x="224" y="164"/>
                  <a:pt x="219" y="164"/>
                </a:cubicBezTo>
                <a:lnTo>
                  <a:pt x="217" y="164"/>
                </a:lnTo>
                <a:cubicBezTo>
                  <a:pt x="205" y="165"/>
                  <a:pt x="193" y="170"/>
                  <a:pt x="181" y="178"/>
                </a:cubicBezTo>
                <a:cubicBezTo>
                  <a:pt x="169" y="186"/>
                  <a:pt x="155" y="199"/>
                  <a:pt x="140" y="214"/>
                </a:cubicBezTo>
                <a:cubicBezTo>
                  <a:pt x="124" y="230"/>
                  <a:pt x="111" y="242"/>
                  <a:pt x="102" y="249"/>
                </a:cubicBezTo>
                <a:cubicBezTo>
                  <a:pt x="103" y="250"/>
                  <a:pt x="106" y="250"/>
                  <a:pt x="111" y="251"/>
                </a:cubicBezTo>
                <a:cubicBezTo>
                  <a:pt x="115" y="252"/>
                  <a:pt x="120" y="253"/>
                  <a:pt x="124" y="254"/>
                </a:cubicBezTo>
                <a:cubicBezTo>
                  <a:pt x="128" y="256"/>
                  <a:pt x="133" y="257"/>
                  <a:pt x="139" y="259"/>
                </a:cubicBezTo>
                <a:cubicBezTo>
                  <a:pt x="145" y="260"/>
                  <a:pt x="150" y="263"/>
                  <a:pt x="154" y="268"/>
                </a:cubicBezTo>
                <a:cubicBezTo>
                  <a:pt x="159" y="272"/>
                  <a:pt x="163" y="275"/>
                  <a:pt x="167" y="278"/>
                </a:cubicBezTo>
                <a:cubicBezTo>
                  <a:pt x="171" y="281"/>
                  <a:pt x="174" y="286"/>
                  <a:pt x="176" y="293"/>
                </a:cubicBezTo>
                <a:cubicBezTo>
                  <a:pt x="179" y="300"/>
                  <a:pt x="180" y="306"/>
                  <a:pt x="180" y="311"/>
                </a:cubicBezTo>
                <a:cubicBezTo>
                  <a:pt x="180" y="318"/>
                  <a:pt x="179" y="326"/>
                  <a:pt x="177" y="335"/>
                </a:cubicBezTo>
                <a:cubicBezTo>
                  <a:pt x="175" y="344"/>
                  <a:pt x="174" y="351"/>
                  <a:pt x="174" y="357"/>
                </a:cubicBezTo>
                <a:cubicBezTo>
                  <a:pt x="174" y="373"/>
                  <a:pt x="179" y="380"/>
                  <a:pt x="189" y="380"/>
                </a:cubicBezTo>
                <a:cubicBezTo>
                  <a:pt x="207" y="380"/>
                  <a:pt x="222" y="358"/>
                  <a:pt x="234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6" y="318"/>
                  <a:pt x="255" y="321"/>
                </a:cubicBezTo>
                <a:cubicBezTo>
                  <a:pt x="240" y="374"/>
                  <a:pt x="216" y="401"/>
                  <a:pt x="187" y="401"/>
                </a:cubicBezTo>
                <a:cubicBezTo>
                  <a:pt x="170" y="401"/>
                  <a:pt x="156" y="396"/>
                  <a:pt x="146" y="386"/>
                </a:cubicBezTo>
                <a:cubicBezTo>
                  <a:pt x="135" y="377"/>
                  <a:pt x="130" y="362"/>
                  <a:pt x="130" y="344"/>
                </a:cubicBezTo>
                <a:cubicBezTo>
                  <a:pt x="130" y="337"/>
                  <a:pt x="130" y="331"/>
                  <a:pt x="132" y="326"/>
                </a:cubicBezTo>
                <a:cubicBezTo>
                  <a:pt x="133" y="321"/>
                  <a:pt x="133" y="317"/>
                  <a:pt x="133" y="313"/>
                </a:cubicBezTo>
                <a:cubicBezTo>
                  <a:pt x="133" y="304"/>
                  <a:pt x="131" y="297"/>
                  <a:pt x="125" y="291"/>
                </a:cubicBezTo>
                <a:cubicBezTo>
                  <a:pt x="120" y="285"/>
                  <a:pt x="113" y="281"/>
                  <a:pt x="105" y="278"/>
                </a:cubicBezTo>
                <a:cubicBezTo>
                  <a:pt x="98" y="275"/>
                  <a:pt x="91" y="273"/>
                  <a:pt x="86" y="272"/>
                </a:cubicBezTo>
                <a:cubicBezTo>
                  <a:pt x="81" y="270"/>
                  <a:pt x="78" y="270"/>
                  <a:pt x="76" y="270"/>
                </a:cubicBezTo>
                <a:lnTo>
                  <a:pt x="75" y="270"/>
                </a:lnTo>
                <a:cubicBezTo>
                  <a:pt x="70" y="286"/>
                  <a:pt x="66" y="301"/>
                  <a:pt x="63" y="316"/>
                </a:cubicBezTo>
                <a:cubicBezTo>
                  <a:pt x="59" y="331"/>
                  <a:pt x="57" y="342"/>
                  <a:pt x="55" y="349"/>
                </a:cubicBezTo>
                <a:cubicBezTo>
                  <a:pt x="53" y="356"/>
                  <a:pt x="51" y="363"/>
                  <a:pt x="50" y="370"/>
                </a:cubicBezTo>
                <a:cubicBezTo>
                  <a:pt x="48" y="377"/>
                  <a:pt x="47" y="381"/>
                  <a:pt x="46" y="384"/>
                </a:cubicBezTo>
                <a:cubicBezTo>
                  <a:pt x="45" y="386"/>
                  <a:pt x="43" y="388"/>
                  <a:pt x="42" y="391"/>
                </a:cubicBezTo>
                <a:cubicBezTo>
                  <a:pt x="40" y="394"/>
                  <a:pt x="38" y="395"/>
                  <a:pt x="36" y="396"/>
                </a:cubicBezTo>
                <a:cubicBezTo>
                  <a:pt x="31" y="399"/>
                  <a:pt x="25" y="401"/>
                  <a:pt x="20" y="401"/>
                </a:cubicBezTo>
                <a:cubicBezTo>
                  <a:pt x="13" y="401"/>
                  <a:pt x="8" y="399"/>
                  <a:pt x="5" y="395"/>
                </a:cubicBezTo>
                <a:cubicBezTo>
                  <a:pt x="2" y="392"/>
                  <a:pt x="0" y="388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7"/>
                  <a:pt x="49" y="181"/>
                  <a:pt x="62" y="126"/>
                </a:cubicBezTo>
                <a:lnTo>
                  <a:pt x="83" y="44"/>
                </a:lnTo>
                <a:cubicBezTo>
                  <a:pt x="84" y="39"/>
                  <a:pt x="82" y="36"/>
                  <a:pt x="79" y="35"/>
                </a:cubicBezTo>
                <a:cubicBezTo>
                  <a:pt x="76" y="34"/>
                  <a:pt x="69" y="33"/>
                  <a:pt x="57" y="32"/>
                </a:cubicBezTo>
                <a:lnTo>
                  <a:pt x="54" y="32"/>
                </a:lnTo>
                <a:cubicBezTo>
                  <a:pt x="51" y="32"/>
                  <a:pt x="48" y="32"/>
                  <a:pt x="47" y="32"/>
                </a:cubicBezTo>
                <a:cubicBezTo>
                  <a:pt x="46" y="32"/>
                  <a:pt x="45" y="32"/>
                  <a:pt x="43" y="31"/>
                </a:cubicBezTo>
                <a:cubicBezTo>
                  <a:pt x="41" y="29"/>
                  <a:pt x="41" y="28"/>
                  <a:pt x="41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5001840" y="471816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1" y="321"/>
                </a:moveTo>
                <a:cubicBezTo>
                  <a:pt x="233" y="328"/>
                  <a:pt x="222" y="336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19"/>
                </a:cubicBezTo>
                <a:cubicBezTo>
                  <a:pt x="56" y="295"/>
                  <a:pt x="45" y="265"/>
                  <a:pt x="45" y="227"/>
                </a:cubicBezTo>
                <a:cubicBezTo>
                  <a:pt x="45" y="171"/>
                  <a:pt x="65" y="118"/>
                  <a:pt x="106" y="71"/>
                </a:cubicBezTo>
                <a:cubicBezTo>
                  <a:pt x="148" y="24"/>
                  <a:pt x="193" y="0"/>
                  <a:pt x="245" y="0"/>
                </a:cubicBezTo>
                <a:cubicBezTo>
                  <a:pt x="270" y="0"/>
                  <a:pt x="293" y="12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4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7" y="520"/>
                  <a:pt x="0" y="502"/>
                  <a:pt x="0" y="466"/>
                </a:cubicBezTo>
                <a:cubicBezTo>
                  <a:pt x="0" y="452"/>
                  <a:pt x="4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1" y="325"/>
                  <a:pt x="241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6"/>
                  <a:pt x="295" y="72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3" y="30"/>
                  <a:pt x="237" y="29"/>
                </a:cubicBezTo>
                <a:cubicBezTo>
                  <a:pt x="214" y="29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29" y="325"/>
                  <a:pt x="163" y="325"/>
                </a:cubicBezTo>
                <a:cubicBezTo>
                  <a:pt x="193" y="325"/>
                  <a:pt x="222" y="306"/>
                  <a:pt x="252" y="269"/>
                </a:cubicBezTo>
                <a:lnTo>
                  <a:pt x="258" y="261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5150160" y="476136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6"/>
                </a:cubicBezTo>
                <a:lnTo>
                  <a:pt x="109" y="136"/>
                </a:lnTo>
                <a:lnTo>
                  <a:pt x="89" y="219"/>
                </a:lnTo>
                <a:cubicBezTo>
                  <a:pt x="74" y="279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09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5237280" y="483408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4"/>
                  <a:pt x="347" y="8"/>
                  <a:pt x="347" y="12"/>
                </a:cubicBezTo>
                <a:cubicBezTo>
                  <a:pt x="347" y="17"/>
                  <a:pt x="344" y="20"/>
                  <a:pt x="339" y="24"/>
                </a:cubicBezTo>
                <a:lnTo>
                  <a:pt x="8" y="24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5388840" y="4747320"/>
            <a:ext cx="93600" cy="144360"/>
          </a:xfrm>
          <a:custGeom>
            <a:avLst/>
            <a:gdLst/>
            <a:ahLst/>
            <a:rect l="0" t="0" r="r" b="b"/>
            <a:pathLst>
              <a:path w="260" h="401">
                <a:moveTo>
                  <a:pt x="42" y="27"/>
                </a:moveTo>
                <a:cubicBezTo>
                  <a:pt x="42" y="23"/>
                  <a:pt x="42" y="19"/>
                  <a:pt x="44" y="14"/>
                </a:cubicBezTo>
                <a:cubicBezTo>
                  <a:pt x="45" y="9"/>
                  <a:pt x="48" y="6"/>
                  <a:pt x="51" y="6"/>
                </a:cubicBezTo>
                <a:cubicBezTo>
                  <a:pt x="51" y="6"/>
                  <a:pt x="65" y="5"/>
                  <a:pt x="92" y="3"/>
                </a:cubicBezTo>
                <a:cubicBezTo>
                  <a:pt x="119" y="2"/>
                  <a:pt x="133" y="0"/>
                  <a:pt x="134" y="0"/>
                </a:cubicBezTo>
                <a:cubicBezTo>
                  <a:pt x="139" y="0"/>
                  <a:pt x="141" y="2"/>
                  <a:pt x="141" y="5"/>
                </a:cubicBezTo>
                <a:cubicBezTo>
                  <a:pt x="141" y="7"/>
                  <a:pt x="131" y="47"/>
                  <a:pt x="112" y="123"/>
                </a:cubicBezTo>
                <a:cubicBezTo>
                  <a:pt x="93" y="198"/>
                  <a:pt x="83" y="238"/>
                  <a:pt x="83" y="241"/>
                </a:cubicBezTo>
                <a:cubicBezTo>
                  <a:pt x="90" y="237"/>
                  <a:pt x="96" y="233"/>
                  <a:pt x="100" y="230"/>
                </a:cubicBezTo>
                <a:cubicBezTo>
                  <a:pt x="109" y="223"/>
                  <a:pt x="122" y="210"/>
                  <a:pt x="140" y="193"/>
                </a:cubicBezTo>
                <a:cubicBezTo>
                  <a:pt x="157" y="176"/>
                  <a:pt x="170" y="165"/>
                  <a:pt x="180" y="158"/>
                </a:cubicBezTo>
                <a:cubicBezTo>
                  <a:pt x="195" y="148"/>
                  <a:pt x="209" y="143"/>
                  <a:pt x="223" y="143"/>
                </a:cubicBezTo>
                <a:cubicBezTo>
                  <a:pt x="234" y="143"/>
                  <a:pt x="243" y="147"/>
                  <a:pt x="249" y="154"/>
                </a:cubicBezTo>
                <a:cubicBezTo>
                  <a:pt x="256" y="161"/>
                  <a:pt x="259" y="171"/>
                  <a:pt x="260" y="185"/>
                </a:cubicBezTo>
                <a:cubicBezTo>
                  <a:pt x="260" y="194"/>
                  <a:pt x="258" y="202"/>
                  <a:pt x="256" y="208"/>
                </a:cubicBezTo>
                <a:cubicBezTo>
                  <a:pt x="253" y="216"/>
                  <a:pt x="249" y="221"/>
                  <a:pt x="245" y="224"/>
                </a:cubicBezTo>
                <a:cubicBezTo>
                  <a:pt x="240" y="227"/>
                  <a:pt x="236" y="229"/>
                  <a:pt x="233" y="230"/>
                </a:cubicBezTo>
                <a:cubicBezTo>
                  <a:pt x="229" y="231"/>
                  <a:pt x="226" y="232"/>
                  <a:pt x="223" y="232"/>
                </a:cubicBezTo>
                <a:cubicBezTo>
                  <a:pt x="215" y="232"/>
                  <a:pt x="209" y="229"/>
                  <a:pt x="205" y="225"/>
                </a:cubicBezTo>
                <a:cubicBezTo>
                  <a:pt x="200" y="221"/>
                  <a:pt x="198" y="216"/>
                  <a:pt x="198" y="208"/>
                </a:cubicBezTo>
                <a:cubicBezTo>
                  <a:pt x="198" y="198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29" y="166"/>
                  <a:pt x="225" y="164"/>
                  <a:pt x="220" y="164"/>
                </a:cubicBezTo>
                <a:lnTo>
                  <a:pt x="218" y="164"/>
                </a:lnTo>
                <a:cubicBezTo>
                  <a:pt x="206" y="165"/>
                  <a:pt x="194" y="170"/>
                  <a:pt x="182" y="178"/>
                </a:cubicBezTo>
                <a:cubicBezTo>
                  <a:pt x="171" y="187"/>
                  <a:pt x="157" y="199"/>
                  <a:pt x="141" y="216"/>
                </a:cubicBezTo>
                <a:cubicBezTo>
                  <a:pt x="125" y="232"/>
                  <a:pt x="112" y="243"/>
                  <a:pt x="102" y="250"/>
                </a:cubicBezTo>
                <a:cubicBezTo>
                  <a:pt x="103" y="251"/>
                  <a:pt x="106" y="251"/>
                  <a:pt x="111" y="252"/>
                </a:cubicBezTo>
                <a:cubicBezTo>
                  <a:pt x="116" y="253"/>
                  <a:pt x="120" y="254"/>
                  <a:pt x="126" y="255"/>
                </a:cubicBezTo>
                <a:cubicBezTo>
                  <a:pt x="130" y="257"/>
                  <a:pt x="135" y="258"/>
                  <a:pt x="140" y="260"/>
                </a:cubicBezTo>
                <a:cubicBezTo>
                  <a:pt x="146" y="261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0" y="300"/>
                  <a:pt x="182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7" y="344"/>
                  <a:pt x="175" y="352"/>
                  <a:pt x="175" y="358"/>
                </a:cubicBezTo>
                <a:cubicBezTo>
                  <a:pt x="175" y="373"/>
                  <a:pt x="180" y="380"/>
                  <a:pt x="190" y="380"/>
                </a:cubicBezTo>
                <a:cubicBezTo>
                  <a:pt x="208" y="380"/>
                  <a:pt x="223" y="358"/>
                  <a:pt x="235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7" y="318"/>
                  <a:pt x="256" y="321"/>
                </a:cubicBezTo>
                <a:cubicBezTo>
                  <a:pt x="240" y="375"/>
                  <a:pt x="218" y="401"/>
                  <a:pt x="189" y="401"/>
                </a:cubicBezTo>
                <a:cubicBezTo>
                  <a:pt x="172" y="401"/>
                  <a:pt x="158" y="396"/>
                  <a:pt x="147" y="387"/>
                </a:cubicBezTo>
                <a:cubicBezTo>
                  <a:pt x="137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6"/>
                </a:cubicBezTo>
                <a:cubicBezTo>
                  <a:pt x="134" y="321"/>
                  <a:pt x="135" y="317"/>
                  <a:pt x="135" y="313"/>
                </a:cubicBezTo>
                <a:cubicBezTo>
                  <a:pt x="135" y="304"/>
                  <a:pt x="132" y="297"/>
                  <a:pt x="127" y="291"/>
                </a:cubicBezTo>
                <a:cubicBezTo>
                  <a:pt x="120" y="285"/>
                  <a:pt x="114" y="281"/>
                  <a:pt x="106" y="278"/>
                </a:cubicBezTo>
                <a:cubicBezTo>
                  <a:pt x="98" y="275"/>
                  <a:pt x="91" y="273"/>
                  <a:pt x="87" y="272"/>
                </a:cubicBezTo>
                <a:cubicBezTo>
                  <a:pt x="82" y="270"/>
                  <a:pt x="78" y="270"/>
                  <a:pt x="76" y="270"/>
                </a:cubicBezTo>
                <a:lnTo>
                  <a:pt x="75" y="270"/>
                </a:lnTo>
                <a:cubicBezTo>
                  <a:pt x="71" y="286"/>
                  <a:pt x="67" y="301"/>
                  <a:pt x="63" y="316"/>
                </a:cubicBezTo>
                <a:cubicBezTo>
                  <a:pt x="60" y="331"/>
                  <a:pt x="57" y="342"/>
                  <a:pt x="55" y="349"/>
                </a:cubicBezTo>
                <a:cubicBezTo>
                  <a:pt x="53" y="356"/>
                  <a:pt x="52" y="363"/>
                  <a:pt x="50" y="370"/>
                </a:cubicBezTo>
                <a:cubicBezTo>
                  <a:pt x="49" y="377"/>
                  <a:pt x="47" y="381"/>
                  <a:pt x="46" y="384"/>
                </a:cubicBezTo>
                <a:cubicBezTo>
                  <a:pt x="45" y="386"/>
                  <a:pt x="44" y="388"/>
                  <a:pt x="42" y="391"/>
                </a:cubicBezTo>
                <a:cubicBezTo>
                  <a:pt x="41" y="394"/>
                  <a:pt x="39" y="395"/>
                  <a:pt x="36" y="396"/>
                </a:cubicBezTo>
                <a:cubicBezTo>
                  <a:pt x="31" y="400"/>
                  <a:pt x="26" y="401"/>
                  <a:pt x="20" y="401"/>
                </a:cubicBezTo>
                <a:cubicBezTo>
                  <a:pt x="14" y="401"/>
                  <a:pt x="9" y="399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9" y="182"/>
                  <a:pt x="63" y="127"/>
                </a:cubicBezTo>
                <a:lnTo>
                  <a:pt x="84" y="44"/>
                </a:lnTo>
                <a:cubicBezTo>
                  <a:pt x="84" y="39"/>
                  <a:pt x="83" y="36"/>
                  <a:pt x="80" y="35"/>
                </a:cubicBezTo>
                <a:cubicBezTo>
                  <a:pt x="77" y="34"/>
                  <a:pt x="69" y="33"/>
                  <a:pt x="58" y="32"/>
                </a:cubicBezTo>
                <a:lnTo>
                  <a:pt x="55" y="32"/>
                </a:lnTo>
                <a:cubicBezTo>
                  <a:pt x="51" y="32"/>
                  <a:pt x="48" y="32"/>
                  <a:pt x="47" y="32"/>
                </a:cubicBezTo>
                <a:cubicBezTo>
                  <a:pt x="46" y="32"/>
                  <a:pt x="45" y="32"/>
                  <a:pt x="43" y="31"/>
                </a:cubicBezTo>
                <a:cubicBezTo>
                  <a:pt x="42" y="30"/>
                  <a:pt x="41" y="28"/>
                  <a:pt x="42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847800" y="3422160"/>
            <a:ext cx="2292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これを展開すると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2558520" y="5533920"/>
            <a:ext cx="242280" cy="131400"/>
          </a:xfrm>
          <a:custGeom>
            <a:avLst/>
            <a:gdLst/>
            <a:ahLst/>
            <a:rect l="0" t="0" r="r" b="b"/>
            <a:pathLst>
              <a:path w="673" h="365">
                <a:moveTo>
                  <a:pt x="0" y="125"/>
                </a:moveTo>
                <a:cubicBezTo>
                  <a:pt x="1" y="122"/>
                  <a:pt x="2" y="118"/>
                  <a:pt x="3" y="112"/>
                </a:cubicBezTo>
                <a:cubicBezTo>
                  <a:pt x="4" y="107"/>
                  <a:pt x="7" y="97"/>
                  <a:pt x="12" y="82"/>
                </a:cubicBezTo>
                <a:cubicBezTo>
                  <a:pt x="18" y="67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8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9"/>
                  <a:pt x="143" y="13"/>
                  <a:pt x="148" y="20"/>
                </a:cubicBezTo>
                <a:cubicBezTo>
                  <a:pt x="153" y="26"/>
                  <a:pt x="157" y="32"/>
                  <a:pt x="161" y="38"/>
                </a:cubicBezTo>
                <a:cubicBezTo>
                  <a:pt x="165" y="43"/>
                  <a:pt x="167" y="48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70" y="61"/>
                </a:cubicBezTo>
                <a:lnTo>
                  <a:pt x="179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8" y="7"/>
                </a:cubicBezTo>
                <a:cubicBezTo>
                  <a:pt x="344" y="10"/>
                  <a:pt x="349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69" y="28"/>
                  <a:pt x="372" y="32"/>
                  <a:pt x="373" y="35"/>
                </a:cubicBezTo>
                <a:cubicBezTo>
                  <a:pt x="374" y="38"/>
                  <a:pt x="376" y="42"/>
                  <a:pt x="379" y="46"/>
                </a:cubicBezTo>
                <a:cubicBezTo>
                  <a:pt x="383" y="49"/>
                  <a:pt x="384" y="53"/>
                  <a:pt x="383" y="55"/>
                </a:cubicBezTo>
                <a:cubicBezTo>
                  <a:pt x="381" y="59"/>
                  <a:pt x="382" y="61"/>
                  <a:pt x="385" y="63"/>
                </a:cubicBezTo>
                <a:cubicBezTo>
                  <a:pt x="387" y="65"/>
                  <a:pt x="388" y="67"/>
                  <a:pt x="387" y="68"/>
                </a:cubicBezTo>
                <a:lnTo>
                  <a:pt x="393" y="61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2" y="21"/>
                </a:cubicBezTo>
                <a:cubicBezTo>
                  <a:pt x="600" y="36"/>
                  <a:pt x="609" y="58"/>
                  <a:pt x="611" y="86"/>
                </a:cubicBezTo>
                <a:cubicBezTo>
                  <a:pt x="611" y="113"/>
                  <a:pt x="600" y="155"/>
                  <a:pt x="579" y="213"/>
                </a:cubicBezTo>
                <a:cubicBezTo>
                  <a:pt x="559" y="270"/>
                  <a:pt x="549" y="304"/>
                  <a:pt x="549" y="316"/>
                </a:cubicBezTo>
                <a:cubicBezTo>
                  <a:pt x="549" y="323"/>
                  <a:pt x="551" y="328"/>
                  <a:pt x="553" y="331"/>
                </a:cubicBezTo>
                <a:cubicBezTo>
                  <a:pt x="555" y="333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1" y="273"/>
                  <a:pt x="639" y="245"/>
                </a:cubicBezTo>
                <a:cubicBezTo>
                  <a:pt x="640" y="239"/>
                  <a:pt x="642" y="236"/>
                  <a:pt x="644" y="234"/>
                </a:cubicBezTo>
                <a:cubicBezTo>
                  <a:pt x="645" y="233"/>
                  <a:pt x="650" y="233"/>
                  <a:pt x="657" y="233"/>
                </a:cubicBezTo>
                <a:cubicBezTo>
                  <a:pt x="667" y="233"/>
                  <a:pt x="673" y="235"/>
                  <a:pt x="673" y="239"/>
                </a:cubicBezTo>
                <a:cubicBezTo>
                  <a:pt x="673" y="240"/>
                  <a:pt x="672" y="244"/>
                  <a:pt x="669" y="251"/>
                </a:cubicBezTo>
                <a:cubicBezTo>
                  <a:pt x="665" y="267"/>
                  <a:pt x="659" y="282"/>
                  <a:pt x="652" y="297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7" y="357"/>
                  <a:pt x="578" y="364"/>
                  <a:pt x="558" y="364"/>
                </a:cubicBezTo>
                <a:cubicBezTo>
                  <a:pt x="533" y="364"/>
                  <a:pt x="515" y="357"/>
                  <a:pt x="504" y="342"/>
                </a:cubicBezTo>
                <a:cubicBezTo>
                  <a:pt x="493" y="328"/>
                  <a:pt x="487" y="313"/>
                  <a:pt x="487" y="297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6"/>
                  <a:pt x="546" y="79"/>
                </a:cubicBezTo>
                <a:cubicBezTo>
                  <a:pt x="546" y="46"/>
                  <a:pt x="534" y="30"/>
                  <a:pt x="510" y="30"/>
                </a:cubicBezTo>
                <a:lnTo>
                  <a:pt x="506" y="30"/>
                </a:lnTo>
                <a:cubicBezTo>
                  <a:pt x="460" y="30"/>
                  <a:pt x="421" y="58"/>
                  <a:pt x="390" y="112"/>
                </a:cubicBezTo>
                <a:lnTo>
                  <a:pt x="384" y="122"/>
                </a:lnTo>
                <a:lnTo>
                  <a:pt x="358" y="230"/>
                </a:lnTo>
                <a:cubicBezTo>
                  <a:pt x="340" y="300"/>
                  <a:pt x="330" y="338"/>
                  <a:pt x="327" y="343"/>
                </a:cubicBezTo>
                <a:cubicBezTo>
                  <a:pt x="320" y="357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1" y="355"/>
                  <a:pt x="269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4" y="297"/>
                  <a:pt x="292" y="226"/>
                </a:cubicBezTo>
                <a:lnTo>
                  <a:pt x="321" y="109"/>
                </a:lnTo>
                <a:cubicBezTo>
                  <a:pt x="322" y="101"/>
                  <a:pt x="323" y="91"/>
                  <a:pt x="323" y="79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8"/>
                  <a:pt x="167" y="112"/>
                </a:cubicBezTo>
                <a:lnTo>
                  <a:pt x="162" y="122"/>
                </a:lnTo>
                <a:lnTo>
                  <a:pt x="135" y="230"/>
                </a:lnTo>
                <a:cubicBezTo>
                  <a:pt x="118" y="300"/>
                  <a:pt x="107" y="338"/>
                  <a:pt x="105" y="343"/>
                </a:cubicBezTo>
                <a:cubicBezTo>
                  <a:pt x="98" y="357"/>
                  <a:pt x="86" y="365"/>
                  <a:pt x="70" y="365"/>
                </a:cubicBezTo>
                <a:cubicBezTo>
                  <a:pt x="63" y="365"/>
                  <a:pt x="58" y="363"/>
                  <a:pt x="53" y="360"/>
                </a:cubicBezTo>
                <a:cubicBezTo>
                  <a:pt x="49" y="357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1"/>
                  <a:pt x="73" y="210"/>
                </a:cubicBezTo>
                <a:cubicBezTo>
                  <a:pt x="94" y="128"/>
                  <a:pt x="105" y="85"/>
                  <a:pt x="105" y="81"/>
                </a:cubicBezTo>
                <a:cubicBezTo>
                  <a:pt x="106" y="73"/>
                  <a:pt x="107" y="66"/>
                  <a:pt x="107" y="59"/>
                </a:cubicBezTo>
                <a:cubicBezTo>
                  <a:pt x="107" y="39"/>
                  <a:pt x="100" y="30"/>
                  <a:pt x="87" y="30"/>
                </a:cubicBezTo>
                <a:cubicBezTo>
                  <a:pt x="75" y="30"/>
                  <a:pt x="65" y="37"/>
                  <a:pt x="57" y="52"/>
                </a:cubicBezTo>
                <a:cubicBezTo>
                  <a:pt x="49" y="68"/>
                  <a:pt x="43" y="84"/>
                  <a:pt x="39" y="102"/>
                </a:cubicBezTo>
                <a:cubicBezTo>
                  <a:pt x="35" y="120"/>
                  <a:pt x="31" y="129"/>
                  <a:pt x="29" y="131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2819880" y="557712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5" y="28"/>
                  <a:pt x="132" y="43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4" y="110"/>
                  <a:pt x="143" y="110"/>
                </a:cubicBezTo>
                <a:lnTo>
                  <a:pt x="172" y="110"/>
                </a:lnTo>
                <a:cubicBezTo>
                  <a:pt x="175" y="113"/>
                  <a:pt x="177" y="115"/>
                  <a:pt x="177" y="117"/>
                </a:cubicBezTo>
                <a:cubicBezTo>
                  <a:pt x="177" y="125"/>
                  <a:pt x="174" y="132"/>
                  <a:pt x="169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2" y="309"/>
                  <a:pt x="142" y="293"/>
                  <a:pt x="150" y="274"/>
                </a:cubicBezTo>
                <a:cubicBezTo>
                  <a:pt x="150" y="272"/>
                  <a:pt x="151" y="271"/>
                  <a:pt x="152" y="270"/>
                </a:cubicBezTo>
                <a:cubicBezTo>
                  <a:pt x="154" y="270"/>
                  <a:pt x="156" y="270"/>
                  <a:pt x="161" y="269"/>
                </a:cubicBezTo>
                <a:lnTo>
                  <a:pt x="163" y="269"/>
                </a:lnTo>
                <a:cubicBezTo>
                  <a:pt x="169" y="269"/>
                  <a:pt x="172" y="271"/>
                  <a:pt x="172" y="274"/>
                </a:cubicBezTo>
                <a:cubicBezTo>
                  <a:pt x="172" y="275"/>
                  <a:pt x="171" y="277"/>
                  <a:pt x="170" y="281"/>
                </a:cubicBezTo>
                <a:cubicBezTo>
                  <a:pt x="168" y="287"/>
                  <a:pt x="165" y="294"/>
                  <a:pt x="160" y="302"/>
                </a:cubicBezTo>
                <a:cubicBezTo>
                  <a:pt x="155" y="311"/>
                  <a:pt x="148" y="319"/>
                  <a:pt x="141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847800" y="5403240"/>
            <a:ext cx="9169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したがって、  は過去の勾配の指数加重平均（滑らかな平均）を表す。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4706640" y="194652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1" y="38"/>
                  <a:pt x="67" y="54"/>
                </a:cubicBezTo>
                <a:cubicBezTo>
                  <a:pt x="53" y="69"/>
                  <a:pt x="41" y="93"/>
                  <a:pt x="32" y="125"/>
                </a:cubicBezTo>
                <a:cubicBezTo>
                  <a:pt x="32" y="126"/>
                  <a:pt x="31" y="127"/>
                  <a:pt x="30" y="128"/>
                </a:cubicBezTo>
                <a:cubicBezTo>
                  <a:pt x="30" y="129"/>
                  <a:pt x="30" y="130"/>
                  <a:pt x="30" y="130"/>
                </a:cubicBezTo>
                <a:cubicBezTo>
                  <a:pt x="30" y="131"/>
                  <a:pt x="29" y="131"/>
                  <a:pt x="28" y="132"/>
                </a:cubicBezTo>
                <a:cubicBezTo>
                  <a:pt x="27" y="132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2" y="2"/>
                </a:cubicBezTo>
                <a:cubicBezTo>
                  <a:pt x="134" y="2"/>
                  <a:pt x="151" y="8"/>
                  <a:pt x="164" y="21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2"/>
                </a:cubicBezTo>
                <a:cubicBezTo>
                  <a:pt x="161" y="143"/>
                  <a:pt x="152" y="166"/>
                  <a:pt x="144" y="194"/>
                </a:cubicBezTo>
                <a:cubicBezTo>
                  <a:pt x="135" y="221"/>
                  <a:pt x="130" y="246"/>
                  <a:pt x="129" y="266"/>
                </a:cubicBezTo>
                <a:cubicBezTo>
                  <a:pt x="129" y="281"/>
                  <a:pt x="131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4" y="336"/>
                  <a:pt x="222" y="327"/>
                  <a:pt x="239" y="309"/>
                </a:cubicBezTo>
                <a:cubicBezTo>
                  <a:pt x="256" y="290"/>
                  <a:pt x="270" y="269"/>
                  <a:pt x="279" y="245"/>
                </a:cubicBezTo>
                <a:cubicBezTo>
                  <a:pt x="289" y="220"/>
                  <a:pt x="297" y="198"/>
                  <a:pt x="303" y="178"/>
                </a:cubicBezTo>
                <a:cubicBezTo>
                  <a:pt x="309" y="157"/>
                  <a:pt x="312" y="143"/>
                  <a:pt x="312" y="133"/>
                </a:cubicBezTo>
                <a:cubicBezTo>
                  <a:pt x="312" y="121"/>
                  <a:pt x="309" y="110"/>
                  <a:pt x="305" y="101"/>
                </a:cubicBezTo>
                <a:cubicBezTo>
                  <a:pt x="301" y="92"/>
                  <a:pt x="296" y="85"/>
                  <a:pt x="291" y="80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1"/>
                  <a:pt x="270" y="55"/>
                  <a:pt x="270" y="48"/>
                </a:cubicBezTo>
                <a:cubicBezTo>
                  <a:pt x="270" y="37"/>
                  <a:pt x="275" y="26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8" y="0"/>
                  <a:pt x="337" y="5"/>
                  <a:pt x="345" y="15"/>
                </a:cubicBezTo>
                <a:cubicBezTo>
                  <a:pt x="354" y="24"/>
                  <a:pt x="359" y="40"/>
                  <a:pt x="359" y="61"/>
                </a:cubicBezTo>
                <a:cubicBezTo>
                  <a:pt x="359" y="76"/>
                  <a:pt x="356" y="98"/>
                  <a:pt x="348" y="128"/>
                </a:cubicBezTo>
                <a:cubicBezTo>
                  <a:pt x="342" y="158"/>
                  <a:pt x="332" y="191"/>
                  <a:pt x="319" y="228"/>
                </a:cubicBezTo>
                <a:cubicBezTo>
                  <a:pt x="305" y="266"/>
                  <a:pt x="286" y="298"/>
                  <a:pt x="262" y="325"/>
                </a:cubicBezTo>
                <a:cubicBezTo>
                  <a:pt x="237" y="352"/>
                  <a:pt x="209" y="365"/>
                  <a:pt x="177" y="366"/>
                </a:cubicBezTo>
                <a:cubicBezTo>
                  <a:pt x="142" y="366"/>
                  <a:pt x="115" y="357"/>
                  <a:pt x="95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8"/>
                  <a:pt x="71" y="211"/>
                </a:cubicBezTo>
                <a:cubicBezTo>
                  <a:pt x="76" y="193"/>
                  <a:pt x="87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4854240" y="19900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8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8"/>
                  <a:pt x="132" y="44"/>
                </a:cubicBezTo>
                <a:cubicBezTo>
                  <a:pt x="129" y="59"/>
                  <a:pt x="125" y="75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09"/>
                  <a:pt x="142" y="294"/>
                  <a:pt x="150" y="275"/>
                </a:cubicBezTo>
                <a:cubicBezTo>
                  <a:pt x="151" y="272"/>
                  <a:pt x="151" y="271"/>
                  <a:pt x="153" y="271"/>
                </a:cubicBezTo>
                <a:cubicBezTo>
                  <a:pt x="154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8"/>
                  <a:pt x="27" y="339"/>
                  <a:pt x="23" y="325"/>
                </a:cubicBezTo>
                <a:cubicBezTo>
                  <a:pt x="22" y="322"/>
                  <a:pt x="21" y="316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5034960" y="196848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5330880" y="187092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19"/>
                  <a:pt x="0" y="717"/>
                  <a:pt x="0" y="716"/>
                </a:cubicBezTo>
                <a:cubicBezTo>
                  <a:pt x="0" y="715"/>
                  <a:pt x="21" y="629"/>
                  <a:pt x="63" y="459"/>
                </a:cubicBezTo>
                <a:cubicBezTo>
                  <a:pt x="105" y="290"/>
                  <a:pt x="128" y="200"/>
                  <a:pt x="131" y="192"/>
                </a:cubicBezTo>
                <a:cubicBezTo>
                  <a:pt x="142" y="156"/>
                  <a:pt x="158" y="124"/>
                  <a:pt x="176" y="97"/>
                </a:cubicBezTo>
                <a:cubicBezTo>
                  <a:pt x="195" y="70"/>
                  <a:pt x="213" y="50"/>
                  <a:pt x="229" y="37"/>
                </a:cubicBezTo>
                <a:cubicBezTo>
                  <a:pt x="259" y="12"/>
                  <a:pt x="291" y="0"/>
                  <a:pt x="326" y="0"/>
                </a:cubicBezTo>
                <a:lnTo>
                  <a:pt x="327" y="0"/>
                </a:lnTo>
                <a:cubicBezTo>
                  <a:pt x="360" y="0"/>
                  <a:pt x="388" y="10"/>
                  <a:pt x="410" y="30"/>
                </a:cubicBezTo>
                <a:cubicBezTo>
                  <a:pt x="432" y="51"/>
                  <a:pt x="442" y="77"/>
                  <a:pt x="442" y="108"/>
                </a:cubicBezTo>
                <a:cubicBezTo>
                  <a:pt x="442" y="164"/>
                  <a:pt x="414" y="212"/>
                  <a:pt x="358" y="249"/>
                </a:cubicBezTo>
                <a:lnTo>
                  <a:pt x="368" y="259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5"/>
                  <a:pt x="386" y="475"/>
                  <a:pt x="341" y="515"/>
                </a:cubicBezTo>
                <a:cubicBezTo>
                  <a:pt x="295" y="554"/>
                  <a:pt x="244" y="574"/>
                  <a:pt x="188" y="575"/>
                </a:cubicBezTo>
                <a:cubicBezTo>
                  <a:pt x="172" y="575"/>
                  <a:pt x="157" y="573"/>
                  <a:pt x="144" y="568"/>
                </a:cubicBezTo>
                <a:cubicBezTo>
                  <a:pt x="131" y="564"/>
                  <a:pt x="121" y="559"/>
                  <a:pt x="114" y="553"/>
                </a:cubicBezTo>
                <a:cubicBezTo>
                  <a:pt x="106" y="547"/>
                  <a:pt x="100" y="541"/>
                  <a:pt x="96" y="535"/>
                </a:cubicBezTo>
                <a:cubicBezTo>
                  <a:pt x="92" y="528"/>
                  <a:pt x="89" y="523"/>
                  <a:pt x="86" y="520"/>
                </a:cubicBezTo>
                <a:cubicBezTo>
                  <a:pt x="84" y="516"/>
                  <a:pt x="83" y="514"/>
                  <a:pt x="82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4" y="723"/>
                </a:lnTo>
                <a:moveTo>
                  <a:pt x="265" y="221"/>
                </a:moveTo>
                <a:cubicBezTo>
                  <a:pt x="286" y="221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6"/>
                  <a:pt x="332" y="224"/>
                  <a:pt x="334" y="222"/>
                </a:cubicBezTo>
                <a:cubicBezTo>
                  <a:pt x="335" y="221"/>
                  <a:pt x="338" y="218"/>
                  <a:pt x="342" y="214"/>
                </a:cubicBezTo>
                <a:cubicBezTo>
                  <a:pt x="346" y="210"/>
                  <a:pt x="349" y="206"/>
                  <a:pt x="351" y="202"/>
                </a:cubicBezTo>
                <a:cubicBezTo>
                  <a:pt x="354" y="198"/>
                  <a:pt x="357" y="194"/>
                  <a:pt x="360" y="188"/>
                </a:cubicBezTo>
                <a:cubicBezTo>
                  <a:pt x="363" y="182"/>
                  <a:pt x="367" y="175"/>
                  <a:pt x="370" y="168"/>
                </a:cubicBezTo>
                <a:cubicBezTo>
                  <a:pt x="373" y="161"/>
                  <a:pt x="375" y="154"/>
                  <a:pt x="377" y="145"/>
                </a:cubicBezTo>
                <a:cubicBezTo>
                  <a:pt x="379" y="137"/>
                  <a:pt x="381" y="127"/>
                  <a:pt x="384" y="116"/>
                </a:cubicBezTo>
                <a:cubicBezTo>
                  <a:pt x="385" y="111"/>
                  <a:pt x="385" y="103"/>
                  <a:pt x="385" y="90"/>
                </a:cubicBezTo>
                <a:cubicBezTo>
                  <a:pt x="385" y="80"/>
                  <a:pt x="385" y="74"/>
                  <a:pt x="384" y="71"/>
                </a:cubicBezTo>
                <a:cubicBezTo>
                  <a:pt x="376" y="44"/>
                  <a:pt x="356" y="30"/>
                  <a:pt x="323" y="30"/>
                </a:cubicBezTo>
                <a:cubicBezTo>
                  <a:pt x="301" y="30"/>
                  <a:pt x="280" y="37"/>
                  <a:pt x="260" y="50"/>
                </a:cubicBezTo>
                <a:cubicBezTo>
                  <a:pt x="240" y="62"/>
                  <a:pt x="224" y="79"/>
                  <a:pt x="211" y="98"/>
                </a:cubicBezTo>
                <a:cubicBezTo>
                  <a:pt x="198" y="118"/>
                  <a:pt x="188" y="137"/>
                  <a:pt x="180" y="153"/>
                </a:cubicBezTo>
                <a:cubicBezTo>
                  <a:pt x="172" y="170"/>
                  <a:pt x="165" y="185"/>
                  <a:pt x="161" y="200"/>
                </a:cubicBezTo>
                <a:cubicBezTo>
                  <a:pt x="158" y="209"/>
                  <a:pt x="148" y="249"/>
                  <a:pt x="131" y="320"/>
                </a:cubicBezTo>
                <a:cubicBezTo>
                  <a:pt x="113" y="390"/>
                  <a:pt x="104" y="427"/>
                  <a:pt x="103" y="432"/>
                </a:cubicBezTo>
                <a:cubicBezTo>
                  <a:pt x="103" y="435"/>
                  <a:pt x="102" y="440"/>
                  <a:pt x="102" y="449"/>
                </a:cubicBezTo>
                <a:cubicBezTo>
                  <a:pt x="102" y="475"/>
                  <a:pt x="108" y="496"/>
                  <a:pt x="120" y="512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2" y="546"/>
                  <a:pt x="236" y="539"/>
                  <a:pt x="261" y="526"/>
                </a:cubicBezTo>
                <a:cubicBezTo>
                  <a:pt x="287" y="513"/>
                  <a:pt x="307" y="490"/>
                  <a:pt x="322" y="457"/>
                </a:cubicBezTo>
                <a:cubicBezTo>
                  <a:pt x="331" y="439"/>
                  <a:pt x="337" y="418"/>
                  <a:pt x="342" y="395"/>
                </a:cubicBezTo>
                <a:cubicBezTo>
                  <a:pt x="346" y="372"/>
                  <a:pt x="348" y="355"/>
                  <a:pt x="348" y="343"/>
                </a:cubicBezTo>
                <a:cubicBezTo>
                  <a:pt x="348" y="312"/>
                  <a:pt x="339" y="287"/>
                  <a:pt x="320" y="268"/>
                </a:cubicBezTo>
                <a:cubicBezTo>
                  <a:pt x="298" y="276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8" y="271"/>
                  <a:pt x="188" y="254"/>
                </a:cubicBezTo>
                <a:cubicBezTo>
                  <a:pt x="188" y="251"/>
                  <a:pt x="189" y="247"/>
                  <a:pt x="191" y="243"/>
                </a:cubicBezTo>
                <a:cubicBezTo>
                  <a:pt x="198" y="228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5493960" y="194652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6" y="31"/>
                </a:cubicBezTo>
                <a:cubicBezTo>
                  <a:pt x="94" y="31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7"/>
                  <a:pt x="30" y="128"/>
                </a:cubicBezTo>
                <a:cubicBezTo>
                  <a:pt x="30" y="129"/>
                  <a:pt x="29" y="130"/>
                  <a:pt x="29" y="130"/>
                </a:cubicBezTo>
                <a:cubicBezTo>
                  <a:pt x="29" y="131"/>
                  <a:pt x="29" y="131"/>
                  <a:pt x="28" y="132"/>
                </a:cubicBezTo>
                <a:cubicBezTo>
                  <a:pt x="27" y="132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0" y="133"/>
                  <a:pt x="18" y="133"/>
                  <a:pt x="16" y="133"/>
                </a:cubicBezTo>
                <a:lnTo>
                  <a:pt x="4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2" y="2"/>
                  <a:pt x="111" y="2"/>
                </a:cubicBezTo>
                <a:cubicBezTo>
                  <a:pt x="134" y="2"/>
                  <a:pt x="151" y="8"/>
                  <a:pt x="163" y="21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0" y="87"/>
                </a:cubicBezTo>
                <a:cubicBezTo>
                  <a:pt x="180" y="90"/>
                  <a:pt x="176" y="102"/>
                  <a:pt x="168" y="122"/>
                </a:cubicBezTo>
                <a:cubicBezTo>
                  <a:pt x="160" y="143"/>
                  <a:pt x="152" y="166"/>
                  <a:pt x="143" y="194"/>
                </a:cubicBezTo>
                <a:cubicBezTo>
                  <a:pt x="135" y="221"/>
                  <a:pt x="130" y="246"/>
                  <a:pt x="129" y="266"/>
                </a:cubicBezTo>
                <a:cubicBezTo>
                  <a:pt x="129" y="281"/>
                  <a:pt x="130" y="292"/>
                  <a:pt x="133" y="301"/>
                </a:cubicBezTo>
                <a:cubicBezTo>
                  <a:pt x="140" y="324"/>
                  <a:pt x="157" y="336"/>
                  <a:pt x="183" y="336"/>
                </a:cubicBezTo>
                <a:cubicBezTo>
                  <a:pt x="203" y="336"/>
                  <a:pt x="222" y="327"/>
                  <a:pt x="239" y="309"/>
                </a:cubicBezTo>
                <a:cubicBezTo>
                  <a:pt x="256" y="290"/>
                  <a:pt x="269" y="269"/>
                  <a:pt x="279" y="245"/>
                </a:cubicBezTo>
                <a:cubicBezTo>
                  <a:pt x="289" y="220"/>
                  <a:pt x="296" y="198"/>
                  <a:pt x="302" y="178"/>
                </a:cubicBezTo>
                <a:cubicBezTo>
                  <a:pt x="308" y="157"/>
                  <a:pt x="311" y="143"/>
                  <a:pt x="311" y="133"/>
                </a:cubicBezTo>
                <a:cubicBezTo>
                  <a:pt x="311" y="121"/>
                  <a:pt x="309" y="110"/>
                  <a:pt x="305" y="101"/>
                </a:cubicBezTo>
                <a:cubicBezTo>
                  <a:pt x="300" y="92"/>
                  <a:pt x="296" y="85"/>
                  <a:pt x="290" y="80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1"/>
                  <a:pt x="269" y="55"/>
                  <a:pt x="269" y="48"/>
                </a:cubicBezTo>
                <a:cubicBezTo>
                  <a:pt x="269" y="37"/>
                  <a:pt x="275" y="26"/>
                  <a:pt x="285" y="15"/>
                </a:cubicBezTo>
                <a:cubicBezTo>
                  <a:pt x="295" y="5"/>
                  <a:pt x="306" y="0"/>
                  <a:pt x="319" y="0"/>
                </a:cubicBezTo>
                <a:cubicBezTo>
                  <a:pt x="329" y="0"/>
                  <a:pt x="338" y="5"/>
                  <a:pt x="346" y="15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1"/>
                  <a:pt x="319" y="228"/>
                </a:cubicBezTo>
                <a:cubicBezTo>
                  <a:pt x="305" y="266"/>
                  <a:pt x="286" y="298"/>
                  <a:pt x="261" y="325"/>
                </a:cubicBezTo>
                <a:cubicBezTo>
                  <a:pt x="237" y="352"/>
                  <a:pt x="208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8"/>
                  <a:pt x="71" y="211"/>
                </a:cubicBezTo>
                <a:cubicBezTo>
                  <a:pt x="75" y="193"/>
                  <a:pt x="86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5641200" y="19900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6" y="113"/>
                  <a:pt x="8" y="112"/>
                  <a:pt x="10" y="112"/>
                </a:cubicBezTo>
                <a:cubicBezTo>
                  <a:pt x="13" y="112"/>
                  <a:pt x="22" y="112"/>
                  <a:pt x="39" y="112"/>
                </a:cubicBezTo>
                <a:lnTo>
                  <a:pt x="69" y="112"/>
                </a:lnTo>
                <a:lnTo>
                  <a:pt x="80" y="65"/>
                </a:lnTo>
                <a:cubicBezTo>
                  <a:pt x="81" y="61"/>
                  <a:pt x="82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6"/>
                </a:cubicBezTo>
                <a:cubicBezTo>
                  <a:pt x="104" y="4"/>
                  <a:pt x="107" y="2"/>
                  <a:pt x="111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8"/>
                  <a:pt x="134" y="44"/>
                </a:cubicBezTo>
                <a:cubicBezTo>
                  <a:pt x="130" y="59"/>
                  <a:pt x="127" y="75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7" y="114"/>
                  <a:pt x="178" y="116"/>
                  <a:pt x="178" y="118"/>
                </a:cubicBezTo>
                <a:cubicBezTo>
                  <a:pt x="178" y="126"/>
                  <a:pt x="176" y="133"/>
                  <a:pt x="171" y="138"/>
                </a:cubicBezTo>
                <a:lnTo>
                  <a:pt x="110" y="138"/>
                </a:lnTo>
                <a:lnTo>
                  <a:pt x="90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6" y="342"/>
                  <a:pt x="109" y="335"/>
                  <a:pt x="121" y="322"/>
                </a:cubicBezTo>
                <a:cubicBezTo>
                  <a:pt x="134" y="309"/>
                  <a:pt x="144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5"/>
                  <a:pt x="173" y="277"/>
                  <a:pt x="172" y="281"/>
                </a:cubicBezTo>
                <a:cubicBezTo>
                  <a:pt x="170" y="287"/>
                  <a:pt x="167" y="294"/>
                  <a:pt x="162" y="302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8"/>
                  <a:pt x="28" y="339"/>
                  <a:pt x="23" y="325"/>
                </a:cubicBezTo>
                <a:cubicBezTo>
                  <a:pt x="22" y="322"/>
                  <a:pt x="22" y="316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5728320" y="2062800"/>
            <a:ext cx="125280" cy="9000"/>
          </a:xfrm>
          <a:custGeom>
            <a:avLst/>
            <a:gdLst/>
            <a:ahLst/>
            <a:rect l="0" t="0" r="r" b="b"/>
            <a:pathLst>
              <a:path w="348" h="25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8"/>
                  <a:pt x="348" y="12"/>
                </a:cubicBezTo>
                <a:cubicBezTo>
                  <a:pt x="348" y="17"/>
                  <a:pt x="345" y="21"/>
                  <a:pt x="339" y="25"/>
                </a:cubicBezTo>
                <a:lnTo>
                  <a:pt x="8" y="25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5887440" y="198180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9"/>
                </a:cubicBezTo>
                <a:cubicBezTo>
                  <a:pt x="33" y="61"/>
                  <a:pt x="22" y="62"/>
                  <a:pt x="10" y="63"/>
                </a:cubicBezTo>
                <a:lnTo>
                  <a:pt x="0" y="63"/>
                </a:lnTo>
                <a:lnTo>
                  <a:pt x="0" y="37"/>
                </a:lnTo>
                <a:lnTo>
                  <a:pt x="10" y="37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5" y="19"/>
                  <a:pt x="92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4" y="0"/>
                </a:cubicBezTo>
                <a:cubicBezTo>
                  <a:pt x="118" y="0"/>
                  <a:pt x="121" y="1"/>
                  <a:pt x="125" y="4"/>
                </a:cubicBezTo>
                <a:lnTo>
                  <a:pt x="125" y="173"/>
                </a:lnTo>
                <a:lnTo>
                  <a:pt x="125" y="344"/>
                </a:lnTo>
                <a:cubicBezTo>
                  <a:pt x="128" y="346"/>
                  <a:pt x="130" y="348"/>
                  <a:pt x="132" y="349"/>
                </a:cubicBezTo>
                <a:cubicBezTo>
                  <a:pt x="134" y="350"/>
                  <a:pt x="139" y="350"/>
                  <a:pt x="146" y="351"/>
                </a:cubicBezTo>
                <a:cubicBezTo>
                  <a:pt x="153" y="352"/>
                  <a:pt x="165" y="352"/>
                  <a:pt x="181" y="352"/>
                </a:cubicBezTo>
                <a:lnTo>
                  <a:pt x="196" y="352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8"/>
                  <a:pt x="98" y="378"/>
                </a:cubicBezTo>
                <a:cubicBezTo>
                  <a:pt x="47" y="378"/>
                  <a:pt x="17" y="378"/>
                  <a:pt x="9" y="379"/>
                </a:cubicBezTo>
                <a:lnTo>
                  <a:pt x="2" y="379"/>
                </a:lnTo>
                <a:lnTo>
                  <a:pt x="2" y="352"/>
                </a:lnTo>
                <a:lnTo>
                  <a:pt x="17" y="352"/>
                </a:lnTo>
                <a:cubicBezTo>
                  <a:pt x="25" y="352"/>
                  <a:pt x="33" y="352"/>
                  <a:pt x="39" y="352"/>
                </a:cubicBezTo>
                <a:cubicBezTo>
                  <a:pt x="45" y="352"/>
                  <a:pt x="49" y="352"/>
                  <a:pt x="53" y="352"/>
                </a:cubicBezTo>
                <a:cubicBezTo>
                  <a:pt x="56" y="351"/>
                  <a:pt x="59" y="351"/>
                  <a:pt x="62" y="350"/>
                </a:cubicBezTo>
                <a:cubicBezTo>
                  <a:pt x="65" y="349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3"/>
                  <a:pt x="73" y="344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6067440" y="190620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1" y="251"/>
                </a:lnTo>
                <a:lnTo>
                  <a:pt x="251" y="131"/>
                </a:lnTo>
                <a:lnTo>
                  <a:pt x="252" y="10"/>
                </a:lnTo>
                <a:cubicBezTo>
                  <a:pt x="258" y="3"/>
                  <a:pt x="263" y="0"/>
                  <a:pt x="267" y="0"/>
                </a:cubicBezTo>
                <a:cubicBezTo>
                  <a:pt x="274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3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5" y="531"/>
                  <a:pt x="251" y="523"/>
                </a:cubicBezTo>
                <a:lnTo>
                  <a:pt x="251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6367680" y="185796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4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7" y="87"/>
                </a:cubicBezTo>
                <a:cubicBezTo>
                  <a:pt x="94" y="74"/>
                  <a:pt x="105" y="60"/>
                  <a:pt x="120" y="44"/>
                </a:cubicBezTo>
                <a:cubicBezTo>
                  <a:pt x="135" y="29"/>
                  <a:pt x="144" y="20"/>
                  <a:pt x="147" y="16"/>
                </a:cubicBezTo>
                <a:cubicBezTo>
                  <a:pt x="149" y="13"/>
                  <a:pt x="156" y="8"/>
                  <a:pt x="167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69" y="33"/>
                  <a:pt x="158" y="47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4"/>
                  <a:pt x="81" y="201"/>
                  <a:pt x="72" y="247"/>
                </a:cubicBezTo>
                <a:cubicBezTo>
                  <a:pt x="63" y="294"/>
                  <a:pt x="58" y="345"/>
                  <a:pt x="58" y="402"/>
                </a:cubicBezTo>
                <a:cubicBezTo>
                  <a:pt x="58" y="459"/>
                  <a:pt x="63" y="510"/>
                  <a:pt x="72" y="556"/>
                </a:cubicBezTo>
                <a:cubicBezTo>
                  <a:pt x="81" y="602"/>
                  <a:pt x="92" y="640"/>
                  <a:pt x="105" y="668"/>
                </a:cubicBezTo>
                <a:cubicBezTo>
                  <a:pt x="118" y="696"/>
                  <a:pt x="131" y="719"/>
                  <a:pt x="144" y="737"/>
                </a:cubicBezTo>
                <a:cubicBezTo>
                  <a:pt x="158" y="755"/>
                  <a:pt x="169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4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6476760" y="188208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6" y="71"/>
                </a:moveTo>
                <a:lnTo>
                  <a:pt x="95" y="75"/>
                </a:lnTo>
                <a:cubicBezTo>
                  <a:pt x="88" y="77"/>
                  <a:pt x="76" y="80"/>
                  <a:pt x="62" y="83"/>
                </a:cubicBezTo>
                <a:cubicBezTo>
                  <a:pt x="48" y="85"/>
                  <a:pt x="33" y="87"/>
                  <a:pt x="16" y="88"/>
                </a:cubicBezTo>
                <a:lnTo>
                  <a:pt x="0" y="88"/>
                </a:lnTo>
                <a:lnTo>
                  <a:pt x="0" y="51"/>
                </a:lnTo>
                <a:lnTo>
                  <a:pt x="16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8" y="32"/>
                  <a:pt x="123" y="26"/>
                  <a:pt x="131" y="20"/>
                </a:cubicBezTo>
                <a:cubicBezTo>
                  <a:pt x="140" y="14"/>
                  <a:pt x="148" y="8"/>
                  <a:pt x="154" y="2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5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4"/>
                  <a:pt x="215" y="533"/>
                  <a:pt x="141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1" y="498"/>
                  <a:pt x="85" y="497"/>
                  <a:pt x="90" y="496"/>
                </a:cubicBezTo>
                <a:cubicBezTo>
                  <a:pt x="93" y="495"/>
                  <a:pt x="96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4" y="487"/>
                  <a:pt x="105" y="486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6685920" y="199656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1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6957360" y="187092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19"/>
                  <a:pt x="0" y="717"/>
                  <a:pt x="0" y="716"/>
                </a:cubicBezTo>
                <a:cubicBezTo>
                  <a:pt x="0" y="715"/>
                  <a:pt x="22" y="629"/>
                  <a:pt x="64" y="459"/>
                </a:cubicBezTo>
                <a:cubicBezTo>
                  <a:pt x="106" y="290"/>
                  <a:pt x="129" y="200"/>
                  <a:pt x="131" y="192"/>
                </a:cubicBezTo>
                <a:cubicBezTo>
                  <a:pt x="143" y="156"/>
                  <a:pt x="158" y="124"/>
                  <a:pt x="177" y="97"/>
                </a:cubicBezTo>
                <a:cubicBezTo>
                  <a:pt x="196" y="70"/>
                  <a:pt x="214" y="50"/>
                  <a:pt x="230" y="37"/>
                </a:cubicBezTo>
                <a:cubicBezTo>
                  <a:pt x="260" y="12"/>
                  <a:pt x="292" y="0"/>
                  <a:pt x="328" y="0"/>
                </a:cubicBezTo>
                <a:lnTo>
                  <a:pt x="329" y="0"/>
                </a:lnTo>
                <a:cubicBezTo>
                  <a:pt x="362" y="0"/>
                  <a:pt x="390" y="10"/>
                  <a:pt x="411" y="30"/>
                </a:cubicBezTo>
                <a:cubicBezTo>
                  <a:pt x="432" y="51"/>
                  <a:pt x="443" y="77"/>
                  <a:pt x="443" y="108"/>
                </a:cubicBezTo>
                <a:cubicBezTo>
                  <a:pt x="443" y="164"/>
                  <a:pt x="415" y="212"/>
                  <a:pt x="360" y="249"/>
                </a:cubicBezTo>
                <a:lnTo>
                  <a:pt x="370" y="259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6" y="554"/>
                  <a:pt x="245" y="574"/>
                  <a:pt x="188" y="575"/>
                </a:cubicBezTo>
                <a:cubicBezTo>
                  <a:pt x="172" y="575"/>
                  <a:pt x="158" y="573"/>
                  <a:pt x="145" y="568"/>
                </a:cubicBezTo>
                <a:cubicBezTo>
                  <a:pt x="132" y="564"/>
                  <a:pt x="122" y="559"/>
                  <a:pt x="115" y="553"/>
                </a:cubicBezTo>
                <a:cubicBezTo>
                  <a:pt x="107" y="547"/>
                  <a:pt x="101" y="541"/>
                  <a:pt x="97" y="535"/>
                </a:cubicBezTo>
                <a:cubicBezTo>
                  <a:pt x="93" y="528"/>
                  <a:pt x="89" y="523"/>
                  <a:pt x="87" y="520"/>
                </a:cubicBezTo>
                <a:cubicBezTo>
                  <a:pt x="85" y="516"/>
                  <a:pt x="84" y="514"/>
                  <a:pt x="83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6" y="221"/>
                </a:moveTo>
                <a:cubicBezTo>
                  <a:pt x="286" y="221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6"/>
                  <a:pt x="334" y="224"/>
                  <a:pt x="336" y="222"/>
                </a:cubicBezTo>
                <a:cubicBezTo>
                  <a:pt x="337" y="221"/>
                  <a:pt x="340" y="218"/>
                  <a:pt x="344" y="214"/>
                </a:cubicBezTo>
                <a:cubicBezTo>
                  <a:pt x="347" y="210"/>
                  <a:pt x="351" y="206"/>
                  <a:pt x="353" y="202"/>
                </a:cubicBezTo>
                <a:cubicBezTo>
                  <a:pt x="356" y="198"/>
                  <a:pt x="359" y="194"/>
                  <a:pt x="362" y="188"/>
                </a:cubicBezTo>
                <a:cubicBezTo>
                  <a:pt x="365" y="182"/>
                  <a:pt x="368" y="175"/>
                  <a:pt x="372" y="168"/>
                </a:cubicBezTo>
                <a:cubicBezTo>
                  <a:pt x="375" y="161"/>
                  <a:pt x="377" y="154"/>
                  <a:pt x="379" y="145"/>
                </a:cubicBezTo>
                <a:cubicBezTo>
                  <a:pt x="381" y="137"/>
                  <a:pt x="383" y="127"/>
                  <a:pt x="385" y="116"/>
                </a:cubicBezTo>
                <a:cubicBezTo>
                  <a:pt x="386" y="111"/>
                  <a:pt x="387" y="103"/>
                  <a:pt x="387" y="90"/>
                </a:cubicBezTo>
                <a:cubicBezTo>
                  <a:pt x="387" y="80"/>
                  <a:pt x="387" y="74"/>
                  <a:pt x="386" y="71"/>
                </a:cubicBezTo>
                <a:cubicBezTo>
                  <a:pt x="378" y="44"/>
                  <a:pt x="358" y="30"/>
                  <a:pt x="325" y="30"/>
                </a:cubicBezTo>
                <a:cubicBezTo>
                  <a:pt x="303" y="30"/>
                  <a:pt x="280" y="37"/>
                  <a:pt x="261" y="50"/>
                </a:cubicBezTo>
                <a:cubicBezTo>
                  <a:pt x="241" y="62"/>
                  <a:pt x="225" y="79"/>
                  <a:pt x="212" y="98"/>
                </a:cubicBezTo>
                <a:cubicBezTo>
                  <a:pt x="199" y="118"/>
                  <a:pt x="188" y="137"/>
                  <a:pt x="180" y="153"/>
                </a:cubicBezTo>
                <a:cubicBezTo>
                  <a:pt x="172" y="170"/>
                  <a:pt x="166" y="185"/>
                  <a:pt x="162" y="200"/>
                </a:cubicBezTo>
                <a:cubicBezTo>
                  <a:pt x="159" y="209"/>
                  <a:pt x="149" y="249"/>
                  <a:pt x="131" y="320"/>
                </a:cubicBezTo>
                <a:cubicBezTo>
                  <a:pt x="114" y="390"/>
                  <a:pt x="105" y="427"/>
                  <a:pt x="104" y="432"/>
                </a:cubicBezTo>
                <a:cubicBezTo>
                  <a:pt x="104" y="435"/>
                  <a:pt x="103" y="440"/>
                  <a:pt x="103" y="449"/>
                </a:cubicBezTo>
                <a:cubicBezTo>
                  <a:pt x="103" y="475"/>
                  <a:pt x="109" y="496"/>
                  <a:pt x="121" y="512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39"/>
                  <a:pt x="262" y="526"/>
                </a:cubicBezTo>
                <a:cubicBezTo>
                  <a:pt x="287" y="513"/>
                  <a:pt x="309" y="490"/>
                  <a:pt x="324" y="457"/>
                </a:cubicBezTo>
                <a:cubicBezTo>
                  <a:pt x="333" y="439"/>
                  <a:pt x="339" y="418"/>
                  <a:pt x="344" y="395"/>
                </a:cubicBezTo>
                <a:cubicBezTo>
                  <a:pt x="348" y="372"/>
                  <a:pt x="350" y="355"/>
                  <a:pt x="350" y="343"/>
                </a:cubicBezTo>
                <a:cubicBezTo>
                  <a:pt x="350" y="312"/>
                  <a:pt x="341" y="287"/>
                  <a:pt x="322" y="268"/>
                </a:cubicBezTo>
                <a:cubicBezTo>
                  <a:pt x="298" y="276"/>
                  <a:pt x="278" y="279"/>
                  <a:pt x="261" y="279"/>
                </a:cubicBezTo>
                <a:lnTo>
                  <a:pt x="253" y="279"/>
                </a:lnTo>
                <a:cubicBezTo>
                  <a:pt x="210" y="279"/>
                  <a:pt x="189" y="271"/>
                  <a:pt x="189" y="254"/>
                </a:cubicBezTo>
                <a:cubicBezTo>
                  <a:pt x="189" y="251"/>
                  <a:pt x="190" y="247"/>
                  <a:pt x="192" y="243"/>
                </a:cubicBezTo>
                <a:cubicBezTo>
                  <a:pt x="199" y="228"/>
                  <a:pt x="224" y="221"/>
                  <a:pt x="266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7130520" y="185796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7" y="65"/>
                  <a:pt x="134" y="122"/>
                  <a:pt x="158" y="190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9"/>
                  <a:pt x="190" y="474"/>
                  <a:pt x="185" y="507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8" y="640"/>
                  <a:pt x="135" y="664"/>
                </a:cubicBezTo>
                <a:cubicBezTo>
                  <a:pt x="123" y="687"/>
                  <a:pt x="112" y="705"/>
                  <a:pt x="105" y="718"/>
                </a:cubicBezTo>
                <a:cubicBezTo>
                  <a:pt x="97" y="730"/>
                  <a:pt x="86" y="744"/>
                  <a:pt x="72" y="759"/>
                </a:cubicBezTo>
                <a:cubicBezTo>
                  <a:pt x="58" y="774"/>
                  <a:pt x="49" y="783"/>
                  <a:pt x="46" y="785"/>
                </a:cubicBezTo>
                <a:cubicBezTo>
                  <a:pt x="44" y="788"/>
                  <a:pt x="37" y="793"/>
                  <a:pt x="28" y="800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3"/>
                  <a:pt x="3" y="790"/>
                  <a:pt x="9" y="784"/>
                </a:cubicBezTo>
                <a:cubicBezTo>
                  <a:pt x="92" y="697"/>
                  <a:pt x="133" y="570"/>
                  <a:pt x="133" y="402"/>
                </a:cubicBezTo>
                <a:cubicBezTo>
                  <a:pt x="133" y="234"/>
                  <a:pt x="92" y="107"/>
                  <a:pt x="9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7229880" y="194688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3" y="321"/>
                </a:moveTo>
                <a:cubicBezTo>
                  <a:pt x="235" y="328"/>
                  <a:pt x="223" y="336"/>
                  <a:pt x="207" y="344"/>
                </a:cubicBezTo>
                <a:cubicBezTo>
                  <a:pt x="192" y="352"/>
                  <a:pt x="176" y="356"/>
                  <a:pt x="158" y="356"/>
                </a:cubicBezTo>
                <a:cubicBezTo>
                  <a:pt x="125" y="356"/>
                  <a:pt x="98" y="344"/>
                  <a:pt x="76" y="320"/>
                </a:cubicBezTo>
                <a:cubicBezTo>
                  <a:pt x="56" y="296"/>
                  <a:pt x="45" y="265"/>
                  <a:pt x="45" y="227"/>
                </a:cubicBezTo>
                <a:cubicBezTo>
                  <a:pt x="45" y="171"/>
                  <a:pt x="66" y="120"/>
                  <a:pt x="108" y="72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6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8"/>
                  <a:pt x="363" y="112"/>
                  <a:pt x="333" y="234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0"/>
                  <a:pt x="155" y="520"/>
                  <a:pt x="114" y="521"/>
                </a:cubicBezTo>
                <a:cubicBezTo>
                  <a:pt x="38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4" y="490"/>
                </a:cubicBezTo>
                <a:cubicBezTo>
                  <a:pt x="135" y="490"/>
                  <a:pt x="151" y="487"/>
                  <a:pt x="162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8" y="442"/>
                  <a:pt x="215" y="429"/>
                  <a:pt x="219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1"/>
                  <a:pt x="243" y="326"/>
                  <a:pt x="243" y="321"/>
                </a:cubicBezTo>
                <a:moveTo>
                  <a:pt x="301" y="92"/>
                </a:moveTo>
                <a:lnTo>
                  <a:pt x="298" y="84"/>
                </a:lnTo>
                <a:cubicBezTo>
                  <a:pt x="297" y="78"/>
                  <a:pt x="295" y="74"/>
                  <a:pt x="294" y="72"/>
                </a:cubicBezTo>
                <a:cubicBezTo>
                  <a:pt x="293" y="69"/>
                  <a:pt x="291" y="66"/>
                  <a:pt x="289" y="60"/>
                </a:cubicBezTo>
                <a:cubicBezTo>
                  <a:pt x="287" y="55"/>
                  <a:pt x="284" y="51"/>
                  <a:pt x="281" y="49"/>
                </a:cubicBezTo>
                <a:cubicBezTo>
                  <a:pt x="278" y="47"/>
                  <a:pt x="275" y="44"/>
                  <a:pt x="271" y="39"/>
                </a:cubicBezTo>
                <a:cubicBezTo>
                  <a:pt x="267" y="36"/>
                  <a:pt x="262" y="33"/>
                  <a:pt x="256" y="32"/>
                </a:cubicBezTo>
                <a:cubicBezTo>
                  <a:pt x="250" y="31"/>
                  <a:pt x="245" y="30"/>
                  <a:pt x="239" y="30"/>
                </a:cubicBezTo>
                <a:cubicBezTo>
                  <a:pt x="215" y="30"/>
                  <a:pt x="192" y="45"/>
                  <a:pt x="170" y="73"/>
                </a:cubicBezTo>
                <a:cubicBezTo>
                  <a:pt x="154" y="94"/>
                  <a:pt x="141" y="126"/>
                  <a:pt x="130" y="169"/>
                </a:cubicBezTo>
                <a:cubicBezTo>
                  <a:pt x="120" y="212"/>
                  <a:pt x="114" y="243"/>
                  <a:pt x="114" y="262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3" y="307"/>
                  <a:pt x="252" y="269"/>
                </a:cubicBezTo>
                <a:lnTo>
                  <a:pt x="259" y="261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7384680" y="18190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10"/>
                  <a:pt x="0" y="100"/>
                </a:cubicBezTo>
                <a:cubicBezTo>
                  <a:pt x="0" y="74"/>
                  <a:pt x="10" y="49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9" y="11"/>
                  <a:pt x="192" y="32"/>
                </a:cubicBezTo>
                <a:cubicBezTo>
                  <a:pt x="215" y="54"/>
                  <a:pt x="227" y="82"/>
                  <a:pt x="227" y="115"/>
                </a:cubicBezTo>
                <a:cubicBezTo>
                  <a:pt x="227" y="131"/>
                  <a:pt x="224" y="147"/>
                  <a:pt x="216" y="162"/>
                </a:cubicBezTo>
                <a:cubicBezTo>
                  <a:pt x="209" y="177"/>
                  <a:pt x="199" y="189"/>
                  <a:pt x="189" y="200"/>
                </a:cubicBezTo>
                <a:cubicBezTo>
                  <a:pt x="178" y="211"/>
                  <a:pt x="162" y="225"/>
                  <a:pt x="142" y="242"/>
                </a:cubicBezTo>
                <a:cubicBezTo>
                  <a:pt x="129" y="254"/>
                  <a:pt x="110" y="272"/>
                  <a:pt x="86" y="295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1"/>
                  <a:pt x="49" y="301"/>
                </a:cubicBezTo>
                <a:cubicBezTo>
                  <a:pt x="52" y="298"/>
                  <a:pt x="59" y="291"/>
                  <a:pt x="68" y="280"/>
                </a:cubicBezTo>
                <a:cubicBezTo>
                  <a:pt x="78" y="270"/>
                  <a:pt x="84" y="263"/>
                  <a:pt x="87" y="259"/>
                </a:cubicBezTo>
                <a:cubicBezTo>
                  <a:pt x="91" y="256"/>
                  <a:pt x="96" y="249"/>
                  <a:pt x="104" y="241"/>
                </a:cubicBezTo>
                <a:cubicBezTo>
                  <a:pt x="111" y="232"/>
                  <a:pt x="117" y="226"/>
                  <a:pt x="120" y="221"/>
                </a:cubicBezTo>
                <a:cubicBezTo>
                  <a:pt x="123" y="217"/>
                  <a:pt x="127" y="212"/>
                  <a:pt x="133" y="204"/>
                </a:cubicBezTo>
                <a:cubicBezTo>
                  <a:pt x="138" y="197"/>
                  <a:pt x="142" y="191"/>
                  <a:pt x="145" y="186"/>
                </a:cubicBezTo>
                <a:cubicBezTo>
                  <a:pt x="147" y="181"/>
                  <a:pt x="150" y="176"/>
                  <a:pt x="153" y="170"/>
                </a:cubicBezTo>
                <a:cubicBezTo>
                  <a:pt x="157" y="164"/>
                  <a:pt x="159" y="158"/>
                  <a:pt x="161" y="152"/>
                </a:cubicBezTo>
                <a:cubicBezTo>
                  <a:pt x="162" y="145"/>
                  <a:pt x="163" y="140"/>
                  <a:pt x="165" y="134"/>
                </a:cubicBezTo>
                <a:cubicBezTo>
                  <a:pt x="167" y="129"/>
                  <a:pt x="166" y="123"/>
                  <a:pt x="166" y="116"/>
                </a:cubicBezTo>
                <a:cubicBezTo>
                  <a:pt x="166" y="92"/>
                  <a:pt x="160" y="71"/>
                  <a:pt x="147" y="54"/>
                </a:cubicBezTo>
                <a:cubicBezTo>
                  <a:pt x="134" y="35"/>
                  <a:pt x="116" y="27"/>
                  <a:pt x="92" y="27"/>
                </a:cubicBezTo>
                <a:cubicBezTo>
                  <a:pt x="79" y="27"/>
                  <a:pt x="68" y="30"/>
                  <a:pt x="59" y="36"/>
                </a:cubicBezTo>
                <a:cubicBezTo>
                  <a:pt x="50" y="43"/>
                  <a:pt x="43" y="49"/>
                  <a:pt x="39" y="56"/>
                </a:cubicBezTo>
                <a:cubicBezTo>
                  <a:pt x="35" y="62"/>
                  <a:pt x="33" y="66"/>
                  <a:pt x="33" y="67"/>
                </a:cubicBezTo>
                <a:cubicBezTo>
                  <a:pt x="33" y="67"/>
                  <a:pt x="34" y="68"/>
                  <a:pt x="36" y="68"/>
                </a:cubicBezTo>
                <a:cubicBezTo>
                  <a:pt x="43" y="68"/>
                  <a:pt x="50" y="70"/>
                  <a:pt x="57" y="75"/>
                </a:cubicBezTo>
                <a:cubicBezTo>
                  <a:pt x="64" y="81"/>
                  <a:pt x="68" y="89"/>
                  <a:pt x="68" y="102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7378200" y="201816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1" y="111"/>
                </a:cubicBezTo>
                <a:cubicBezTo>
                  <a:pt x="14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80"/>
                  <a:pt x="67" y="312"/>
                  <a:pt x="67" y="317"/>
                </a:cubicBezTo>
                <a:cubicBezTo>
                  <a:pt x="67" y="333"/>
                  <a:pt x="72" y="340"/>
                  <a:pt x="83" y="340"/>
                </a:cubicBezTo>
                <a:cubicBezTo>
                  <a:pt x="96" y="340"/>
                  <a:pt x="109" y="334"/>
                  <a:pt x="121" y="321"/>
                </a:cubicBezTo>
                <a:cubicBezTo>
                  <a:pt x="134" y="308"/>
                  <a:pt x="144" y="292"/>
                  <a:pt x="151" y="273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3" y="270"/>
                  <a:pt x="173" y="273"/>
                </a:cubicBezTo>
                <a:cubicBezTo>
                  <a:pt x="173" y="274"/>
                  <a:pt x="173" y="276"/>
                  <a:pt x="172" y="280"/>
                </a:cubicBezTo>
                <a:cubicBezTo>
                  <a:pt x="170" y="286"/>
                  <a:pt x="166" y="293"/>
                  <a:pt x="161" y="301"/>
                </a:cubicBezTo>
                <a:cubicBezTo>
                  <a:pt x="157" y="310"/>
                  <a:pt x="150" y="319"/>
                  <a:pt x="142" y="328"/>
                </a:cubicBezTo>
                <a:cubicBezTo>
                  <a:pt x="134" y="337"/>
                  <a:pt x="125" y="345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6" y="347"/>
                  <a:pt x="29" y="337"/>
                  <a:pt x="24" y="323"/>
                </a:cubicBezTo>
                <a:cubicBezTo>
                  <a:pt x="23" y="320"/>
                  <a:pt x="23" y="315"/>
                  <a:pt x="23" y="308"/>
                </a:cubicBezTo>
                <a:lnTo>
                  <a:pt x="23" y="298"/>
                </a:lnTo>
                <a:lnTo>
                  <a:pt x="43" y="218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847800" y="1059840"/>
            <a:ext cx="667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二次モーメント（分散の近似）の展開</a:t>
            </a:r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1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発表しない</a:t>
            </a:r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2904840" y="2975400"/>
            <a:ext cx="129240" cy="131400"/>
          </a:xfrm>
          <a:custGeom>
            <a:avLst/>
            <a:gdLst/>
            <a:ahLst/>
            <a:rect l="0" t="0" r="r" b="b"/>
            <a:pathLst>
              <a:path w="359" h="365">
                <a:moveTo>
                  <a:pt x="122" y="50"/>
                </a:moveTo>
                <a:cubicBezTo>
                  <a:pt x="122" y="37"/>
                  <a:pt x="117" y="30"/>
                  <a:pt x="106" y="30"/>
                </a:cubicBezTo>
                <a:cubicBezTo>
                  <a:pt x="94" y="30"/>
                  <a:pt x="80" y="38"/>
                  <a:pt x="66" y="54"/>
                </a:cubicBezTo>
                <a:cubicBezTo>
                  <a:pt x="52" y="69"/>
                  <a:pt x="41" y="93"/>
                  <a:pt x="32" y="125"/>
                </a:cubicBezTo>
                <a:cubicBezTo>
                  <a:pt x="31" y="126"/>
                  <a:pt x="31" y="126"/>
                  <a:pt x="30" y="127"/>
                </a:cubicBezTo>
                <a:cubicBezTo>
                  <a:pt x="30" y="129"/>
                  <a:pt x="29" y="129"/>
                  <a:pt x="29" y="130"/>
                </a:cubicBezTo>
                <a:cubicBezTo>
                  <a:pt x="29" y="130"/>
                  <a:pt x="29" y="131"/>
                  <a:pt x="28" y="131"/>
                </a:cubicBezTo>
                <a:cubicBezTo>
                  <a:pt x="27" y="132"/>
                  <a:pt x="26" y="132"/>
                  <a:pt x="25" y="132"/>
                </a:cubicBezTo>
                <a:cubicBezTo>
                  <a:pt x="25" y="132"/>
                  <a:pt x="24" y="132"/>
                  <a:pt x="22" y="132"/>
                </a:cubicBezTo>
                <a:cubicBezTo>
                  <a:pt x="20" y="132"/>
                  <a:pt x="18" y="132"/>
                  <a:pt x="16" y="132"/>
                </a:cubicBezTo>
                <a:lnTo>
                  <a:pt x="4" y="132"/>
                </a:lnTo>
                <a:cubicBezTo>
                  <a:pt x="1" y="129"/>
                  <a:pt x="0" y="127"/>
                  <a:pt x="0" y="125"/>
                </a:cubicBezTo>
                <a:cubicBezTo>
                  <a:pt x="0" y="121"/>
                  <a:pt x="2" y="114"/>
                  <a:pt x="6" y="102"/>
                </a:cubicBezTo>
                <a:cubicBezTo>
                  <a:pt x="10" y="90"/>
                  <a:pt x="17" y="76"/>
                  <a:pt x="25" y="60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2" y="2"/>
                  <a:pt x="111" y="1"/>
                </a:cubicBezTo>
                <a:cubicBezTo>
                  <a:pt x="134" y="1"/>
                  <a:pt x="151" y="8"/>
                  <a:pt x="163" y="21"/>
                </a:cubicBezTo>
                <a:cubicBezTo>
                  <a:pt x="176" y="33"/>
                  <a:pt x="182" y="48"/>
                  <a:pt x="183" y="66"/>
                </a:cubicBezTo>
                <a:cubicBezTo>
                  <a:pt x="183" y="75"/>
                  <a:pt x="182" y="82"/>
                  <a:pt x="180" y="86"/>
                </a:cubicBezTo>
                <a:cubicBezTo>
                  <a:pt x="180" y="90"/>
                  <a:pt x="176" y="101"/>
                  <a:pt x="168" y="122"/>
                </a:cubicBezTo>
                <a:cubicBezTo>
                  <a:pt x="160" y="142"/>
                  <a:pt x="152" y="166"/>
                  <a:pt x="143" y="193"/>
                </a:cubicBezTo>
                <a:cubicBezTo>
                  <a:pt x="135" y="221"/>
                  <a:pt x="130" y="244"/>
                  <a:pt x="129" y="265"/>
                </a:cubicBezTo>
                <a:cubicBezTo>
                  <a:pt x="129" y="279"/>
                  <a:pt x="130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3" y="336"/>
                  <a:pt x="222" y="327"/>
                  <a:pt x="239" y="308"/>
                </a:cubicBezTo>
                <a:cubicBezTo>
                  <a:pt x="256" y="290"/>
                  <a:pt x="269" y="268"/>
                  <a:pt x="279" y="244"/>
                </a:cubicBezTo>
                <a:cubicBezTo>
                  <a:pt x="289" y="220"/>
                  <a:pt x="296" y="198"/>
                  <a:pt x="302" y="177"/>
                </a:cubicBezTo>
                <a:cubicBezTo>
                  <a:pt x="308" y="157"/>
                  <a:pt x="311" y="142"/>
                  <a:pt x="311" y="133"/>
                </a:cubicBezTo>
                <a:cubicBezTo>
                  <a:pt x="311" y="121"/>
                  <a:pt x="309" y="110"/>
                  <a:pt x="305" y="101"/>
                </a:cubicBezTo>
                <a:cubicBezTo>
                  <a:pt x="300" y="92"/>
                  <a:pt x="296" y="85"/>
                  <a:pt x="290" y="80"/>
                </a:cubicBezTo>
                <a:cubicBezTo>
                  <a:pt x="285" y="75"/>
                  <a:pt x="280" y="70"/>
                  <a:pt x="276" y="66"/>
                </a:cubicBezTo>
                <a:cubicBezTo>
                  <a:pt x="272" y="61"/>
                  <a:pt x="269" y="55"/>
                  <a:pt x="269" y="48"/>
                </a:cubicBezTo>
                <a:cubicBezTo>
                  <a:pt x="269" y="36"/>
                  <a:pt x="275" y="25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8" y="0"/>
                  <a:pt x="337" y="5"/>
                  <a:pt x="346" y="14"/>
                </a:cubicBezTo>
                <a:cubicBezTo>
                  <a:pt x="354" y="24"/>
                  <a:pt x="358" y="39"/>
                  <a:pt x="359" y="61"/>
                </a:cubicBezTo>
                <a:cubicBezTo>
                  <a:pt x="359" y="75"/>
                  <a:pt x="356" y="97"/>
                  <a:pt x="349" y="127"/>
                </a:cubicBezTo>
                <a:cubicBezTo>
                  <a:pt x="342" y="157"/>
                  <a:pt x="332" y="191"/>
                  <a:pt x="318" y="228"/>
                </a:cubicBezTo>
                <a:cubicBezTo>
                  <a:pt x="305" y="265"/>
                  <a:pt x="286" y="298"/>
                  <a:pt x="261" y="324"/>
                </a:cubicBezTo>
                <a:cubicBezTo>
                  <a:pt x="237" y="351"/>
                  <a:pt x="208" y="365"/>
                  <a:pt x="176" y="365"/>
                </a:cubicBezTo>
                <a:cubicBezTo>
                  <a:pt x="142" y="365"/>
                  <a:pt x="115" y="357"/>
                  <a:pt x="94" y="339"/>
                </a:cubicBezTo>
                <a:cubicBezTo>
                  <a:pt x="75" y="322"/>
                  <a:pt x="65" y="296"/>
                  <a:pt x="65" y="262"/>
                </a:cubicBezTo>
                <a:cubicBezTo>
                  <a:pt x="65" y="245"/>
                  <a:pt x="67" y="228"/>
                  <a:pt x="71" y="210"/>
                </a:cubicBezTo>
                <a:cubicBezTo>
                  <a:pt x="75" y="192"/>
                  <a:pt x="86" y="161"/>
                  <a:pt x="104" y="116"/>
                </a:cubicBezTo>
                <a:cubicBezTo>
                  <a:pt x="116" y="82"/>
                  <a:pt x="122" y="60"/>
                  <a:pt x="122" y="5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3052440" y="301896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1" y="123"/>
                </a:cubicBezTo>
                <a:cubicBezTo>
                  <a:pt x="2" y="118"/>
                  <a:pt x="3" y="115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1" y="112"/>
                  <a:pt x="38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3" y="18"/>
                  <a:pt x="94" y="14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6" y="1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29" y="58"/>
                  <a:pt x="126" y="73"/>
                  <a:pt x="121" y="88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6" y="313"/>
                  <a:pt x="66" y="317"/>
                </a:cubicBezTo>
                <a:cubicBezTo>
                  <a:pt x="66" y="333"/>
                  <a:pt x="72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3" y="309"/>
                  <a:pt x="143" y="293"/>
                  <a:pt x="150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0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6" y="362"/>
                  <a:pt x="55" y="359"/>
                  <a:pt x="44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1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2" y="139"/>
                  <a:pt x="62" y="139"/>
                </a:cubicBezTo>
                <a:cubicBezTo>
                  <a:pt x="62" y="138"/>
                  <a:pt x="52" y="137"/>
                  <a:pt x="32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3233160" y="299736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8"/>
                  <a:pt x="13" y="156"/>
                </a:cubicBezTo>
                <a:lnTo>
                  <a:pt x="525" y="156"/>
                </a:lnTo>
                <a:cubicBezTo>
                  <a:pt x="532" y="161"/>
                  <a:pt x="536" y="166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3549600" y="288648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8" y="48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9"/>
                </a:cubicBezTo>
                <a:cubicBezTo>
                  <a:pt x="118" y="697"/>
                  <a:pt x="131" y="720"/>
                  <a:pt x="144" y="738"/>
                </a:cubicBezTo>
                <a:cubicBezTo>
                  <a:pt x="157" y="755"/>
                  <a:pt x="170" y="770"/>
                  <a:pt x="179" y="780"/>
                </a:cubicBezTo>
                <a:cubicBezTo>
                  <a:pt x="188" y="791"/>
                  <a:pt x="192" y="797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40"/>
                  <a:pt x="57" y="683"/>
                  <a:pt x="34" y="615"/>
                </a:cubicBezTo>
                <a:cubicBezTo>
                  <a:pt x="11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3658680" y="291096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5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6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3867840" y="302544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4139280" y="289944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9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90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60" y="248"/>
                </a:cubicBezTo>
                <a:lnTo>
                  <a:pt x="370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6"/>
                  <a:pt x="388" y="476"/>
                  <a:pt x="343" y="515"/>
                </a:cubicBezTo>
                <a:cubicBezTo>
                  <a:pt x="297" y="555"/>
                  <a:pt x="246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9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5"/>
                  <a:pt x="334" y="224"/>
                  <a:pt x="335" y="222"/>
                </a:cubicBezTo>
                <a:cubicBezTo>
                  <a:pt x="337" y="220"/>
                  <a:pt x="340" y="218"/>
                  <a:pt x="343" y="214"/>
                </a:cubicBezTo>
                <a:cubicBezTo>
                  <a:pt x="347" y="210"/>
                  <a:pt x="350" y="206"/>
                  <a:pt x="353" y="203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2" y="169"/>
                </a:cubicBezTo>
                <a:cubicBezTo>
                  <a:pt x="375" y="162"/>
                  <a:pt x="377" y="154"/>
                  <a:pt x="379" y="146"/>
                </a:cubicBezTo>
                <a:cubicBezTo>
                  <a:pt x="380" y="137"/>
                  <a:pt x="383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7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2" y="31"/>
                  <a:pt x="281" y="37"/>
                  <a:pt x="262" y="50"/>
                </a:cubicBezTo>
                <a:cubicBezTo>
                  <a:pt x="242" y="63"/>
                  <a:pt x="225" y="79"/>
                  <a:pt x="213" y="99"/>
                </a:cubicBezTo>
                <a:cubicBezTo>
                  <a:pt x="200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4" y="390"/>
                  <a:pt x="104" y="428"/>
                  <a:pt x="104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7"/>
                  <a:pt x="192" y="547"/>
                </a:cubicBezTo>
                <a:cubicBezTo>
                  <a:pt x="214" y="547"/>
                  <a:pt x="238" y="540"/>
                  <a:pt x="263" y="527"/>
                </a:cubicBezTo>
                <a:cubicBezTo>
                  <a:pt x="288" y="513"/>
                  <a:pt x="309" y="490"/>
                  <a:pt x="324" y="457"/>
                </a:cubicBezTo>
                <a:cubicBezTo>
                  <a:pt x="333" y="439"/>
                  <a:pt x="339" y="419"/>
                  <a:pt x="343" y="396"/>
                </a:cubicBezTo>
                <a:cubicBezTo>
                  <a:pt x="348" y="373"/>
                  <a:pt x="350" y="355"/>
                  <a:pt x="350" y="343"/>
                </a:cubicBezTo>
                <a:cubicBezTo>
                  <a:pt x="350" y="312"/>
                  <a:pt x="341" y="287"/>
                  <a:pt x="322" y="269"/>
                </a:cubicBezTo>
                <a:cubicBezTo>
                  <a:pt x="299" y="276"/>
                  <a:pt x="279" y="280"/>
                  <a:pt x="262" y="280"/>
                </a:cubicBezTo>
                <a:lnTo>
                  <a:pt x="253" y="280"/>
                </a:lnTo>
                <a:cubicBezTo>
                  <a:pt x="211" y="280"/>
                  <a:pt x="190" y="272"/>
                  <a:pt x="190" y="255"/>
                </a:cubicBezTo>
                <a:cubicBezTo>
                  <a:pt x="190" y="251"/>
                  <a:pt x="191" y="247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4312440" y="2886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2"/>
                  <a:pt x="158" y="190"/>
                </a:cubicBezTo>
                <a:cubicBezTo>
                  <a:pt x="181" y="258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7"/>
                  <a:pt x="148" y="641"/>
                  <a:pt x="135" y="665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3" y="571"/>
                  <a:pt x="133" y="402"/>
                </a:cubicBezTo>
                <a:cubicBezTo>
                  <a:pt x="133" y="234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4411800" y="297576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2" y="321"/>
                </a:moveTo>
                <a:cubicBezTo>
                  <a:pt x="234" y="328"/>
                  <a:pt x="222" y="335"/>
                  <a:pt x="206" y="343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4" y="356"/>
                  <a:pt x="97" y="343"/>
                  <a:pt x="76" y="319"/>
                </a:cubicBezTo>
                <a:cubicBezTo>
                  <a:pt x="56" y="294"/>
                  <a:pt x="45" y="264"/>
                  <a:pt x="45" y="226"/>
                </a:cubicBezTo>
                <a:cubicBezTo>
                  <a:pt x="45" y="170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2" y="12"/>
                  <a:pt x="314" y="38"/>
                </a:cubicBezTo>
                <a:lnTo>
                  <a:pt x="316" y="35"/>
                </a:lnTo>
                <a:cubicBezTo>
                  <a:pt x="317" y="33"/>
                  <a:pt x="319" y="32"/>
                  <a:pt x="320" y="30"/>
                </a:cubicBezTo>
                <a:cubicBezTo>
                  <a:pt x="322" y="28"/>
                  <a:pt x="324" y="26"/>
                  <a:pt x="328" y="24"/>
                </a:cubicBezTo>
                <a:cubicBezTo>
                  <a:pt x="331" y="21"/>
                  <a:pt x="334" y="19"/>
                  <a:pt x="338" y="18"/>
                </a:cubicBezTo>
                <a:cubicBezTo>
                  <a:pt x="342" y="17"/>
                  <a:pt x="346" y="16"/>
                  <a:pt x="351" y="16"/>
                </a:cubicBezTo>
                <a:cubicBezTo>
                  <a:pt x="358" y="16"/>
                  <a:pt x="365" y="18"/>
                  <a:pt x="369" y="23"/>
                </a:cubicBezTo>
                <a:cubicBezTo>
                  <a:pt x="374" y="28"/>
                  <a:pt x="378" y="33"/>
                  <a:pt x="378" y="38"/>
                </a:cubicBezTo>
                <a:cubicBezTo>
                  <a:pt x="378" y="46"/>
                  <a:pt x="362" y="111"/>
                  <a:pt x="332" y="232"/>
                </a:cubicBezTo>
                <a:cubicBezTo>
                  <a:pt x="301" y="355"/>
                  <a:pt x="285" y="417"/>
                  <a:pt x="283" y="420"/>
                </a:cubicBezTo>
                <a:cubicBezTo>
                  <a:pt x="274" y="449"/>
                  <a:pt x="253" y="473"/>
                  <a:pt x="222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50" y="486"/>
                  <a:pt x="161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8" y="416"/>
                </a:cubicBezTo>
                <a:cubicBezTo>
                  <a:pt x="222" y="406"/>
                  <a:pt x="226" y="389"/>
                  <a:pt x="231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0" y="91"/>
                </a:moveTo>
                <a:lnTo>
                  <a:pt x="297" y="82"/>
                </a:lnTo>
                <a:cubicBezTo>
                  <a:pt x="295" y="76"/>
                  <a:pt x="294" y="72"/>
                  <a:pt x="293" y="70"/>
                </a:cubicBezTo>
                <a:cubicBezTo>
                  <a:pt x="292" y="68"/>
                  <a:pt x="290" y="64"/>
                  <a:pt x="288" y="59"/>
                </a:cubicBezTo>
                <a:cubicBezTo>
                  <a:pt x="286" y="54"/>
                  <a:pt x="283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5"/>
                  <a:pt x="261" y="33"/>
                  <a:pt x="255" y="32"/>
                </a:cubicBezTo>
                <a:cubicBezTo>
                  <a:pt x="249" y="31"/>
                  <a:pt x="244" y="30"/>
                  <a:pt x="238" y="29"/>
                </a:cubicBezTo>
                <a:cubicBezTo>
                  <a:pt x="214" y="29"/>
                  <a:pt x="191" y="43"/>
                  <a:pt x="169" y="72"/>
                </a:cubicBezTo>
                <a:cubicBezTo>
                  <a:pt x="153" y="93"/>
                  <a:pt x="140" y="125"/>
                  <a:pt x="129" y="167"/>
                </a:cubicBezTo>
                <a:cubicBezTo>
                  <a:pt x="118" y="210"/>
                  <a:pt x="113" y="241"/>
                  <a:pt x="113" y="261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0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4566600" y="284796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8"/>
                  <a:pt x="166" y="133"/>
                </a:cubicBezTo>
                <a:cubicBezTo>
                  <a:pt x="167" y="128"/>
                  <a:pt x="167" y="122"/>
                  <a:pt x="167" y="114"/>
                </a:cubicBezTo>
                <a:cubicBezTo>
                  <a:pt x="167" y="91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4560120" y="30466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4"/>
                </a:cubicBezTo>
                <a:cubicBezTo>
                  <a:pt x="3" y="119"/>
                  <a:pt x="4" y="116"/>
                  <a:pt x="5" y="116"/>
                </a:cubicBezTo>
                <a:cubicBezTo>
                  <a:pt x="6" y="114"/>
                  <a:pt x="7" y="113"/>
                  <a:pt x="10" y="113"/>
                </a:cubicBezTo>
                <a:cubicBezTo>
                  <a:pt x="13" y="113"/>
                  <a:pt x="22" y="113"/>
                  <a:pt x="39" y="112"/>
                </a:cubicBezTo>
                <a:lnTo>
                  <a:pt x="69" y="112"/>
                </a:lnTo>
                <a:lnTo>
                  <a:pt x="80" y="67"/>
                </a:lnTo>
                <a:cubicBezTo>
                  <a:pt x="81" y="63"/>
                  <a:pt x="82" y="57"/>
                  <a:pt x="84" y="50"/>
                </a:cubicBezTo>
                <a:cubicBezTo>
                  <a:pt x="85" y="43"/>
                  <a:pt x="87" y="39"/>
                  <a:pt x="88" y="36"/>
                </a:cubicBezTo>
                <a:cubicBezTo>
                  <a:pt x="89" y="32"/>
                  <a:pt x="90" y="29"/>
                  <a:pt x="91" y="24"/>
                </a:cubicBezTo>
                <a:cubicBezTo>
                  <a:pt x="92" y="19"/>
                  <a:pt x="95" y="15"/>
                  <a:pt x="97" y="14"/>
                </a:cubicBezTo>
                <a:cubicBezTo>
                  <a:pt x="99" y="12"/>
                  <a:pt x="100" y="9"/>
                  <a:pt x="102" y="7"/>
                </a:cubicBezTo>
                <a:cubicBezTo>
                  <a:pt x="104" y="4"/>
                  <a:pt x="107" y="2"/>
                  <a:pt x="110" y="2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30"/>
                  <a:pt x="134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7" y="111"/>
                </a:lnTo>
                <a:cubicBezTo>
                  <a:pt x="117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7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2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2" y="220"/>
                </a:lnTo>
                <a:cubicBezTo>
                  <a:pt x="55" y="167"/>
                  <a:pt x="62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4753440" y="29347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3"/>
                </a:moveTo>
                <a:lnTo>
                  <a:pt x="251" y="253"/>
                </a:lnTo>
                <a:lnTo>
                  <a:pt x="251" y="132"/>
                </a:lnTo>
                <a:lnTo>
                  <a:pt x="252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4" y="0"/>
                  <a:pt x="280" y="4"/>
                  <a:pt x="284" y="12"/>
                </a:cubicBezTo>
                <a:lnTo>
                  <a:pt x="284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79" y="532"/>
                  <a:pt x="274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59" y="535"/>
                  <a:pt x="255" y="532"/>
                  <a:pt x="251" y="524"/>
                </a:cubicBezTo>
                <a:lnTo>
                  <a:pt x="251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5033160" y="289944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8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5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9" y="248"/>
                </a:cubicBezTo>
                <a:lnTo>
                  <a:pt x="370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1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2" y="565"/>
                  <a:pt x="121" y="560"/>
                  <a:pt x="114" y="554"/>
                </a:cubicBezTo>
                <a:cubicBezTo>
                  <a:pt x="106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6"/>
                  <a:pt x="83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4" y="230"/>
                </a:cubicBezTo>
                <a:lnTo>
                  <a:pt x="328" y="228"/>
                </a:lnTo>
                <a:cubicBezTo>
                  <a:pt x="330" y="225"/>
                  <a:pt x="332" y="224"/>
                  <a:pt x="334" y="222"/>
                </a:cubicBezTo>
                <a:cubicBezTo>
                  <a:pt x="336" y="220"/>
                  <a:pt x="338" y="218"/>
                  <a:pt x="342" y="214"/>
                </a:cubicBezTo>
                <a:cubicBezTo>
                  <a:pt x="346" y="210"/>
                  <a:pt x="349" y="206"/>
                  <a:pt x="353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6" y="72"/>
                </a:cubicBezTo>
                <a:cubicBezTo>
                  <a:pt x="378" y="44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6" y="186"/>
                  <a:pt x="161" y="201"/>
                </a:cubicBezTo>
                <a:cubicBezTo>
                  <a:pt x="159" y="210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7" y="535"/>
                  <a:pt x="160" y="547"/>
                  <a:pt x="190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9"/>
                  <a:pt x="342" y="396"/>
                </a:cubicBezTo>
                <a:cubicBezTo>
                  <a:pt x="346" y="373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1"/>
                  <a:pt x="189" y="247"/>
                  <a:pt x="191" y="243"/>
                </a:cubicBezTo>
                <a:cubicBezTo>
                  <a:pt x="199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5217120" y="2886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9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7" y="86"/>
                </a:cubicBezTo>
                <a:cubicBezTo>
                  <a:pt x="95" y="73"/>
                  <a:pt x="106" y="59"/>
                  <a:pt x="122" y="44"/>
                </a:cubicBezTo>
                <a:cubicBezTo>
                  <a:pt x="137" y="29"/>
                  <a:pt x="146" y="20"/>
                  <a:pt x="148" y="17"/>
                </a:cubicBezTo>
                <a:cubicBezTo>
                  <a:pt x="151" y="14"/>
                  <a:pt x="158" y="8"/>
                  <a:pt x="169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90" y="0"/>
                  <a:pt x="193" y="3"/>
                  <a:pt x="193" y="7"/>
                </a:cubicBezTo>
                <a:cubicBezTo>
                  <a:pt x="193" y="9"/>
                  <a:pt x="189" y="15"/>
                  <a:pt x="180" y="24"/>
                </a:cubicBezTo>
                <a:cubicBezTo>
                  <a:pt x="171" y="34"/>
                  <a:pt x="160" y="48"/>
                  <a:pt x="147" y="67"/>
                </a:cubicBezTo>
                <a:cubicBezTo>
                  <a:pt x="134" y="86"/>
                  <a:pt x="121" y="109"/>
                  <a:pt x="106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3" y="720"/>
                  <a:pt x="146" y="738"/>
                </a:cubicBezTo>
                <a:cubicBezTo>
                  <a:pt x="159" y="755"/>
                  <a:pt x="171" y="770"/>
                  <a:pt x="180" y="780"/>
                </a:cubicBezTo>
                <a:cubicBezTo>
                  <a:pt x="189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9" y="804"/>
                </a:lnTo>
                <a:lnTo>
                  <a:pt x="146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2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5326560" y="291096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4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89" y="495"/>
                  <a:pt x="196" y="496"/>
                  <a:pt x="206" y="497"/>
                </a:cubicBezTo>
                <a:cubicBezTo>
                  <a:pt x="216" y="498"/>
                  <a:pt x="232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4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6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5535720" y="302544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5807160" y="289944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60"/>
                </a:cubicBezTo>
                <a:cubicBezTo>
                  <a:pt x="106" y="290"/>
                  <a:pt x="128" y="201"/>
                  <a:pt x="131" y="193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8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8" y="248"/>
                </a:cubicBezTo>
                <a:lnTo>
                  <a:pt x="369" y="260"/>
                </a:lnTo>
                <a:cubicBezTo>
                  <a:pt x="396" y="287"/>
                  <a:pt x="411" y="322"/>
                  <a:pt x="411" y="365"/>
                </a:cubicBezTo>
                <a:cubicBezTo>
                  <a:pt x="411" y="426"/>
                  <a:pt x="387" y="476"/>
                  <a:pt x="342" y="515"/>
                </a:cubicBezTo>
                <a:cubicBezTo>
                  <a:pt x="296" y="555"/>
                  <a:pt x="245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9"/>
                </a:lnTo>
                <a:cubicBezTo>
                  <a:pt x="30" y="722"/>
                  <a:pt x="25" y="723"/>
                  <a:pt x="16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6" y="224"/>
                  <a:pt x="325" y="230"/>
                </a:cubicBezTo>
                <a:lnTo>
                  <a:pt x="329" y="228"/>
                </a:lnTo>
                <a:cubicBezTo>
                  <a:pt x="331" y="225"/>
                  <a:pt x="333" y="224"/>
                  <a:pt x="334" y="222"/>
                </a:cubicBezTo>
                <a:cubicBezTo>
                  <a:pt x="336" y="220"/>
                  <a:pt x="339" y="218"/>
                  <a:pt x="342" y="214"/>
                </a:cubicBezTo>
                <a:cubicBezTo>
                  <a:pt x="346" y="210"/>
                  <a:pt x="349" y="206"/>
                  <a:pt x="352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7" y="176"/>
                  <a:pt x="370" y="169"/>
                </a:cubicBezTo>
                <a:cubicBezTo>
                  <a:pt x="374" y="162"/>
                  <a:pt x="376" y="154"/>
                  <a:pt x="378" y="146"/>
                </a:cubicBezTo>
                <a:cubicBezTo>
                  <a:pt x="379" y="137"/>
                  <a:pt x="381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1"/>
                  <a:pt x="385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1" y="63"/>
                  <a:pt x="224" y="79"/>
                  <a:pt x="211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3" y="390"/>
                  <a:pt x="104" y="428"/>
                  <a:pt x="104" y="433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7"/>
                  <a:pt x="191" y="547"/>
                </a:cubicBezTo>
                <a:cubicBezTo>
                  <a:pt x="213" y="547"/>
                  <a:pt x="237" y="540"/>
                  <a:pt x="262" y="527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9"/>
                  <a:pt x="342" y="396"/>
                </a:cubicBezTo>
                <a:cubicBezTo>
                  <a:pt x="347" y="373"/>
                  <a:pt x="349" y="355"/>
                  <a:pt x="349" y="343"/>
                </a:cubicBezTo>
                <a:cubicBezTo>
                  <a:pt x="349" y="312"/>
                  <a:pt x="339" y="287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2"/>
                  <a:pt x="189" y="255"/>
                </a:cubicBezTo>
                <a:cubicBezTo>
                  <a:pt x="189" y="251"/>
                  <a:pt x="190" y="247"/>
                  <a:pt x="191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5980320" y="288648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5" y="122"/>
                  <a:pt x="158" y="190"/>
                </a:cubicBezTo>
                <a:cubicBezTo>
                  <a:pt x="181" y="258"/>
                  <a:pt x="192" y="328"/>
                  <a:pt x="192" y="402"/>
                </a:cubicBezTo>
                <a:cubicBezTo>
                  <a:pt x="192" y="439"/>
                  <a:pt x="190" y="474"/>
                  <a:pt x="184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7"/>
                  <a:pt x="149" y="641"/>
                  <a:pt x="136" y="665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3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4" y="571"/>
                  <a:pt x="134" y="402"/>
                </a:cubicBezTo>
                <a:cubicBezTo>
                  <a:pt x="134" y="234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6079680" y="297576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2" y="321"/>
                </a:moveTo>
                <a:cubicBezTo>
                  <a:pt x="234" y="328"/>
                  <a:pt x="222" y="335"/>
                  <a:pt x="206" y="343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4" y="356"/>
                  <a:pt x="96" y="343"/>
                  <a:pt x="76" y="319"/>
                </a:cubicBezTo>
                <a:cubicBezTo>
                  <a:pt x="56" y="294"/>
                  <a:pt x="45" y="264"/>
                  <a:pt x="45" y="226"/>
                </a:cubicBezTo>
                <a:cubicBezTo>
                  <a:pt x="45" y="170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3" y="12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8"/>
                  <a:pt x="325" y="26"/>
                  <a:pt x="329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3" y="232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3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9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6"/>
                  <a:pt x="161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6"/>
                  <a:pt x="295" y="72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1" y="33"/>
                  <a:pt x="255" y="32"/>
                </a:cubicBezTo>
                <a:cubicBezTo>
                  <a:pt x="249" y="31"/>
                  <a:pt x="243" y="30"/>
                  <a:pt x="238" y="29"/>
                </a:cubicBezTo>
                <a:cubicBezTo>
                  <a:pt x="214" y="29"/>
                  <a:pt x="191" y="43"/>
                  <a:pt x="169" y="72"/>
                </a:cubicBezTo>
                <a:cubicBezTo>
                  <a:pt x="153" y="93"/>
                  <a:pt x="140" y="125"/>
                  <a:pt x="129" y="167"/>
                </a:cubicBezTo>
                <a:cubicBezTo>
                  <a:pt x="118" y="210"/>
                  <a:pt x="113" y="241"/>
                  <a:pt x="113" y="261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6234480" y="284796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1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6"/>
                  <a:pt x="216" y="160"/>
                </a:cubicBezTo>
                <a:cubicBezTo>
                  <a:pt x="208" y="175"/>
                  <a:pt x="199" y="188"/>
                  <a:pt x="188" y="199"/>
                </a:cubicBezTo>
                <a:cubicBezTo>
                  <a:pt x="177" y="210"/>
                  <a:pt x="162" y="225"/>
                  <a:pt x="142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6" y="326"/>
                  <a:pt x="190" y="324"/>
                </a:cubicBezTo>
                <a:cubicBezTo>
                  <a:pt x="193" y="323"/>
                  <a:pt x="197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3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7" y="225"/>
                  <a:pt x="120" y="221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7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2"/>
                  <a:pt x="166" y="114"/>
                </a:cubicBezTo>
                <a:cubicBezTo>
                  <a:pt x="166" y="91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6228000" y="30466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4"/>
                </a:cubicBezTo>
                <a:cubicBezTo>
                  <a:pt x="3" y="119"/>
                  <a:pt x="4" y="116"/>
                  <a:pt x="5" y="116"/>
                </a:cubicBezTo>
                <a:cubicBezTo>
                  <a:pt x="5" y="114"/>
                  <a:pt x="7" y="113"/>
                  <a:pt x="10" y="113"/>
                </a:cubicBezTo>
                <a:cubicBezTo>
                  <a:pt x="12" y="113"/>
                  <a:pt x="22" y="113"/>
                  <a:pt x="40" y="112"/>
                </a:cubicBezTo>
                <a:lnTo>
                  <a:pt x="70" y="112"/>
                </a:lnTo>
                <a:lnTo>
                  <a:pt x="81" y="67"/>
                </a:lnTo>
                <a:cubicBezTo>
                  <a:pt x="82" y="63"/>
                  <a:pt x="83" y="57"/>
                  <a:pt x="85" y="50"/>
                </a:cubicBezTo>
                <a:cubicBezTo>
                  <a:pt x="86" y="43"/>
                  <a:pt x="87" y="39"/>
                  <a:pt x="89" y="36"/>
                </a:cubicBezTo>
                <a:cubicBezTo>
                  <a:pt x="90" y="32"/>
                  <a:pt x="91" y="29"/>
                  <a:pt x="92" y="24"/>
                </a:cubicBezTo>
                <a:cubicBezTo>
                  <a:pt x="93" y="19"/>
                  <a:pt x="95" y="15"/>
                  <a:pt x="97" y="14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2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3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3" y="220"/>
                </a:lnTo>
                <a:cubicBezTo>
                  <a:pt x="56" y="167"/>
                  <a:pt x="63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6315120" y="3119760"/>
            <a:ext cx="124920" cy="8280"/>
          </a:xfrm>
          <a:custGeom>
            <a:avLst/>
            <a:gdLst/>
            <a:ah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5" y="3"/>
                  <a:pt x="347" y="6"/>
                  <a:pt x="347" y="11"/>
                </a:cubicBezTo>
                <a:cubicBezTo>
                  <a:pt x="347" y="16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6473880" y="3038760"/>
            <a:ext cx="70920" cy="136440"/>
          </a:xfrm>
          <a:custGeom>
            <a:avLst/>
            <a:gdLst/>
            <a:ahLst/>
            <a:rect l="0" t="0" r="r" b="b"/>
            <a:pathLst>
              <a:path w="197" h="379">
                <a:moveTo>
                  <a:pt x="75" y="50"/>
                </a:moveTo>
                <a:lnTo>
                  <a:pt x="68" y="53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1" y="28"/>
                </a:cubicBezTo>
                <a:cubicBezTo>
                  <a:pt x="77" y="23"/>
                  <a:pt x="87" y="18"/>
                  <a:pt x="93" y="14"/>
                </a:cubicBezTo>
                <a:cubicBezTo>
                  <a:pt x="99" y="10"/>
                  <a:pt x="105" y="6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3" y="1"/>
                  <a:pt x="126" y="3"/>
                </a:cubicBezTo>
                <a:lnTo>
                  <a:pt x="126" y="174"/>
                </a:lnTo>
                <a:lnTo>
                  <a:pt x="126" y="344"/>
                </a:lnTo>
                <a:cubicBezTo>
                  <a:pt x="129" y="347"/>
                  <a:pt x="131" y="349"/>
                  <a:pt x="133" y="349"/>
                </a:cubicBezTo>
                <a:cubicBezTo>
                  <a:pt x="135" y="350"/>
                  <a:pt x="139" y="351"/>
                  <a:pt x="147" y="352"/>
                </a:cubicBezTo>
                <a:cubicBezTo>
                  <a:pt x="154" y="352"/>
                  <a:pt x="166" y="353"/>
                  <a:pt x="182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8" y="352"/>
                  <a:pt x="61" y="351"/>
                  <a:pt x="64" y="351"/>
                </a:cubicBezTo>
                <a:cubicBezTo>
                  <a:pt x="66" y="350"/>
                  <a:pt x="68" y="349"/>
                  <a:pt x="68" y="349"/>
                </a:cubicBezTo>
                <a:cubicBezTo>
                  <a:pt x="69" y="349"/>
                  <a:pt x="70" y="348"/>
                  <a:pt x="72" y="347"/>
                </a:cubicBezTo>
                <a:cubicBezTo>
                  <a:pt x="74" y="345"/>
                  <a:pt x="75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6654240" y="29347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3"/>
                </a:moveTo>
                <a:lnTo>
                  <a:pt x="251" y="253"/>
                </a:lnTo>
                <a:lnTo>
                  <a:pt x="251" y="132"/>
                </a:lnTo>
                <a:lnTo>
                  <a:pt x="252" y="11"/>
                </a:lnTo>
                <a:cubicBezTo>
                  <a:pt x="257" y="4"/>
                  <a:pt x="262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3" y="285"/>
                </a:lnTo>
                <a:lnTo>
                  <a:pt x="283" y="524"/>
                </a:lnTo>
                <a:cubicBezTo>
                  <a:pt x="279" y="532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4" y="532"/>
                  <a:pt x="251" y="524"/>
                </a:cubicBezTo>
                <a:lnTo>
                  <a:pt x="251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6933960" y="289944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5" y="290"/>
                  <a:pt x="128" y="201"/>
                  <a:pt x="131" y="193"/>
                </a:cubicBezTo>
                <a:cubicBezTo>
                  <a:pt x="142" y="157"/>
                  <a:pt x="158" y="125"/>
                  <a:pt x="176" y="97"/>
                </a:cubicBezTo>
                <a:cubicBezTo>
                  <a:pt x="195" y="70"/>
                  <a:pt x="213" y="50"/>
                  <a:pt x="229" y="38"/>
                </a:cubicBezTo>
                <a:cubicBezTo>
                  <a:pt x="259" y="13"/>
                  <a:pt x="291" y="0"/>
                  <a:pt x="326" y="0"/>
                </a:cubicBezTo>
                <a:lnTo>
                  <a:pt x="327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5" y="212"/>
                  <a:pt x="358" y="248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1" y="515"/>
                </a:cubicBezTo>
                <a:cubicBezTo>
                  <a:pt x="295" y="555"/>
                  <a:pt x="244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2"/>
                  <a:pt x="96" y="535"/>
                </a:cubicBezTo>
                <a:cubicBezTo>
                  <a:pt x="92" y="529"/>
                  <a:pt x="89" y="524"/>
                  <a:pt x="86" y="520"/>
                </a:cubicBezTo>
                <a:cubicBezTo>
                  <a:pt x="84" y="516"/>
                  <a:pt x="83" y="515"/>
                  <a:pt x="82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6" y="220"/>
                  <a:pt x="305" y="224"/>
                  <a:pt x="324" y="230"/>
                </a:cubicBezTo>
                <a:lnTo>
                  <a:pt x="328" y="228"/>
                </a:lnTo>
                <a:cubicBezTo>
                  <a:pt x="330" y="225"/>
                  <a:pt x="332" y="224"/>
                  <a:pt x="334" y="222"/>
                </a:cubicBezTo>
                <a:cubicBezTo>
                  <a:pt x="335" y="220"/>
                  <a:pt x="338" y="218"/>
                  <a:pt x="342" y="214"/>
                </a:cubicBezTo>
                <a:cubicBezTo>
                  <a:pt x="346" y="210"/>
                  <a:pt x="349" y="206"/>
                  <a:pt x="351" y="203"/>
                </a:cubicBezTo>
                <a:cubicBezTo>
                  <a:pt x="354" y="199"/>
                  <a:pt x="357" y="194"/>
                  <a:pt x="360" y="188"/>
                </a:cubicBezTo>
                <a:cubicBezTo>
                  <a:pt x="363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5" y="72"/>
                </a:cubicBezTo>
                <a:cubicBezTo>
                  <a:pt x="377" y="44"/>
                  <a:pt x="356" y="31"/>
                  <a:pt x="323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5" y="186"/>
                  <a:pt x="161" y="201"/>
                </a:cubicBezTo>
                <a:cubicBezTo>
                  <a:pt x="158" y="210"/>
                  <a:pt x="148" y="250"/>
                  <a:pt x="131" y="320"/>
                </a:cubicBezTo>
                <a:cubicBezTo>
                  <a:pt x="113" y="390"/>
                  <a:pt x="104" y="428"/>
                  <a:pt x="103" y="433"/>
                </a:cubicBezTo>
                <a:cubicBezTo>
                  <a:pt x="103" y="435"/>
                  <a:pt x="102" y="441"/>
                  <a:pt x="102" y="449"/>
                </a:cubicBezTo>
                <a:cubicBezTo>
                  <a:pt x="102" y="475"/>
                  <a:pt x="108" y="496"/>
                  <a:pt x="120" y="513"/>
                </a:cubicBezTo>
                <a:cubicBezTo>
                  <a:pt x="137" y="535"/>
                  <a:pt x="160" y="547"/>
                  <a:pt x="190" y="547"/>
                </a:cubicBezTo>
                <a:cubicBezTo>
                  <a:pt x="213" y="547"/>
                  <a:pt x="236" y="540"/>
                  <a:pt x="261" y="527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1" y="439"/>
                  <a:pt x="338" y="419"/>
                  <a:pt x="342" y="396"/>
                </a:cubicBezTo>
                <a:cubicBezTo>
                  <a:pt x="346" y="373"/>
                  <a:pt x="348" y="355"/>
                  <a:pt x="348" y="343"/>
                </a:cubicBezTo>
                <a:cubicBezTo>
                  <a:pt x="348" y="312"/>
                  <a:pt x="339" y="287"/>
                  <a:pt x="320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8" y="272"/>
                  <a:pt x="188" y="255"/>
                </a:cubicBezTo>
                <a:cubicBezTo>
                  <a:pt x="188" y="251"/>
                  <a:pt x="189" y="247"/>
                  <a:pt x="191" y="243"/>
                </a:cubicBezTo>
                <a:cubicBezTo>
                  <a:pt x="198" y="228"/>
                  <a:pt x="223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7110720" y="284796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6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30" y="254"/>
                  <a:pt x="111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2"/>
                  <a:pt x="167" y="114"/>
                </a:cubicBezTo>
                <a:cubicBezTo>
                  <a:pt x="167" y="91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0" y="26"/>
                  <a:pt x="69" y="30"/>
                  <a:pt x="60" y="36"/>
                </a:cubicBezTo>
                <a:cubicBezTo>
                  <a:pt x="50" y="42"/>
                  <a:pt x="44" y="49"/>
                  <a:pt x="40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6" y="118"/>
                  <a:pt x="60" y="124"/>
                </a:cubicBezTo>
                <a:cubicBezTo>
                  <a:pt x="54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7244280" y="2886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4" y="163"/>
                  <a:pt x="82" y="200"/>
                  <a:pt x="73" y="247"/>
                </a:cubicBezTo>
                <a:cubicBezTo>
                  <a:pt x="64" y="293"/>
                  <a:pt x="60" y="345"/>
                  <a:pt x="60" y="402"/>
                </a:cubicBezTo>
                <a:cubicBezTo>
                  <a:pt x="60" y="459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40"/>
                  <a:pt x="58" y="683"/>
                  <a:pt x="35" y="615"/>
                </a:cubicBezTo>
                <a:cubicBezTo>
                  <a:pt x="11" y="547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7353720" y="291096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4" y="70"/>
                </a:moveTo>
                <a:lnTo>
                  <a:pt x="93" y="74"/>
                </a:lnTo>
                <a:cubicBezTo>
                  <a:pt x="86" y="77"/>
                  <a:pt x="75" y="80"/>
                  <a:pt x="61" y="82"/>
                </a:cubicBezTo>
                <a:cubicBezTo>
                  <a:pt x="47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3" y="46"/>
                  <a:pt x="85" y="39"/>
                </a:cubicBezTo>
                <a:cubicBezTo>
                  <a:pt x="106" y="32"/>
                  <a:pt x="121" y="26"/>
                  <a:pt x="130" y="20"/>
                </a:cubicBezTo>
                <a:cubicBezTo>
                  <a:pt x="139" y="14"/>
                  <a:pt x="147" y="8"/>
                  <a:pt x="153" y="2"/>
                </a:cubicBezTo>
                <a:cubicBezTo>
                  <a:pt x="154" y="0"/>
                  <a:pt x="157" y="0"/>
                  <a:pt x="163" y="0"/>
                </a:cubicBezTo>
                <a:cubicBezTo>
                  <a:pt x="168" y="0"/>
                  <a:pt x="172" y="1"/>
                  <a:pt x="176" y="4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1" y="490"/>
                  <a:pt x="184" y="493"/>
                  <a:pt x="187" y="494"/>
                </a:cubicBezTo>
                <a:cubicBezTo>
                  <a:pt x="190" y="495"/>
                  <a:pt x="196" y="496"/>
                  <a:pt x="206" y="497"/>
                </a:cubicBezTo>
                <a:cubicBezTo>
                  <a:pt x="216" y="498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4"/>
                  <a:pt x="214" y="533"/>
                  <a:pt x="140" y="533"/>
                </a:cubicBezTo>
                <a:cubicBezTo>
                  <a:pt x="66" y="533"/>
                  <a:pt x="24" y="534"/>
                  <a:pt x="13" y="536"/>
                </a:cubicBezTo>
                <a:lnTo>
                  <a:pt x="4" y="536"/>
                </a:lnTo>
                <a:lnTo>
                  <a:pt x="4" y="499"/>
                </a:lnTo>
                <a:lnTo>
                  <a:pt x="24" y="499"/>
                </a:lnTo>
                <a:cubicBezTo>
                  <a:pt x="36" y="499"/>
                  <a:pt x="46" y="499"/>
                  <a:pt x="55" y="499"/>
                </a:cubicBezTo>
                <a:cubicBezTo>
                  <a:pt x="64" y="499"/>
                  <a:pt x="70" y="498"/>
                  <a:pt x="75" y="498"/>
                </a:cubicBezTo>
                <a:cubicBezTo>
                  <a:pt x="80" y="497"/>
                  <a:pt x="84" y="496"/>
                  <a:pt x="88" y="495"/>
                </a:cubicBezTo>
                <a:cubicBezTo>
                  <a:pt x="92" y="494"/>
                  <a:pt x="94" y="494"/>
                  <a:pt x="94" y="494"/>
                </a:cubicBezTo>
                <a:cubicBezTo>
                  <a:pt x="95" y="494"/>
                  <a:pt x="96" y="492"/>
                  <a:pt x="99" y="490"/>
                </a:cubicBezTo>
                <a:cubicBezTo>
                  <a:pt x="102" y="487"/>
                  <a:pt x="103" y="486"/>
                  <a:pt x="104" y="487"/>
                </a:cubicBezTo>
                <a:lnTo>
                  <a:pt x="10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7562520" y="302544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2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2"/>
                  <a:pt x="487" y="29"/>
                  <a:pt x="479" y="33"/>
                </a:cubicBezTo>
                <a:lnTo>
                  <a:pt x="12" y="33"/>
                </a:lnTo>
                <a:cubicBezTo>
                  <a:pt x="4" y="29"/>
                  <a:pt x="0" y="23"/>
                  <a:pt x="0" y="16"/>
                </a:cubicBezTo>
                <a:cubicBezTo>
                  <a:pt x="0" y="9"/>
                  <a:pt x="4" y="3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7834320" y="289944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60"/>
                </a:cubicBezTo>
                <a:cubicBezTo>
                  <a:pt x="106" y="290"/>
                  <a:pt x="129" y="201"/>
                  <a:pt x="132" y="193"/>
                </a:cubicBezTo>
                <a:cubicBezTo>
                  <a:pt x="143" y="157"/>
                  <a:pt x="159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2" y="77"/>
                  <a:pt x="442" y="109"/>
                </a:cubicBezTo>
                <a:cubicBezTo>
                  <a:pt x="442" y="165"/>
                  <a:pt x="415" y="212"/>
                  <a:pt x="359" y="248"/>
                </a:cubicBezTo>
                <a:lnTo>
                  <a:pt x="369" y="260"/>
                </a:lnTo>
                <a:cubicBezTo>
                  <a:pt x="397" y="287"/>
                  <a:pt x="410" y="322"/>
                  <a:pt x="410" y="365"/>
                </a:cubicBezTo>
                <a:cubicBezTo>
                  <a:pt x="410" y="426"/>
                  <a:pt x="388" y="476"/>
                  <a:pt x="342" y="515"/>
                </a:cubicBezTo>
                <a:cubicBezTo>
                  <a:pt x="297" y="555"/>
                  <a:pt x="245" y="575"/>
                  <a:pt x="189" y="576"/>
                </a:cubicBezTo>
                <a:cubicBezTo>
                  <a:pt x="173" y="576"/>
                  <a:pt x="158" y="573"/>
                  <a:pt x="145" y="569"/>
                </a:cubicBezTo>
                <a:cubicBezTo>
                  <a:pt x="132" y="565"/>
                  <a:pt x="122" y="560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90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6" y="224"/>
                  <a:pt x="325" y="230"/>
                </a:cubicBezTo>
                <a:lnTo>
                  <a:pt x="329" y="228"/>
                </a:lnTo>
                <a:cubicBezTo>
                  <a:pt x="331" y="225"/>
                  <a:pt x="333" y="224"/>
                  <a:pt x="335" y="222"/>
                </a:cubicBezTo>
                <a:cubicBezTo>
                  <a:pt x="336" y="220"/>
                  <a:pt x="339" y="218"/>
                  <a:pt x="343" y="214"/>
                </a:cubicBezTo>
                <a:cubicBezTo>
                  <a:pt x="347" y="210"/>
                  <a:pt x="350" y="206"/>
                  <a:pt x="352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7"/>
                  <a:pt x="181" y="154"/>
                </a:cubicBezTo>
                <a:cubicBezTo>
                  <a:pt x="173" y="170"/>
                  <a:pt x="166" y="186"/>
                  <a:pt x="162" y="201"/>
                </a:cubicBezTo>
                <a:cubicBezTo>
                  <a:pt x="159" y="210"/>
                  <a:pt x="149" y="250"/>
                  <a:pt x="132" y="320"/>
                </a:cubicBezTo>
                <a:cubicBezTo>
                  <a:pt x="114" y="390"/>
                  <a:pt x="105" y="428"/>
                  <a:pt x="104" y="433"/>
                </a:cubicBezTo>
                <a:cubicBezTo>
                  <a:pt x="104" y="435"/>
                  <a:pt x="104" y="441"/>
                  <a:pt x="104" y="449"/>
                </a:cubicBezTo>
                <a:cubicBezTo>
                  <a:pt x="104" y="475"/>
                  <a:pt x="109" y="496"/>
                  <a:pt x="121" y="513"/>
                </a:cubicBezTo>
                <a:cubicBezTo>
                  <a:pt x="138" y="535"/>
                  <a:pt x="161" y="547"/>
                  <a:pt x="191" y="547"/>
                </a:cubicBezTo>
                <a:cubicBezTo>
                  <a:pt x="214" y="547"/>
                  <a:pt x="237" y="540"/>
                  <a:pt x="263" y="527"/>
                </a:cubicBezTo>
                <a:cubicBezTo>
                  <a:pt x="288" y="513"/>
                  <a:pt x="308" y="490"/>
                  <a:pt x="324" y="457"/>
                </a:cubicBezTo>
                <a:cubicBezTo>
                  <a:pt x="332" y="439"/>
                  <a:pt x="339" y="419"/>
                  <a:pt x="343" y="396"/>
                </a:cubicBezTo>
                <a:cubicBezTo>
                  <a:pt x="347" y="373"/>
                  <a:pt x="349" y="355"/>
                  <a:pt x="349" y="343"/>
                </a:cubicBezTo>
                <a:cubicBezTo>
                  <a:pt x="349" y="312"/>
                  <a:pt x="340" y="287"/>
                  <a:pt x="321" y="269"/>
                </a:cubicBezTo>
                <a:cubicBezTo>
                  <a:pt x="299" y="276"/>
                  <a:pt x="279" y="280"/>
                  <a:pt x="261" y="280"/>
                </a:cubicBezTo>
                <a:lnTo>
                  <a:pt x="253" y="280"/>
                </a:lnTo>
                <a:cubicBezTo>
                  <a:pt x="211" y="280"/>
                  <a:pt x="189" y="272"/>
                  <a:pt x="189" y="255"/>
                </a:cubicBezTo>
                <a:cubicBezTo>
                  <a:pt x="189" y="251"/>
                  <a:pt x="190" y="247"/>
                  <a:pt x="192" y="243"/>
                </a:cubicBezTo>
                <a:cubicBezTo>
                  <a:pt x="199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8007120" y="2886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1" y="0"/>
                  <a:pt x="14" y="0"/>
                  <a:pt x="16" y="0"/>
                </a:cubicBezTo>
                <a:lnTo>
                  <a:pt x="26" y="0"/>
                </a:lnTo>
                <a:lnTo>
                  <a:pt x="48" y="19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8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80" y="542"/>
                  <a:pt x="173" y="570"/>
                  <a:pt x="166" y="594"/>
                </a:cubicBezTo>
                <a:cubicBezTo>
                  <a:pt x="159" y="617"/>
                  <a:pt x="150" y="641"/>
                  <a:pt x="137" y="665"/>
                </a:cubicBezTo>
                <a:cubicBezTo>
                  <a:pt x="124" y="688"/>
                  <a:pt x="114" y="706"/>
                  <a:pt x="106" y="718"/>
                </a:cubicBezTo>
                <a:cubicBezTo>
                  <a:pt x="99" y="731"/>
                  <a:pt x="88" y="744"/>
                  <a:pt x="73" y="759"/>
                </a:cubicBezTo>
                <a:cubicBezTo>
                  <a:pt x="59" y="774"/>
                  <a:pt x="50" y="783"/>
                  <a:pt x="48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7" y="803"/>
                  <a:pt x="26" y="804"/>
                  <a:pt x="26" y="804"/>
                </a:cubicBezTo>
                <a:lnTo>
                  <a:pt x="16" y="804"/>
                </a:lnTo>
                <a:cubicBezTo>
                  <a:pt x="12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3" y="791"/>
                  <a:pt x="9" y="784"/>
                </a:cubicBezTo>
                <a:cubicBezTo>
                  <a:pt x="93" y="698"/>
                  <a:pt x="134" y="571"/>
                  <a:pt x="134" y="402"/>
                </a:cubicBezTo>
                <a:cubicBezTo>
                  <a:pt x="134" y="234"/>
                  <a:pt x="93" y="106"/>
                  <a:pt x="9" y="20"/>
                </a:cubicBezTo>
                <a:cubicBezTo>
                  <a:pt x="3" y="14"/>
                  <a:pt x="1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8106480" y="297576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2" y="321"/>
                </a:moveTo>
                <a:cubicBezTo>
                  <a:pt x="234" y="328"/>
                  <a:pt x="222" y="335"/>
                  <a:pt x="207" y="343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3"/>
                  <a:pt x="77" y="319"/>
                </a:cubicBezTo>
                <a:cubicBezTo>
                  <a:pt x="56" y="294"/>
                  <a:pt x="46" y="264"/>
                  <a:pt x="45" y="226"/>
                </a:cubicBezTo>
                <a:cubicBezTo>
                  <a:pt x="45" y="170"/>
                  <a:pt x="66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4" y="12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8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3" y="111"/>
                  <a:pt x="333" y="232"/>
                </a:cubicBezTo>
                <a:cubicBezTo>
                  <a:pt x="302" y="355"/>
                  <a:pt x="285" y="417"/>
                  <a:pt x="284" y="420"/>
                </a:cubicBezTo>
                <a:cubicBezTo>
                  <a:pt x="274" y="449"/>
                  <a:pt x="254" y="473"/>
                  <a:pt x="222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9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6"/>
                  <a:pt x="162" y="480"/>
                </a:cubicBezTo>
                <a:cubicBezTo>
                  <a:pt x="174" y="474"/>
                  <a:pt x="186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9"/>
                  <a:pt x="232" y="366"/>
                </a:cubicBezTo>
                <a:cubicBezTo>
                  <a:pt x="239" y="340"/>
                  <a:pt x="242" y="325"/>
                  <a:pt x="242" y="321"/>
                </a:cubicBezTo>
                <a:moveTo>
                  <a:pt x="302" y="91"/>
                </a:moveTo>
                <a:lnTo>
                  <a:pt x="298" y="82"/>
                </a:lnTo>
                <a:cubicBezTo>
                  <a:pt x="297" y="76"/>
                  <a:pt x="295" y="72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6" y="54"/>
                  <a:pt x="284" y="50"/>
                  <a:pt x="281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4" y="29"/>
                  <a:pt x="192" y="43"/>
                  <a:pt x="170" y="72"/>
                </a:cubicBezTo>
                <a:cubicBezTo>
                  <a:pt x="154" y="93"/>
                  <a:pt x="140" y="125"/>
                  <a:pt x="130" y="167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4"/>
                  <a:pt x="130" y="325"/>
                  <a:pt x="163" y="325"/>
                </a:cubicBezTo>
                <a:cubicBezTo>
                  <a:pt x="193" y="325"/>
                  <a:pt x="223" y="306"/>
                  <a:pt x="252" y="268"/>
                </a:cubicBezTo>
                <a:lnTo>
                  <a:pt x="258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8261280" y="284796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8" y="114"/>
                </a:cubicBezTo>
                <a:cubicBezTo>
                  <a:pt x="228" y="130"/>
                  <a:pt x="224" y="146"/>
                  <a:pt x="215" y="160"/>
                </a:cubicBezTo>
                <a:cubicBezTo>
                  <a:pt x="208" y="175"/>
                  <a:pt x="199" y="188"/>
                  <a:pt x="188" y="199"/>
                </a:cubicBezTo>
                <a:cubicBezTo>
                  <a:pt x="178" y="210"/>
                  <a:pt x="162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5" y="327"/>
                  <a:pt x="187" y="326"/>
                  <a:pt x="190" y="324"/>
                </a:cubicBezTo>
                <a:cubicBezTo>
                  <a:pt x="193" y="323"/>
                  <a:pt x="198" y="306"/>
                  <a:pt x="204" y="273"/>
                </a:cubicBezTo>
                <a:lnTo>
                  <a:pt x="204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59" y="156"/>
                  <a:pt x="161" y="150"/>
                </a:cubicBezTo>
                <a:cubicBezTo>
                  <a:pt x="162" y="144"/>
                  <a:pt x="164" y="138"/>
                  <a:pt x="165" y="133"/>
                </a:cubicBezTo>
                <a:cubicBezTo>
                  <a:pt x="166" y="128"/>
                  <a:pt x="167" y="122"/>
                  <a:pt x="167" y="114"/>
                </a:cubicBezTo>
                <a:cubicBezTo>
                  <a:pt x="167" y="91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80" y="26"/>
                  <a:pt x="69" y="30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3" y="66"/>
                  <a:pt x="50" y="69"/>
                  <a:pt x="58" y="74"/>
                </a:cubicBezTo>
                <a:cubicBezTo>
                  <a:pt x="65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8255160" y="30466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1" y="124"/>
                </a:cubicBezTo>
                <a:cubicBezTo>
                  <a:pt x="2" y="119"/>
                  <a:pt x="3" y="116"/>
                  <a:pt x="4" y="116"/>
                </a:cubicBezTo>
                <a:cubicBezTo>
                  <a:pt x="5" y="114"/>
                  <a:pt x="7" y="113"/>
                  <a:pt x="9" y="113"/>
                </a:cubicBezTo>
                <a:cubicBezTo>
                  <a:pt x="12" y="113"/>
                  <a:pt x="22" y="113"/>
                  <a:pt x="39" y="112"/>
                </a:cubicBezTo>
                <a:lnTo>
                  <a:pt x="69" y="112"/>
                </a:lnTo>
                <a:lnTo>
                  <a:pt x="80" y="67"/>
                </a:lnTo>
                <a:cubicBezTo>
                  <a:pt x="81" y="63"/>
                  <a:pt x="83" y="57"/>
                  <a:pt x="84" y="50"/>
                </a:cubicBezTo>
                <a:cubicBezTo>
                  <a:pt x="86" y="43"/>
                  <a:pt x="87" y="39"/>
                  <a:pt x="88" y="36"/>
                </a:cubicBezTo>
                <a:cubicBezTo>
                  <a:pt x="89" y="32"/>
                  <a:pt x="90" y="29"/>
                  <a:pt x="91" y="24"/>
                </a:cubicBezTo>
                <a:cubicBezTo>
                  <a:pt x="93" y="19"/>
                  <a:pt x="94" y="15"/>
                  <a:pt x="96" y="14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6" y="2"/>
                  <a:pt x="110" y="2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9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2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5"/>
                  <a:pt x="161" y="303"/>
                </a:cubicBezTo>
                <a:cubicBezTo>
                  <a:pt x="156" y="311"/>
                  <a:pt x="149" y="320"/>
                  <a:pt x="141" y="330"/>
                </a:cubicBezTo>
                <a:cubicBezTo>
                  <a:pt x="134" y="339"/>
                  <a:pt x="124" y="347"/>
                  <a:pt x="113" y="354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300"/>
                </a:lnTo>
                <a:lnTo>
                  <a:pt x="42" y="220"/>
                </a:lnTo>
                <a:cubicBezTo>
                  <a:pt x="55" y="167"/>
                  <a:pt x="62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8342280" y="3119760"/>
            <a:ext cx="124920" cy="8280"/>
          </a:xfrm>
          <a:custGeom>
            <a:avLst/>
            <a:gdLst/>
            <a:ahLst/>
            <a:rect l="0" t="0" r="r" b="b"/>
            <a:pathLst>
              <a:path w="347" h="23">
                <a:moveTo>
                  <a:pt x="7" y="0"/>
                </a:moveTo>
                <a:lnTo>
                  <a:pt x="338" y="0"/>
                </a:lnTo>
                <a:cubicBezTo>
                  <a:pt x="344" y="3"/>
                  <a:pt x="347" y="6"/>
                  <a:pt x="347" y="11"/>
                </a:cubicBezTo>
                <a:cubicBezTo>
                  <a:pt x="347" y="16"/>
                  <a:pt x="344" y="20"/>
                  <a:pt x="338" y="23"/>
                </a:cubicBezTo>
                <a:lnTo>
                  <a:pt x="7" y="23"/>
                </a:lnTo>
                <a:cubicBezTo>
                  <a:pt x="2" y="21"/>
                  <a:pt x="0" y="17"/>
                  <a:pt x="0" y="11"/>
                </a:cubicBezTo>
                <a:cubicBezTo>
                  <a:pt x="0" y="6"/>
                  <a:pt x="2" y="2"/>
                  <a:pt x="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8494200" y="303876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5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49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69" y="10"/>
                  <a:pt x="192" y="32"/>
                </a:cubicBezTo>
                <a:cubicBezTo>
                  <a:pt x="215" y="53"/>
                  <a:pt x="227" y="81"/>
                  <a:pt x="228" y="115"/>
                </a:cubicBezTo>
                <a:cubicBezTo>
                  <a:pt x="228" y="131"/>
                  <a:pt x="224" y="147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9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7" y="123"/>
                  <a:pt x="167" y="115"/>
                </a:cubicBezTo>
                <a:cubicBezTo>
                  <a:pt x="167" y="92"/>
                  <a:pt x="161" y="71"/>
                  <a:pt x="148" y="53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30"/>
                  <a:pt x="60" y="36"/>
                </a:cubicBezTo>
                <a:cubicBezTo>
                  <a:pt x="51" y="43"/>
                  <a:pt x="44" y="49"/>
                  <a:pt x="40" y="55"/>
                </a:cubicBezTo>
                <a:cubicBezTo>
                  <a:pt x="36" y="61"/>
                  <a:pt x="35" y="65"/>
                  <a:pt x="35" y="67"/>
                </a:cubicBezTo>
                <a:lnTo>
                  <a:pt x="37" y="67"/>
                </a:lnTo>
                <a:cubicBezTo>
                  <a:pt x="44" y="67"/>
                  <a:pt x="51" y="70"/>
                  <a:pt x="58" y="75"/>
                </a:cubicBezTo>
                <a:cubicBezTo>
                  <a:pt x="66" y="80"/>
                  <a:pt x="69" y="89"/>
                  <a:pt x="69" y="101"/>
                </a:cubicBezTo>
                <a:cubicBezTo>
                  <a:pt x="69" y="111"/>
                  <a:pt x="66" y="119"/>
                  <a:pt x="60" y="125"/>
                </a:cubicBezTo>
                <a:cubicBezTo>
                  <a:pt x="54" y="132"/>
                  <a:pt x="45" y="135"/>
                  <a:pt x="35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8681040" y="29347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2" y="253"/>
                </a:moveTo>
                <a:lnTo>
                  <a:pt x="253" y="253"/>
                </a:lnTo>
                <a:lnTo>
                  <a:pt x="253" y="132"/>
                </a:lnTo>
                <a:lnTo>
                  <a:pt x="253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1" y="532"/>
                  <a:pt x="276" y="535"/>
                  <a:pt x="270" y="535"/>
                </a:cubicBezTo>
                <a:lnTo>
                  <a:pt x="269" y="535"/>
                </a:lnTo>
                <a:lnTo>
                  <a:pt x="267" y="535"/>
                </a:lnTo>
                <a:cubicBezTo>
                  <a:pt x="261" y="535"/>
                  <a:pt x="256" y="532"/>
                  <a:pt x="253" y="524"/>
                </a:cubicBezTo>
                <a:lnTo>
                  <a:pt x="253" y="285"/>
                </a:lnTo>
                <a:lnTo>
                  <a:pt x="12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2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8976600" y="3013920"/>
            <a:ext cx="293760" cy="34920"/>
          </a:xfrm>
          <a:custGeom>
            <a:avLst/>
            <a:gdLst/>
            <a:ahLst/>
            <a:rect l="0" t="0" r="r" b="b"/>
            <a:pathLst>
              <a:path w="816" h="97">
                <a:moveTo>
                  <a:pt x="0" y="49"/>
                </a:moveTo>
                <a:cubicBezTo>
                  <a:pt x="0" y="36"/>
                  <a:pt x="5" y="24"/>
                  <a:pt x="14" y="14"/>
                </a:cubicBezTo>
                <a:cubicBezTo>
                  <a:pt x="23" y="4"/>
                  <a:pt x="35" y="0"/>
                  <a:pt x="48" y="0"/>
                </a:cubicBezTo>
                <a:cubicBezTo>
                  <a:pt x="61" y="0"/>
                  <a:pt x="73" y="4"/>
                  <a:pt x="82" y="12"/>
                </a:cubicBezTo>
                <a:cubicBezTo>
                  <a:pt x="92" y="21"/>
                  <a:pt x="97" y="33"/>
                  <a:pt x="97" y="48"/>
                </a:cubicBezTo>
                <a:cubicBezTo>
                  <a:pt x="97" y="61"/>
                  <a:pt x="93" y="73"/>
                  <a:pt x="84" y="82"/>
                </a:cubicBezTo>
                <a:cubicBezTo>
                  <a:pt x="75" y="92"/>
                  <a:pt x="63" y="97"/>
                  <a:pt x="49" y="97"/>
                </a:cubicBezTo>
                <a:cubicBezTo>
                  <a:pt x="35" y="97"/>
                  <a:pt x="24" y="92"/>
                  <a:pt x="15" y="83"/>
                </a:cubicBezTo>
                <a:cubicBezTo>
                  <a:pt x="6" y="74"/>
                  <a:pt x="1" y="63"/>
                  <a:pt x="0" y="49"/>
                </a:cubicBezTo>
                <a:moveTo>
                  <a:pt x="359" y="49"/>
                </a:moveTo>
                <a:cubicBezTo>
                  <a:pt x="359" y="36"/>
                  <a:pt x="364" y="24"/>
                  <a:pt x="373" y="14"/>
                </a:cubicBezTo>
                <a:cubicBezTo>
                  <a:pt x="382" y="4"/>
                  <a:pt x="394" y="0"/>
                  <a:pt x="407" y="0"/>
                </a:cubicBezTo>
                <a:cubicBezTo>
                  <a:pt x="420" y="0"/>
                  <a:pt x="432" y="4"/>
                  <a:pt x="441" y="12"/>
                </a:cubicBezTo>
                <a:cubicBezTo>
                  <a:pt x="451" y="21"/>
                  <a:pt x="456" y="33"/>
                  <a:pt x="456" y="48"/>
                </a:cubicBezTo>
                <a:cubicBezTo>
                  <a:pt x="456" y="61"/>
                  <a:pt x="452" y="73"/>
                  <a:pt x="443" y="82"/>
                </a:cubicBezTo>
                <a:cubicBezTo>
                  <a:pt x="434" y="92"/>
                  <a:pt x="422" y="97"/>
                  <a:pt x="408" y="97"/>
                </a:cubicBezTo>
                <a:cubicBezTo>
                  <a:pt x="394" y="97"/>
                  <a:pt x="383" y="92"/>
                  <a:pt x="374" y="83"/>
                </a:cubicBezTo>
                <a:cubicBezTo>
                  <a:pt x="365" y="74"/>
                  <a:pt x="360" y="63"/>
                  <a:pt x="359" y="49"/>
                </a:cubicBezTo>
                <a:moveTo>
                  <a:pt x="718" y="49"/>
                </a:moveTo>
                <a:cubicBezTo>
                  <a:pt x="718" y="36"/>
                  <a:pt x="723" y="24"/>
                  <a:pt x="732" y="14"/>
                </a:cubicBezTo>
                <a:cubicBezTo>
                  <a:pt x="742" y="4"/>
                  <a:pt x="754" y="0"/>
                  <a:pt x="768" y="0"/>
                </a:cubicBezTo>
                <a:cubicBezTo>
                  <a:pt x="780" y="0"/>
                  <a:pt x="792" y="4"/>
                  <a:pt x="801" y="12"/>
                </a:cubicBezTo>
                <a:cubicBezTo>
                  <a:pt x="811" y="21"/>
                  <a:pt x="816" y="33"/>
                  <a:pt x="816" y="48"/>
                </a:cubicBezTo>
                <a:cubicBezTo>
                  <a:pt x="816" y="61"/>
                  <a:pt x="812" y="73"/>
                  <a:pt x="803" y="82"/>
                </a:cubicBezTo>
                <a:cubicBezTo>
                  <a:pt x="794" y="92"/>
                  <a:pt x="782" y="97"/>
                  <a:pt x="768" y="97"/>
                </a:cubicBezTo>
                <a:cubicBezTo>
                  <a:pt x="754" y="97"/>
                  <a:pt x="743" y="92"/>
                  <a:pt x="733" y="83"/>
                </a:cubicBezTo>
                <a:cubicBezTo>
                  <a:pt x="724" y="74"/>
                  <a:pt x="719" y="63"/>
                  <a:pt x="718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3233160" y="36698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8"/>
                  <a:pt x="13" y="156"/>
                </a:cubicBezTo>
                <a:lnTo>
                  <a:pt x="525" y="156"/>
                </a:lnTo>
                <a:cubicBezTo>
                  <a:pt x="532" y="161"/>
                  <a:pt x="536" y="166"/>
                  <a:pt x="536" y="172"/>
                </a:cubicBezTo>
                <a:cubicBezTo>
                  <a:pt x="536" y="179"/>
                  <a:pt x="532" y="184"/>
                  <a:pt x="524" y="189"/>
                </a:cubicBezTo>
                <a:lnTo>
                  <a:pt x="11" y="189"/>
                </a:lnTo>
                <a:cubicBezTo>
                  <a:pt x="4" y="184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3549600" y="355896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0" y="403"/>
                </a:moveTo>
                <a:cubicBezTo>
                  <a:pt x="0" y="366"/>
                  <a:pt x="2" y="331"/>
                  <a:pt x="8" y="298"/>
                </a:cubicBezTo>
                <a:cubicBezTo>
                  <a:pt x="13" y="264"/>
                  <a:pt x="19" y="236"/>
                  <a:pt x="26" y="212"/>
                </a:cubicBezTo>
                <a:cubicBezTo>
                  <a:pt x="33" y="188"/>
                  <a:pt x="43" y="164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3"/>
                  <a:pt x="192" y="7"/>
                </a:cubicBezTo>
                <a:cubicBezTo>
                  <a:pt x="192" y="9"/>
                  <a:pt x="188" y="15"/>
                  <a:pt x="179" y="24"/>
                </a:cubicBezTo>
                <a:cubicBezTo>
                  <a:pt x="170" y="34"/>
                  <a:pt x="158" y="48"/>
                  <a:pt x="145" y="67"/>
                </a:cubicBezTo>
                <a:cubicBezTo>
                  <a:pt x="132" y="86"/>
                  <a:pt x="119" y="109"/>
                  <a:pt x="106" y="136"/>
                </a:cubicBezTo>
                <a:cubicBezTo>
                  <a:pt x="92" y="164"/>
                  <a:pt x="81" y="201"/>
                  <a:pt x="72" y="248"/>
                </a:cubicBezTo>
                <a:cubicBezTo>
                  <a:pt x="63" y="294"/>
                  <a:pt x="58" y="346"/>
                  <a:pt x="58" y="403"/>
                </a:cubicBezTo>
                <a:cubicBezTo>
                  <a:pt x="58" y="460"/>
                  <a:pt x="63" y="511"/>
                  <a:pt x="72" y="557"/>
                </a:cubicBezTo>
                <a:cubicBezTo>
                  <a:pt x="81" y="603"/>
                  <a:pt x="92" y="640"/>
                  <a:pt x="105" y="669"/>
                </a:cubicBezTo>
                <a:cubicBezTo>
                  <a:pt x="118" y="697"/>
                  <a:pt x="131" y="720"/>
                  <a:pt x="144" y="738"/>
                </a:cubicBezTo>
                <a:cubicBezTo>
                  <a:pt x="157" y="755"/>
                  <a:pt x="170" y="770"/>
                  <a:pt x="179" y="780"/>
                </a:cubicBezTo>
                <a:cubicBezTo>
                  <a:pt x="188" y="791"/>
                  <a:pt x="192" y="797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40"/>
                  <a:pt x="57" y="683"/>
                  <a:pt x="34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3658680" y="358344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5" y="70"/>
                </a:moveTo>
                <a:lnTo>
                  <a:pt x="94" y="74"/>
                </a:lnTo>
                <a:cubicBezTo>
                  <a:pt x="87" y="77"/>
                  <a:pt x="76" y="80"/>
                  <a:pt x="62" y="82"/>
                </a:cubicBezTo>
                <a:cubicBezTo>
                  <a:pt x="48" y="85"/>
                  <a:pt x="33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1" y="50"/>
                  <a:pt x="64" y="46"/>
                  <a:pt x="85" y="39"/>
                </a:cubicBezTo>
                <a:cubicBezTo>
                  <a:pt x="107" y="32"/>
                  <a:pt x="122" y="26"/>
                  <a:pt x="130" y="20"/>
                </a:cubicBezTo>
                <a:cubicBezTo>
                  <a:pt x="139" y="14"/>
                  <a:pt x="146" y="8"/>
                  <a:pt x="153" y="2"/>
                </a:cubicBezTo>
                <a:cubicBezTo>
                  <a:pt x="154" y="0"/>
                  <a:pt x="157" y="0"/>
                  <a:pt x="162" y="0"/>
                </a:cubicBezTo>
                <a:cubicBezTo>
                  <a:pt x="167" y="0"/>
                  <a:pt x="172" y="1"/>
                  <a:pt x="176" y="5"/>
                </a:cubicBezTo>
                <a:lnTo>
                  <a:pt x="176" y="245"/>
                </a:lnTo>
                <a:lnTo>
                  <a:pt x="177" y="487"/>
                </a:lnTo>
                <a:cubicBezTo>
                  <a:pt x="181" y="490"/>
                  <a:pt x="184" y="493"/>
                  <a:pt x="186" y="494"/>
                </a:cubicBezTo>
                <a:cubicBezTo>
                  <a:pt x="190" y="495"/>
                  <a:pt x="197" y="496"/>
                  <a:pt x="207" y="497"/>
                </a:cubicBezTo>
                <a:cubicBezTo>
                  <a:pt x="217" y="498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4"/>
                  <a:pt x="215" y="533"/>
                  <a:pt x="140" y="533"/>
                </a:cubicBezTo>
                <a:cubicBezTo>
                  <a:pt x="67" y="533"/>
                  <a:pt x="25" y="534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8"/>
                  <a:pt x="76" y="498"/>
                </a:cubicBezTo>
                <a:cubicBezTo>
                  <a:pt x="80" y="497"/>
                  <a:pt x="85" y="497"/>
                  <a:pt x="88" y="495"/>
                </a:cubicBezTo>
                <a:cubicBezTo>
                  <a:pt x="92" y="494"/>
                  <a:pt x="94" y="494"/>
                  <a:pt x="95" y="494"/>
                </a:cubicBezTo>
                <a:cubicBezTo>
                  <a:pt x="95" y="494"/>
                  <a:pt x="97" y="492"/>
                  <a:pt x="100" y="490"/>
                </a:cubicBezTo>
                <a:cubicBezTo>
                  <a:pt x="102" y="487"/>
                  <a:pt x="104" y="486"/>
                  <a:pt x="105" y="487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3867840" y="369792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7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4139280" y="357192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30"/>
                  <a:pt x="64" y="459"/>
                </a:cubicBezTo>
                <a:cubicBezTo>
                  <a:pt x="106" y="289"/>
                  <a:pt x="129" y="201"/>
                  <a:pt x="131" y="193"/>
                </a:cubicBezTo>
                <a:cubicBezTo>
                  <a:pt x="143" y="157"/>
                  <a:pt x="158" y="125"/>
                  <a:pt x="177" y="98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90" y="11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60" y="249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4"/>
                </a:cubicBezTo>
                <a:cubicBezTo>
                  <a:pt x="411" y="425"/>
                  <a:pt x="388" y="475"/>
                  <a:pt x="343" y="514"/>
                </a:cubicBezTo>
                <a:cubicBezTo>
                  <a:pt x="297" y="555"/>
                  <a:pt x="246" y="575"/>
                  <a:pt x="188" y="576"/>
                </a:cubicBezTo>
                <a:cubicBezTo>
                  <a:pt x="172" y="576"/>
                  <a:pt x="158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1"/>
                  <a:pt x="97" y="534"/>
                </a:cubicBezTo>
                <a:cubicBezTo>
                  <a:pt x="92" y="528"/>
                  <a:pt x="89" y="523"/>
                  <a:pt x="87" y="519"/>
                </a:cubicBezTo>
                <a:cubicBezTo>
                  <a:pt x="85" y="515"/>
                  <a:pt x="84" y="514"/>
                  <a:pt x="83" y="514"/>
                </a:cubicBezTo>
                <a:lnTo>
                  <a:pt x="32" y="719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6" y="230"/>
                </a:cubicBezTo>
                <a:lnTo>
                  <a:pt x="330" y="228"/>
                </a:lnTo>
                <a:cubicBezTo>
                  <a:pt x="332" y="226"/>
                  <a:pt x="334" y="224"/>
                  <a:pt x="335" y="222"/>
                </a:cubicBezTo>
                <a:cubicBezTo>
                  <a:pt x="337" y="220"/>
                  <a:pt x="340" y="218"/>
                  <a:pt x="343" y="214"/>
                </a:cubicBezTo>
                <a:cubicBezTo>
                  <a:pt x="347" y="210"/>
                  <a:pt x="350" y="207"/>
                  <a:pt x="353" y="203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2" y="169"/>
                </a:cubicBezTo>
                <a:cubicBezTo>
                  <a:pt x="375" y="162"/>
                  <a:pt x="377" y="154"/>
                  <a:pt x="379" y="146"/>
                </a:cubicBezTo>
                <a:cubicBezTo>
                  <a:pt x="380" y="137"/>
                  <a:pt x="383" y="128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1"/>
                  <a:pt x="387" y="75"/>
                  <a:pt x="386" y="72"/>
                </a:cubicBezTo>
                <a:cubicBezTo>
                  <a:pt x="378" y="45"/>
                  <a:pt x="358" y="31"/>
                  <a:pt x="325" y="31"/>
                </a:cubicBezTo>
                <a:cubicBezTo>
                  <a:pt x="302" y="31"/>
                  <a:pt x="281" y="37"/>
                  <a:pt x="262" y="50"/>
                </a:cubicBezTo>
                <a:cubicBezTo>
                  <a:pt x="242" y="63"/>
                  <a:pt x="225" y="79"/>
                  <a:pt x="213" y="99"/>
                </a:cubicBezTo>
                <a:cubicBezTo>
                  <a:pt x="200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10"/>
                  <a:pt x="149" y="249"/>
                  <a:pt x="131" y="319"/>
                </a:cubicBezTo>
                <a:cubicBezTo>
                  <a:pt x="114" y="389"/>
                  <a:pt x="104" y="427"/>
                  <a:pt x="104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4"/>
                  <a:pt x="109" y="495"/>
                  <a:pt x="121" y="512"/>
                </a:cubicBezTo>
                <a:cubicBezTo>
                  <a:pt x="137" y="534"/>
                  <a:pt x="161" y="546"/>
                  <a:pt x="192" y="546"/>
                </a:cubicBezTo>
                <a:cubicBezTo>
                  <a:pt x="214" y="546"/>
                  <a:pt x="238" y="539"/>
                  <a:pt x="263" y="526"/>
                </a:cubicBezTo>
                <a:cubicBezTo>
                  <a:pt x="288" y="512"/>
                  <a:pt x="309" y="489"/>
                  <a:pt x="324" y="457"/>
                </a:cubicBezTo>
                <a:cubicBezTo>
                  <a:pt x="333" y="438"/>
                  <a:pt x="339" y="418"/>
                  <a:pt x="343" y="395"/>
                </a:cubicBezTo>
                <a:cubicBezTo>
                  <a:pt x="348" y="372"/>
                  <a:pt x="350" y="354"/>
                  <a:pt x="350" y="343"/>
                </a:cubicBezTo>
                <a:cubicBezTo>
                  <a:pt x="350" y="311"/>
                  <a:pt x="341" y="287"/>
                  <a:pt x="322" y="268"/>
                </a:cubicBezTo>
                <a:cubicBezTo>
                  <a:pt x="299" y="275"/>
                  <a:pt x="279" y="279"/>
                  <a:pt x="262" y="279"/>
                </a:cubicBezTo>
                <a:lnTo>
                  <a:pt x="253" y="279"/>
                </a:lnTo>
                <a:cubicBezTo>
                  <a:pt x="211" y="279"/>
                  <a:pt x="190" y="271"/>
                  <a:pt x="190" y="254"/>
                </a:cubicBezTo>
                <a:cubicBezTo>
                  <a:pt x="190" y="250"/>
                  <a:pt x="191" y="247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4312440" y="355896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20"/>
                </a:lnTo>
                <a:cubicBezTo>
                  <a:pt x="97" y="65"/>
                  <a:pt x="134" y="122"/>
                  <a:pt x="158" y="191"/>
                </a:cubicBezTo>
                <a:cubicBezTo>
                  <a:pt x="181" y="259"/>
                  <a:pt x="193" y="329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0"/>
                  <a:pt x="166" y="594"/>
                </a:cubicBezTo>
                <a:cubicBezTo>
                  <a:pt x="159" y="618"/>
                  <a:pt x="148" y="641"/>
                  <a:pt x="135" y="665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9"/>
                  <a:pt x="37" y="794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8" y="784"/>
                </a:cubicBezTo>
                <a:cubicBezTo>
                  <a:pt x="91" y="698"/>
                  <a:pt x="133" y="571"/>
                  <a:pt x="133" y="403"/>
                </a:cubicBezTo>
                <a:cubicBezTo>
                  <a:pt x="133" y="235"/>
                  <a:pt x="91" y="107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4473000" y="3501360"/>
            <a:ext cx="385920" cy="405000"/>
          </a:xfrm>
          <a:custGeom>
            <a:avLst/>
            <a:gdLst/>
            <a:ahLst/>
            <a:rect l="0" t="0" r="r" b="b"/>
            <a:pathLst>
              <a:path w="1072" h="1125">
                <a:moveTo>
                  <a:pt x="4" y="1"/>
                </a:moveTo>
                <a:cubicBezTo>
                  <a:pt x="6" y="0"/>
                  <a:pt x="168" y="0"/>
                  <a:pt x="490" y="0"/>
                </a:cubicBezTo>
                <a:lnTo>
                  <a:pt x="974" y="0"/>
                </a:lnTo>
                <a:lnTo>
                  <a:pt x="1021" y="108"/>
                </a:lnTo>
                <a:cubicBezTo>
                  <a:pt x="1053" y="182"/>
                  <a:pt x="1069" y="221"/>
                  <a:pt x="1072" y="225"/>
                </a:cubicBezTo>
                <a:lnTo>
                  <a:pt x="1039" y="225"/>
                </a:lnTo>
                <a:lnTo>
                  <a:pt x="1034" y="214"/>
                </a:lnTo>
                <a:cubicBezTo>
                  <a:pt x="1023" y="192"/>
                  <a:pt x="1008" y="171"/>
                  <a:pt x="989" y="151"/>
                </a:cubicBezTo>
                <a:cubicBezTo>
                  <a:pt x="962" y="126"/>
                  <a:pt x="931" y="105"/>
                  <a:pt x="899" y="90"/>
                </a:cubicBezTo>
                <a:cubicBezTo>
                  <a:pt x="866" y="74"/>
                  <a:pt x="828" y="63"/>
                  <a:pt x="785" y="55"/>
                </a:cubicBezTo>
                <a:cubicBezTo>
                  <a:pt x="743" y="48"/>
                  <a:pt x="702" y="43"/>
                  <a:pt x="664" y="41"/>
                </a:cubicBezTo>
                <a:cubicBezTo>
                  <a:pt x="626" y="40"/>
                  <a:pt x="577" y="39"/>
                  <a:pt x="517" y="38"/>
                </a:cubicBezTo>
                <a:lnTo>
                  <a:pt x="417" y="38"/>
                </a:lnTo>
                <a:lnTo>
                  <a:pt x="392" y="38"/>
                </a:lnTo>
                <a:lnTo>
                  <a:pt x="157" y="38"/>
                </a:lnTo>
                <a:lnTo>
                  <a:pt x="164" y="47"/>
                </a:lnTo>
                <a:cubicBezTo>
                  <a:pt x="412" y="386"/>
                  <a:pt x="536" y="557"/>
                  <a:pt x="537" y="560"/>
                </a:cubicBezTo>
                <a:cubicBezTo>
                  <a:pt x="538" y="561"/>
                  <a:pt x="538" y="563"/>
                  <a:pt x="537" y="565"/>
                </a:cubicBezTo>
                <a:cubicBezTo>
                  <a:pt x="536" y="567"/>
                  <a:pt x="465" y="647"/>
                  <a:pt x="325" y="808"/>
                </a:cubicBezTo>
                <a:lnTo>
                  <a:pt x="113" y="1050"/>
                </a:lnTo>
                <a:cubicBezTo>
                  <a:pt x="113" y="1050"/>
                  <a:pt x="170" y="1050"/>
                  <a:pt x="283" y="1050"/>
                </a:cubicBezTo>
                <a:cubicBezTo>
                  <a:pt x="310" y="1050"/>
                  <a:pt x="348" y="1050"/>
                  <a:pt x="396" y="1050"/>
                </a:cubicBezTo>
                <a:cubicBezTo>
                  <a:pt x="444" y="1050"/>
                  <a:pt x="478" y="1051"/>
                  <a:pt x="499" y="1051"/>
                </a:cubicBezTo>
                <a:cubicBezTo>
                  <a:pt x="571" y="1051"/>
                  <a:pt x="630" y="1050"/>
                  <a:pt x="675" y="1047"/>
                </a:cubicBezTo>
                <a:cubicBezTo>
                  <a:pt x="720" y="1044"/>
                  <a:pt x="765" y="1039"/>
                  <a:pt x="809" y="1030"/>
                </a:cubicBezTo>
                <a:cubicBezTo>
                  <a:pt x="854" y="1022"/>
                  <a:pt x="892" y="1009"/>
                  <a:pt x="923" y="991"/>
                </a:cubicBezTo>
                <a:cubicBezTo>
                  <a:pt x="955" y="973"/>
                  <a:pt x="982" y="949"/>
                  <a:pt x="1006" y="920"/>
                </a:cubicBezTo>
                <a:cubicBezTo>
                  <a:pt x="1018" y="906"/>
                  <a:pt x="1029" y="887"/>
                  <a:pt x="1039" y="862"/>
                </a:cubicBezTo>
                <a:lnTo>
                  <a:pt x="1072" y="862"/>
                </a:lnTo>
                <a:cubicBezTo>
                  <a:pt x="1072" y="863"/>
                  <a:pt x="1070" y="868"/>
                  <a:pt x="1066" y="879"/>
                </a:cubicBezTo>
                <a:cubicBezTo>
                  <a:pt x="1062" y="890"/>
                  <a:pt x="1055" y="907"/>
                  <a:pt x="1046" y="931"/>
                </a:cubicBezTo>
                <a:cubicBezTo>
                  <a:pt x="1036" y="956"/>
                  <a:pt x="1028" y="979"/>
                  <a:pt x="1021" y="1000"/>
                </a:cubicBezTo>
                <a:lnTo>
                  <a:pt x="974" y="1124"/>
                </a:lnTo>
                <a:lnTo>
                  <a:pt x="491" y="1125"/>
                </a:lnTo>
                <a:cubicBezTo>
                  <a:pt x="168" y="1125"/>
                  <a:pt x="6" y="1124"/>
                  <a:pt x="5" y="1123"/>
                </a:cubicBezTo>
                <a:cubicBezTo>
                  <a:pt x="2" y="1122"/>
                  <a:pt x="0" y="1120"/>
                  <a:pt x="0" y="1116"/>
                </a:cubicBezTo>
                <a:cubicBezTo>
                  <a:pt x="0" y="1115"/>
                  <a:pt x="0" y="1114"/>
                  <a:pt x="2" y="1111"/>
                </a:cubicBezTo>
                <a:lnTo>
                  <a:pt x="430" y="620"/>
                </a:lnTo>
                <a:cubicBezTo>
                  <a:pt x="430" y="620"/>
                  <a:pt x="421" y="608"/>
                  <a:pt x="403" y="584"/>
                </a:cubicBezTo>
                <a:cubicBezTo>
                  <a:pt x="385" y="561"/>
                  <a:pt x="357" y="522"/>
                  <a:pt x="319" y="469"/>
                </a:cubicBezTo>
                <a:cubicBezTo>
                  <a:pt x="280" y="415"/>
                  <a:pt x="245" y="367"/>
                  <a:pt x="214" y="326"/>
                </a:cubicBezTo>
                <a:lnTo>
                  <a:pt x="1" y="33"/>
                </a:lnTo>
                <a:lnTo>
                  <a:pt x="0" y="20"/>
                </a:lnTo>
                <a:cubicBezTo>
                  <a:pt x="0" y="9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4491720" y="3954240"/>
            <a:ext cx="93240" cy="144720"/>
          </a:xfrm>
          <a:custGeom>
            <a:avLst/>
            <a:gdLst/>
            <a:ahLst/>
            <a:rect l="0" t="0" r="r" b="b"/>
            <a:pathLst>
              <a:path w="259" h="402">
                <a:moveTo>
                  <a:pt x="43" y="28"/>
                </a:moveTo>
                <a:cubicBezTo>
                  <a:pt x="43" y="24"/>
                  <a:pt x="43" y="20"/>
                  <a:pt x="45" y="14"/>
                </a:cubicBezTo>
                <a:cubicBezTo>
                  <a:pt x="46" y="9"/>
                  <a:pt x="49" y="6"/>
                  <a:pt x="52" y="6"/>
                </a:cubicBezTo>
                <a:cubicBezTo>
                  <a:pt x="52" y="6"/>
                  <a:pt x="66" y="5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8" y="0"/>
                  <a:pt x="141" y="2"/>
                  <a:pt x="141" y="5"/>
                </a:cubicBezTo>
                <a:cubicBezTo>
                  <a:pt x="141" y="7"/>
                  <a:pt x="131" y="48"/>
                  <a:pt x="112" y="124"/>
                </a:cubicBezTo>
                <a:cubicBezTo>
                  <a:pt x="93" y="199"/>
                  <a:pt x="84" y="238"/>
                  <a:pt x="84" y="241"/>
                </a:cubicBezTo>
                <a:cubicBezTo>
                  <a:pt x="91" y="237"/>
                  <a:pt x="97" y="233"/>
                  <a:pt x="100" y="230"/>
                </a:cubicBezTo>
                <a:cubicBezTo>
                  <a:pt x="110" y="223"/>
                  <a:pt x="123" y="211"/>
                  <a:pt x="140" y="194"/>
                </a:cubicBezTo>
                <a:cubicBezTo>
                  <a:pt x="157" y="177"/>
                  <a:pt x="170" y="166"/>
                  <a:pt x="179" y="160"/>
                </a:cubicBezTo>
                <a:cubicBezTo>
                  <a:pt x="195" y="149"/>
                  <a:pt x="209" y="144"/>
                  <a:pt x="223" y="144"/>
                </a:cubicBezTo>
                <a:cubicBezTo>
                  <a:pt x="234" y="144"/>
                  <a:pt x="243" y="148"/>
                  <a:pt x="249" y="155"/>
                </a:cubicBezTo>
                <a:cubicBezTo>
                  <a:pt x="256" y="162"/>
                  <a:pt x="259" y="172"/>
                  <a:pt x="259" y="186"/>
                </a:cubicBezTo>
                <a:cubicBezTo>
                  <a:pt x="259" y="195"/>
                  <a:pt x="258" y="203"/>
                  <a:pt x="255" y="210"/>
                </a:cubicBezTo>
                <a:cubicBezTo>
                  <a:pt x="253" y="216"/>
                  <a:pt x="249" y="221"/>
                  <a:pt x="245" y="224"/>
                </a:cubicBezTo>
                <a:cubicBezTo>
                  <a:pt x="240" y="227"/>
                  <a:pt x="236" y="229"/>
                  <a:pt x="233" y="230"/>
                </a:cubicBezTo>
                <a:cubicBezTo>
                  <a:pt x="229" y="231"/>
                  <a:pt x="226" y="232"/>
                  <a:pt x="223" y="232"/>
                </a:cubicBezTo>
                <a:cubicBezTo>
                  <a:pt x="215" y="232"/>
                  <a:pt x="209" y="230"/>
                  <a:pt x="204" y="225"/>
                </a:cubicBezTo>
                <a:cubicBezTo>
                  <a:pt x="200" y="221"/>
                  <a:pt x="198" y="216"/>
                  <a:pt x="198" y="209"/>
                </a:cubicBezTo>
                <a:cubicBezTo>
                  <a:pt x="198" y="200"/>
                  <a:pt x="201" y="192"/>
                  <a:pt x="207" y="186"/>
                </a:cubicBezTo>
                <a:cubicBezTo>
                  <a:pt x="213" y="180"/>
                  <a:pt x="219" y="176"/>
                  <a:pt x="225" y="174"/>
                </a:cubicBezTo>
                <a:lnTo>
                  <a:pt x="234" y="172"/>
                </a:lnTo>
                <a:cubicBezTo>
                  <a:pt x="229" y="168"/>
                  <a:pt x="225" y="165"/>
                  <a:pt x="220" y="165"/>
                </a:cubicBezTo>
                <a:lnTo>
                  <a:pt x="218" y="165"/>
                </a:lnTo>
                <a:cubicBezTo>
                  <a:pt x="206" y="166"/>
                  <a:pt x="194" y="171"/>
                  <a:pt x="182" y="179"/>
                </a:cubicBezTo>
                <a:cubicBezTo>
                  <a:pt x="170" y="188"/>
                  <a:pt x="157" y="200"/>
                  <a:pt x="141" y="216"/>
                </a:cubicBezTo>
                <a:cubicBezTo>
                  <a:pt x="125" y="232"/>
                  <a:pt x="112" y="243"/>
                  <a:pt x="103" y="250"/>
                </a:cubicBezTo>
                <a:cubicBezTo>
                  <a:pt x="104" y="251"/>
                  <a:pt x="107" y="251"/>
                  <a:pt x="112" y="252"/>
                </a:cubicBezTo>
                <a:cubicBezTo>
                  <a:pt x="117" y="253"/>
                  <a:pt x="121" y="254"/>
                  <a:pt x="125" y="256"/>
                </a:cubicBezTo>
                <a:cubicBezTo>
                  <a:pt x="130" y="257"/>
                  <a:pt x="135" y="259"/>
                  <a:pt x="140" y="260"/>
                </a:cubicBezTo>
                <a:cubicBezTo>
                  <a:pt x="146" y="262"/>
                  <a:pt x="151" y="264"/>
                  <a:pt x="156" y="268"/>
                </a:cubicBezTo>
                <a:cubicBezTo>
                  <a:pt x="160" y="272"/>
                  <a:pt x="164" y="275"/>
                  <a:pt x="168" y="278"/>
                </a:cubicBezTo>
                <a:cubicBezTo>
                  <a:pt x="172" y="281"/>
                  <a:pt x="175" y="286"/>
                  <a:pt x="178" y="293"/>
                </a:cubicBezTo>
                <a:cubicBezTo>
                  <a:pt x="180" y="300"/>
                  <a:pt x="181" y="306"/>
                  <a:pt x="181" y="312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6" y="344"/>
                  <a:pt x="175" y="352"/>
                  <a:pt x="175" y="358"/>
                </a:cubicBezTo>
                <a:cubicBezTo>
                  <a:pt x="175" y="373"/>
                  <a:pt x="180" y="380"/>
                  <a:pt x="190" y="380"/>
                </a:cubicBezTo>
                <a:cubicBezTo>
                  <a:pt x="208" y="380"/>
                  <a:pt x="223" y="358"/>
                  <a:pt x="234" y="313"/>
                </a:cubicBezTo>
                <a:cubicBezTo>
                  <a:pt x="235" y="310"/>
                  <a:pt x="239" y="308"/>
                  <a:pt x="246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7" y="318"/>
                  <a:pt x="255" y="321"/>
                </a:cubicBezTo>
                <a:cubicBezTo>
                  <a:pt x="240" y="375"/>
                  <a:pt x="218" y="402"/>
                  <a:pt x="188" y="402"/>
                </a:cubicBezTo>
                <a:cubicBezTo>
                  <a:pt x="171" y="402"/>
                  <a:pt x="158" y="397"/>
                  <a:pt x="147" y="387"/>
                </a:cubicBezTo>
                <a:cubicBezTo>
                  <a:pt x="136" y="377"/>
                  <a:pt x="131" y="363"/>
                  <a:pt x="131" y="344"/>
                </a:cubicBezTo>
                <a:cubicBezTo>
                  <a:pt x="131" y="337"/>
                  <a:pt x="132" y="331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1" y="285"/>
                  <a:pt x="115" y="281"/>
                  <a:pt x="107" y="278"/>
                </a:cubicBezTo>
                <a:cubicBezTo>
                  <a:pt x="99" y="276"/>
                  <a:pt x="92" y="274"/>
                  <a:pt x="87" y="272"/>
                </a:cubicBezTo>
                <a:cubicBezTo>
                  <a:pt x="82" y="271"/>
                  <a:pt x="79" y="270"/>
                  <a:pt x="77" y="270"/>
                </a:cubicBezTo>
                <a:lnTo>
                  <a:pt x="76" y="270"/>
                </a:lnTo>
                <a:cubicBezTo>
                  <a:pt x="71" y="286"/>
                  <a:pt x="68" y="302"/>
                  <a:pt x="64" y="316"/>
                </a:cubicBezTo>
                <a:cubicBezTo>
                  <a:pt x="61" y="331"/>
                  <a:pt x="58" y="342"/>
                  <a:pt x="56" y="349"/>
                </a:cubicBezTo>
                <a:cubicBezTo>
                  <a:pt x="54" y="356"/>
                  <a:pt x="53" y="363"/>
                  <a:pt x="51" y="370"/>
                </a:cubicBezTo>
                <a:cubicBezTo>
                  <a:pt x="50" y="377"/>
                  <a:pt x="48" y="382"/>
                  <a:pt x="47" y="384"/>
                </a:cubicBezTo>
                <a:cubicBezTo>
                  <a:pt x="46" y="386"/>
                  <a:pt x="45" y="389"/>
                  <a:pt x="43" y="391"/>
                </a:cubicBezTo>
                <a:cubicBezTo>
                  <a:pt x="42" y="394"/>
                  <a:pt x="39" y="396"/>
                  <a:pt x="37" y="396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9"/>
                  <a:pt x="50" y="183"/>
                  <a:pt x="64" y="128"/>
                </a:cubicBezTo>
                <a:lnTo>
                  <a:pt x="85" y="45"/>
                </a:lnTo>
                <a:cubicBezTo>
                  <a:pt x="85" y="41"/>
                  <a:pt x="84" y="38"/>
                  <a:pt x="81" y="36"/>
                </a:cubicBezTo>
                <a:cubicBezTo>
                  <a:pt x="78" y="35"/>
                  <a:pt x="70" y="34"/>
                  <a:pt x="58" y="34"/>
                </a:cubicBezTo>
                <a:lnTo>
                  <a:pt x="56" y="34"/>
                </a:lnTo>
                <a:cubicBezTo>
                  <a:pt x="52" y="34"/>
                  <a:pt x="49" y="34"/>
                  <a:pt x="48" y="34"/>
                </a:cubicBezTo>
                <a:cubicBezTo>
                  <a:pt x="47" y="34"/>
                  <a:pt x="46" y="33"/>
                  <a:pt x="44" y="32"/>
                </a:cubicBezTo>
                <a:cubicBezTo>
                  <a:pt x="43" y="31"/>
                  <a:pt x="42" y="29"/>
                  <a:pt x="43" y="2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4599720" y="4021200"/>
            <a:ext cx="136800" cy="48240"/>
          </a:xfrm>
          <a:custGeom>
            <a:avLst/>
            <a:gdLst/>
            <a:ahLst/>
            <a:rect l="0" t="0" r="r" b="b"/>
            <a:pathLst>
              <a:path w="380" h="134">
                <a:moveTo>
                  <a:pt x="0" y="11"/>
                </a:moveTo>
                <a:cubicBezTo>
                  <a:pt x="0" y="6"/>
                  <a:pt x="3" y="3"/>
                  <a:pt x="8" y="0"/>
                </a:cubicBezTo>
                <a:lnTo>
                  <a:pt x="371" y="0"/>
                </a:lnTo>
                <a:cubicBezTo>
                  <a:pt x="377" y="3"/>
                  <a:pt x="380" y="7"/>
                  <a:pt x="380" y="11"/>
                </a:cubicBezTo>
                <a:cubicBezTo>
                  <a:pt x="380" y="15"/>
                  <a:pt x="377" y="19"/>
                  <a:pt x="372" y="22"/>
                </a:cubicBezTo>
                <a:lnTo>
                  <a:pt x="190" y="23"/>
                </a:lnTo>
                <a:lnTo>
                  <a:pt x="10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2"/>
                  <a:pt x="10" y="110"/>
                </a:cubicBezTo>
                <a:lnTo>
                  <a:pt x="372" y="110"/>
                </a:lnTo>
                <a:cubicBezTo>
                  <a:pt x="377" y="114"/>
                  <a:pt x="380" y="119"/>
                  <a:pt x="380" y="122"/>
                </a:cubicBezTo>
                <a:cubicBezTo>
                  <a:pt x="380" y="127"/>
                  <a:pt x="377" y="131"/>
                  <a:pt x="371" y="134"/>
                </a:cubicBezTo>
                <a:lnTo>
                  <a:pt x="8" y="134"/>
                </a:lnTo>
                <a:cubicBezTo>
                  <a:pt x="3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4755600" y="3960000"/>
            <a:ext cx="86400" cy="141120"/>
          </a:xfrm>
          <a:custGeom>
            <a:avLst/>
            <a:gdLst/>
            <a:ahLst/>
            <a:rect l="0" t="0" r="r" b="b"/>
            <a:pathLst>
              <a:path w="240" h="392">
                <a:moveTo>
                  <a:pt x="32" y="46"/>
                </a:moveTo>
                <a:cubicBezTo>
                  <a:pt x="53" y="15"/>
                  <a:pt x="83" y="0"/>
                  <a:pt x="120" y="0"/>
                </a:cubicBezTo>
                <a:cubicBezTo>
                  <a:pt x="138" y="0"/>
                  <a:pt x="156" y="5"/>
                  <a:pt x="174" y="15"/>
                </a:cubicBezTo>
                <a:cubicBezTo>
                  <a:pt x="192" y="25"/>
                  <a:pt x="207" y="42"/>
                  <a:pt x="219" y="67"/>
                </a:cubicBezTo>
                <a:cubicBezTo>
                  <a:pt x="233" y="99"/>
                  <a:pt x="240" y="143"/>
                  <a:pt x="240" y="198"/>
                </a:cubicBezTo>
                <a:cubicBezTo>
                  <a:pt x="240" y="256"/>
                  <a:pt x="231" y="301"/>
                  <a:pt x="215" y="332"/>
                </a:cubicBezTo>
                <a:cubicBezTo>
                  <a:pt x="208" y="348"/>
                  <a:pt x="197" y="361"/>
                  <a:pt x="184" y="370"/>
                </a:cubicBezTo>
                <a:cubicBezTo>
                  <a:pt x="171" y="380"/>
                  <a:pt x="159" y="386"/>
                  <a:pt x="149" y="388"/>
                </a:cubicBezTo>
                <a:cubicBezTo>
                  <a:pt x="139" y="390"/>
                  <a:pt x="130" y="391"/>
                  <a:pt x="120" y="392"/>
                </a:cubicBezTo>
                <a:cubicBezTo>
                  <a:pt x="111" y="392"/>
                  <a:pt x="101" y="391"/>
                  <a:pt x="91" y="388"/>
                </a:cubicBezTo>
                <a:cubicBezTo>
                  <a:pt x="81" y="386"/>
                  <a:pt x="69" y="380"/>
                  <a:pt x="56" y="370"/>
                </a:cubicBezTo>
                <a:cubicBezTo>
                  <a:pt x="42" y="360"/>
                  <a:pt x="32" y="348"/>
                  <a:pt x="24" y="332"/>
                </a:cubicBezTo>
                <a:cubicBezTo>
                  <a:pt x="8" y="301"/>
                  <a:pt x="0" y="256"/>
                  <a:pt x="0" y="198"/>
                </a:cubicBezTo>
                <a:cubicBezTo>
                  <a:pt x="0" y="132"/>
                  <a:pt x="10" y="81"/>
                  <a:pt x="32" y="46"/>
                </a:cubicBezTo>
                <a:moveTo>
                  <a:pt x="161" y="39"/>
                </a:moveTo>
                <a:cubicBezTo>
                  <a:pt x="149" y="27"/>
                  <a:pt x="136" y="21"/>
                  <a:pt x="120" y="21"/>
                </a:cubicBezTo>
                <a:cubicBezTo>
                  <a:pt x="104" y="21"/>
                  <a:pt x="91" y="27"/>
                  <a:pt x="79" y="39"/>
                </a:cubicBezTo>
                <a:cubicBezTo>
                  <a:pt x="70" y="49"/>
                  <a:pt x="64" y="63"/>
                  <a:pt x="61" y="80"/>
                </a:cubicBezTo>
                <a:cubicBezTo>
                  <a:pt x="58" y="98"/>
                  <a:pt x="56" y="135"/>
                  <a:pt x="56" y="190"/>
                </a:cubicBezTo>
                <a:cubicBezTo>
                  <a:pt x="56" y="250"/>
                  <a:pt x="58" y="289"/>
                  <a:pt x="61" y="308"/>
                </a:cubicBezTo>
                <a:cubicBezTo>
                  <a:pt x="64" y="327"/>
                  <a:pt x="71" y="342"/>
                  <a:pt x="81" y="353"/>
                </a:cubicBezTo>
                <a:cubicBezTo>
                  <a:pt x="92" y="364"/>
                  <a:pt x="105" y="370"/>
                  <a:pt x="120" y="370"/>
                </a:cubicBezTo>
                <a:cubicBezTo>
                  <a:pt x="136" y="370"/>
                  <a:pt x="148" y="364"/>
                  <a:pt x="159" y="353"/>
                </a:cubicBezTo>
                <a:cubicBezTo>
                  <a:pt x="170" y="342"/>
                  <a:pt x="177" y="326"/>
                  <a:pt x="179" y="305"/>
                </a:cubicBezTo>
                <a:cubicBezTo>
                  <a:pt x="182" y="285"/>
                  <a:pt x="184" y="247"/>
                  <a:pt x="184" y="190"/>
                </a:cubicBezTo>
                <a:cubicBezTo>
                  <a:pt x="184" y="135"/>
                  <a:pt x="182" y="98"/>
                  <a:pt x="179" y="81"/>
                </a:cubicBezTo>
                <a:cubicBezTo>
                  <a:pt x="176" y="63"/>
                  <a:pt x="170" y="49"/>
                  <a:pt x="161" y="3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4502160" y="331560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6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4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4" y="14"/>
                  <a:pt x="96" y="13"/>
                </a:cubicBezTo>
                <a:cubicBezTo>
                  <a:pt x="98" y="11"/>
                  <a:pt x="100" y="8"/>
                  <a:pt x="102" y="6"/>
                </a:cubicBezTo>
                <a:cubicBezTo>
                  <a:pt x="104" y="3"/>
                  <a:pt x="107" y="1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8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6"/>
                </a:cubicBezTo>
                <a:cubicBezTo>
                  <a:pt x="178" y="125"/>
                  <a:pt x="175" y="131"/>
                  <a:pt x="170" y="136"/>
                </a:cubicBezTo>
                <a:lnTo>
                  <a:pt x="109" y="136"/>
                </a:lnTo>
                <a:lnTo>
                  <a:pt x="89" y="219"/>
                </a:lnTo>
                <a:cubicBezTo>
                  <a:pt x="73" y="279"/>
                  <a:pt x="66" y="312"/>
                  <a:pt x="66" y="316"/>
                </a:cubicBezTo>
                <a:cubicBezTo>
                  <a:pt x="66" y="332"/>
                  <a:pt x="71" y="340"/>
                  <a:pt x="82" y="340"/>
                </a:cubicBezTo>
                <a:cubicBezTo>
                  <a:pt x="95" y="340"/>
                  <a:pt x="108" y="334"/>
                  <a:pt x="121" y="321"/>
                </a:cubicBezTo>
                <a:cubicBezTo>
                  <a:pt x="133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8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79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09"/>
                  <a:pt x="150" y="318"/>
                  <a:pt x="142" y="328"/>
                </a:cubicBezTo>
                <a:cubicBezTo>
                  <a:pt x="134" y="337"/>
                  <a:pt x="124" y="345"/>
                  <a:pt x="113" y="352"/>
                </a:cubicBezTo>
                <a:cubicBezTo>
                  <a:pt x="101" y="359"/>
                  <a:pt x="90" y="362"/>
                  <a:pt x="77" y="362"/>
                </a:cubicBezTo>
                <a:cubicBezTo>
                  <a:pt x="66" y="362"/>
                  <a:pt x="55" y="359"/>
                  <a:pt x="45" y="353"/>
                </a:cubicBezTo>
                <a:cubicBezTo>
                  <a:pt x="35" y="347"/>
                  <a:pt x="27" y="337"/>
                  <a:pt x="23" y="323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1" y="218"/>
                </a:lnTo>
                <a:cubicBezTo>
                  <a:pt x="55" y="165"/>
                  <a:pt x="61" y="138"/>
                  <a:pt x="62" y="137"/>
                </a:cubicBezTo>
                <a:cubicBezTo>
                  <a:pt x="62" y="137"/>
                  <a:pt x="52" y="136"/>
                  <a:pt x="33" y="136"/>
                </a:cubicBezTo>
                <a:lnTo>
                  <a:pt x="4" y="136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4589280" y="3388320"/>
            <a:ext cx="124920" cy="8280"/>
          </a:xfrm>
          <a:custGeom>
            <a:avLst/>
            <a:gdLst/>
            <a:ahLst/>
            <a:rect l="0" t="0" r="r" b="b"/>
            <a:pathLst>
              <a:path w="347" h="23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6"/>
                  <a:pt x="347" y="11"/>
                </a:cubicBezTo>
                <a:cubicBezTo>
                  <a:pt x="347" y="17"/>
                  <a:pt x="344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1"/>
                </a:cubicBezTo>
                <a:cubicBezTo>
                  <a:pt x="0" y="6"/>
                  <a:pt x="3" y="2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4748040" y="33073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4" y="50"/>
                </a:moveTo>
                <a:lnTo>
                  <a:pt x="67" y="53"/>
                </a:lnTo>
                <a:cubicBezTo>
                  <a:pt x="61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3"/>
                  <a:pt x="60" y="28"/>
                </a:cubicBezTo>
                <a:cubicBezTo>
                  <a:pt x="75" y="23"/>
                  <a:pt x="86" y="18"/>
                  <a:pt x="92" y="14"/>
                </a:cubicBezTo>
                <a:cubicBezTo>
                  <a:pt x="98" y="10"/>
                  <a:pt x="103" y="6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8" y="351"/>
                  <a:pt x="145" y="352"/>
                </a:cubicBezTo>
                <a:cubicBezTo>
                  <a:pt x="153" y="352"/>
                  <a:pt x="164" y="353"/>
                  <a:pt x="182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7" y="352"/>
                  <a:pt x="60" y="351"/>
                  <a:pt x="63" y="351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9" y="348"/>
                  <a:pt x="70" y="347"/>
                </a:cubicBezTo>
                <a:cubicBezTo>
                  <a:pt x="72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4929480" y="357192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30"/>
                  <a:pt x="63" y="459"/>
                </a:cubicBezTo>
                <a:cubicBezTo>
                  <a:pt x="106" y="289"/>
                  <a:pt x="128" y="201"/>
                  <a:pt x="131" y="193"/>
                </a:cubicBezTo>
                <a:cubicBezTo>
                  <a:pt x="142" y="157"/>
                  <a:pt x="158" y="125"/>
                  <a:pt x="176" y="98"/>
                </a:cubicBezTo>
                <a:cubicBezTo>
                  <a:pt x="195" y="70"/>
                  <a:pt x="214" y="50"/>
                  <a:pt x="230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1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2"/>
                  <a:pt x="359" y="249"/>
                </a:cubicBezTo>
                <a:lnTo>
                  <a:pt x="369" y="259"/>
                </a:lnTo>
                <a:cubicBezTo>
                  <a:pt x="397" y="286"/>
                  <a:pt x="410" y="321"/>
                  <a:pt x="410" y="364"/>
                </a:cubicBezTo>
                <a:cubicBezTo>
                  <a:pt x="410" y="425"/>
                  <a:pt x="388" y="475"/>
                  <a:pt x="342" y="514"/>
                </a:cubicBezTo>
                <a:cubicBezTo>
                  <a:pt x="297" y="555"/>
                  <a:pt x="245" y="575"/>
                  <a:pt x="188" y="576"/>
                </a:cubicBezTo>
                <a:cubicBezTo>
                  <a:pt x="172" y="576"/>
                  <a:pt x="157" y="573"/>
                  <a:pt x="144" y="569"/>
                </a:cubicBezTo>
                <a:cubicBezTo>
                  <a:pt x="131" y="565"/>
                  <a:pt x="121" y="560"/>
                  <a:pt x="114" y="554"/>
                </a:cubicBezTo>
                <a:cubicBezTo>
                  <a:pt x="106" y="548"/>
                  <a:pt x="100" y="541"/>
                  <a:pt x="96" y="534"/>
                </a:cubicBezTo>
                <a:cubicBezTo>
                  <a:pt x="92" y="528"/>
                  <a:pt x="89" y="523"/>
                  <a:pt x="87" y="519"/>
                </a:cubicBezTo>
                <a:cubicBezTo>
                  <a:pt x="84" y="515"/>
                  <a:pt x="83" y="514"/>
                  <a:pt x="82" y="514"/>
                </a:cubicBezTo>
                <a:lnTo>
                  <a:pt x="31" y="719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4"/>
                  <a:pt x="325" y="230"/>
                </a:cubicBezTo>
                <a:lnTo>
                  <a:pt x="329" y="228"/>
                </a:lnTo>
                <a:cubicBezTo>
                  <a:pt x="331" y="226"/>
                  <a:pt x="333" y="224"/>
                  <a:pt x="335" y="222"/>
                </a:cubicBezTo>
                <a:cubicBezTo>
                  <a:pt x="336" y="220"/>
                  <a:pt x="339" y="218"/>
                  <a:pt x="343" y="214"/>
                </a:cubicBezTo>
                <a:cubicBezTo>
                  <a:pt x="347" y="210"/>
                  <a:pt x="350" y="207"/>
                  <a:pt x="353" y="203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6"/>
                </a:cubicBezTo>
                <a:cubicBezTo>
                  <a:pt x="380" y="137"/>
                  <a:pt x="382" y="128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1"/>
                  <a:pt x="386" y="75"/>
                  <a:pt x="385" y="72"/>
                </a:cubicBezTo>
                <a:cubicBezTo>
                  <a:pt x="377" y="45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8" y="119"/>
                  <a:pt x="188" y="137"/>
                  <a:pt x="180" y="154"/>
                </a:cubicBezTo>
                <a:cubicBezTo>
                  <a:pt x="172" y="170"/>
                  <a:pt x="165" y="186"/>
                  <a:pt x="161" y="201"/>
                </a:cubicBezTo>
                <a:cubicBezTo>
                  <a:pt x="159" y="210"/>
                  <a:pt x="148" y="249"/>
                  <a:pt x="131" y="319"/>
                </a:cubicBezTo>
                <a:cubicBezTo>
                  <a:pt x="113" y="389"/>
                  <a:pt x="104" y="427"/>
                  <a:pt x="103" y="432"/>
                </a:cubicBezTo>
                <a:cubicBezTo>
                  <a:pt x="103" y="434"/>
                  <a:pt x="103" y="440"/>
                  <a:pt x="103" y="449"/>
                </a:cubicBezTo>
                <a:cubicBezTo>
                  <a:pt x="103" y="474"/>
                  <a:pt x="108" y="495"/>
                  <a:pt x="120" y="512"/>
                </a:cubicBezTo>
                <a:cubicBezTo>
                  <a:pt x="137" y="534"/>
                  <a:pt x="160" y="546"/>
                  <a:pt x="190" y="546"/>
                </a:cubicBezTo>
                <a:cubicBezTo>
                  <a:pt x="214" y="546"/>
                  <a:pt x="237" y="539"/>
                  <a:pt x="263" y="526"/>
                </a:cubicBezTo>
                <a:cubicBezTo>
                  <a:pt x="288" y="512"/>
                  <a:pt x="308" y="489"/>
                  <a:pt x="324" y="457"/>
                </a:cubicBezTo>
                <a:cubicBezTo>
                  <a:pt x="332" y="438"/>
                  <a:pt x="339" y="418"/>
                  <a:pt x="343" y="395"/>
                </a:cubicBezTo>
                <a:cubicBezTo>
                  <a:pt x="347" y="372"/>
                  <a:pt x="349" y="354"/>
                  <a:pt x="349" y="343"/>
                </a:cubicBezTo>
                <a:cubicBezTo>
                  <a:pt x="349" y="311"/>
                  <a:pt x="340" y="287"/>
                  <a:pt x="321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89" y="271"/>
                  <a:pt x="189" y="254"/>
                </a:cubicBezTo>
                <a:cubicBezTo>
                  <a:pt x="189" y="250"/>
                  <a:pt x="189" y="247"/>
                  <a:pt x="191" y="243"/>
                </a:cubicBezTo>
                <a:cubicBezTo>
                  <a:pt x="198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5105880" y="3514680"/>
            <a:ext cx="93240" cy="144360"/>
          </a:xfrm>
          <a:custGeom>
            <a:avLst/>
            <a:gdLst/>
            <a:ahLst/>
            <a:rect l="0" t="0" r="r" b="b"/>
            <a:pathLst>
              <a:path w="259" h="401">
                <a:moveTo>
                  <a:pt x="41" y="27"/>
                </a:moveTo>
                <a:cubicBezTo>
                  <a:pt x="41" y="23"/>
                  <a:pt x="42" y="18"/>
                  <a:pt x="43" y="13"/>
                </a:cubicBezTo>
                <a:cubicBezTo>
                  <a:pt x="45" y="9"/>
                  <a:pt x="47" y="6"/>
                  <a:pt x="50" y="6"/>
                </a:cubicBezTo>
                <a:cubicBezTo>
                  <a:pt x="51" y="6"/>
                  <a:pt x="64" y="5"/>
                  <a:pt x="91" y="3"/>
                </a:cubicBezTo>
                <a:cubicBezTo>
                  <a:pt x="118" y="1"/>
                  <a:pt x="132" y="0"/>
                  <a:pt x="133" y="0"/>
                </a:cubicBezTo>
                <a:cubicBezTo>
                  <a:pt x="138" y="0"/>
                  <a:pt x="140" y="1"/>
                  <a:pt x="140" y="4"/>
                </a:cubicBezTo>
                <a:cubicBezTo>
                  <a:pt x="140" y="7"/>
                  <a:pt x="130" y="48"/>
                  <a:pt x="111" y="124"/>
                </a:cubicBezTo>
                <a:cubicBezTo>
                  <a:pt x="92" y="199"/>
                  <a:pt x="83" y="238"/>
                  <a:pt x="83" y="240"/>
                </a:cubicBezTo>
                <a:cubicBezTo>
                  <a:pt x="90" y="237"/>
                  <a:pt x="95" y="233"/>
                  <a:pt x="99" y="230"/>
                </a:cubicBezTo>
                <a:cubicBezTo>
                  <a:pt x="108" y="223"/>
                  <a:pt x="121" y="211"/>
                  <a:pt x="139" y="194"/>
                </a:cubicBezTo>
                <a:cubicBezTo>
                  <a:pt x="156" y="177"/>
                  <a:pt x="169" y="165"/>
                  <a:pt x="179" y="159"/>
                </a:cubicBezTo>
                <a:cubicBezTo>
                  <a:pt x="194" y="149"/>
                  <a:pt x="208" y="144"/>
                  <a:pt x="222" y="144"/>
                </a:cubicBezTo>
                <a:cubicBezTo>
                  <a:pt x="233" y="144"/>
                  <a:pt x="242" y="148"/>
                  <a:pt x="249" y="155"/>
                </a:cubicBezTo>
                <a:cubicBezTo>
                  <a:pt x="255" y="162"/>
                  <a:pt x="259" y="172"/>
                  <a:pt x="259" y="185"/>
                </a:cubicBezTo>
                <a:cubicBezTo>
                  <a:pt x="259" y="195"/>
                  <a:pt x="258" y="203"/>
                  <a:pt x="255" y="209"/>
                </a:cubicBezTo>
                <a:cubicBezTo>
                  <a:pt x="252" y="216"/>
                  <a:pt x="249" y="220"/>
                  <a:pt x="244" y="223"/>
                </a:cubicBezTo>
                <a:cubicBezTo>
                  <a:pt x="240" y="226"/>
                  <a:pt x="236" y="229"/>
                  <a:pt x="232" y="230"/>
                </a:cubicBezTo>
                <a:cubicBezTo>
                  <a:pt x="229" y="231"/>
                  <a:pt x="226" y="231"/>
                  <a:pt x="222" y="231"/>
                </a:cubicBezTo>
                <a:cubicBezTo>
                  <a:pt x="215" y="231"/>
                  <a:pt x="208" y="229"/>
                  <a:pt x="204" y="225"/>
                </a:cubicBezTo>
                <a:cubicBezTo>
                  <a:pt x="199" y="221"/>
                  <a:pt x="197" y="215"/>
                  <a:pt x="197" y="209"/>
                </a:cubicBezTo>
                <a:cubicBezTo>
                  <a:pt x="197" y="199"/>
                  <a:pt x="200" y="191"/>
                  <a:pt x="206" y="185"/>
                </a:cubicBezTo>
                <a:cubicBezTo>
                  <a:pt x="212" y="179"/>
                  <a:pt x="218" y="175"/>
                  <a:pt x="224" y="173"/>
                </a:cubicBezTo>
                <a:lnTo>
                  <a:pt x="233" y="172"/>
                </a:lnTo>
                <a:cubicBezTo>
                  <a:pt x="229" y="167"/>
                  <a:pt x="224" y="165"/>
                  <a:pt x="220" y="165"/>
                </a:cubicBezTo>
                <a:lnTo>
                  <a:pt x="218" y="165"/>
                </a:lnTo>
                <a:cubicBezTo>
                  <a:pt x="205" y="166"/>
                  <a:pt x="194" y="171"/>
                  <a:pt x="182" y="179"/>
                </a:cubicBezTo>
                <a:cubicBezTo>
                  <a:pt x="170" y="187"/>
                  <a:pt x="156" y="200"/>
                  <a:pt x="140" y="215"/>
                </a:cubicBezTo>
                <a:cubicBezTo>
                  <a:pt x="123" y="231"/>
                  <a:pt x="111" y="243"/>
                  <a:pt x="102" y="250"/>
                </a:cubicBezTo>
                <a:cubicBezTo>
                  <a:pt x="103" y="250"/>
                  <a:pt x="105" y="251"/>
                  <a:pt x="110" y="252"/>
                </a:cubicBezTo>
                <a:cubicBezTo>
                  <a:pt x="115" y="253"/>
                  <a:pt x="120" y="254"/>
                  <a:pt x="124" y="255"/>
                </a:cubicBezTo>
                <a:cubicBezTo>
                  <a:pt x="128" y="257"/>
                  <a:pt x="133" y="258"/>
                  <a:pt x="140" y="260"/>
                </a:cubicBezTo>
                <a:cubicBezTo>
                  <a:pt x="145" y="261"/>
                  <a:pt x="151" y="264"/>
                  <a:pt x="155" y="268"/>
                </a:cubicBezTo>
                <a:cubicBezTo>
                  <a:pt x="160" y="271"/>
                  <a:pt x="164" y="275"/>
                  <a:pt x="168" y="278"/>
                </a:cubicBezTo>
                <a:cubicBezTo>
                  <a:pt x="171" y="281"/>
                  <a:pt x="175" y="286"/>
                  <a:pt x="177" y="293"/>
                </a:cubicBezTo>
                <a:cubicBezTo>
                  <a:pt x="180" y="299"/>
                  <a:pt x="181" y="306"/>
                  <a:pt x="181" y="311"/>
                </a:cubicBezTo>
                <a:cubicBezTo>
                  <a:pt x="181" y="318"/>
                  <a:pt x="180" y="326"/>
                  <a:pt x="178" y="335"/>
                </a:cubicBezTo>
                <a:cubicBezTo>
                  <a:pt x="176" y="344"/>
                  <a:pt x="175" y="351"/>
                  <a:pt x="174" y="357"/>
                </a:cubicBezTo>
                <a:cubicBezTo>
                  <a:pt x="174" y="373"/>
                  <a:pt x="180" y="380"/>
                  <a:pt x="190" y="380"/>
                </a:cubicBezTo>
                <a:cubicBezTo>
                  <a:pt x="208" y="380"/>
                  <a:pt x="223" y="358"/>
                  <a:pt x="234" y="313"/>
                </a:cubicBezTo>
                <a:cubicBezTo>
                  <a:pt x="235" y="310"/>
                  <a:pt x="239" y="308"/>
                  <a:pt x="245" y="308"/>
                </a:cubicBezTo>
                <a:lnTo>
                  <a:pt x="248" y="308"/>
                </a:lnTo>
                <a:cubicBezTo>
                  <a:pt x="254" y="308"/>
                  <a:pt x="257" y="310"/>
                  <a:pt x="257" y="313"/>
                </a:cubicBezTo>
                <a:cubicBezTo>
                  <a:pt x="257" y="315"/>
                  <a:pt x="256" y="318"/>
                  <a:pt x="255" y="321"/>
                </a:cubicBezTo>
                <a:cubicBezTo>
                  <a:pt x="240" y="374"/>
                  <a:pt x="217" y="401"/>
                  <a:pt x="188" y="401"/>
                </a:cubicBezTo>
                <a:cubicBezTo>
                  <a:pt x="171" y="401"/>
                  <a:pt x="157" y="396"/>
                  <a:pt x="147" y="386"/>
                </a:cubicBezTo>
                <a:cubicBezTo>
                  <a:pt x="135" y="377"/>
                  <a:pt x="130" y="362"/>
                  <a:pt x="130" y="344"/>
                </a:cubicBezTo>
                <a:cubicBezTo>
                  <a:pt x="130" y="337"/>
                  <a:pt x="130" y="331"/>
                  <a:pt x="131" y="326"/>
                </a:cubicBezTo>
                <a:cubicBezTo>
                  <a:pt x="133" y="321"/>
                  <a:pt x="133" y="317"/>
                  <a:pt x="133" y="313"/>
                </a:cubicBezTo>
                <a:cubicBezTo>
                  <a:pt x="133" y="304"/>
                  <a:pt x="130" y="297"/>
                  <a:pt x="125" y="291"/>
                </a:cubicBezTo>
                <a:cubicBezTo>
                  <a:pt x="120" y="285"/>
                  <a:pt x="113" y="281"/>
                  <a:pt x="105" y="278"/>
                </a:cubicBezTo>
                <a:cubicBezTo>
                  <a:pt x="97" y="275"/>
                  <a:pt x="91" y="273"/>
                  <a:pt x="86" y="272"/>
                </a:cubicBezTo>
                <a:cubicBezTo>
                  <a:pt x="81" y="270"/>
                  <a:pt x="78" y="270"/>
                  <a:pt x="76" y="270"/>
                </a:cubicBezTo>
                <a:lnTo>
                  <a:pt x="75" y="270"/>
                </a:lnTo>
                <a:cubicBezTo>
                  <a:pt x="70" y="286"/>
                  <a:pt x="66" y="301"/>
                  <a:pt x="63" y="316"/>
                </a:cubicBezTo>
                <a:cubicBezTo>
                  <a:pt x="59" y="331"/>
                  <a:pt x="57" y="342"/>
                  <a:pt x="55" y="349"/>
                </a:cubicBezTo>
                <a:cubicBezTo>
                  <a:pt x="53" y="356"/>
                  <a:pt x="51" y="363"/>
                  <a:pt x="50" y="370"/>
                </a:cubicBezTo>
                <a:cubicBezTo>
                  <a:pt x="48" y="377"/>
                  <a:pt x="47" y="381"/>
                  <a:pt x="46" y="384"/>
                </a:cubicBezTo>
                <a:cubicBezTo>
                  <a:pt x="45" y="386"/>
                  <a:pt x="43" y="388"/>
                  <a:pt x="42" y="391"/>
                </a:cubicBezTo>
                <a:cubicBezTo>
                  <a:pt x="40" y="394"/>
                  <a:pt x="38" y="395"/>
                  <a:pt x="35" y="396"/>
                </a:cubicBezTo>
                <a:cubicBezTo>
                  <a:pt x="31" y="399"/>
                  <a:pt x="25" y="401"/>
                  <a:pt x="20" y="401"/>
                </a:cubicBezTo>
                <a:cubicBezTo>
                  <a:pt x="13" y="401"/>
                  <a:pt x="8" y="399"/>
                  <a:pt x="5" y="395"/>
                </a:cubicBezTo>
                <a:cubicBezTo>
                  <a:pt x="1" y="392"/>
                  <a:pt x="0" y="388"/>
                  <a:pt x="0" y="386"/>
                </a:cubicBezTo>
                <a:cubicBezTo>
                  <a:pt x="0" y="382"/>
                  <a:pt x="7" y="352"/>
                  <a:pt x="21" y="295"/>
                </a:cubicBezTo>
                <a:cubicBezTo>
                  <a:pt x="35" y="238"/>
                  <a:pt x="48" y="182"/>
                  <a:pt x="62" y="127"/>
                </a:cubicBezTo>
                <a:lnTo>
                  <a:pt x="83" y="45"/>
                </a:lnTo>
                <a:cubicBezTo>
                  <a:pt x="83" y="40"/>
                  <a:pt x="82" y="36"/>
                  <a:pt x="79" y="35"/>
                </a:cubicBezTo>
                <a:cubicBezTo>
                  <a:pt x="76" y="34"/>
                  <a:pt x="69" y="33"/>
                  <a:pt x="57" y="32"/>
                </a:cubicBezTo>
                <a:lnTo>
                  <a:pt x="54" y="32"/>
                </a:lnTo>
                <a:cubicBezTo>
                  <a:pt x="50" y="32"/>
                  <a:pt x="48" y="32"/>
                  <a:pt x="47" y="32"/>
                </a:cubicBezTo>
                <a:cubicBezTo>
                  <a:pt x="46" y="32"/>
                  <a:pt x="44" y="32"/>
                  <a:pt x="43" y="30"/>
                </a:cubicBezTo>
                <a:cubicBezTo>
                  <a:pt x="41" y="29"/>
                  <a:pt x="41" y="28"/>
                  <a:pt x="41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5219640" y="364824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0"/>
                </a:moveTo>
                <a:cubicBezTo>
                  <a:pt x="235" y="327"/>
                  <a:pt x="223" y="335"/>
                  <a:pt x="208" y="343"/>
                </a:cubicBezTo>
                <a:cubicBezTo>
                  <a:pt x="192" y="351"/>
                  <a:pt x="176" y="355"/>
                  <a:pt x="159" y="355"/>
                </a:cubicBezTo>
                <a:cubicBezTo>
                  <a:pt x="125" y="355"/>
                  <a:pt x="98" y="343"/>
                  <a:pt x="78" y="318"/>
                </a:cubicBezTo>
                <a:cubicBezTo>
                  <a:pt x="57" y="294"/>
                  <a:pt x="47" y="264"/>
                  <a:pt x="46" y="226"/>
                </a:cubicBezTo>
                <a:cubicBezTo>
                  <a:pt x="46" y="170"/>
                  <a:pt x="67" y="118"/>
                  <a:pt x="108" y="71"/>
                </a:cubicBezTo>
                <a:cubicBezTo>
                  <a:pt x="150" y="24"/>
                  <a:pt x="195" y="0"/>
                  <a:pt x="246" y="0"/>
                </a:cubicBezTo>
                <a:cubicBezTo>
                  <a:pt x="271" y="0"/>
                  <a:pt x="294" y="12"/>
                  <a:pt x="316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4" y="29"/>
                  <a:pt x="326" y="26"/>
                  <a:pt x="329" y="24"/>
                </a:cubicBezTo>
                <a:cubicBezTo>
                  <a:pt x="332" y="21"/>
                  <a:pt x="336" y="19"/>
                  <a:pt x="340" y="18"/>
                </a:cubicBezTo>
                <a:cubicBezTo>
                  <a:pt x="343" y="17"/>
                  <a:pt x="348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6" y="28"/>
                  <a:pt x="378" y="33"/>
                  <a:pt x="379" y="38"/>
                </a:cubicBezTo>
                <a:cubicBezTo>
                  <a:pt x="379" y="46"/>
                  <a:pt x="364" y="111"/>
                  <a:pt x="333" y="233"/>
                </a:cubicBezTo>
                <a:cubicBezTo>
                  <a:pt x="303" y="354"/>
                  <a:pt x="287" y="416"/>
                  <a:pt x="285" y="419"/>
                </a:cubicBezTo>
                <a:cubicBezTo>
                  <a:pt x="275" y="448"/>
                  <a:pt x="255" y="472"/>
                  <a:pt x="223" y="490"/>
                </a:cubicBezTo>
                <a:cubicBezTo>
                  <a:pt x="192" y="510"/>
                  <a:pt x="155" y="520"/>
                  <a:pt x="115" y="520"/>
                </a:cubicBezTo>
                <a:cubicBezTo>
                  <a:pt x="39" y="520"/>
                  <a:pt x="0" y="501"/>
                  <a:pt x="0" y="465"/>
                </a:cubicBezTo>
                <a:cubicBezTo>
                  <a:pt x="0" y="451"/>
                  <a:pt x="5" y="438"/>
                  <a:pt x="15" y="428"/>
                </a:cubicBezTo>
                <a:cubicBezTo>
                  <a:pt x="26" y="417"/>
                  <a:pt x="38" y="412"/>
                  <a:pt x="53" y="412"/>
                </a:cubicBezTo>
                <a:cubicBezTo>
                  <a:pt x="61" y="412"/>
                  <a:pt x="68" y="414"/>
                  <a:pt x="75" y="419"/>
                </a:cubicBezTo>
                <a:cubicBezTo>
                  <a:pt x="82" y="424"/>
                  <a:pt x="86" y="432"/>
                  <a:pt x="87" y="444"/>
                </a:cubicBezTo>
                <a:cubicBezTo>
                  <a:pt x="87" y="449"/>
                  <a:pt x="86" y="454"/>
                  <a:pt x="85" y="459"/>
                </a:cubicBezTo>
                <a:cubicBezTo>
                  <a:pt x="84" y="464"/>
                  <a:pt x="82" y="468"/>
                  <a:pt x="79" y="470"/>
                </a:cubicBezTo>
                <a:cubicBezTo>
                  <a:pt x="77" y="473"/>
                  <a:pt x="75" y="476"/>
                  <a:pt x="73" y="478"/>
                </a:cubicBezTo>
                <a:cubicBezTo>
                  <a:pt x="71" y="481"/>
                  <a:pt x="69" y="483"/>
                  <a:pt x="67" y="485"/>
                </a:cubicBezTo>
                <a:lnTo>
                  <a:pt x="66" y="486"/>
                </a:lnTo>
                <a:lnTo>
                  <a:pt x="67" y="486"/>
                </a:lnTo>
                <a:cubicBezTo>
                  <a:pt x="72" y="488"/>
                  <a:pt x="88" y="489"/>
                  <a:pt x="115" y="489"/>
                </a:cubicBezTo>
                <a:cubicBezTo>
                  <a:pt x="135" y="489"/>
                  <a:pt x="151" y="486"/>
                  <a:pt x="163" y="479"/>
                </a:cubicBezTo>
                <a:cubicBezTo>
                  <a:pt x="175" y="473"/>
                  <a:pt x="187" y="464"/>
                  <a:pt x="197" y="453"/>
                </a:cubicBezTo>
                <a:cubicBezTo>
                  <a:pt x="208" y="441"/>
                  <a:pt x="216" y="428"/>
                  <a:pt x="220" y="415"/>
                </a:cubicBezTo>
                <a:cubicBezTo>
                  <a:pt x="223" y="405"/>
                  <a:pt x="227" y="388"/>
                  <a:pt x="233" y="365"/>
                </a:cubicBezTo>
                <a:cubicBezTo>
                  <a:pt x="240" y="339"/>
                  <a:pt x="243" y="324"/>
                  <a:pt x="243" y="320"/>
                </a:cubicBezTo>
                <a:moveTo>
                  <a:pt x="302" y="91"/>
                </a:moveTo>
                <a:lnTo>
                  <a:pt x="299" y="82"/>
                </a:lnTo>
                <a:cubicBezTo>
                  <a:pt x="297" y="76"/>
                  <a:pt x="296" y="72"/>
                  <a:pt x="295" y="70"/>
                </a:cubicBezTo>
                <a:cubicBezTo>
                  <a:pt x="294" y="68"/>
                  <a:pt x="292" y="64"/>
                  <a:pt x="290" y="59"/>
                </a:cubicBezTo>
                <a:cubicBezTo>
                  <a:pt x="288" y="54"/>
                  <a:pt x="285" y="50"/>
                  <a:pt x="282" y="48"/>
                </a:cubicBezTo>
                <a:cubicBezTo>
                  <a:pt x="279" y="46"/>
                  <a:pt x="275" y="43"/>
                  <a:pt x="271" y="39"/>
                </a:cubicBezTo>
                <a:cubicBezTo>
                  <a:pt x="268" y="35"/>
                  <a:pt x="263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6" y="29"/>
                  <a:pt x="193" y="44"/>
                  <a:pt x="171" y="72"/>
                </a:cubicBezTo>
                <a:cubicBezTo>
                  <a:pt x="155" y="93"/>
                  <a:pt x="141" y="125"/>
                  <a:pt x="131" y="167"/>
                </a:cubicBezTo>
                <a:cubicBezTo>
                  <a:pt x="120" y="210"/>
                  <a:pt x="115" y="241"/>
                  <a:pt x="115" y="261"/>
                </a:cubicBezTo>
                <a:cubicBezTo>
                  <a:pt x="115" y="303"/>
                  <a:pt x="131" y="324"/>
                  <a:pt x="165" y="324"/>
                </a:cubicBezTo>
                <a:cubicBezTo>
                  <a:pt x="194" y="324"/>
                  <a:pt x="224" y="305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5374440" y="352044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10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1" y="0"/>
                  <a:pt x="170" y="10"/>
                  <a:pt x="193" y="32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6"/>
                  <a:pt x="217" y="160"/>
                </a:cubicBezTo>
                <a:cubicBezTo>
                  <a:pt x="209" y="175"/>
                  <a:pt x="200" y="188"/>
                  <a:pt x="189" y="199"/>
                </a:cubicBezTo>
                <a:cubicBezTo>
                  <a:pt x="179" y="210"/>
                  <a:pt x="164" y="224"/>
                  <a:pt x="144" y="242"/>
                </a:cubicBezTo>
                <a:cubicBezTo>
                  <a:pt x="130" y="254"/>
                  <a:pt x="111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6" y="327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8" y="274"/>
                  <a:pt x="225" y="292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5" y="240"/>
                </a:cubicBezTo>
                <a:cubicBezTo>
                  <a:pt x="113" y="231"/>
                  <a:pt x="118" y="224"/>
                  <a:pt x="121" y="220"/>
                </a:cubicBezTo>
                <a:cubicBezTo>
                  <a:pt x="124" y="216"/>
                  <a:pt x="129" y="210"/>
                  <a:pt x="134" y="203"/>
                </a:cubicBezTo>
                <a:cubicBezTo>
                  <a:pt x="140" y="196"/>
                  <a:pt x="144" y="190"/>
                  <a:pt x="146" y="185"/>
                </a:cubicBezTo>
                <a:cubicBezTo>
                  <a:pt x="149" y="180"/>
                  <a:pt x="151" y="174"/>
                  <a:pt x="155" y="168"/>
                </a:cubicBezTo>
                <a:cubicBezTo>
                  <a:pt x="158" y="162"/>
                  <a:pt x="161" y="156"/>
                  <a:pt x="162" y="150"/>
                </a:cubicBezTo>
                <a:cubicBezTo>
                  <a:pt x="164" y="144"/>
                  <a:pt x="165" y="138"/>
                  <a:pt x="166" y="133"/>
                </a:cubicBezTo>
                <a:cubicBezTo>
                  <a:pt x="167" y="128"/>
                  <a:pt x="168" y="122"/>
                  <a:pt x="168" y="114"/>
                </a:cubicBezTo>
                <a:cubicBezTo>
                  <a:pt x="168" y="91"/>
                  <a:pt x="161" y="70"/>
                  <a:pt x="149" y="53"/>
                </a:cubicBezTo>
                <a:cubicBezTo>
                  <a:pt x="136" y="35"/>
                  <a:pt x="117" y="26"/>
                  <a:pt x="92" y="26"/>
                </a:cubicBezTo>
                <a:cubicBezTo>
                  <a:pt x="80" y="26"/>
                  <a:pt x="69" y="30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6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6" y="118"/>
                  <a:pt x="59" y="124"/>
                </a:cubicBezTo>
                <a:cubicBezTo>
                  <a:pt x="53" y="131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5368320" y="372240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9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6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09"/>
                  <a:pt x="143" y="293"/>
                  <a:pt x="151" y="274"/>
                </a:cubicBezTo>
                <a:cubicBezTo>
                  <a:pt x="151" y="272"/>
                  <a:pt x="152" y="270"/>
                  <a:pt x="154" y="270"/>
                </a:cubicBezTo>
                <a:cubicBezTo>
                  <a:pt x="155" y="269"/>
                  <a:pt x="158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4"/>
                  <a:pt x="172" y="277"/>
                  <a:pt x="171" y="280"/>
                </a:cubicBezTo>
                <a:cubicBezTo>
                  <a:pt x="169" y="286"/>
                  <a:pt x="166" y="293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08"/>
                </a:cubicBezTo>
                <a:lnTo>
                  <a:pt x="21" y="298"/>
                </a:lnTo>
                <a:lnTo>
                  <a:pt x="41" y="219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5455440" y="379512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8"/>
                  <a:pt x="347" y="13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5607000" y="3708360"/>
            <a:ext cx="93240" cy="144720"/>
          </a:xfrm>
          <a:custGeom>
            <a:avLst/>
            <a:gdLst/>
            <a:ahLst/>
            <a:rect l="0" t="0" r="r" b="b"/>
            <a:pathLst>
              <a:path w="259" h="402">
                <a:moveTo>
                  <a:pt x="43" y="27"/>
                </a:moveTo>
                <a:cubicBezTo>
                  <a:pt x="43" y="23"/>
                  <a:pt x="43" y="19"/>
                  <a:pt x="45" y="14"/>
                </a:cubicBezTo>
                <a:cubicBezTo>
                  <a:pt x="46" y="9"/>
                  <a:pt x="49" y="7"/>
                  <a:pt x="52" y="7"/>
                </a:cubicBezTo>
                <a:cubicBezTo>
                  <a:pt x="52" y="7"/>
                  <a:pt x="66" y="6"/>
                  <a:pt x="92" y="4"/>
                </a:cubicBezTo>
                <a:cubicBezTo>
                  <a:pt x="119" y="2"/>
                  <a:pt x="133" y="1"/>
                  <a:pt x="134" y="0"/>
                </a:cubicBezTo>
                <a:cubicBezTo>
                  <a:pt x="138" y="0"/>
                  <a:pt x="141" y="2"/>
                  <a:pt x="141" y="5"/>
                </a:cubicBezTo>
                <a:cubicBezTo>
                  <a:pt x="141" y="8"/>
                  <a:pt x="131" y="47"/>
                  <a:pt x="112" y="124"/>
                </a:cubicBezTo>
                <a:cubicBezTo>
                  <a:pt x="93" y="199"/>
                  <a:pt x="84" y="237"/>
                  <a:pt x="84" y="240"/>
                </a:cubicBezTo>
                <a:cubicBezTo>
                  <a:pt x="91" y="236"/>
                  <a:pt x="97" y="233"/>
                  <a:pt x="100" y="229"/>
                </a:cubicBezTo>
                <a:cubicBezTo>
                  <a:pt x="110" y="223"/>
                  <a:pt x="123" y="211"/>
                  <a:pt x="140" y="194"/>
                </a:cubicBezTo>
                <a:cubicBezTo>
                  <a:pt x="157" y="177"/>
                  <a:pt x="170" y="165"/>
                  <a:pt x="179" y="159"/>
                </a:cubicBezTo>
                <a:cubicBezTo>
                  <a:pt x="195" y="149"/>
                  <a:pt x="209" y="144"/>
                  <a:pt x="223" y="144"/>
                </a:cubicBezTo>
                <a:cubicBezTo>
                  <a:pt x="234" y="144"/>
                  <a:pt x="243" y="147"/>
                  <a:pt x="249" y="154"/>
                </a:cubicBezTo>
                <a:cubicBezTo>
                  <a:pt x="256" y="162"/>
                  <a:pt x="259" y="172"/>
                  <a:pt x="259" y="185"/>
                </a:cubicBezTo>
                <a:cubicBezTo>
                  <a:pt x="259" y="195"/>
                  <a:pt x="258" y="202"/>
                  <a:pt x="255" y="209"/>
                </a:cubicBezTo>
                <a:cubicBezTo>
                  <a:pt x="253" y="215"/>
                  <a:pt x="249" y="220"/>
                  <a:pt x="245" y="223"/>
                </a:cubicBezTo>
                <a:cubicBezTo>
                  <a:pt x="240" y="226"/>
                  <a:pt x="236" y="228"/>
                  <a:pt x="233" y="229"/>
                </a:cubicBezTo>
                <a:cubicBezTo>
                  <a:pt x="229" y="230"/>
                  <a:pt x="226" y="231"/>
                  <a:pt x="223" y="231"/>
                </a:cubicBezTo>
                <a:cubicBezTo>
                  <a:pt x="215" y="231"/>
                  <a:pt x="209" y="229"/>
                  <a:pt x="204" y="225"/>
                </a:cubicBezTo>
                <a:cubicBezTo>
                  <a:pt x="200" y="221"/>
                  <a:pt x="198" y="215"/>
                  <a:pt x="198" y="208"/>
                </a:cubicBezTo>
                <a:cubicBezTo>
                  <a:pt x="198" y="199"/>
                  <a:pt x="201" y="191"/>
                  <a:pt x="207" y="185"/>
                </a:cubicBezTo>
                <a:cubicBezTo>
                  <a:pt x="213" y="179"/>
                  <a:pt x="219" y="175"/>
                  <a:pt x="225" y="173"/>
                </a:cubicBezTo>
                <a:lnTo>
                  <a:pt x="234" y="171"/>
                </a:lnTo>
                <a:cubicBezTo>
                  <a:pt x="229" y="167"/>
                  <a:pt x="225" y="165"/>
                  <a:pt x="220" y="165"/>
                </a:cubicBezTo>
                <a:lnTo>
                  <a:pt x="218" y="165"/>
                </a:lnTo>
                <a:cubicBezTo>
                  <a:pt x="206" y="166"/>
                  <a:pt x="194" y="170"/>
                  <a:pt x="182" y="179"/>
                </a:cubicBezTo>
                <a:cubicBezTo>
                  <a:pt x="170" y="187"/>
                  <a:pt x="157" y="199"/>
                  <a:pt x="141" y="215"/>
                </a:cubicBezTo>
                <a:cubicBezTo>
                  <a:pt x="125" y="231"/>
                  <a:pt x="112" y="243"/>
                  <a:pt x="103" y="250"/>
                </a:cubicBezTo>
                <a:cubicBezTo>
                  <a:pt x="104" y="250"/>
                  <a:pt x="107" y="251"/>
                  <a:pt x="112" y="251"/>
                </a:cubicBezTo>
                <a:cubicBezTo>
                  <a:pt x="117" y="252"/>
                  <a:pt x="121" y="253"/>
                  <a:pt x="125" y="255"/>
                </a:cubicBezTo>
                <a:cubicBezTo>
                  <a:pt x="130" y="256"/>
                  <a:pt x="135" y="258"/>
                  <a:pt x="140" y="259"/>
                </a:cubicBezTo>
                <a:cubicBezTo>
                  <a:pt x="146" y="261"/>
                  <a:pt x="151" y="264"/>
                  <a:pt x="156" y="267"/>
                </a:cubicBezTo>
                <a:cubicBezTo>
                  <a:pt x="160" y="271"/>
                  <a:pt x="164" y="275"/>
                  <a:pt x="168" y="278"/>
                </a:cubicBezTo>
                <a:cubicBezTo>
                  <a:pt x="172" y="281"/>
                  <a:pt x="175" y="286"/>
                  <a:pt x="178" y="292"/>
                </a:cubicBezTo>
                <a:cubicBezTo>
                  <a:pt x="180" y="300"/>
                  <a:pt x="181" y="306"/>
                  <a:pt x="181" y="312"/>
                </a:cubicBezTo>
                <a:cubicBezTo>
                  <a:pt x="181" y="319"/>
                  <a:pt x="180" y="326"/>
                  <a:pt x="178" y="335"/>
                </a:cubicBezTo>
                <a:cubicBezTo>
                  <a:pt x="176" y="344"/>
                  <a:pt x="175" y="352"/>
                  <a:pt x="175" y="358"/>
                </a:cubicBezTo>
                <a:cubicBezTo>
                  <a:pt x="175" y="373"/>
                  <a:pt x="180" y="381"/>
                  <a:pt x="190" y="381"/>
                </a:cubicBezTo>
                <a:cubicBezTo>
                  <a:pt x="208" y="381"/>
                  <a:pt x="223" y="358"/>
                  <a:pt x="234" y="313"/>
                </a:cubicBezTo>
                <a:cubicBezTo>
                  <a:pt x="235" y="310"/>
                  <a:pt x="239" y="309"/>
                  <a:pt x="246" y="309"/>
                </a:cubicBezTo>
                <a:lnTo>
                  <a:pt x="248" y="309"/>
                </a:lnTo>
                <a:cubicBezTo>
                  <a:pt x="254" y="309"/>
                  <a:pt x="257" y="310"/>
                  <a:pt x="257" y="314"/>
                </a:cubicBezTo>
                <a:cubicBezTo>
                  <a:pt x="257" y="316"/>
                  <a:pt x="257" y="318"/>
                  <a:pt x="255" y="322"/>
                </a:cubicBezTo>
                <a:cubicBezTo>
                  <a:pt x="240" y="375"/>
                  <a:pt x="218" y="402"/>
                  <a:pt x="188" y="402"/>
                </a:cubicBezTo>
                <a:cubicBezTo>
                  <a:pt x="171" y="402"/>
                  <a:pt x="158" y="397"/>
                  <a:pt x="147" y="387"/>
                </a:cubicBezTo>
                <a:cubicBezTo>
                  <a:pt x="136" y="377"/>
                  <a:pt x="131" y="363"/>
                  <a:pt x="131" y="344"/>
                </a:cubicBezTo>
                <a:cubicBezTo>
                  <a:pt x="131" y="338"/>
                  <a:pt x="132" y="332"/>
                  <a:pt x="133" y="327"/>
                </a:cubicBezTo>
                <a:cubicBezTo>
                  <a:pt x="134" y="322"/>
                  <a:pt x="135" y="317"/>
                  <a:pt x="135" y="313"/>
                </a:cubicBezTo>
                <a:cubicBezTo>
                  <a:pt x="135" y="305"/>
                  <a:pt x="132" y="297"/>
                  <a:pt x="127" y="291"/>
                </a:cubicBezTo>
                <a:cubicBezTo>
                  <a:pt x="121" y="285"/>
                  <a:pt x="115" y="280"/>
                  <a:pt x="107" y="278"/>
                </a:cubicBezTo>
                <a:cubicBezTo>
                  <a:pt x="99" y="275"/>
                  <a:pt x="92" y="273"/>
                  <a:pt x="87" y="271"/>
                </a:cubicBezTo>
                <a:cubicBezTo>
                  <a:pt x="82" y="270"/>
                  <a:pt x="79" y="269"/>
                  <a:pt x="77" y="270"/>
                </a:cubicBezTo>
                <a:lnTo>
                  <a:pt x="76" y="270"/>
                </a:lnTo>
                <a:cubicBezTo>
                  <a:pt x="71" y="286"/>
                  <a:pt x="67" y="302"/>
                  <a:pt x="64" y="317"/>
                </a:cubicBezTo>
                <a:cubicBezTo>
                  <a:pt x="61" y="331"/>
                  <a:pt x="58" y="342"/>
                  <a:pt x="56" y="350"/>
                </a:cubicBezTo>
                <a:cubicBezTo>
                  <a:pt x="54" y="357"/>
                  <a:pt x="53" y="364"/>
                  <a:pt x="51" y="371"/>
                </a:cubicBezTo>
                <a:cubicBezTo>
                  <a:pt x="50" y="377"/>
                  <a:pt x="48" y="382"/>
                  <a:pt x="47" y="384"/>
                </a:cubicBezTo>
                <a:cubicBezTo>
                  <a:pt x="46" y="386"/>
                  <a:pt x="45" y="389"/>
                  <a:pt x="43" y="392"/>
                </a:cubicBezTo>
                <a:cubicBezTo>
                  <a:pt x="42" y="394"/>
                  <a:pt x="39" y="396"/>
                  <a:pt x="37" y="397"/>
                </a:cubicBezTo>
                <a:cubicBezTo>
                  <a:pt x="31" y="400"/>
                  <a:pt x="26" y="402"/>
                  <a:pt x="20" y="402"/>
                </a:cubicBezTo>
                <a:cubicBezTo>
                  <a:pt x="14" y="402"/>
                  <a:pt x="9" y="400"/>
                  <a:pt x="5" y="396"/>
                </a:cubicBezTo>
                <a:cubicBezTo>
                  <a:pt x="2" y="392"/>
                  <a:pt x="0" y="389"/>
                  <a:pt x="0" y="386"/>
                </a:cubicBezTo>
                <a:cubicBezTo>
                  <a:pt x="0" y="383"/>
                  <a:pt x="7" y="352"/>
                  <a:pt x="21" y="295"/>
                </a:cubicBezTo>
                <a:cubicBezTo>
                  <a:pt x="36" y="238"/>
                  <a:pt x="50" y="182"/>
                  <a:pt x="64" y="127"/>
                </a:cubicBezTo>
                <a:lnTo>
                  <a:pt x="85" y="45"/>
                </a:lnTo>
                <a:cubicBezTo>
                  <a:pt x="85" y="40"/>
                  <a:pt x="84" y="37"/>
                  <a:pt x="81" y="36"/>
                </a:cubicBezTo>
                <a:cubicBezTo>
                  <a:pt x="78" y="35"/>
                  <a:pt x="70" y="34"/>
                  <a:pt x="58" y="33"/>
                </a:cubicBezTo>
                <a:lnTo>
                  <a:pt x="56" y="33"/>
                </a:lnTo>
                <a:cubicBezTo>
                  <a:pt x="52" y="33"/>
                  <a:pt x="49" y="33"/>
                  <a:pt x="48" y="33"/>
                </a:cubicBezTo>
                <a:cubicBezTo>
                  <a:pt x="47" y="33"/>
                  <a:pt x="46" y="32"/>
                  <a:pt x="44" y="31"/>
                </a:cubicBezTo>
                <a:cubicBezTo>
                  <a:pt x="43" y="30"/>
                  <a:pt x="42" y="29"/>
                  <a:pt x="43" y="2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847800" y="2336040"/>
            <a:ext cx="14331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展開すると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2558520" y="445752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1"/>
                  <a:pt x="107" y="31"/>
                </a:cubicBezTo>
                <a:cubicBezTo>
                  <a:pt x="94" y="31"/>
                  <a:pt x="81" y="38"/>
                  <a:pt x="67" y="54"/>
                </a:cubicBezTo>
                <a:cubicBezTo>
                  <a:pt x="53" y="69"/>
                  <a:pt x="41" y="93"/>
                  <a:pt x="32" y="125"/>
                </a:cubicBezTo>
                <a:cubicBezTo>
                  <a:pt x="32" y="126"/>
                  <a:pt x="31" y="127"/>
                  <a:pt x="31" y="128"/>
                </a:cubicBezTo>
                <a:cubicBezTo>
                  <a:pt x="30" y="129"/>
                  <a:pt x="30" y="130"/>
                  <a:pt x="30" y="130"/>
                </a:cubicBezTo>
                <a:cubicBezTo>
                  <a:pt x="30" y="131"/>
                  <a:pt x="29" y="131"/>
                  <a:pt x="28" y="132"/>
                </a:cubicBezTo>
                <a:cubicBezTo>
                  <a:pt x="27" y="132"/>
                  <a:pt x="26" y="133"/>
                  <a:pt x="26" y="133"/>
                </a:cubicBezTo>
                <a:cubicBezTo>
                  <a:pt x="25" y="133"/>
                  <a:pt x="24" y="133"/>
                  <a:pt x="23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4"/>
                  <a:pt x="7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1"/>
                  <a:pt x="61" y="19"/>
                </a:cubicBezTo>
                <a:cubicBezTo>
                  <a:pt x="76" y="8"/>
                  <a:pt x="93" y="2"/>
                  <a:pt x="112" y="2"/>
                </a:cubicBezTo>
                <a:cubicBezTo>
                  <a:pt x="134" y="2"/>
                  <a:pt x="152" y="8"/>
                  <a:pt x="164" y="21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2"/>
                </a:cubicBezTo>
                <a:cubicBezTo>
                  <a:pt x="161" y="142"/>
                  <a:pt x="152" y="166"/>
                  <a:pt x="144" y="195"/>
                </a:cubicBezTo>
                <a:cubicBezTo>
                  <a:pt x="135" y="222"/>
                  <a:pt x="131" y="246"/>
                  <a:pt x="129" y="266"/>
                </a:cubicBezTo>
                <a:cubicBezTo>
                  <a:pt x="129" y="280"/>
                  <a:pt x="131" y="292"/>
                  <a:pt x="133" y="301"/>
                </a:cubicBezTo>
                <a:cubicBezTo>
                  <a:pt x="140" y="324"/>
                  <a:pt x="157" y="336"/>
                  <a:pt x="184" y="336"/>
                </a:cubicBezTo>
                <a:cubicBezTo>
                  <a:pt x="204" y="336"/>
                  <a:pt x="222" y="327"/>
                  <a:pt x="240" y="309"/>
                </a:cubicBezTo>
                <a:cubicBezTo>
                  <a:pt x="258" y="290"/>
                  <a:pt x="271" y="269"/>
                  <a:pt x="281" y="245"/>
                </a:cubicBezTo>
                <a:cubicBezTo>
                  <a:pt x="290" y="221"/>
                  <a:pt x="298" y="199"/>
                  <a:pt x="304" y="178"/>
                </a:cubicBezTo>
                <a:cubicBezTo>
                  <a:pt x="310" y="157"/>
                  <a:pt x="313" y="142"/>
                  <a:pt x="313" y="133"/>
                </a:cubicBezTo>
                <a:cubicBezTo>
                  <a:pt x="313" y="121"/>
                  <a:pt x="311" y="110"/>
                  <a:pt x="306" y="101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6" y="76"/>
                  <a:pt x="282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9" y="40"/>
                  <a:pt x="359" y="61"/>
                </a:cubicBezTo>
                <a:cubicBezTo>
                  <a:pt x="359" y="76"/>
                  <a:pt x="356" y="98"/>
                  <a:pt x="350" y="128"/>
                </a:cubicBezTo>
                <a:cubicBezTo>
                  <a:pt x="343" y="158"/>
                  <a:pt x="333" y="192"/>
                  <a:pt x="320" y="229"/>
                </a:cubicBezTo>
                <a:cubicBezTo>
                  <a:pt x="307" y="266"/>
                  <a:pt x="288" y="298"/>
                  <a:pt x="263" y="325"/>
                </a:cubicBezTo>
                <a:cubicBezTo>
                  <a:pt x="238" y="351"/>
                  <a:pt x="209" y="365"/>
                  <a:pt x="177" y="366"/>
                </a:cubicBezTo>
                <a:cubicBezTo>
                  <a:pt x="143" y="366"/>
                  <a:pt x="115" y="357"/>
                  <a:pt x="95" y="339"/>
                </a:cubicBezTo>
                <a:cubicBezTo>
                  <a:pt x="75" y="322"/>
                  <a:pt x="65" y="297"/>
                  <a:pt x="65" y="263"/>
                </a:cubicBezTo>
                <a:cubicBezTo>
                  <a:pt x="65" y="246"/>
                  <a:pt x="67" y="229"/>
                  <a:pt x="72" y="211"/>
                </a:cubicBezTo>
                <a:cubicBezTo>
                  <a:pt x="76" y="194"/>
                  <a:pt x="87" y="161"/>
                  <a:pt x="105" y="116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2706120" y="450108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2"/>
                  <a:pt x="133" y="6"/>
                </a:cubicBezTo>
                <a:cubicBezTo>
                  <a:pt x="136" y="10"/>
                  <a:pt x="137" y="13"/>
                  <a:pt x="137" y="17"/>
                </a:cubicBezTo>
                <a:cubicBezTo>
                  <a:pt x="137" y="19"/>
                  <a:pt x="136" y="28"/>
                  <a:pt x="132" y="44"/>
                </a:cubicBezTo>
                <a:cubicBezTo>
                  <a:pt x="129" y="59"/>
                  <a:pt x="125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0"/>
                  <a:pt x="145" y="110"/>
                </a:cubicBezTo>
                <a:lnTo>
                  <a:pt x="174" y="110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79"/>
                  <a:pt x="66" y="312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2" y="308"/>
                  <a:pt x="143" y="292"/>
                  <a:pt x="151" y="273"/>
                </a:cubicBezTo>
                <a:cubicBezTo>
                  <a:pt x="152" y="271"/>
                  <a:pt x="153" y="270"/>
                  <a:pt x="154" y="269"/>
                </a:cubicBezTo>
                <a:cubicBezTo>
                  <a:pt x="155" y="269"/>
                  <a:pt x="158" y="269"/>
                  <a:pt x="162" y="268"/>
                </a:cubicBezTo>
                <a:lnTo>
                  <a:pt x="165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3" y="338"/>
                  <a:pt x="123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1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8085960" y="4387680"/>
            <a:ext cx="212400" cy="196920"/>
          </a:xfrm>
          <a:custGeom>
            <a:avLst/>
            <a:gdLst/>
            <a:ahLst/>
            <a:rect l="0" t="0" r="r" b="b"/>
            <a:pathLst>
              <a:path w="590" h="547">
                <a:moveTo>
                  <a:pt x="371" y="376"/>
                </a:moveTo>
                <a:cubicBezTo>
                  <a:pt x="361" y="376"/>
                  <a:pt x="355" y="373"/>
                  <a:pt x="355" y="366"/>
                </a:cubicBezTo>
                <a:cubicBezTo>
                  <a:pt x="355" y="363"/>
                  <a:pt x="357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2"/>
                  <a:pt x="358" y="291"/>
                  <a:pt x="347" y="288"/>
                </a:cubicBezTo>
                <a:cubicBezTo>
                  <a:pt x="335" y="284"/>
                  <a:pt x="309" y="282"/>
                  <a:pt x="269" y="282"/>
                </a:cubicBezTo>
                <a:lnTo>
                  <a:pt x="227" y="282"/>
                </a:lnTo>
                <a:cubicBezTo>
                  <a:pt x="226" y="283"/>
                  <a:pt x="217" y="320"/>
                  <a:pt x="199" y="393"/>
                </a:cubicBezTo>
                <a:cubicBezTo>
                  <a:pt x="181" y="466"/>
                  <a:pt x="171" y="503"/>
                  <a:pt x="171" y="505"/>
                </a:cubicBezTo>
                <a:cubicBezTo>
                  <a:pt x="171" y="507"/>
                  <a:pt x="173" y="508"/>
                  <a:pt x="180" y="508"/>
                </a:cubicBezTo>
                <a:cubicBezTo>
                  <a:pt x="186" y="508"/>
                  <a:pt x="208" y="509"/>
                  <a:pt x="245" y="510"/>
                </a:cubicBezTo>
                <a:cubicBezTo>
                  <a:pt x="295" y="510"/>
                  <a:pt x="328" y="510"/>
                  <a:pt x="344" y="508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9" y="489"/>
                  <a:pt x="440" y="474"/>
                  <a:pt x="457" y="453"/>
                </a:cubicBezTo>
                <a:cubicBezTo>
                  <a:pt x="474" y="432"/>
                  <a:pt x="493" y="397"/>
                  <a:pt x="514" y="348"/>
                </a:cubicBezTo>
                <a:cubicBezTo>
                  <a:pt x="520" y="336"/>
                  <a:pt x="523" y="330"/>
                  <a:pt x="525" y="329"/>
                </a:cubicBezTo>
                <a:cubicBezTo>
                  <a:pt x="529" y="328"/>
                  <a:pt x="533" y="327"/>
                  <a:pt x="537" y="327"/>
                </a:cubicBezTo>
                <a:cubicBezTo>
                  <a:pt x="548" y="327"/>
                  <a:pt x="553" y="331"/>
                  <a:pt x="553" y="337"/>
                </a:cubicBezTo>
                <a:cubicBezTo>
                  <a:pt x="497" y="473"/>
                  <a:pt x="467" y="543"/>
                  <a:pt x="465" y="545"/>
                </a:cubicBezTo>
                <a:cubicBezTo>
                  <a:pt x="463" y="546"/>
                  <a:pt x="386" y="547"/>
                  <a:pt x="235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8"/>
                </a:cubicBezTo>
                <a:cubicBezTo>
                  <a:pt x="0" y="537"/>
                  <a:pt x="1" y="533"/>
                  <a:pt x="3" y="527"/>
                </a:cubicBezTo>
                <a:cubicBezTo>
                  <a:pt x="5" y="518"/>
                  <a:pt x="7" y="514"/>
                  <a:pt x="9" y="512"/>
                </a:cubicBezTo>
                <a:cubicBezTo>
                  <a:pt x="11" y="511"/>
                  <a:pt x="17" y="511"/>
                  <a:pt x="28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2"/>
                </a:cubicBezTo>
                <a:cubicBezTo>
                  <a:pt x="186" y="125"/>
                  <a:pt x="205" y="49"/>
                  <a:pt x="205" y="47"/>
                </a:cubicBezTo>
                <a:cubicBezTo>
                  <a:pt x="205" y="43"/>
                  <a:pt x="204" y="41"/>
                  <a:pt x="202" y="41"/>
                </a:cubicBezTo>
                <a:cubicBezTo>
                  <a:pt x="198" y="39"/>
                  <a:pt x="184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1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3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2"/>
                  <a:pt x="586" y="42"/>
                  <a:pt x="579" y="100"/>
                </a:cubicBezTo>
                <a:cubicBezTo>
                  <a:pt x="572" y="157"/>
                  <a:pt x="569" y="187"/>
                  <a:pt x="568" y="188"/>
                </a:cubicBezTo>
                <a:cubicBezTo>
                  <a:pt x="567" y="192"/>
                  <a:pt x="562" y="194"/>
                  <a:pt x="552" y="194"/>
                </a:cubicBezTo>
                <a:lnTo>
                  <a:pt x="542" y="194"/>
                </a:lnTo>
                <a:cubicBezTo>
                  <a:pt x="539" y="191"/>
                  <a:pt x="537" y="188"/>
                  <a:pt x="537" y="183"/>
                </a:cubicBezTo>
                <a:lnTo>
                  <a:pt x="539" y="165"/>
                </a:lnTo>
                <a:cubicBezTo>
                  <a:pt x="541" y="152"/>
                  <a:pt x="542" y="138"/>
                  <a:pt x="542" y="123"/>
                </a:cubicBezTo>
                <a:cubicBezTo>
                  <a:pt x="542" y="107"/>
                  <a:pt x="540" y="94"/>
                  <a:pt x="536" y="83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2"/>
                  <a:pt x="468" y="40"/>
                  <a:pt x="455" y="39"/>
                </a:cubicBezTo>
                <a:cubicBezTo>
                  <a:pt x="442" y="38"/>
                  <a:pt x="425" y="37"/>
                  <a:pt x="404" y="37"/>
                </a:cubicBezTo>
                <a:lnTo>
                  <a:pt x="366" y="37"/>
                </a:lnTo>
                <a:cubicBezTo>
                  <a:pt x="319" y="38"/>
                  <a:pt x="294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6" y="48"/>
                  <a:pt x="277" y="82"/>
                  <a:pt x="261" y="146"/>
                </a:cubicBezTo>
                <a:cubicBezTo>
                  <a:pt x="245" y="211"/>
                  <a:pt x="237" y="243"/>
                  <a:pt x="237" y="244"/>
                </a:cubicBezTo>
                <a:cubicBezTo>
                  <a:pt x="249" y="245"/>
                  <a:pt x="262" y="245"/>
                  <a:pt x="275" y="245"/>
                </a:cubicBezTo>
                <a:lnTo>
                  <a:pt x="296" y="245"/>
                </a:lnTo>
                <a:cubicBezTo>
                  <a:pt x="331" y="245"/>
                  <a:pt x="356" y="241"/>
                  <a:pt x="369" y="233"/>
                </a:cubicBezTo>
                <a:cubicBezTo>
                  <a:pt x="382" y="225"/>
                  <a:pt x="394" y="203"/>
                  <a:pt x="405" y="168"/>
                </a:cubicBezTo>
                <a:cubicBezTo>
                  <a:pt x="407" y="159"/>
                  <a:pt x="409" y="155"/>
                  <a:pt x="410" y="154"/>
                </a:cubicBezTo>
                <a:cubicBezTo>
                  <a:pt x="411" y="153"/>
                  <a:pt x="416" y="152"/>
                  <a:pt x="424" y="151"/>
                </a:cubicBezTo>
                <a:cubicBezTo>
                  <a:pt x="426" y="151"/>
                  <a:pt x="428" y="151"/>
                  <a:pt x="430" y="151"/>
                </a:cubicBezTo>
                <a:cubicBezTo>
                  <a:pt x="432" y="151"/>
                  <a:pt x="433" y="151"/>
                  <a:pt x="434" y="152"/>
                </a:cubicBezTo>
                <a:cubicBezTo>
                  <a:pt x="435" y="153"/>
                  <a:pt x="436" y="153"/>
                  <a:pt x="436" y="153"/>
                </a:cubicBezTo>
                <a:cubicBezTo>
                  <a:pt x="436" y="153"/>
                  <a:pt x="436" y="154"/>
                  <a:pt x="437" y="156"/>
                </a:cubicBezTo>
                <a:cubicBezTo>
                  <a:pt x="438" y="158"/>
                  <a:pt x="439" y="159"/>
                  <a:pt x="440" y="159"/>
                </a:cubicBezTo>
                <a:lnTo>
                  <a:pt x="413" y="265"/>
                </a:lnTo>
                <a:cubicBezTo>
                  <a:pt x="396" y="336"/>
                  <a:pt x="386" y="373"/>
                  <a:pt x="384" y="374"/>
                </a:cubicBezTo>
                <a:cubicBezTo>
                  <a:pt x="383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8332200" y="436752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2"/>
                </a:lnTo>
                <a:lnTo>
                  <a:pt x="33" y="32"/>
                </a:lnTo>
                <a:lnTo>
                  <a:pt x="33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8381160" y="44564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2" y="320"/>
                </a:moveTo>
                <a:cubicBezTo>
                  <a:pt x="234" y="327"/>
                  <a:pt x="222" y="335"/>
                  <a:pt x="206" y="344"/>
                </a:cubicBezTo>
                <a:cubicBezTo>
                  <a:pt x="191" y="352"/>
                  <a:pt x="175" y="356"/>
                  <a:pt x="157" y="356"/>
                </a:cubicBezTo>
                <a:cubicBezTo>
                  <a:pt x="124" y="356"/>
                  <a:pt x="97" y="344"/>
                  <a:pt x="76" y="319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0"/>
                  <a:pt x="66" y="119"/>
                  <a:pt x="107" y="72"/>
                </a:cubicBezTo>
                <a:cubicBezTo>
                  <a:pt x="148" y="24"/>
                  <a:pt x="194" y="1"/>
                  <a:pt x="244" y="0"/>
                </a:cubicBezTo>
                <a:cubicBezTo>
                  <a:pt x="269" y="0"/>
                  <a:pt x="294" y="13"/>
                  <a:pt x="315" y="39"/>
                </a:cubicBezTo>
                <a:lnTo>
                  <a:pt x="317" y="35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3"/>
                </a:cubicBezTo>
                <a:cubicBezTo>
                  <a:pt x="375" y="28"/>
                  <a:pt x="378" y="33"/>
                  <a:pt x="378" y="39"/>
                </a:cubicBezTo>
                <a:cubicBezTo>
                  <a:pt x="378" y="47"/>
                  <a:pt x="363" y="111"/>
                  <a:pt x="333" y="233"/>
                </a:cubicBezTo>
                <a:cubicBezTo>
                  <a:pt x="302" y="355"/>
                  <a:pt x="286" y="418"/>
                  <a:pt x="284" y="420"/>
                </a:cubicBezTo>
                <a:cubicBezTo>
                  <a:pt x="274" y="449"/>
                  <a:pt x="253" y="473"/>
                  <a:pt x="222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8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6"/>
                  <a:pt x="84" y="460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4" y="490"/>
                  <a:pt x="150" y="487"/>
                  <a:pt x="161" y="480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7" y="442"/>
                  <a:pt x="214" y="430"/>
                  <a:pt x="218" y="416"/>
                </a:cubicBezTo>
                <a:cubicBezTo>
                  <a:pt x="222" y="406"/>
                  <a:pt x="226" y="389"/>
                  <a:pt x="231" y="366"/>
                </a:cubicBezTo>
                <a:cubicBezTo>
                  <a:pt x="238" y="341"/>
                  <a:pt x="242" y="325"/>
                  <a:pt x="242" y="320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4" y="30"/>
                  <a:pt x="238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3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8535960" y="43434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5"/>
                  <a:pt x="3" y="352"/>
                </a:cubicBezTo>
                <a:cubicBezTo>
                  <a:pt x="6" y="349"/>
                  <a:pt x="11" y="343"/>
                  <a:pt x="20" y="333"/>
                </a:cubicBezTo>
                <a:cubicBezTo>
                  <a:pt x="31" y="320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1"/>
                  <a:pt x="117" y="225"/>
                  <a:pt x="120" y="220"/>
                </a:cubicBezTo>
                <a:cubicBezTo>
                  <a:pt x="123" y="216"/>
                  <a:pt x="127" y="210"/>
                  <a:pt x="134" y="203"/>
                </a:cubicBezTo>
                <a:cubicBezTo>
                  <a:pt x="139" y="196"/>
                  <a:pt x="143" y="189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8648640" y="436752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32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2"/>
                </a:lnTo>
                <a:lnTo>
                  <a:pt x="0" y="3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847800" y="4336560"/>
            <a:ext cx="73069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したがって、  は勾配の二乗の指数加重平均、すなわち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8726760" y="4336560"/>
            <a:ext cx="2077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の近似となる。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2368080" y="4834440"/>
            <a:ext cx="207720" cy="204120"/>
          </a:xfrm>
          <a:custGeom>
            <a:avLst/>
            <a:gdLst/>
            <a:ahLst/>
            <a:rect l="0" t="0" r="r" b="b"/>
            <a:pathLst>
              <a:path w="577" h="567">
                <a:moveTo>
                  <a:pt x="0" y="28"/>
                </a:moveTo>
                <a:cubicBezTo>
                  <a:pt x="0" y="17"/>
                  <a:pt x="4" y="7"/>
                  <a:pt x="11" y="0"/>
                </a:cubicBezTo>
                <a:lnTo>
                  <a:pt x="19" y="0"/>
                </a:lnTo>
                <a:cubicBezTo>
                  <a:pt x="43" y="2"/>
                  <a:pt x="71" y="3"/>
                  <a:pt x="105" y="3"/>
                </a:cubicBezTo>
                <a:cubicBezTo>
                  <a:pt x="168" y="3"/>
                  <a:pt x="205" y="2"/>
                  <a:pt x="216" y="0"/>
                </a:cubicBezTo>
                <a:lnTo>
                  <a:pt x="224" y="0"/>
                </a:lnTo>
                <a:cubicBezTo>
                  <a:pt x="228" y="3"/>
                  <a:pt x="229" y="6"/>
                  <a:pt x="229" y="7"/>
                </a:cubicBezTo>
                <a:cubicBezTo>
                  <a:pt x="229" y="9"/>
                  <a:pt x="229" y="14"/>
                  <a:pt x="228" y="22"/>
                </a:cubicBezTo>
                <a:cubicBezTo>
                  <a:pt x="225" y="30"/>
                  <a:pt x="222" y="35"/>
                  <a:pt x="220" y="37"/>
                </a:cubicBezTo>
                <a:lnTo>
                  <a:pt x="203" y="37"/>
                </a:lnTo>
                <a:cubicBezTo>
                  <a:pt x="192" y="38"/>
                  <a:pt x="184" y="39"/>
                  <a:pt x="179" y="39"/>
                </a:cubicBezTo>
                <a:cubicBezTo>
                  <a:pt x="164" y="41"/>
                  <a:pt x="155" y="45"/>
                  <a:pt x="154" y="51"/>
                </a:cubicBezTo>
                <a:cubicBezTo>
                  <a:pt x="154" y="52"/>
                  <a:pt x="161" y="119"/>
                  <a:pt x="177" y="252"/>
                </a:cubicBezTo>
                <a:cubicBezTo>
                  <a:pt x="192" y="386"/>
                  <a:pt x="200" y="454"/>
                  <a:pt x="201" y="455"/>
                </a:cubicBezTo>
                <a:lnTo>
                  <a:pt x="260" y="360"/>
                </a:lnTo>
                <a:cubicBezTo>
                  <a:pt x="299" y="297"/>
                  <a:pt x="338" y="234"/>
                  <a:pt x="377" y="170"/>
                </a:cubicBezTo>
                <a:cubicBezTo>
                  <a:pt x="416" y="107"/>
                  <a:pt x="436" y="74"/>
                  <a:pt x="437" y="72"/>
                </a:cubicBezTo>
                <a:cubicBezTo>
                  <a:pt x="439" y="68"/>
                  <a:pt x="440" y="64"/>
                  <a:pt x="440" y="60"/>
                </a:cubicBezTo>
                <a:cubicBezTo>
                  <a:pt x="440" y="47"/>
                  <a:pt x="429" y="39"/>
                  <a:pt x="405" y="37"/>
                </a:cubicBezTo>
                <a:cubicBezTo>
                  <a:pt x="395" y="37"/>
                  <a:pt x="390" y="34"/>
                  <a:pt x="390" y="28"/>
                </a:cubicBezTo>
                <a:cubicBezTo>
                  <a:pt x="390" y="28"/>
                  <a:pt x="391" y="24"/>
                  <a:pt x="392" y="18"/>
                </a:cubicBezTo>
                <a:cubicBezTo>
                  <a:pt x="394" y="10"/>
                  <a:pt x="395" y="6"/>
                  <a:pt x="397" y="3"/>
                </a:cubicBezTo>
                <a:cubicBezTo>
                  <a:pt x="399" y="1"/>
                  <a:pt x="402" y="0"/>
                  <a:pt x="407" y="0"/>
                </a:cubicBezTo>
                <a:cubicBezTo>
                  <a:pt x="408" y="0"/>
                  <a:pt x="412" y="0"/>
                  <a:pt x="417" y="0"/>
                </a:cubicBezTo>
                <a:cubicBezTo>
                  <a:pt x="422" y="0"/>
                  <a:pt x="431" y="0"/>
                  <a:pt x="444" y="1"/>
                </a:cubicBezTo>
                <a:cubicBezTo>
                  <a:pt x="457" y="2"/>
                  <a:pt x="474" y="2"/>
                  <a:pt x="496" y="2"/>
                </a:cubicBezTo>
                <a:cubicBezTo>
                  <a:pt x="533" y="2"/>
                  <a:pt x="556" y="1"/>
                  <a:pt x="566" y="0"/>
                </a:cubicBezTo>
                <a:lnTo>
                  <a:pt x="571" y="0"/>
                </a:lnTo>
                <a:cubicBezTo>
                  <a:pt x="575" y="4"/>
                  <a:pt x="577" y="7"/>
                  <a:pt x="577" y="9"/>
                </a:cubicBezTo>
                <a:cubicBezTo>
                  <a:pt x="577" y="18"/>
                  <a:pt x="574" y="27"/>
                  <a:pt x="570" y="35"/>
                </a:cubicBezTo>
                <a:cubicBezTo>
                  <a:pt x="568" y="36"/>
                  <a:pt x="563" y="37"/>
                  <a:pt x="556" y="37"/>
                </a:cubicBezTo>
                <a:cubicBezTo>
                  <a:pt x="549" y="38"/>
                  <a:pt x="543" y="38"/>
                  <a:pt x="537" y="39"/>
                </a:cubicBezTo>
                <a:cubicBezTo>
                  <a:pt x="531" y="39"/>
                  <a:pt x="525" y="41"/>
                  <a:pt x="520" y="43"/>
                </a:cubicBezTo>
                <a:cubicBezTo>
                  <a:pt x="514" y="45"/>
                  <a:pt x="510" y="47"/>
                  <a:pt x="507" y="48"/>
                </a:cubicBezTo>
                <a:cubicBezTo>
                  <a:pt x="504" y="50"/>
                  <a:pt x="500" y="52"/>
                  <a:pt x="497" y="55"/>
                </a:cubicBezTo>
                <a:cubicBezTo>
                  <a:pt x="494" y="57"/>
                  <a:pt x="491" y="59"/>
                  <a:pt x="489" y="60"/>
                </a:cubicBezTo>
                <a:cubicBezTo>
                  <a:pt x="487" y="61"/>
                  <a:pt x="485" y="64"/>
                  <a:pt x="483" y="68"/>
                </a:cubicBezTo>
                <a:cubicBezTo>
                  <a:pt x="481" y="71"/>
                  <a:pt x="479" y="73"/>
                  <a:pt x="477" y="73"/>
                </a:cubicBezTo>
                <a:lnTo>
                  <a:pt x="322" y="322"/>
                </a:lnTo>
                <a:cubicBezTo>
                  <a:pt x="226" y="479"/>
                  <a:pt x="176" y="559"/>
                  <a:pt x="173" y="562"/>
                </a:cubicBezTo>
                <a:cubicBezTo>
                  <a:pt x="171" y="563"/>
                  <a:pt x="169" y="565"/>
                  <a:pt x="167" y="566"/>
                </a:cubicBezTo>
                <a:lnTo>
                  <a:pt x="153" y="567"/>
                </a:lnTo>
                <a:lnTo>
                  <a:pt x="147" y="567"/>
                </a:lnTo>
                <a:cubicBezTo>
                  <a:pt x="138" y="567"/>
                  <a:pt x="133" y="565"/>
                  <a:pt x="133" y="562"/>
                </a:cubicBezTo>
                <a:cubicBezTo>
                  <a:pt x="131" y="558"/>
                  <a:pt x="121" y="473"/>
                  <a:pt x="101" y="304"/>
                </a:cubicBezTo>
                <a:cubicBezTo>
                  <a:pt x="81" y="133"/>
                  <a:pt x="71" y="48"/>
                  <a:pt x="70" y="46"/>
                </a:cubicBezTo>
                <a:cubicBezTo>
                  <a:pt x="67" y="40"/>
                  <a:pt x="51" y="37"/>
                  <a:pt x="19" y="37"/>
                </a:cubicBezTo>
                <a:lnTo>
                  <a:pt x="6" y="37"/>
                </a:lnTo>
                <a:cubicBezTo>
                  <a:pt x="2" y="34"/>
                  <a:pt x="0" y="32"/>
                  <a:pt x="0" y="2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2584800" y="4904280"/>
            <a:ext cx="137160" cy="131040"/>
          </a:xfrm>
          <a:custGeom>
            <a:avLst/>
            <a:gdLst/>
            <a:ahLst/>
            <a:rect l="0" t="0" r="r" b="b"/>
            <a:pathLst>
              <a:path w="381" h="364">
                <a:moveTo>
                  <a:pt x="0" y="229"/>
                </a:moveTo>
                <a:cubicBezTo>
                  <a:pt x="0" y="174"/>
                  <a:pt x="21" y="123"/>
                  <a:pt x="61" y="74"/>
                </a:cubicBezTo>
                <a:cubicBezTo>
                  <a:pt x="102" y="26"/>
                  <a:pt x="148" y="1"/>
                  <a:pt x="199" y="0"/>
                </a:cubicBezTo>
                <a:cubicBezTo>
                  <a:pt x="227" y="0"/>
                  <a:pt x="251" y="14"/>
                  <a:pt x="272" y="40"/>
                </a:cubicBezTo>
                <a:cubicBezTo>
                  <a:pt x="280" y="24"/>
                  <a:pt x="293" y="16"/>
                  <a:pt x="309" y="16"/>
                </a:cubicBezTo>
                <a:cubicBezTo>
                  <a:pt x="316" y="16"/>
                  <a:pt x="322" y="18"/>
                  <a:pt x="327" y="22"/>
                </a:cubicBezTo>
                <a:cubicBezTo>
                  <a:pt x="333" y="26"/>
                  <a:pt x="335" y="32"/>
                  <a:pt x="335" y="38"/>
                </a:cubicBezTo>
                <a:cubicBezTo>
                  <a:pt x="335" y="45"/>
                  <a:pt x="325" y="88"/>
                  <a:pt x="306" y="167"/>
                </a:cubicBezTo>
                <a:cubicBezTo>
                  <a:pt x="286" y="245"/>
                  <a:pt x="276" y="290"/>
                  <a:pt x="275" y="300"/>
                </a:cubicBezTo>
                <a:cubicBezTo>
                  <a:pt x="275" y="313"/>
                  <a:pt x="277" y="323"/>
                  <a:pt x="281" y="327"/>
                </a:cubicBezTo>
                <a:cubicBezTo>
                  <a:pt x="284" y="332"/>
                  <a:pt x="290" y="334"/>
                  <a:pt x="298" y="335"/>
                </a:cubicBezTo>
                <a:cubicBezTo>
                  <a:pt x="302" y="334"/>
                  <a:pt x="308" y="332"/>
                  <a:pt x="314" y="327"/>
                </a:cubicBezTo>
                <a:cubicBezTo>
                  <a:pt x="325" y="317"/>
                  <a:pt x="336" y="290"/>
                  <a:pt x="346" y="249"/>
                </a:cubicBezTo>
                <a:cubicBezTo>
                  <a:pt x="350" y="239"/>
                  <a:pt x="352" y="233"/>
                  <a:pt x="355" y="233"/>
                </a:cubicBezTo>
                <a:cubicBezTo>
                  <a:pt x="356" y="232"/>
                  <a:pt x="358" y="232"/>
                  <a:pt x="363" y="232"/>
                </a:cubicBezTo>
                <a:lnTo>
                  <a:pt x="366" y="232"/>
                </a:lnTo>
                <a:cubicBezTo>
                  <a:pt x="376" y="232"/>
                  <a:pt x="381" y="234"/>
                  <a:pt x="381" y="239"/>
                </a:cubicBezTo>
                <a:cubicBezTo>
                  <a:pt x="381" y="242"/>
                  <a:pt x="380" y="249"/>
                  <a:pt x="377" y="261"/>
                </a:cubicBezTo>
                <a:cubicBezTo>
                  <a:pt x="374" y="272"/>
                  <a:pt x="369" y="286"/>
                  <a:pt x="361" y="304"/>
                </a:cubicBezTo>
                <a:cubicBezTo>
                  <a:pt x="353" y="323"/>
                  <a:pt x="344" y="336"/>
                  <a:pt x="335" y="345"/>
                </a:cubicBezTo>
                <a:cubicBezTo>
                  <a:pt x="328" y="352"/>
                  <a:pt x="320" y="358"/>
                  <a:pt x="310" y="362"/>
                </a:cubicBezTo>
                <a:cubicBezTo>
                  <a:pt x="305" y="363"/>
                  <a:pt x="299" y="364"/>
                  <a:pt x="290" y="364"/>
                </a:cubicBezTo>
                <a:cubicBezTo>
                  <a:pt x="272" y="364"/>
                  <a:pt x="257" y="360"/>
                  <a:pt x="245" y="352"/>
                </a:cubicBezTo>
                <a:cubicBezTo>
                  <a:pt x="232" y="344"/>
                  <a:pt x="224" y="335"/>
                  <a:pt x="220" y="327"/>
                </a:cubicBezTo>
                <a:lnTo>
                  <a:pt x="216" y="315"/>
                </a:lnTo>
                <a:cubicBezTo>
                  <a:pt x="215" y="313"/>
                  <a:pt x="214" y="313"/>
                  <a:pt x="212" y="315"/>
                </a:cubicBezTo>
                <a:cubicBezTo>
                  <a:pt x="210" y="316"/>
                  <a:pt x="209" y="318"/>
                  <a:pt x="208" y="319"/>
                </a:cubicBezTo>
                <a:cubicBezTo>
                  <a:pt x="177" y="349"/>
                  <a:pt x="145" y="364"/>
                  <a:pt x="112" y="364"/>
                </a:cubicBezTo>
                <a:cubicBezTo>
                  <a:pt x="82" y="364"/>
                  <a:pt x="56" y="353"/>
                  <a:pt x="34" y="331"/>
                </a:cubicBezTo>
                <a:cubicBezTo>
                  <a:pt x="11" y="309"/>
                  <a:pt x="0" y="275"/>
                  <a:pt x="0" y="229"/>
                </a:cubicBezTo>
                <a:moveTo>
                  <a:pt x="257" y="91"/>
                </a:moveTo>
                <a:cubicBezTo>
                  <a:pt x="257" y="88"/>
                  <a:pt x="255" y="82"/>
                  <a:pt x="253" y="74"/>
                </a:cubicBezTo>
                <a:cubicBezTo>
                  <a:pt x="250" y="65"/>
                  <a:pt x="244" y="56"/>
                  <a:pt x="234" y="45"/>
                </a:cubicBezTo>
                <a:cubicBezTo>
                  <a:pt x="224" y="35"/>
                  <a:pt x="212" y="30"/>
                  <a:pt x="196" y="29"/>
                </a:cubicBezTo>
                <a:cubicBezTo>
                  <a:pt x="177" y="29"/>
                  <a:pt x="159" y="38"/>
                  <a:pt x="142" y="54"/>
                </a:cubicBezTo>
                <a:cubicBezTo>
                  <a:pt x="125" y="71"/>
                  <a:pt x="112" y="93"/>
                  <a:pt x="102" y="119"/>
                </a:cubicBezTo>
                <a:cubicBezTo>
                  <a:pt x="87" y="162"/>
                  <a:pt x="76" y="205"/>
                  <a:pt x="69" y="251"/>
                </a:cubicBezTo>
                <a:cubicBezTo>
                  <a:pt x="69" y="253"/>
                  <a:pt x="69" y="256"/>
                  <a:pt x="69" y="260"/>
                </a:cubicBezTo>
                <a:cubicBezTo>
                  <a:pt x="69" y="264"/>
                  <a:pt x="69" y="267"/>
                  <a:pt x="69" y="269"/>
                </a:cubicBezTo>
                <a:cubicBezTo>
                  <a:pt x="69" y="294"/>
                  <a:pt x="73" y="310"/>
                  <a:pt x="83" y="320"/>
                </a:cubicBezTo>
                <a:cubicBezTo>
                  <a:pt x="93" y="329"/>
                  <a:pt x="104" y="334"/>
                  <a:pt x="117" y="335"/>
                </a:cubicBezTo>
                <a:cubicBezTo>
                  <a:pt x="138" y="335"/>
                  <a:pt x="158" y="326"/>
                  <a:pt x="178" y="307"/>
                </a:cubicBezTo>
                <a:cubicBezTo>
                  <a:pt x="197" y="290"/>
                  <a:pt x="209" y="276"/>
                  <a:pt x="214" y="266"/>
                </a:cubicBezTo>
                <a:cubicBezTo>
                  <a:pt x="215" y="264"/>
                  <a:pt x="222" y="235"/>
                  <a:pt x="236" y="180"/>
                </a:cubicBezTo>
                <a:cubicBezTo>
                  <a:pt x="249" y="125"/>
                  <a:pt x="256" y="95"/>
                  <a:pt x="257" y="9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2734200" y="4903920"/>
            <a:ext cx="118800" cy="131040"/>
          </a:xfrm>
          <a:custGeom>
            <a:avLst/>
            <a:gdLst/>
            <a:ahLst/>
            <a:rect l="0" t="0" r="r" b="b"/>
            <a:pathLst>
              <a:path w="330" h="364">
                <a:moveTo>
                  <a:pt x="0" y="124"/>
                </a:moveTo>
                <a:cubicBezTo>
                  <a:pt x="1" y="123"/>
                  <a:pt x="1" y="120"/>
                  <a:pt x="2" y="118"/>
                </a:cubicBezTo>
                <a:cubicBezTo>
                  <a:pt x="2" y="115"/>
                  <a:pt x="4" y="109"/>
                  <a:pt x="6" y="100"/>
                </a:cubicBezTo>
                <a:cubicBezTo>
                  <a:pt x="8" y="91"/>
                  <a:pt x="11" y="83"/>
                  <a:pt x="14" y="75"/>
                </a:cubicBezTo>
                <a:cubicBezTo>
                  <a:pt x="17" y="68"/>
                  <a:pt x="21" y="59"/>
                  <a:pt x="26" y="49"/>
                </a:cubicBezTo>
                <a:cubicBezTo>
                  <a:pt x="31" y="38"/>
                  <a:pt x="36" y="30"/>
                  <a:pt x="42" y="25"/>
                </a:cubicBezTo>
                <a:cubicBezTo>
                  <a:pt x="48" y="19"/>
                  <a:pt x="55" y="13"/>
                  <a:pt x="63" y="7"/>
                </a:cubicBezTo>
                <a:cubicBezTo>
                  <a:pt x="71" y="1"/>
                  <a:pt x="80" y="-1"/>
                  <a:pt x="89" y="0"/>
                </a:cubicBezTo>
                <a:cubicBezTo>
                  <a:pt x="105" y="0"/>
                  <a:pt x="120" y="3"/>
                  <a:pt x="131" y="9"/>
                </a:cubicBezTo>
                <a:cubicBezTo>
                  <a:pt x="143" y="16"/>
                  <a:pt x="151" y="22"/>
                  <a:pt x="156" y="27"/>
                </a:cubicBezTo>
                <a:cubicBezTo>
                  <a:pt x="161" y="32"/>
                  <a:pt x="164" y="38"/>
                  <a:pt x="165" y="43"/>
                </a:cubicBezTo>
                <a:cubicBezTo>
                  <a:pt x="166" y="46"/>
                  <a:pt x="167" y="48"/>
                  <a:pt x="168" y="48"/>
                </a:cubicBezTo>
                <a:cubicBezTo>
                  <a:pt x="168" y="48"/>
                  <a:pt x="170" y="46"/>
                  <a:pt x="174" y="42"/>
                </a:cubicBezTo>
                <a:cubicBezTo>
                  <a:pt x="200" y="14"/>
                  <a:pt x="229" y="0"/>
                  <a:pt x="263" y="0"/>
                </a:cubicBezTo>
                <a:lnTo>
                  <a:pt x="265" y="0"/>
                </a:lnTo>
                <a:cubicBezTo>
                  <a:pt x="291" y="0"/>
                  <a:pt x="310" y="11"/>
                  <a:pt x="323" y="33"/>
                </a:cubicBezTo>
                <a:cubicBezTo>
                  <a:pt x="328" y="44"/>
                  <a:pt x="330" y="53"/>
                  <a:pt x="330" y="63"/>
                </a:cubicBezTo>
                <a:cubicBezTo>
                  <a:pt x="330" y="79"/>
                  <a:pt x="326" y="92"/>
                  <a:pt x="319" y="102"/>
                </a:cubicBezTo>
                <a:cubicBezTo>
                  <a:pt x="312" y="111"/>
                  <a:pt x="305" y="117"/>
                  <a:pt x="298" y="120"/>
                </a:cubicBezTo>
                <a:cubicBezTo>
                  <a:pt x="291" y="123"/>
                  <a:pt x="285" y="124"/>
                  <a:pt x="278" y="123"/>
                </a:cubicBezTo>
                <a:cubicBezTo>
                  <a:pt x="268" y="123"/>
                  <a:pt x="259" y="120"/>
                  <a:pt x="253" y="114"/>
                </a:cubicBezTo>
                <a:cubicBezTo>
                  <a:pt x="246" y="109"/>
                  <a:pt x="243" y="101"/>
                  <a:pt x="243" y="91"/>
                </a:cubicBezTo>
                <a:cubicBezTo>
                  <a:pt x="243" y="66"/>
                  <a:pt x="258" y="48"/>
                  <a:pt x="288" y="40"/>
                </a:cubicBezTo>
                <a:cubicBezTo>
                  <a:pt x="276" y="33"/>
                  <a:pt x="267" y="29"/>
                  <a:pt x="259" y="29"/>
                </a:cubicBezTo>
                <a:cubicBezTo>
                  <a:pt x="229" y="29"/>
                  <a:pt x="202" y="49"/>
                  <a:pt x="176" y="89"/>
                </a:cubicBezTo>
                <a:cubicBezTo>
                  <a:pt x="171" y="97"/>
                  <a:pt x="167" y="106"/>
                  <a:pt x="164" y="115"/>
                </a:cubicBezTo>
                <a:cubicBezTo>
                  <a:pt x="162" y="124"/>
                  <a:pt x="153" y="160"/>
                  <a:pt x="137" y="222"/>
                </a:cubicBezTo>
                <a:cubicBezTo>
                  <a:pt x="119" y="297"/>
                  <a:pt x="107" y="337"/>
                  <a:pt x="105" y="342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8" y="363"/>
                  <a:pt x="53" y="360"/>
                </a:cubicBezTo>
                <a:cubicBezTo>
                  <a:pt x="49" y="356"/>
                  <a:pt x="46" y="352"/>
                  <a:pt x="45" y="349"/>
                </a:cubicBezTo>
                <a:cubicBezTo>
                  <a:pt x="43" y="346"/>
                  <a:pt x="42" y="343"/>
                  <a:pt x="43" y="341"/>
                </a:cubicBezTo>
                <a:cubicBezTo>
                  <a:pt x="43" y="334"/>
                  <a:pt x="54" y="288"/>
                  <a:pt x="75" y="203"/>
                </a:cubicBezTo>
                <a:cubicBezTo>
                  <a:pt x="96" y="118"/>
                  <a:pt x="107" y="70"/>
                  <a:pt x="107" y="61"/>
                </a:cubicBezTo>
                <a:cubicBezTo>
                  <a:pt x="107" y="40"/>
                  <a:pt x="100" y="29"/>
                  <a:pt x="86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8" y="101"/>
                </a:cubicBezTo>
                <a:cubicBezTo>
                  <a:pt x="33" y="119"/>
                  <a:pt x="30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289260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2941920" y="490428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1" y="321"/>
                </a:moveTo>
                <a:cubicBezTo>
                  <a:pt x="233" y="328"/>
                  <a:pt x="222" y="335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19"/>
                </a:cubicBezTo>
                <a:cubicBezTo>
                  <a:pt x="56" y="295"/>
                  <a:pt x="45" y="265"/>
                  <a:pt x="45" y="227"/>
                </a:cubicBezTo>
                <a:cubicBezTo>
                  <a:pt x="45" y="171"/>
                  <a:pt x="65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2" y="13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4"/>
                </a:cubicBezTo>
                <a:cubicBezTo>
                  <a:pt x="301" y="355"/>
                  <a:pt x="285" y="417"/>
                  <a:pt x="283" y="420"/>
                </a:cubicBezTo>
                <a:cubicBezTo>
                  <a:pt x="274" y="449"/>
                  <a:pt x="253" y="473"/>
                  <a:pt x="221" y="491"/>
                </a:cubicBezTo>
                <a:cubicBezTo>
                  <a:pt x="190" y="510"/>
                  <a:pt x="154" y="520"/>
                  <a:pt x="113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5"/>
                  <a:pt x="83" y="460"/>
                </a:cubicBezTo>
                <a:cubicBezTo>
                  <a:pt x="82" y="465"/>
                  <a:pt x="80" y="468"/>
                  <a:pt x="78" y="471"/>
                </a:cubicBezTo>
                <a:cubicBezTo>
                  <a:pt x="75" y="474"/>
                  <a:pt x="73" y="477"/>
                  <a:pt x="71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7"/>
                </a:lnTo>
                <a:lnTo>
                  <a:pt x="65" y="487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6"/>
                  <a:pt x="161" y="480"/>
                </a:cubicBezTo>
                <a:cubicBezTo>
                  <a:pt x="173" y="474"/>
                  <a:pt x="185" y="465"/>
                  <a:pt x="196" y="454"/>
                </a:cubicBezTo>
                <a:cubicBezTo>
                  <a:pt x="206" y="442"/>
                  <a:pt x="214" y="429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0"/>
                  <a:pt x="241" y="325"/>
                  <a:pt x="241" y="321"/>
                </a:cubicBezTo>
                <a:moveTo>
                  <a:pt x="300" y="91"/>
                </a:moveTo>
                <a:lnTo>
                  <a:pt x="297" y="82"/>
                </a:lnTo>
                <a:cubicBezTo>
                  <a:pt x="295" y="76"/>
                  <a:pt x="294" y="72"/>
                  <a:pt x="293" y="70"/>
                </a:cubicBezTo>
                <a:cubicBezTo>
                  <a:pt x="292" y="68"/>
                  <a:pt x="290" y="64"/>
                  <a:pt x="288" y="59"/>
                </a:cubicBezTo>
                <a:cubicBezTo>
                  <a:pt x="286" y="54"/>
                  <a:pt x="283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5"/>
                  <a:pt x="261" y="33"/>
                  <a:pt x="255" y="32"/>
                </a:cubicBezTo>
                <a:cubicBezTo>
                  <a:pt x="249" y="31"/>
                  <a:pt x="243" y="30"/>
                  <a:pt x="237" y="29"/>
                </a:cubicBezTo>
                <a:cubicBezTo>
                  <a:pt x="214" y="29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30" y="325"/>
                  <a:pt x="163" y="325"/>
                </a:cubicBezTo>
                <a:cubicBezTo>
                  <a:pt x="193" y="325"/>
                  <a:pt x="222" y="306"/>
                  <a:pt x="251" y="269"/>
                </a:cubicBezTo>
                <a:lnTo>
                  <a:pt x="258" y="261"/>
                </a:lnTo>
                <a:lnTo>
                  <a:pt x="300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308304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8" y="772"/>
                </a:lnTo>
                <a:lnTo>
                  <a:pt x="78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3253680" y="492588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3551760" y="483552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0" y="375"/>
                </a:moveTo>
                <a:cubicBezTo>
                  <a:pt x="359" y="375"/>
                  <a:pt x="354" y="371"/>
                  <a:pt x="354" y="364"/>
                </a:cubicBezTo>
                <a:cubicBezTo>
                  <a:pt x="354" y="362"/>
                  <a:pt x="355" y="356"/>
                  <a:pt x="358" y="345"/>
                </a:cubicBezTo>
                <a:cubicBezTo>
                  <a:pt x="360" y="334"/>
                  <a:pt x="362" y="325"/>
                  <a:pt x="362" y="317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2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1"/>
                </a:cubicBezTo>
                <a:cubicBezTo>
                  <a:pt x="179" y="464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4" y="508"/>
                  <a:pt x="206" y="509"/>
                  <a:pt x="243" y="510"/>
                </a:cubicBezTo>
                <a:cubicBezTo>
                  <a:pt x="293" y="510"/>
                  <a:pt x="326" y="509"/>
                  <a:pt x="342" y="508"/>
                </a:cubicBezTo>
                <a:cubicBezTo>
                  <a:pt x="358" y="507"/>
                  <a:pt x="374" y="503"/>
                  <a:pt x="391" y="498"/>
                </a:cubicBezTo>
                <a:cubicBezTo>
                  <a:pt x="417" y="489"/>
                  <a:pt x="439" y="474"/>
                  <a:pt x="457" y="452"/>
                </a:cubicBezTo>
                <a:cubicBezTo>
                  <a:pt x="474" y="430"/>
                  <a:pt x="493" y="395"/>
                  <a:pt x="514" y="346"/>
                </a:cubicBezTo>
                <a:cubicBezTo>
                  <a:pt x="519" y="335"/>
                  <a:pt x="522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2" y="329"/>
                  <a:pt x="552" y="336"/>
                </a:cubicBezTo>
                <a:cubicBezTo>
                  <a:pt x="496" y="473"/>
                  <a:pt x="466" y="542"/>
                  <a:pt x="464" y="545"/>
                </a:cubicBezTo>
                <a:cubicBezTo>
                  <a:pt x="462" y="546"/>
                  <a:pt x="385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6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2"/>
                  <a:pt x="90" y="498"/>
                </a:cubicBezTo>
                <a:cubicBezTo>
                  <a:pt x="91" y="495"/>
                  <a:pt x="110" y="419"/>
                  <a:pt x="147" y="271"/>
                </a:cubicBezTo>
                <a:cubicBezTo>
                  <a:pt x="184" y="123"/>
                  <a:pt x="203" y="48"/>
                  <a:pt x="203" y="46"/>
                </a:cubicBezTo>
                <a:cubicBezTo>
                  <a:pt x="203" y="42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4"/>
                  <a:pt x="130" y="16"/>
                </a:cubicBezTo>
                <a:cubicBezTo>
                  <a:pt x="132" y="7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7" y="187"/>
                </a:cubicBezTo>
                <a:cubicBezTo>
                  <a:pt x="566" y="190"/>
                  <a:pt x="561" y="192"/>
                  <a:pt x="551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8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5" y="81"/>
                </a:cubicBezTo>
                <a:cubicBezTo>
                  <a:pt x="532" y="71"/>
                  <a:pt x="526" y="62"/>
                  <a:pt x="520" y="57"/>
                </a:cubicBezTo>
                <a:cubicBezTo>
                  <a:pt x="514" y="51"/>
                  <a:pt x="504" y="46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3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89" y="39"/>
                </a:cubicBezTo>
                <a:cubicBezTo>
                  <a:pt x="287" y="40"/>
                  <a:pt x="286" y="42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5" y="242"/>
                  <a:pt x="235" y="243"/>
                </a:cubicBezTo>
                <a:cubicBezTo>
                  <a:pt x="247" y="243"/>
                  <a:pt x="260" y="244"/>
                  <a:pt x="273" y="244"/>
                </a:cubicBezTo>
                <a:lnTo>
                  <a:pt x="294" y="244"/>
                </a:lnTo>
                <a:cubicBezTo>
                  <a:pt x="330" y="244"/>
                  <a:pt x="354" y="240"/>
                  <a:pt x="367" y="232"/>
                </a:cubicBezTo>
                <a:cubicBezTo>
                  <a:pt x="381" y="224"/>
                  <a:pt x="393" y="202"/>
                  <a:pt x="403" y="167"/>
                </a:cubicBezTo>
                <a:cubicBezTo>
                  <a:pt x="406" y="158"/>
                  <a:pt x="407" y="153"/>
                  <a:pt x="408" y="152"/>
                </a:cubicBezTo>
                <a:cubicBezTo>
                  <a:pt x="409" y="151"/>
                  <a:pt x="414" y="150"/>
                  <a:pt x="422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1"/>
                  <a:pt x="435" y="151"/>
                </a:cubicBezTo>
                <a:cubicBezTo>
                  <a:pt x="435" y="151"/>
                  <a:pt x="435" y="152"/>
                  <a:pt x="436" y="155"/>
                </a:cubicBezTo>
                <a:cubicBezTo>
                  <a:pt x="438" y="157"/>
                  <a:pt x="438" y="158"/>
                  <a:pt x="439" y="158"/>
                </a:cubicBezTo>
                <a:lnTo>
                  <a:pt x="411" y="264"/>
                </a:lnTo>
                <a:cubicBezTo>
                  <a:pt x="394" y="335"/>
                  <a:pt x="384" y="371"/>
                  <a:pt x="383" y="372"/>
                </a:cubicBezTo>
                <a:cubicBezTo>
                  <a:pt x="381" y="374"/>
                  <a:pt x="377" y="375"/>
                  <a:pt x="370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379764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3846600" y="490428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1"/>
                </a:moveTo>
                <a:cubicBezTo>
                  <a:pt x="235" y="328"/>
                  <a:pt x="223" y="335"/>
                  <a:pt x="208" y="344"/>
                </a:cubicBezTo>
                <a:cubicBezTo>
                  <a:pt x="192" y="352"/>
                  <a:pt x="176" y="356"/>
                  <a:pt x="159" y="356"/>
                </a:cubicBezTo>
                <a:cubicBezTo>
                  <a:pt x="125" y="356"/>
                  <a:pt x="98" y="344"/>
                  <a:pt x="78" y="319"/>
                </a:cubicBezTo>
                <a:cubicBezTo>
                  <a:pt x="56" y="295"/>
                  <a:pt x="46" y="265"/>
                  <a:pt x="45" y="227"/>
                </a:cubicBezTo>
                <a:cubicBezTo>
                  <a:pt x="45" y="171"/>
                  <a:pt x="67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3"/>
                  <a:pt x="320" y="32"/>
                  <a:pt x="322" y="30"/>
                </a:cubicBezTo>
                <a:cubicBezTo>
                  <a:pt x="323" y="29"/>
                  <a:pt x="326" y="26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4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1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1" y="413"/>
                  <a:pt x="68" y="415"/>
                  <a:pt x="75" y="420"/>
                </a:cubicBezTo>
                <a:cubicBezTo>
                  <a:pt x="82" y="425"/>
                  <a:pt x="86" y="433"/>
                  <a:pt x="86" y="445"/>
                </a:cubicBezTo>
                <a:cubicBezTo>
                  <a:pt x="86" y="450"/>
                  <a:pt x="86" y="455"/>
                  <a:pt x="85" y="460"/>
                </a:cubicBezTo>
                <a:cubicBezTo>
                  <a:pt x="84" y="465"/>
                  <a:pt x="82" y="468"/>
                  <a:pt x="79" y="471"/>
                </a:cubicBezTo>
                <a:cubicBezTo>
                  <a:pt x="76" y="474"/>
                  <a:pt x="74" y="477"/>
                  <a:pt x="73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2" y="489"/>
                  <a:pt x="88" y="490"/>
                  <a:pt x="114" y="490"/>
                </a:cubicBezTo>
                <a:cubicBezTo>
                  <a:pt x="135" y="490"/>
                  <a:pt x="151" y="486"/>
                  <a:pt x="163" y="480"/>
                </a:cubicBezTo>
                <a:cubicBezTo>
                  <a:pt x="175" y="474"/>
                  <a:pt x="186" y="465"/>
                  <a:pt x="197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2" y="91"/>
                </a:moveTo>
                <a:lnTo>
                  <a:pt x="298" y="82"/>
                </a:lnTo>
                <a:cubicBezTo>
                  <a:pt x="297" y="76"/>
                  <a:pt x="295" y="72"/>
                  <a:pt x="294" y="70"/>
                </a:cubicBezTo>
                <a:cubicBezTo>
                  <a:pt x="293" y="68"/>
                  <a:pt x="292" y="64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29"/>
                </a:cubicBezTo>
                <a:cubicBezTo>
                  <a:pt x="215" y="29"/>
                  <a:pt x="193" y="44"/>
                  <a:pt x="171" y="72"/>
                </a:cubicBezTo>
                <a:cubicBezTo>
                  <a:pt x="155" y="93"/>
                  <a:pt x="141" y="125"/>
                  <a:pt x="131" y="168"/>
                </a:cubicBezTo>
                <a:cubicBezTo>
                  <a:pt x="120" y="211"/>
                  <a:pt x="114" y="242"/>
                  <a:pt x="114" y="262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6"/>
                  <a:pt x="253" y="269"/>
                </a:cubicBezTo>
                <a:lnTo>
                  <a:pt x="259" y="261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4001400" y="479088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6" y="0"/>
                  <a:pt x="106" y="0"/>
                </a:cubicBezTo>
                <a:cubicBezTo>
                  <a:pt x="141" y="0"/>
                  <a:pt x="169" y="11"/>
                  <a:pt x="192" y="32"/>
                </a:cubicBezTo>
                <a:cubicBezTo>
                  <a:pt x="215" y="53"/>
                  <a:pt x="227" y="80"/>
                  <a:pt x="228" y="115"/>
                </a:cubicBezTo>
                <a:cubicBezTo>
                  <a:pt x="228" y="131"/>
                  <a:pt x="224" y="147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1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8"/>
                  <a:pt x="59" y="291"/>
                  <a:pt x="68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3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8" y="164"/>
                  <a:pt x="160" y="158"/>
                  <a:pt x="162" y="151"/>
                </a:cubicBezTo>
                <a:cubicBezTo>
                  <a:pt x="163" y="145"/>
                  <a:pt x="165" y="140"/>
                  <a:pt x="166" y="134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1" y="27"/>
                  <a:pt x="69" y="30"/>
                  <a:pt x="59" y="36"/>
                </a:cubicBezTo>
                <a:cubicBezTo>
                  <a:pt x="50" y="43"/>
                  <a:pt x="43" y="49"/>
                  <a:pt x="39" y="55"/>
                </a:cubicBezTo>
                <a:cubicBezTo>
                  <a:pt x="35" y="61"/>
                  <a:pt x="34" y="65"/>
                  <a:pt x="34" y="66"/>
                </a:cubicBezTo>
                <a:cubicBezTo>
                  <a:pt x="34" y="66"/>
                  <a:pt x="35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5" y="80"/>
                  <a:pt x="68" y="88"/>
                  <a:pt x="68" y="101"/>
                </a:cubicBezTo>
                <a:cubicBezTo>
                  <a:pt x="68" y="110"/>
                  <a:pt x="65" y="119"/>
                  <a:pt x="59" y="125"/>
                </a:cubicBezTo>
                <a:cubicBezTo>
                  <a:pt x="53" y="132"/>
                  <a:pt x="45" y="135"/>
                  <a:pt x="34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411408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4276800" y="4953960"/>
            <a:ext cx="176400" cy="11880"/>
          </a:xfrm>
          <a:custGeom>
            <a:avLst/>
            <a:gdLst/>
            <a:ah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4"/>
                  <a:pt x="490" y="9"/>
                  <a:pt x="490" y="17"/>
                </a:cubicBezTo>
                <a:cubicBezTo>
                  <a:pt x="490" y="23"/>
                  <a:pt x="486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4568760" y="481500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4" y="263"/>
                  <a:pt x="20" y="235"/>
                  <a:pt x="27" y="211"/>
                </a:cubicBezTo>
                <a:cubicBezTo>
                  <a:pt x="34" y="187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60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0"/>
                  <a:pt x="73" y="556"/>
                </a:cubicBezTo>
                <a:cubicBezTo>
                  <a:pt x="82" y="602"/>
                  <a:pt x="93" y="639"/>
                  <a:pt x="106" y="669"/>
                </a:cubicBezTo>
                <a:cubicBezTo>
                  <a:pt x="119" y="697"/>
                  <a:pt x="132" y="720"/>
                  <a:pt x="145" y="738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40"/>
                  <a:pt x="58" y="683"/>
                  <a:pt x="35" y="614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4663080" y="483552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1" y="375"/>
                </a:moveTo>
                <a:cubicBezTo>
                  <a:pt x="360" y="375"/>
                  <a:pt x="355" y="371"/>
                  <a:pt x="355" y="364"/>
                </a:cubicBezTo>
                <a:cubicBezTo>
                  <a:pt x="355" y="362"/>
                  <a:pt x="356" y="356"/>
                  <a:pt x="359" y="345"/>
                </a:cubicBezTo>
                <a:cubicBezTo>
                  <a:pt x="361" y="334"/>
                  <a:pt x="363" y="325"/>
                  <a:pt x="363" y="317"/>
                </a:cubicBezTo>
                <a:cubicBezTo>
                  <a:pt x="363" y="300"/>
                  <a:pt x="357" y="290"/>
                  <a:pt x="346" y="286"/>
                </a:cubicBezTo>
                <a:cubicBezTo>
                  <a:pt x="335" y="282"/>
                  <a:pt x="309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1"/>
                </a:cubicBezTo>
                <a:cubicBezTo>
                  <a:pt x="179" y="464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4" y="510"/>
                  <a:pt x="327" y="509"/>
                  <a:pt x="343" y="508"/>
                </a:cubicBezTo>
                <a:cubicBezTo>
                  <a:pt x="359" y="507"/>
                  <a:pt x="376" y="503"/>
                  <a:pt x="392" y="498"/>
                </a:cubicBezTo>
                <a:cubicBezTo>
                  <a:pt x="418" y="489"/>
                  <a:pt x="439" y="474"/>
                  <a:pt x="457" y="452"/>
                </a:cubicBezTo>
                <a:cubicBezTo>
                  <a:pt x="474" y="430"/>
                  <a:pt x="493" y="395"/>
                  <a:pt x="514" y="346"/>
                </a:cubicBezTo>
                <a:cubicBezTo>
                  <a:pt x="519" y="335"/>
                  <a:pt x="522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2" y="329"/>
                  <a:pt x="552" y="336"/>
                </a:cubicBezTo>
                <a:cubicBezTo>
                  <a:pt x="496" y="473"/>
                  <a:pt x="467" y="542"/>
                  <a:pt x="464" y="545"/>
                </a:cubicBezTo>
                <a:cubicBezTo>
                  <a:pt x="462" y="546"/>
                  <a:pt x="386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6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2"/>
                  <a:pt x="90" y="498"/>
                </a:cubicBezTo>
                <a:cubicBezTo>
                  <a:pt x="91" y="495"/>
                  <a:pt x="110" y="419"/>
                  <a:pt x="147" y="271"/>
                </a:cubicBezTo>
                <a:cubicBezTo>
                  <a:pt x="184" y="123"/>
                  <a:pt x="203" y="48"/>
                  <a:pt x="204" y="46"/>
                </a:cubicBezTo>
                <a:cubicBezTo>
                  <a:pt x="204" y="42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4"/>
                  <a:pt x="130" y="16"/>
                </a:cubicBezTo>
                <a:cubicBezTo>
                  <a:pt x="132" y="7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7" y="187"/>
                </a:cubicBezTo>
                <a:cubicBezTo>
                  <a:pt x="566" y="190"/>
                  <a:pt x="561" y="192"/>
                  <a:pt x="551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8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5" y="81"/>
                </a:cubicBezTo>
                <a:cubicBezTo>
                  <a:pt x="532" y="71"/>
                  <a:pt x="526" y="62"/>
                  <a:pt x="520" y="57"/>
                </a:cubicBezTo>
                <a:cubicBezTo>
                  <a:pt x="514" y="51"/>
                  <a:pt x="504" y="46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4" y="37"/>
                  <a:pt x="403" y="37"/>
                </a:cubicBezTo>
                <a:lnTo>
                  <a:pt x="365" y="37"/>
                </a:lnTo>
                <a:cubicBezTo>
                  <a:pt x="318" y="37"/>
                  <a:pt x="293" y="38"/>
                  <a:pt x="290" y="39"/>
                </a:cubicBezTo>
                <a:cubicBezTo>
                  <a:pt x="288" y="40"/>
                  <a:pt x="287" y="42"/>
                  <a:pt x="286" y="46"/>
                </a:cubicBezTo>
                <a:cubicBezTo>
                  <a:pt x="285" y="48"/>
                  <a:pt x="276" y="81"/>
                  <a:pt x="260" y="145"/>
                </a:cubicBezTo>
                <a:cubicBezTo>
                  <a:pt x="244" y="209"/>
                  <a:pt x="235" y="242"/>
                  <a:pt x="235" y="243"/>
                </a:cubicBezTo>
                <a:cubicBezTo>
                  <a:pt x="247" y="243"/>
                  <a:pt x="260" y="244"/>
                  <a:pt x="273" y="244"/>
                </a:cubicBezTo>
                <a:lnTo>
                  <a:pt x="295" y="244"/>
                </a:lnTo>
                <a:cubicBezTo>
                  <a:pt x="331" y="244"/>
                  <a:pt x="355" y="240"/>
                  <a:pt x="368" y="232"/>
                </a:cubicBezTo>
                <a:cubicBezTo>
                  <a:pt x="382" y="224"/>
                  <a:pt x="394" y="202"/>
                  <a:pt x="404" y="167"/>
                </a:cubicBezTo>
                <a:cubicBezTo>
                  <a:pt x="407" y="158"/>
                  <a:pt x="408" y="153"/>
                  <a:pt x="409" y="152"/>
                </a:cubicBezTo>
                <a:cubicBezTo>
                  <a:pt x="410" y="151"/>
                  <a:pt x="415" y="150"/>
                  <a:pt x="423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1"/>
                  <a:pt x="435" y="151"/>
                </a:cubicBezTo>
                <a:cubicBezTo>
                  <a:pt x="435" y="151"/>
                  <a:pt x="435" y="152"/>
                  <a:pt x="437" y="155"/>
                </a:cubicBezTo>
                <a:cubicBezTo>
                  <a:pt x="438" y="157"/>
                  <a:pt x="438" y="158"/>
                  <a:pt x="439" y="158"/>
                </a:cubicBezTo>
                <a:lnTo>
                  <a:pt x="412" y="264"/>
                </a:lnTo>
                <a:cubicBezTo>
                  <a:pt x="395" y="335"/>
                  <a:pt x="385" y="371"/>
                  <a:pt x="384" y="372"/>
                </a:cubicBezTo>
                <a:cubicBezTo>
                  <a:pt x="382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490896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804"/>
                </a:moveTo>
                <a:lnTo>
                  <a:pt x="0" y="0"/>
                </a:lnTo>
                <a:lnTo>
                  <a:pt x="111" y="0"/>
                </a:lnTo>
                <a:lnTo>
                  <a:pt x="111" y="33"/>
                </a:lnTo>
                <a:lnTo>
                  <a:pt x="32" y="33"/>
                </a:lnTo>
                <a:lnTo>
                  <a:pt x="32" y="772"/>
                </a:lnTo>
                <a:lnTo>
                  <a:pt x="111" y="772"/>
                </a:lnTo>
                <a:lnTo>
                  <a:pt x="111" y="804"/>
                </a:lnTo>
                <a:lnTo>
                  <a:pt x="0" y="80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4957920" y="490428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2" y="321"/>
                </a:moveTo>
                <a:cubicBezTo>
                  <a:pt x="234" y="328"/>
                  <a:pt x="222" y="335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19"/>
                </a:cubicBezTo>
                <a:cubicBezTo>
                  <a:pt x="56" y="295"/>
                  <a:pt x="46" y="265"/>
                  <a:pt x="45" y="227"/>
                </a:cubicBezTo>
                <a:cubicBezTo>
                  <a:pt x="45" y="171"/>
                  <a:pt x="66" y="118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70" y="0"/>
                  <a:pt x="293" y="13"/>
                  <a:pt x="314" y="38"/>
                </a:cubicBezTo>
                <a:lnTo>
                  <a:pt x="317" y="35"/>
                </a:lnTo>
                <a:cubicBezTo>
                  <a:pt x="318" y="33"/>
                  <a:pt x="319" y="32"/>
                  <a:pt x="321" y="30"/>
                </a:cubicBezTo>
                <a:cubicBezTo>
                  <a:pt x="322" y="29"/>
                  <a:pt x="325" y="26"/>
                  <a:pt x="328" y="24"/>
                </a:cubicBezTo>
                <a:cubicBezTo>
                  <a:pt x="331" y="21"/>
                  <a:pt x="335" y="19"/>
                  <a:pt x="338" y="18"/>
                </a:cubicBezTo>
                <a:cubicBezTo>
                  <a:pt x="342" y="17"/>
                  <a:pt x="346" y="16"/>
                  <a:pt x="351" y="16"/>
                </a:cubicBezTo>
                <a:cubicBezTo>
                  <a:pt x="359" y="16"/>
                  <a:pt x="365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2" y="111"/>
                  <a:pt x="332" y="234"/>
                </a:cubicBezTo>
                <a:cubicBezTo>
                  <a:pt x="301" y="355"/>
                  <a:pt x="285" y="417"/>
                  <a:pt x="284" y="420"/>
                </a:cubicBezTo>
                <a:cubicBezTo>
                  <a:pt x="274" y="449"/>
                  <a:pt x="253" y="473"/>
                  <a:pt x="222" y="491"/>
                </a:cubicBezTo>
                <a:cubicBezTo>
                  <a:pt x="190" y="510"/>
                  <a:pt x="154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0"/>
                  <a:pt x="85" y="455"/>
                  <a:pt x="84" y="460"/>
                </a:cubicBezTo>
                <a:cubicBezTo>
                  <a:pt x="83" y="465"/>
                  <a:pt x="81" y="468"/>
                  <a:pt x="78" y="471"/>
                </a:cubicBezTo>
                <a:cubicBezTo>
                  <a:pt x="76" y="474"/>
                  <a:pt x="73" y="477"/>
                  <a:pt x="72" y="479"/>
                </a:cubicBezTo>
                <a:cubicBezTo>
                  <a:pt x="70" y="482"/>
                  <a:pt x="68" y="484"/>
                  <a:pt x="66" y="486"/>
                </a:cubicBezTo>
                <a:lnTo>
                  <a:pt x="65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6"/>
                  <a:pt x="162" y="480"/>
                </a:cubicBezTo>
                <a:cubicBezTo>
                  <a:pt x="174" y="474"/>
                  <a:pt x="185" y="465"/>
                  <a:pt x="196" y="454"/>
                </a:cubicBezTo>
                <a:cubicBezTo>
                  <a:pt x="207" y="442"/>
                  <a:pt x="214" y="429"/>
                  <a:pt x="219" y="416"/>
                </a:cubicBezTo>
                <a:cubicBezTo>
                  <a:pt x="222" y="406"/>
                  <a:pt x="226" y="389"/>
                  <a:pt x="232" y="366"/>
                </a:cubicBezTo>
                <a:cubicBezTo>
                  <a:pt x="238" y="340"/>
                  <a:pt x="242" y="325"/>
                  <a:pt x="242" y="321"/>
                </a:cubicBezTo>
                <a:moveTo>
                  <a:pt x="301" y="91"/>
                </a:moveTo>
                <a:lnTo>
                  <a:pt x="297" y="82"/>
                </a:lnTo>
                <a:cubicBezTo>
                  <a:pt x="296" y="76"/>
                  <a:pt x="294" y="72"/>
                  <a:pt x="293" y="70"/>
                </a:cubicBezTo>
                <a:cubicBezTo>
                  <a:pt x="292" y="68"/>
                  <a:pt x="291" y="64"/>
                  <a:pt x="289" y="59"/>
                </a:cubicBezTo>
                <a:cubicBezTo>
                  <a:pt x="286" y="54"/>
                  <a:pt x="284" y="50"/>
                  <a:pt x="281" y="48"/>
                </a:cubicBezTo>
                <a:cubicBezTo>
                  <a:pt x="277" y="46"/>
                  <a:pt x="274" y="43"/>
                  <a:pt x="270" y="39"/>
                </a:cubicBezTo>
                <a:cubicBezTo>
                  <a:pt x="266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4" y="29"/>
                  <a:pt x="192" y="44"/>
                  <a:pt x="170" y="72"/>
                </a:cubicBezTo>
                <a:cubicBezTo>
                  <a:pt x="154" y="93"/>
                  <a:pt x="140" y="125"/>
                  <a:pt x="130" y="168"/>
                </a:cubicBezTo>
                <a:cubicBezTo>
                  <a:pt x="119" y="211"/>
                  <a:pt x="114" y="242"/>
                  <a:pt x="114" y="262"/>
                </a:cubicBezTo>
                <a:cubicBezTo>
                  <a:pt x="114" y="304"/>
                  <a:pt x="130" y="325"/>
                  <a:pt x="163" y="325"/>
                </a:cubicBezTo>
                <a:cubicBezTo>
                  <a:pt x="193" y="325"/>
                  <a:pt x="223" y="306"/>
                  <a:pt x="252" y="269"/>
                </a:cubicBezTo>
                <a:lnTo>
                  <a:pt x="258" y="261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5099400" y="4815000"/>
            <a:ext cx="39960" cy="289440"/>
          </a:xfrm>
          <a:custGeom>
            <a:avLst/>
            <a:gdLst/>
            <a:ahLst/>
            <a:rect l="0" t="0" r="r" b="b"/>
            <a:pathLst>
              <a:path w="111" h="804">
                <a:moveTo>
                  <a:pt x="0" y="33"/>
                </a:moveTo>
                <a:lnTo>
                  <a:pt x="0" y="0"/>
                </a:lnTo>
                <a:lnTo>
                  <a:pt x="111" y="0"/>
                </a:lnTo>
                <a:lnTo>
                  <a:pt x="111" y="804"/>
                </a:lnTo>
                <a:lnTo>
                  <a:pt x="0" y="804"/>
                </a:lnTo>
                <a:lnTo>
                  <a:pt x="0" y="772"/>
                </a:lnTo>
                <a:lnTo>
                  <a:pt x="79" y="772"/>
                </a:lnTo>
                <a:lnTo>
                  <a:pt x="79" y="33"/>
                </a:lnTo>
                <a:lnTo>
                  <a:pt x="0" y="3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5189400" y="481500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3" y="0"/>
                  <a:pt x="16" y="0"/>
                </a:cubicBezTo>
                <a:lnTo>
                  <a:pt x="25" y="0"/>
                </a:lnTo>
                <a:lnTo>
                  <a:pt x="48" y="20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8"/>
                  <a:pt x="192" y="329"/>
                  <a:pt x="192" y="402"/>
                </a:cubicBezTo>
                <a:cubicBezTo>
                  <a:pt x="192" y="438"/>
                  <a:pt x="190" y="473"/>
                  <a:pt x="184" y="507"/>
                </a:cubicBezTo>
                <a:cubicBezTo>
                  <a:pt x="179" y="541"/>
                  <a:pt x="173" y="569"/>
                  <a:pt x="166" y="593"/>
                </a:cubicBezTo>
                <a:cubicBezTo>
                  <a:pt x="159" y="616"/>
                  <a:pt x="149" y="640"/>
                  <a:pt x="136" y="665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1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4"/>
                  <a:pt x="29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2" y="804"/>
                  <a:pt x="9" y="804"/>
                  <a:pt x="7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2" y="698"/>
                  <a:pt x="134" y="570"/>
                  <a:pt x="134" y="402"/>
                </a:cubicBezTo>
                <a:cubicBezTo>
                  <a:pt x="134" y="234"/>
                  <a:pt x="92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5305680" y="47908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6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0"/>
                  <a:pt x="227" y="115"/>
                </a:cubicBezTo>
                <a:cubicBezTo>
                  <a:pt x="227" y="131"/>
                  <a:pt x="223" y="147"/>
                  <a:pt x="216" y="162"/>
                </a:cubicBezTo>
                <a:cubicBezTo>
                  <a:pt x="208" y="176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29" y="254"/>
                  <a:pt x="111" y="271"/>
                  <a:pt x="86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3" y="323"/>
                  <a:pt x="198" y="306"/>
                  <a:pt x="204" y="274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8"/>
                  <a:pt x="212" y="376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8" y="301"/>
                </a:cubicBezTo>
                <a:cubicBezTo>
                  <a:pt x="52" y="298"/>
                  <a:pt x="58" y="291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1" y="256"/>
                  <a:pt x="97" y="249"/>
                  <a:pt x="105" y="241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5" y="186"/>
                </a:cubicBezTo>
                <a:cubicBezTo>
                  <a:pt x="148" y="181"/>
                  <a:pt x="150" y="176"/>
                  <a:pt x="154" y="170"/>
                </a:cubicBezTo>
                <a:cubicBezTo>
                  <a:pt x="157" y="164"/>
                  <a:pt x="160" y="158"/>
                  <a:pt x="161" y="151"/>
                </a:cubicBezTo>
                <a:cubicBezTo>
                  <a:pt x="163" y="145"/>
                  <a:pt x="164" y="140"/>
                  <a:pt x="165" y="134"/>
                </a:cubicBezTo>
                <a:cubicBezTo>
                  <a:pt x="166" y="129"/>
                  <a:pt x="167" y="123"/>
                  <a:pt x="167" y="116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6" y="27"/>
                  <a:pt x="93" y="27"/>
                </a:cubicBezTo>
                <a:cubicBezTo>
                  <a:pt x="80" y="27"/>
                  <a:pt x="69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80"/>
                  <a:pt x="69" y="88"/>
                  <a:pt x="69" y="101"/>
                </a:cubicBezTo>
                <a:cubicBezTo>
                  <a:pt x="69" y="110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847800" y="4774680"/>
            <a:ext cx="15764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本来分散は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5407920" y="4774680"/>
            <a:ext cx="60447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だがここでは第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項は無視して「勾配の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乗の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847800" y="5222160"/>
            <a:ext cx="6017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指数移動平均は分散の近似」と言い張っている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847800" y="735480"/>
            <a:ext cx="43855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 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系の改善案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4044960" y="1828800"/>
            <a:ext cx="70200" cy="90720"/>
          </a:xfrm>
          <a:custGeom>
            <a:avLst/>
            <a:gdLst/>
            <a:ahLst/>
            <a:rect l="0" t="0" r="r" b="b"/>
            <a:pathLst>
              <a:path w="195" h="252">
                <a:moveTo>
                  <a:pt x="106" y="252"/>
                </a:moveTo>
                <a:cubicBezTo>
                  <a:pt x="77" y="252"/>
                  <a:pt x="52" y="242"/>
                  <a:pt x="31" y="222"/>
                </a:cubicBezTo>
                <a:cubicBezTo>
                  <a:pt x="11" y="202"/>
                  <a:pt x="0" y="177"/>
                  <a:pt x="0" y="147"/>
                </a:cubicBezTo>
                <a:cubicBezTo>
                  <a:pt x="0" y="113"/>
                  <a:pt x="9" y="85"/>
                  <a:pt x="27" y="63"/>
                </a:cubicBezTo>
                <a:cubicBezTo>
                  <a:pt x="40" y="44"/>
                  <a:pt x="56" y="30"/>
                  <a:pt x="76" y="19"/>
                </a:cubicBezTo>
                <a:cubicBezTo>
                  <a:pt x="95" y="9"/>
                  <a:pt x="118" y="2"/>
                  <a:pt x="141" y="0"/>
                </a:cubicBezTo>
                <a:cubicBezTo>
                  <a:pt x="142" y="0"/>
                  <a:pt x="150" y="0"/>
                  <a:pt x="165" y="0"/>
                </a:cubicBezTo>
                <a:lnTo>
                  <a:pt x="187" y="0"/>
                </a:lnTo>
                <a:cubicBezTo>
                  <a:pt x="192" y="2"/>
                  <a:pt x="195" y="5"/>
                  <a:pt x="195" y="11"/>
                </a:cubicBezTo>
                <a:cubicBezTo>
                  <a:pt x="195" y="21"/>
                  <a:pt x="187" y="26"/>
                  <a:pt x="172" y="26"/>
                </a:cubicBezTo>
                <a:lnTo>
                  <a:pt x="163" y="26"/>
                </a:lnTo>
                <a:lnTo>
                  <a:pt x="155" y="26"/>
                </a:lnTo>
                <a:cubicBezTo>
                  <a:pt x="109" y="26"/>
                  <a:pt x="79" y="47"/>
                  <a:pt x="65" y="88"/>
                </a:cubicBezTo>
                <a:lnTo>
                  <a:pt x="63" y="95"/>
                </a:lnTo>
                <a:lnTo>
                  <a:pt x="164" y="95"/>
                </a:lnTo>
                <a:cubicBezTo>
                  <a:pt x="169" y="98"/>
                  <a:pt x="171" y="102"/>
                  <a:pt x="171" y="106"/>
                </a:cubicBezTo>
                <a:cubicBezTo>
                  <a:pt x="171" y="112"/>
                  <a:pt x="168" y="118"/>
                  <a:pt x="160" y="121"/>
                </a:cubicBezTo>
                <a:lnTo>
                  <a:pt x="56" y="121"/>
                </a:lnTo>
                <a:lnTo>
                  <a:pt x="56" y="122"/>
                </a:lnTo>
                <a:cubicBezTo>
                  <a:pt x="52" y="133"/>
                  <a:pt x="50" y="147"/>
                  <a:pt x="50" y="164"/>
                </a:cubicBezTo>
                <a:cubicBezTo>
                  <a:pt x="50" y="189"/>
                  <a:pt x="56" y="206"/>
                  <a:pt x="68" y="216"/>
                </a:cubicBezTo>
                <a:cubicBezTo>
                  <a:pt x="80" y="225"/>
                  <a:pt x="94" y="230"/>
                  <a:pt x="109" y="231"/>
                </a:cubicBezTo>
                <a:cubicBezTo>
                  <a:pt x="120" y="231"/>
                  <a:pt x="130" y="229"/>
                  <a:pt x="140" y="225"/>
                </a:cubicBezTo>
                <a:cubicBezTo>
                  <a:pt x="149" y="221"/>
                  <a:pt x="157" y="217"/>
                  <a:pt x="163" y="213"/>
                </a:cubicBezTo>
                <a:cubicBezTo>
                  <a:pt x="170" y="209"/>
                  <a:pt x="173" y="207"/>
                  <a:pt x="173" y="207"/>
                </a:cubicBezTo>
                <a:cubicBezTo>
                  <a:pt x="176" y="207"/>
                  <a:pt x="178" y="209"/>
                  <a:pt x="179" y="212"/>
                </a:cubicBezTo>
                <a:cubicBezTo>
                  <a:pt x="181" y="216"/>
                  <a:pt x="182" y="220"/>
                  <a:pt x="182" y="223"/>
                </a:cubicBezTo>
                <a:cubicBezTo>
                  <a:pt x="182" y="224"/>
                  <a:pt x="181" y="225"/>
                  <a:pt x="181" y="225"/>
                </a:cubicBezTo>
                <a:cubicBezTo>
                  <a:pt x="180" y="227"/>
                  <a:pt x="176" y="230"/>
                  <a:pt x="170" y="233"/>
                </a:cubicBezTo>
                <a:cubicBezTo>
                  <a:pt x="163" y="237"/>
                  <a:pt x="154" y="241"/>
                  <a:pt x="142" y="245"/>
                </a:cubicBezTo>
                <a:cubicBezTo>
                  <a:pt x="131" y="250"/>
                  <a:pt x="119" y="252"/>
                  <a:pt x="106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4057560" y="2157480"/>
            <a:ext cx="91440" cy="93240"/>
          </a:xfrm>
          <a:custGeom>
            <a:avLst/>
            <a:gdLst/>
            <a:ahLst/>
            <a:rect l="0" t="0" r="r" b="b"/>
            <a:pathLst>
              <a:path w="254" h="259">
                <a:moveTo>
                  <a:pt x="87" y="36"/>
                </a:moveTo>
                <a:cubicBezTo>
                  <a:pt x="87" y="26"/>
                  <a:pt x="83" y="22"/>
                  <a:pt x="76" y="22"/>
                </a:cubicBezTo>
                <a:cubicBezTo>
                  <a:pt x="67" y="22"/>
                  <a:pt x="57" y="27"/>
                  <a:pt x="47" y="38"/>
                </a:cubicBezTo>
                <a:cubicBezTo>
                  <a:pt x="38" y="50"/>
                  <a:pt x="29" y="67"/>
                  <a:pt x="23" y="90"/>
                </a:cubicBezTo>
                <a:lnTo>
                  <a:pt x="22" y="91"/>
                </a:lnTo>
                <a:cubicBezTo>
                  <a:pt x="21" y="92"/>
                  <a:pt x="21" y="93"/>
                  <a:pt x="21" y="93"/>
                </a:cubicBezTo>
                <a:cubicBezTo>
                  <a:pt x="21" y="93"/>
                  <a:pt x="21" y="94"/>
                  <a:pt x="20" y="94"/>
                </a:cubicBezTo>
                <a:cubicBezTo>
                  <a:pt x="19" y="95"/>
                  <a:pt x="19" y="95"/>
                  <a:pt x="18" y="95"/>
                </a:cubicBezTo>
                <a:cubicBezTo>
                  <a:pt x="18" y="95"/>
                  <a:pt x="17" y="95"/>
                  <a:pt x="16" y="95"/>
                </a:cubicBezTo>
                <a:cubicBezTo>
                  <a:pt x="15" y="95"/>
                  <a:pt x="13" y="95"/>
                  <a:pt x="12" y="95"/>
                </a:cubicBezTo>
                <a:lnTo>
                  <a:pt x="4" y="95"/>
                </a:lnTo>
                <a:cubicBezTo>
                  <a:pt x="1" y="92"/>
                  <a:pt x="0" y="91"/>
                  <a:pt x="0" y="90"/>
                </a:cubicBezTo>
                <a:cubicBezTo>
                  <a:pt x="0" y="87"/>
                  <a:pt x="2" y="81"/>
                  <a:pt x="5" y="73"/>
                </a:cubicBezTo>
                <a:cubicBezTo>
                  <a:pt x="8" y="65"/>
                  <a:pt x="12" y="55"/>
                  <a:pt x="18" y="43"/>
                </a:cubicBezTo>
                <a:cubicBezTo>
                  <a:pt x="24" y="31"/>
                  <a:pt x="33" y="22"/>
                  <a:pt x="43" y="14"/>
                </a:cubicBezTo>
                <a:cubicBezTo>
                  <a:pt x="54" y="6"/>
                  <a:pt x="66" y="2"/>
                  <a:pt x="79" y="1"/>
                </a:cubicBezTo>
                <a:cubicBezTo>
                  <a:pt x="95" y="1"/>
                  <a:pt x="107" y="6"/>
                  <a:pt x="116" y="15"/>
                </a:cubicBezTo>
                <a:cubicBezTo>
                  <a:pt x="125" y="24"/>
                  <a:pt x="129" y="34"/>
                  <a:pt x="130" y="48"/>
                </a:cubicBezTo>
                <a:cubicBezTo>
                  <a:pt x="130" y="54"/>
                  <a:pt x="129" y="59"/>
                  <a:pt x="128" y="62"/>
                </a:cubicBezTo>
                <a:cubicBezTo>
                  <a:pt x="128" y="65"/>
                  <a:pt x="125" y="73"/>
                  <a:pt x="119" y="87"/>
                </a:cubicBezTo>
                <a:cubicBezTo>
                  <a:pt x="114" y="102"/>
                  <a:pt x="108" y="119"/>
                  <a:pt x="102" y="138"/>
                </a:cubicBezTo>
                <a:cubicBezTo>
                  <a:pt x="96" y="157"/>
                  <a:pt x="92" y="174"/>
                  <a:pt x="92" y="188"/>
                </a:cubicBezTo>
                <a:cubicBezTo>
                  <a:pt x="92" y="199"/>
                  <a:pt x="93" y="207"/>
                  <a:pt x="94" y="213"/>
                </a:cubicBezTo>
                <a:cubicBezTo>
                  <a:pt x="99" y="230"/>
                  <a:pt x="111" y="238"/>
                  <a:pt x="130" y="238"/>
                </a:cubicBezTo>
                <a:cubicBezTo>
                  <a:pt x="144" y="238"/>
                  <a:pt x="157" y="231"/>
                  <a:pt x="169" y="219"/>
                </a:cubicBezTo>
                <a:cubicBezTo>
                  <a:pt x="182" y="206"/>
                  <a:pt x="191" y="191"/>
                  <a:pt x="198" y="174"/>
                </a:cubicBezTo>
                <a:cubicBezTo>
                  <a:pt x="205" y="157"/>
                  <a:pt x="210" y="141"/>
                  <a:pt x="214" y="127"/>
                </a:cubicBezTo>
                <a:cubicBezTo>
                  <a:pt x="218" y="112"/>
                  <a:pt x="221" y="102"/>
                  <a:pt x="221" y="95"/>
                </a:cubicBezTo>
                <a:cubicBezTo>
                  <a:pt x="221" y="87"/>
                  <a:pt x="219" y="79"/>
                  <a:pt x="216" y="73"/>
                </a:cubicBezTo>
                <a:cubicBezTo>
                  <a:pt x="213" y="66"/>
                  <a:pt x="210" y="61"/>
                  <a:pt x="206" y="58"/>
                </a:cubicBezTo>
                <a:cubicBezTo>
                  <a:pt x="202" y="54"/>
                  <a:pt x="199" y="51"/>
                  <a:pt x="196" y="48"/>
                </a:cubicBezTo>
                <a:cubicBezTo>
                  <a:pt x="193" y="43"/>
                  <a:pt x="191" y="39"/>
                  <a:pt x="191" y="34"/>
                </a:cubicBezTo>
                <a:cubicBezTo>
                  <a:pt x="191" y="26"/>
                  <a:pt x="195" y="18"/>
                  <a:pt x="202" y="11"/>
                </a:cubicBezTo>
                <a:cubicBezTo>
                  <a:pt x="209" y="4"/>
                  <a:pt x="217" y="0"/>
                  <a:pt x="225" y="0"/>
                </a:cubicBezTo>
                <a:cubicBezTo>
                  <a:pt x="232" y="0"/>
                  <a:pt x="239" y="3"/>
                  <a:pt x="245" y="10"/>
                </a:cubicBezTo>
                <a:cubicBezTo>
                  <a:pt x="251" y="17"/>
                  <a:pt x="254" y="28"/>
                  <a:pt x="254" y="43"/>
                </a:cubicBezTo>
                <a:cubicBezTo>
                  <a:pt x="254" y="54"/>
                  <a:pt x="252" y="70"/>
                  <a:pt x="248" y="91"/>
                </a:cubicBezTo>
                <a:cubicBezTo>
                  <a:pt x="243" y="113"/>
                  <a:pt x="235" y="136"/>
                  <a:pt x="226" y="162"/>
                </a:cubicBezTo>
                <a:cubicBezTo>
                  <a:pt x="216" y="188"/>
                  <a:pt x="203" y="211"/>
                  <a:pt x="185" y="230"/>
                </a:cubicBezTo>
                <a:cubicBezTo>
                  <a:pt x="168" y="249"/>
                  <a:pt x="148" y="258"/>
                  <a:pt x="125" y="259"/>
                </a:cubicBezTo>
                <a:cubicBezTo>
                  <a:pt x="101" y="259"/>
                  <a:pt x="82" y="253"/>
                  <a:pt x="67" y="240"/>
                </a:cubicBezTo>
                <a:cubicBezTo>
                  <a:pt x="53" y="228"/>
                  <a:pt x="46" y="210"/>
                  <a:pt x="46" y="186"/>
                </a:cubicBezTo>
                <a:cubicBezTo>
                  <a:pt x="46" y="174"/>
                  <a:pt x="48" y="162"/>
                  <a:pt x="51" y="150"/>
                </a:cubicBezTo>
                <a:cubicBezTo>
                  <a:pt x="54" y="137"/>
                  <a:pt x="62" y="115"/>
                  <a:pt x="74" y="83"/>
                </a:cubicBezTo>
                <a:cubicBezTo>
                  <a:pt x="82" y="59"/>
                  <a:pt x="87" y="43"/>
                  <a:pt x="87" y="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4080240" y="2102760"/>
            <a:ext cx="56880" cy="33840"/>
          </a:xfrm>
          <a:custGeom>
            <a:avLst/>
            <a:gdLst/>
            <a:ahLst/>
            <a:rect l="0" t="0" r="r" b="b"/>
            <a:pathLst>
              <a:path w="158" h="94">
                <a:moveTo>
                  <a:pt x="0" y="77"/>
                </a:moveTo>
                <a:lnTo>
                  <a:pt x="78" y="0"/>
                </a:lnTo>
                <a:lnTo>
                  <a:pt x="83" y="5"/>
                </a:lnTo>
                <a:cubicBezTo>
                  <a:pt x="133" y="52"/>
                  <a:pt x="158" y="76"/>
                  <a:pt x="158" y="77"/>
                </a:cubicBezTo>
                <a:lnTo>
                  <a:pt x="143" y="93"/>
                </a:lnTo>
                <a:cubicBezTo>
                  <a:pt x="142" y="93"/>
                  <a:pt x="130" y="84"/>
                  <a:pt x="109" y="65"/>
                </a:cubicBezTo>
                <a:lnTo>
                  <a:pt x="79" y="39"/>
                </a:lnTo>
                <a:lnTo>
                  <a:pt x="48" y="66"/>
                </a:lnTo>
                <a:cubicBezTo>
                  <a:pt x="43" y="70"/>
                  <a:pt x="38" y="74"/>
                  <a:pt x="33" y="79"/>
                </a:cubicBezTo>
                <a:cubicBezTo>
                  <a:pt x="28" y="83"/>
                  <a:pt x="24" y="87"/>
                  <a:pt x="21" y="89"/>
                </a:cubicBezTo>
                <a:lnTo>
                  <a:pt x="16" y="93"/>
                </a:lnTo>
                <a:cubicBezTo>
                  <a:pt x="16" y="95"/>
                  <a:pt x="13" y="91"/>
                  <a:pt x="8" y="85"/>
                </a:cubicBezTo>
                <a:lnTo>
                  <a:pt x="0" y="7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4161960" y="2188080"/>
            <a:ext cx="45360" cy="92520"/>
          </a:xfrm>
          <a:custGeom>
            <a:avLst/>
            <a:gdLst/>
            <a:ahLst/>
            <a:rect l="0" t="0" r="r" b="b"/>
            <a:pathLst>
              <a:path w="126" h="257">
                <a:moveTo>
                  <a:pt x="3" y="97"/>
                </a:moveTo>
                <a:cubicBezTo>
                  <a:pt x="1" y="95"/>
                  <a:pt x="0" y="94"/>
                  <a:pt x="0" y="93"/>
                </a:cubicBezTo>
                <a:cubicBezTo>
                  <a:pt x="0" y="92"/>
                  <a:pt x="0" y="90"/>
                  <a:pt x="1" y="87"/>
                </a:cubicBezTo>
                <a:cubicBezTo>
                  <a:pt x="2" y="84"/>
                  <a:pt x="3" y="82"/>
                  <a:pt x="3" y="81"/>
                </a:cubicBezTo>
                <a:cubicBezTo>
                  <a:pt x="4" y="80"/>
                  <a:pt x="5" y="79"/>
                  <a:pt x="7" y="79"/>
                </a:cubicBezTo>
                <a:cubicBezTo>
                  <a:pt x="9" y="79"/>
                  <a:pt x="16" y="79"/>
                  <a:pt x="27" y="79"/>
                </a:cubicBezTo>
                <a:lnTo>
                  <a:pt x="50" y="79"/>
                </a:lnTo>
                <a:lnTo>
                  <a:pt x="57" y="47"/>
                </a:lnTo>
                <a:cubicBezTo>
                  <a:pt x="58" y="44"/>
                  <a:pt x="59" y="40"/>
                  <a:pt x="60" y="35"/>
                </a:cubicBezTo>
                <a:cubicBezTo>
                  <a:pt x="61" y="30"/>
                  <a:pt x="62" y="27"/>
                  <a:pt x="63" y="25"/>
                </a:cubicBezTo>
                <a:cubicBezTo>
                  <a:pt x="64" y="22"/>
                  <a:pt x="64" y="20"/>
                  <a:pt x="65" y="16"/>
                </a:cubicBezTo>
                <a:cubicBezTo>
                  <a:pt x="66" y="13"/>
                  <a:pt x="67" y="11"/>
                  <a:pt x="69" y="10"/>
                </a:cubicBezTo>
                <a:cubicBezTo>
                  <a:pt x="70" y="8"/>
                  <a:pt x="71" y="7"/>
                  <a:pt x="73" y="5"/>
                </a:cubicBezTo>
                <a:cubicBezTo>
                  <a:pt x="74" y="3"/>
                  <a:pt x="76" y="2"/>
                  <a:pt x="78" y="1"/>
                </a:cubicBezTo>
                <a:cubicBezTo>
                  <a:pt x="81" y="1"/>
                  <a:pt x="83" y="0"/>
                  <a:pt x="85" y="0"/>
                </a:cubicBezTo>
                <a:cubicBezTo>
                  <a:pt x="90" y="1"/>
                  <a:pt x="94" y="2"/>
                  <a:pt x="95" y="5"/>
                </a:cubicBezTo>
                <a:cubicBezTo>
                  <a:pt x="97" y="8"/>
                  <a:pt x="98" y="10"/>
                  <a:pt x="98" y="12"/>
                </a:cubicBezTo>
                <a:cubicBezTo>
                  <a:pt x="98" y="14"/>
                  <a:pt x="97" y="21"/>
                  <a:pt x="95" y="31"/>
                </a:cubicBezTo>
                <a:cubicBezTo>
                  <a:pt x="92" y="42"/>
                  <a:pt x="90" y="53"/>
                  <a:pt x="87" y="63"/>
                </a:cubicBezTo>
                <a:lnTo>
                  <a:pt x="83" y="78"/>
                </a:lnTo>
                <a:cubicBezTo>
                  <a:pt x="83" y="78"/>
                  <a:pt x="89" y="79"/>
                  <a:pt x="103" y="79"/>
                </a:cubicBezTo>
                <a:lnTo>
                  <a:pt x="123" y="79"/>
                </a:lnTo>
                <a:cubicBezTo>
                  <a:pt x="125" y="81"/>
                  <a:pt x="126" y="82"/>
                  <a:pt x="126" y="83"/>
                </a:cubicBezTo>
                <a:cubicBezTo>
                  <a:pt x="126" y="89"/>
                  <a:pt x="124" y="94"/>
                  <a:pt x="121" y="97"/>
                </a:cubicBezTo>
                <a:lnTo>
                  <a:pt x="78" y="97"/>
                </a:lnTo>
                <a:lnTo>
                  <a:pt x="63" y="155"/>
                </a:lnTo>
                <a:cubicBezTo>
                  <a:pt x="53" y="199"/>
                  <a:pt x="48" y="222"/>
                  <a:pt x="48" y="225"/>
                </a:cubicBezTo>
                <a:cubicBezTo>
                  <a:pt x="48" y="237"/>
                  <a:pt x="51" y="242"/>
                  <a:pt x="58" y="242"/>
                </a:cubicBezTo>
                <a:cubicBezTo>
                  <a:pt x="68" y="242"/>
                  <a:pt x="77" y="238"/>
                  <a:pt x="86" y="229"/>
                </a:cubicBezTo>
                <a:cubicBezTo>
                  <a:pt x="95" y="220"/>
                  <a:pt x="102" y="208"/>
                  <a:pt x="107" y="195"/>
                </a:cubicBezTo>
                <a:cubicBezTo>
                  <a:pt x="108" y="193"/>
                  <a:pt x="108" y="192"/>
                  <a:pt x="109" y="192"/>
                </a:cubicBezTo>
                <a:cubicBezTo>
                  <a:pt x="110" y="192"/>
                  <a:pt x="112" y="192"/>
                  <a:pt x="115" y="191"/>
                </a:cubicBezTo>
                <a:lnTo>
                  <a:pt x="117" y="191"/>
                </a:lnTo>
                <a:cubicBezTo>
                  <a:pt x="121" y="191"/>
                  <a:pt x="123" y="192"/>
                  <a:pt x="123" y="195"/>
                </a:cubicBezTo>
                <a:cubicBezTo>
                  <a:pt x="123" y="195"/>
                  <a:pt x="122" y="197"/>
                  <a:pt x="121" y="199"/>
                </a:cubicBezTo>
                <a:cubicBezTo>
                  <a:pt x="120" y="204"/>
                  <a:pt x="118" y="209"/>
                  <a:pt x="114" y="215"/>
                </a:cubicBezTo>
                <a:cubicBezTo>
                  <a:pt x="111" y="220"/>
                  <a:pt x="106" y="227"/>
                  <a:pt x="101" y="233"/>
                </a:cubicBezTo>
                <a:cubicBezTo>
                  <a:pt x="95" y="240"/>
                  <a:pt x="88" y="246"/>
                  <a:pt x="80" y="250"/>
                </a:cubicBezTo>
                <a:cubicBezTo>
                  <a:pt x="72" y="255"/>
                  <a:pt x="64" y="257"/>
                  <a:pt x="56" y="257"/>
                </a:cubicBezTo>
                <a:cubicBezTo>
                  <a:pt x="48" y="257"/>
                  <a:pt x="40" y="255"/>
                  <a:pt x="32" y="251"/>
                </a:cubicBezTo>
                <a:cubicBezTo>
                  <a:pt x="25" y="247"/>
                  <a:pt x="19" y="240"/>
                  <a:pt x="16" y="230"/>
                </a:cubicBezTo>
                <a:cubicBezTo>
                  <a:pt x="16" y="228"/>
                  <a:pt x="15" y="225"/>
                  <a:pt x="15" y="219"/>
                </a:cubicBezTo>
                <a:lnTo>
                  <a:pt x="15" y="212"/>
                </a:lnTo>
                <a:lnTo>
                  <a:pt x="29" y="155"/>
                </a:lnTo>
                <a:cubicBezTo>
                  <a:pt x="40" y="117"/>
                  <a:pt x="45" y="98"/>
                  <a:pt x="45" y="98"/>
                </a:cubicBezTo>
                <a:cubicBezTo>
                  <a:pt x="45" y="97"/>
                  <a:pt x="38" y="97"/>
                  <a:pt x="23" y="97"/>
                </a:cubicBezTo>
                <a:lnTo>
                  <a:pt x="3" y="9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4222800" y="2261160"/>
            <a:ext cx="19440" cy="46080"/>
          </a:xfrm>
          <a:custGeom>
            <a:avLst/>
            <a:gdLst/>
            <a:ahLst/>
            <a:rect l="0" t="0" r="r" b="b"/>
            <a:pathLst>
              <a:path w="54" h="128">
                <a:moveTo>
                  <a:pt x="0" y="35"/>
                </a:moveTo>
                <a:cubicBezTo>
                  <a:pt x="0" y="35"/>
                  <a:pt x="0" y="31"/>
                  <a:pt x="0" y="25"/>
                </a:cubicBezTo>
                <a:cubicBezTo>
                  <a:pt x="0" y="18"/>
                  <a:pt x="2" y="12"/>
                  <a:pt x="6" y="7"/>
                </a:cubicBezTo>
                <a:cubicBezTo>
                  <a:pt x="10" y="3"/>
                  <a:pt x="16" y="0"/>
                  <a:pt x="23" y="0"/>
                </a:cubicBezTo>
                <a:cubicBezTo>
                  <a:pt x="31" y="0"/>
                  <a:pt x="38" y="4"/>
                  <a:pt x="43" y="10"/>
                </a:cubicBezTo>
                <a:cubicBezTo>
                  <a:pt x="50" y="17"/>
                  <a:pt x="53" y="29"/>
                  <a:pt x="54" y="46"/>
                </a:cubicBezTo>
                <a:cubicBezTo>
                  <a:pt x="54" y="55"/>
                  <a:pt x="52" y="64"/>
                  <a:pt x="50" y="73"/>
                </a:cubicBezTo>
                <a:cubicBezTo>
                  <a:pt x="47" y="83"/>
                  <a:pt x="44" y="90"/>
                  <a:pt x="41" y="97"/>
                </a:cubicBezTo>
                <a:cubicBezTo>
                  <a:pt x="37" y="103"/>
                  <a:pt x="34" y="109"/>
                  <a:pt x="30" y="113"/>
                </a:cubicBezTo>
                <a:cubicBezTo>
                  <a:pt x="26" y="118"/>
                  <a:pt x="23" y="121"/>
                  <a:pt x="21" y="124"/>
                </a:cubicBezTo>
                <a:cubicBezTo>
                  <a:pt x="18" y="127"/>
                  <a:pt x="16" y="128"/>
                  <a:pt x="15" y="128"/>
                </a:cubicBezTo>
                <a:cubicBezTo>
                  <a:pt x="14" y="128"/>
                  <a:pt x="13" y="126"/>
                  <a:pt x="10" y="124"/>
                </a:cubicBezTo>
                <a:cubicBezTo>
                  <a:pt x="8" y="122"/>
                  <a:pt x="6" y="120"/>
                  <a:pt x="6" y="119"/>
                </a:cubicBezTo>
                <a:cubicBezTo>
                  <a:pt x="6" y="118"/>
                  <a:pt x="8" y="116"/>
                  <a:pt x="11" y="112"/>
                </a:cubicBezTo>
                <a:cubicBezTo>
                  <a:pt x="14" y="109"/>
                  <a:pt x="17" y="105"/>
                  <a:pt x="21" y="100"/>
                </a:cubicBezTo>
                <a:cubicBezTo>
                  <a:pt x="25" y="96"/>
                  <a:pt x="28" y="89"/>
                  <a:pt x="31" y="79"/>
                </a:cubicBezTo>
                <a:cubicBezTo>
                  <a:pt x="35" y="71"/>
                  <a:pt x="37" y="61"/>
                  <a:pt x="38" y="50"/>
                </a:cubicBezTo>
                <a:lnTo>
                  <a:pt x="38" y="45"/>
                </a:lnTo>
                <a:lnTo>
                  <a:pt x="37" y="46"/>
                </a:lnTo>
                <a:cubicBezTo>
                  <a:pt x="37" y="46"/>
                  <a:pt x="36" y="46"/>
                  <a:pt x="35" y="46"/>
                </a:cubicBezTo>
                <a:cubicBezTo>
                  <a:pt x="35" y="47"/>
                  <a:pt x="34" y="47"/>
                  <a:pt x="33" y="48"/>
                </a:cubicBezTo>
                <a:cubicBezTo>
                  <a:pt x="32" y="48"/>
                  <a:pt x="31" y="48"/>
                  <a:pt x="29" y="48"/>
                </a:cubicBezTo>
                <a:cubicBezTo>
                  <a:pt x="28" y="48"/>
                  <a:pt x="26" y="48"/>
                  <a:pt x="25" y="49"/>
                </a:cubicBezTo>
                <a:cubicBezTo>
                  <a:pt x="17" y="49"/>
                  <a:pt x="11" y="46"/>
                  <a:pt x="7" y="42"/>
                </a:cubicBezTo>
                <a:lnTo>
                  <a:pt x="0" y="3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4254480" y="2183040"/>
            <a:ext cx="41040" cy="97560"/>
          </a:xfrm>
          <a:custGeom>
            <a:avLst/>
            <a:gdLst/>
            <a:ahLst/>
            <a:rect l="0" t="0" r="r" b="b"/>
            <a:pathLst>
              <a:path w="114" h="271">
                <a:moveTo>
                  <a:pt x="66" y="25"/>
                </a:moveTo>
                <a:cubicBezTo>
                  <a:pt x="66" y="18"/>
                  <a:pt x="68" y="13"/>
                  <a:pt x="73" y="8"/>
                </a:cubicBezTo>
                <a:cubicBezTo>
                  <a:pt x="79" y="3"/>
                  <a:pt x="84" y="1"/>
                  <a:pt x="91" y="0"/>
                </a:cubicBezTo>
                <a:cubicBezTo>
                  <a:pt x="96" y="0"/>
                  <a:pt x="100" y="2"/>
                  <a:pt x="103" y="5"/>
                </a:cubicBezTo>
                <a:cubicBezTo>
                  <a:pt x="106" y="8"/>
                  <a:pt x="108" y="12"/>
                  <a:pt x="108" y="17"/>
                </a:cubicBezTo>
                <a:cubicBezTo>
                  <a:pt x="108" y="23"/>
                  <a:pt x="106" y="29"/>
                  <a:pt x="100" y="34"/>
                </a:cubicBezTo>
                <a:cubicBezTo>
                  <a:pt x="95" y="39"/>
                  <a:pt x="89" y="42"/>
                  <a:pt x="83" y="42"/>
                </a:cubicBezTo>
                <a:cubicBezTo>
                  <a:pt x="79" y="42"/>
                  <a:pt x="75" y="41"/>
                  <a:pt x="71" y="38"/>
                </a:cubicBezTo>
                <a:cubicBezTo>
                  <a:pt x="68" y="35"/>
                  <a:pt x="66" y="31"/>
                  <a:pt x="66" y="25"/>
                </a:cubicBezTo>
                <a:moveTo>
                  <a:pt x="0" y="151"/>
                </a:moveTo>
                <a:cubicBezTo>
                  <a:pt x="0" y="148"/>
                  <a:pt x="2" y="144"/>
                  <a:pt x="4" y="138"/>
                </a:cubicBezTo>
                <a:cubicBezTo>
                  <a:pt x="6" y="132"/>
                  <a:pt x="10" y="125"/>
                  <a:pt x="14" y="118"/>
                </a:cubicBezTo>
                <a:cubicBezTo>
                  <a:pt x="18" y="110"/>
                  <a:pt x="24" y="103"/>
                  <a:pt x="31" y="97"/>
                </a:cubicBezTo>
                <a:cubicBezTo>
                  <a:pt x="39" y="91"/>
                  <a:pt x="47" y="88"/>
                  <a:pt x="55" y="88"/>
                </a:cubicBezTo>
                <a:cubicBezTo>
                  <a:pt x="66" y="88"/>
                  <a:pt x="75" y="91"/>
                  <a:pt x="81" y="98"/>
                </a:cubicBezTo>
                <a:cubicBezTo>
                  <a:pt x="88" y="104"/>
                  <a:pt x="92" y="112"/>
                  <a:pt x="92" y="122"/>
                </a:cubicBezTo>
                <a:cubicBezTo>
                  <a:pt x="92" y="127"/>
                  <a:pt x="90" y="134"/>
                  <a:pt x="87" y="145"/>
                </a:cubicBezTo>
                <a:cubicBezTo>
                  <a:pt x="83" y="155"/>
                  <a:pt x="78" y="169"/>
                  <a:pt x="71" y="187"/>
                </a:cubicBezTo>
                <a:cubicBezTo>
                  <a:pt x="64" y="205"/>
                  <a:pt x="58" y="220"/>
                  <a:pt x="54" y="232"/>
                </a:cubicBezTo>
                <a:cubicBezTo>
                  <a:pt x="52" y="238"/>
                  <a:pt x="52" y="243"/>
                  <a:pt x="52" y="245"/>
                </a:cubicBezTo>
                <a:cubicBezTo>
                  <a:pt x="52" y="252"/>
                  <a:pt x="54" y="255"/>
                  <a:pt x="59" y="255"/>
                </a:cubicBezTo>
                <a:cubicBezTo>
                  <a:pt x="61" y="255"/>
                  <a:pt x="64" y="255"/>
                  <a:pt x="66" y="254"/>
                </a:cubicBezTo>
                <a:cubicBezTo>
                  <a:pt x="69" y="253"/>
                  <a:pt x="72" y="251"/>
                  <a:pt x="75" y="248"/>
                </a:cubicBezTo>
                <a:cubicBezTo>
                  <a:pt x="79" y="246"/>
                  <a:pt x="83" y="241"/>
                  <a:pt x="86" y="234"/>
                </a:cubicBezTo>
                <a:cubicBezTo>
                  <a:pt x="90" y="228"/>
                  <a:pt x="93" y="220"/>
                  <a:pt x="96" y="211"/>
                </a:cubicBezTo>
                <a:cubicBezTo>
                  <a:pt x="97" y="208"/>
                  <a:pt x="98" y="206"/>
                  <a:pt x="98" y="205"/>
                </a:cubicBezTo>
                <a:cubicBezTo>
                  <a:pt x="99" y="205"/>
                  <a:pt x="101" y="204"/>
                  <a:pt x="105" y="204"/>
                </a:cubicBezTo>
                <a:cubicBezTo>
                  <a:pt x="112" y="204"/>
                  <a:pt x="114" y="206"/>
                  <a:pt x="114" y="208"/>
                </a:cubicBezTo>
                <a:cubicBezTo>
                  <a:pt x="114" y="210"/>
                  <a:pt x="113" y="215"/>
                  <a:pt x="111" y="221"/>
                </a:cubicBezTo>
                <a:cubicBezTo>
                  <a:pt x="107" y="227"/>
                  <a:pt x="104" y="234"/>
                  <a:pt x="100" y="241"/>
                </a:cubicBezTo>
                <a:cubicBezTo>
                  <a:pt x="95" y="249"/>
                  <a:pt x="89" y="255"/>
                  <a:pt x="81" y="262"/>
                </a:cubicBezTo>
                <a:cubicBezTo>
                  <a:pt x="74" y="268"/>
                  <a:pt x="65" y="271"/>
                  <a:pt x="57" y="271"/>
                </a:cubicBezTo>
                <a:cubicBezTo>
                  <a:pt x="48" y="271"/>
                  <a:pt x="40" y="268"/>
                  <a:pt x="33" y="263"/>
                </a:cubicBezTo>
                <a:cubicBezTo>
                  <a:pt x="26" y="256"/>
                  <a:pt x="22" y="248"/>
                  <a:pt x="22" y="236"/>
                </a:cubicBezTo>
                <a:cubicBezTo>
                  <a:pt x="22" y="231"/>
                  <a:pt x="22" y="227"/>
                  <a:pt x="24" y="223"/>
                </a:cubicBezTo>
                <a:cubicBezTo>
                  <a:pt x="25" y="219"/>
                  <a:pt x="31" y="204"/>
                  <a:pt x="41" y="177"/>
                </a:cubicBezTo>
                <a:cubicBezTo>
                  <a:pt x="51" y="150"/>
                  <a:pt x="57" y="134"/>
                  <a:pt x="59" y="129"/>
                </a:cubicBezTo>
                <a:cubicBezTo>
                  <a:pt x="60" y="123"/>
                  <a:pt x="61" y="118"/>
                  <a:pt x="61" y="113"/>
                </a:cubicBezTo>
                <a:cubicBezTo>
                  <a:pt x="61" y="107"/>
                  <a:pt x="59" y="104"/>
                  <a:pt x="55" y="104"/>
                </a:cubicBezTo>
                <a:lnTo>
                  <a:pt x="54" y="104"/>
                </a:lnTo>
                <a:cubicBezTo>
                  <a:pt x="46" y="104"/>
                  <a:pt x="38" y="108"/>
                  <a:pt x="32" y="117"/>
                </a:cubicBezTo>
                <a:cubicBezTo>
                  <a:pt x="25" y="126"/>
                  <a:pt x="20" y="137"/>
                  <a:pt x="16" y="151"/>
                </a:cubicBezTo>
                <a:lnTo>
                  <a:pt x="16" y="152"/>
                </a:lnTo>
                <a:cubicBezTo>
                  <a:pt x="15" y="152"/>
                  <a:pt x="15" y="153"/>
                  <a:pt x="15" y="153"/>
                </a:cubicBezTo>
                <a:lnTo>
                  <a:pt x="14" y="154"/>
                </a:lnTo>
                <a:lnTo>
                  <a:pt x="13" y="154"/>
                </a:lnTo>
                <a:lnTo>
                  <a:pt x="12" y="154"/>
                </a:lnTo>
                <a:cubicBezTo>
                  <a:pt x="11" y="154"/>
                  <a:pt x="10" y="154"/>
                  <a:pt x="8" y="154"/>
                </a:cubicBezTo>
                <a:lnTo>
                  <a:pt x="3" y="154"/>
                </a:lnTo>
                <a:cubicBezTo>
                  <a:pt x="1" y="153"/>
                  <a:pt x="0" y="151"/>
                  <a:pt x="0" y="1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3867480" y="2000160"/>
            <a:ext cx="186120" cy="368640"/>
          </a:xfrm>
          <a:custGeom>
            <a:avLst/>
            <a:gdLst/>
            <a:ahLst/>
            <a:rect l="0" t="0" r="r" b="b"/>
            <a:pathLst>
              <a:path w="517" h="1024">
                <a:moveTo>
                  <a:pt x="507" y="0"/>
                </a:moveTo>
                <a:cubicBezTo>
                  <a:pt x="513" y="0"/>
                  <a:pt x="516" y="4"/>
                  <a:pt x="517" y="11"/>
                </a:cubicBezTo>
                <a:cubicBezTo>
                  <a:pt x="517" y="13"/>
                  <a:pt x="465" y="182"/>
                  <a:pt x="359" y="516"/>
                </a:cubicBezTo>
                <a:lnTo>
                  <a:pt x="198" y="1020"/>
                </a:lnTo>
                <a:cubicBezTo>
                  <a:pt x="196" y="1022"/>
                  <a:pt x="191" y="1024"/>
                  <a:pt x="185" y="1024"/>
                </a:cubicBezTo>
                <a:lnTo>
                  <a:pt x="178" y="1024"/>
                </a:lnTo>
                <a:cubicBezTo>
                  <a:pt x="178" y="1022"/>
                  <a:pt x="177" y="1021"/>
                  <a:pt x="177" y="1021"/>
                </a:cubicBezTo>
                <a:cubicBezTo>
                  <a:pt x="177" y="1020"/>
                  <a:pt x="177" y="1019"/>
                  <a:pt x="176" y="1018"/>
                </a:cubicBezTo>
                <a:cubicBezTo>
                  <a:pt x="175" y="1017"/>
                  <a:pt x="175" y="1015"/>
                  <a:pt x="175" y="1013"/>
                </a:cubicBezTo>
                <a:cubicBezTo>
                  <a:pt x="175" y="1010"/>
                  <a:pt x="174" y="1008"/>
                  <a:pt x="173" y="1005"/>
                </a:cubicBezTo>
                <a:cubicBezTo>
                  <a:pt x="171" y="1002"/>
                  <a:pt x="170" y="997"/>
                  <a:pt x="169" y="992"/>
                </a:cubicBezTo>
                <a:cubicBezTo>
                  <a:pt x="168" y="986"/>
                  <a:pt x="166" y="980"/>
                  <a:pt x="164" y="972"/>
                </a:cubicBezTo>
                <a:cubicBezTo>
                  <a:pt x="161" y="965"/>
                  <a:pt x="159" y="956"/>
                  <a:pt x="156" y="945"/>
                </a:cubicBezTo>
                <a:cubicBezTo>
                  <a:pt x="153" y="934"/>
                  <a:pt x="149" y="922"/>
                  <a:pt x="146" y="909"/>
                </a:cubicBezTo>
                <a:cubicBezTo>
                  <a:pt x="142" y="896"/>
                  <a:pt x="137" y="880"/>
                  <a:pt x="132" y="861"/>
                </a:cubicBezTo>
                <a:cubicBezTo>
                  <a:pt x="127" y="843"/>
                  <a:pt x="121" y="823"/>
                  <a:pt x="114" y="802"/>
                </a:cubicBezTo>
                <a:lnTo>
                  <a:pt x="52" y="587"/>
                </a:lnTo>
                <a:lnTo>
                  <a:pt x="16" y="631"/>
                </a:lnTo>
                <a:lnTo>
                  <a:pt x="0" y="616"/>
                </a:lnTo>
                <a:lnTo>
                  <a:pt x="58" y="548"/>
                </a:lnTo>
                <a:lnTo>
                  <a:pt x="87" y="514"/>
                </a:lnTo>
                <a:lnTo>
                  <a:pt x="205" y="924"/>
                </a:lnTo>
                <a:lnTo>
                  <a:pt x="496" y="6"/>
                </a:lnTo>
                <a:cubicBezTo>
                  <a:pt x="498" y="2"/>
                  <a:pt x="502" y="0"/>
                  <a:pt x="50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4053240" y="2000160"/>
            <a:ext cx="258840" cy="9360"/>
          </a:xfrm>
          <a:custGeom>
            <a:avLst/>
            <a:gdLst/>
            <a:ahLst/>
            <a:rect l="0" t="0" r="r" b="b"/>
            <a:pathLst>
              <a:path w="719" h="26">
                <a:moveTo>
                  <a:pt x="0" y="0"/>
                </a:moveTo>
                <a:lnTo>
                  <a:pt x="719" y="0"/>
                </a:lnTo>
                <a:lnTo>
                  <a:pt x="719" y="26"/>
                </a:lnTo>
                <a:lnTo>
                  <a:pt x="0" y="26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3816000" y="1949760"/>
            <a:ext cx="524880" cy="17640"/>
          </a:xfrm>
          <a:custGeom>
            <a:avLst/>
            <a:gdLst/>
            <a:ahLst/>
            <a:rect l="0" t="0" r="r" b="b"/>
            <a:pathLst>
              <a:path w="1458" h="49">
                <a:moveTo>
                  <a:pt x="0" y="0"/>
                </a:moveTo>
                <a:lnTo>
                  <a:pt x="1458" y="0"/>
                </a:lnTo>
                <a:lnTo>
                  <a:pt x="1458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247760" y="1774080"/>
            <a:ext cx="2675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AdaBound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：更新幅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1009440" y="25430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4374720" y="1774080"/>
            <a:ext cx="63756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が極端に振れるのを避けるために上下限を設ける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1009440" y="2990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1247760" y="2422080"/>
            <a:ext cx="87901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RAdam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：学習初期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(10step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程度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にモーメント平均の不安定さを補正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5955120" y="300024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2"/>
                  <a:pt x="45" y="313"/>
                </a:cubicBezTo>
                <a:cubicBezTo>
                  <a:pt x="15" y="285"/>
                  <a:pt x="0" y="249"/>
                  <a:pt x="0" y="206"/>
                </a:cubicBezTo>
                <a:cubicBezTo>
                  <a:pt x="0" y="159"/>
                  <a:pt x="12" y="119"/>
                  <a:pt x="39" y="87"/>
                </a:cubicBezTo>
                <a:cubicBezTo>
                  <a:pt x="57" y="63"/>
                  <a:pt x="80" y="43"/>
                  <a:pt x="108" y="28"/>
                </a:cubicBezTo>
                <a:cubicBezTo>
                  <a:pt x="135" y="12"/>
                  <a:pt x="166" y="3"/>
                  <a:pt x="199" y="1"/>
                </a:cubicBezTo>
                <a:cubicBezTo>
                  <a:pt x="200" y="0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29" y="37"/>
                </a:lnTo>
                <a:lnTo>
                  <a:pt x="219" y="37"/>
                </a:lnTo>
                <a:cubicBezTo>
                  <a:pt x="154" y="37"/>
                  <a:pt x="112" y="66"/>
                  <a:pt x="92" y="123"/>
                </a:cubicBezTo>
                <a:lnTo>
                  <a:pt x="89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8"/>
                </a:cubicBezTo>
                <a:cubicBezTo>
                  <a:pt x="242" y="158"/>
                  <a:pt x="236" y="165"/>
                  <a:pt x="225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4" y="188"/>
                  <a:pt x="71" y="207"/>
                  <a:pt x="71" y="231"/>
                </a:cubicBezTo>
                <a:cubicBezTo>
                  <a:pt x="71" y="266"/>
                  <a:pt x="80" y="291"/>
                  <a:pt x="97" y="304"/>
                </a:cubicBezTo>
                <a:cubicBezTo>
                  <a:pt x="114" y="317"/>
                  <a:pt x="133" y="324"/>
                  <a:pt x="154" y="325"/>
                </a:cubicBezTo>
                <a:cubicBezTo>
                  <a:pt x="169" y="325"/>
                  <a:pt x="183" y="322"/>
                  <a:pt x="197" y="317"/>
                </a:cubicBezTo>
                <a:cubicBezTo>
                  <a:pt x="211" y="312"/>
                  <a:pt x="222" y="306"/>
                  <a:pt x="230" y="300"/>
                </a:cubicBezTo>
                <a:cubicBezTo>
                  <a:pt x="239" y="294"/>
                  <a:pt x="243" y="291"/>
                  <a:pt x="244" y="291"/>
                </a:cubicBezTo>
                <a:cubicBezTo>
                  <a:pt x="248" y="291"/>
                  <a:pt x="251" y="294"/>
                  <a:pt x="253" y="299"/>
                </a:cubicBezTo>
                <a:cubicBezTo>
                  <a:pt x="255" y="305"/>
                  <a:pt x="256" y="310"/>
                  <a:pt x="256" y="314"/>
                </a:cubicBezTo>
                <a:cubicBezTo>
                  <a:pt x="256" y="316"/>
                  <a:pt x="256" y="317"/>
                  <a:pt x="255" y="318"/>
                </a:cubicBezTo>
                <a:cubicBezTo>
                  <a:pt x="254" y="320"/>
                  <a:pt x="248" y="324"/>
                  <a:pt x="239" y="329"/>
                </a:cubicBezTo>
                <a:cubicBezTo>
                  <a:pt x="230" y="334"/>
                  <a:pt x="217" y="341"/>
                  <a:pt x="201" y="347"/>
                </a:cubicBezTo>
                <a:cubicBezTo>
                  <a:pt x="184" y="353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1247760" y="2869560"/>
            <a:ext cx="48553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Warm-up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：初期初期の一定期間のみ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1009440" y="34286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6056280" y="2869560"/>
            <a:ext cx="2651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を小さくして安定化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4254480" y="393228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5" y="289"/>
                </a:cubicBezTo>
                <a:cubicBezTo>
                  <a:pt x="226" y="102"/>
                  <a:pt x="272" y="8"/>
                  <a:pt x="274" y="6"/>
                </a:cubicBezTo>
                <a:cubicBezTo>
                  <a:pt x="276" y="2"/>
                  <a:pt x="283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8" y="102"/>
                  <a:pt x="458" y="289"/>
                </a:cubicBezTo>
                <a:cubicBezTo>
                  <a:pt x="549" y="476"/>
                  <a:pt x="594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300"/>
                </a:moveTo>
                <a:lnTo>
                  <a:pt x="271" y="97"/>
                </a:lnTo>
                <a:lnTo>
                  <a:pt x="73" y="502"/>
                </a:lnTo>
                <a:lnTo>
                  <a:pt x="270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4487760" y="4011480"/>
            <a:ext cx="194040" cy="131400"/>
          </a:xfrm>
          <a:custGeom>
            <a:avLst/>
            <a:gdLst/>
            <a:ahLst/>
            <a:rect l="0" t="0" r="r" b="b"/>
            <a:pathLst>
              <a:path w="539" h="365">
                <a:moveTo>
                  <a:pt x="450" y="46"/>
                </a:moveTo>
                <a:cubicBezTo>
                  <a:pt x="450" y="35"/>
                  <a:pt x="455" y="24"/>
                  <a:pt x="466" y="15"/>
                </a:cubicBezTo>
                <a:cubicBezTo>
                  <a:pt x="476" y="5"/>
                  <a:pt x="487" y="0"/>
                  <a:pt x="499" y="0"/>
                </a:cubicBezTo>
                <a:cubicBezTo>
                  <a:pt x="509" y="0"/>
                  <a:pt x="518" y="4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5"/>
                  <a:pt x="534" y="106"/>
                  <a:pt x="523" y="152"/>
                </a:cubicBezTo>
                <a:cubicBezTo>
                  <a:pt x="515" y="182"/>
                  <a:pt x="508" y="207"/>
                  <a:pt x="502" y="226"/>
                </a:cubicBezTo>
                <a:cubicBezTo>
                  <a:pt x="495" y="245"/>
                  <a:pt x="486" y="267"/>
                  <a:pt x="474" y="291"/>
                </a:cubicBezTo>
                <a:cubicBezTo>
                  <a:pt x="461" y="315"/>
                  <a:pt x="447" y="334"/>
                  <a:pt x="430" y="347"/>
                </a:cubicBezTo>
                <a:cubicBezTo>
                  <a:pt x="412" y="359"/>
                  <a:pt x="393" y="365"/>
                  <a:pt x="372" y="365"/>
                </a:cubicBezTo>
                <a:cubicBezTo>
                  <a:pt x="348" y="365"/>
                  <a:pt x="327" y="361"/>
                  <a:pt x="309" y="352"/>
                </a:cubicBezTo>
                <a:cubicBezTo>
                  <a:pt x="291" y="344"/>
                  <a:pt x="278" y="332"/>
                  <a:pt x="270" y="317"/>
                </a:cubicBezTo>
                <a:cubicBezTo>
                  <a:pt x="269" y="317"/>
                  <a:pt x="268" y="318"/>
                  <a:pt x="267" y="320"/>
                </a:cubicBezTo>
                <a:cubicBezTo>
                  <a:pt x="245" y="350"/>
                  <a:pt x="219" y="365"/>
                  <a:pt x="187" y="365"/>
                </a:cubicBezTo>
                <a:cubicBezTo>
                  <a:pt x="173" y="365"/>
                  <a:pt x="160" y="364"/>
                  <a:pt x="146" y="360"/>
                </a:cubicBezTo>
                <a:cubicBezTo>
                  <a:pt x="133" y="357"/>
                  <a:pt x="120" y="352"/>
                  <a:pt x="108" y="345"/>
                </a:cubicBezTo>
                <a:cubicBezTo>
                  <a:pt x="96" y="338"/>
                  <a:pt x="86" y="328"/>
                  <a:pt x="78" y="313"/>
                </a:cubicBezTo>
                <a:cubicBezTo>
                  <a:pt x="71" y="299"/>
                  <a:pt x="67" y="282"/>
                  <a:pt x="67" y="262"/>
                </a:cubicBezTo>
                <a:cubicBezTo>
                  <a:pt x="67" y="233"/>
                  <a:pt x="76" y="194"/>
                  <a:pt x="94" y="145"/>
                </a:cubicBezTo>
                <a:cubicBezTo>
                  <a:pt x="113" y="96"/>
                  <a:pt x="122" y="64"/>
                  <a:pt x="123" y="51"/>
                </a:cubicBezTo>
                <a:cubicBezTo>
                  <a:pt x="123" y="50"/>
                  <a:pt x="123" y="50"/>
                  <a:pt x="123" y="49"/>
                </a:cubicBezTo>
                <a:cubicBezTo>
                  <a:pt x="123" y="45"/>
                  <a:pt x="123" y="41"/>
                  <a:pt x="123" y="40"/>
                </a:cubicBezTo>
                <a:cubicBezTo>
                  <a:pt x="123" y="38"/>
                  <a:pt x="121" y="36"/>
                  <a:pt x="119" y="34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4" y="36"/>
                  <a:pt x="74" y="46"/>
                </a:cubicBezTo>
                <a:cubicBezTo>
                  <a:pt x="63" y="56"/>
                  <a:pt x="55" y="67"/>
                  <a:pt x="49" y="79"/>
                </a:cubicBezTo>
                <a:cubicBezTo>
                  <a:pt x="44" y="91"/>
                  <a:pt x="39" y="102"/>
                  <a:pt x="36" y="113"/>
                </a:cubicBezTo>
                <a:cubicBezTo>
                  <a:pt x="33" y="123"/>
                  <a:pt x="30" y="129"/>
                  <a:pt x="29" y="130"/>
                </a:cubicBezTo>
                <a:cubicBezTo>
                  <a:pt x="28" y="132"/>
                  <a:pt x="24" y="132"/>
                  <a:pt x="17" y="132"/>
                </a:cubicBezTo>
                <a:lnTo>
                  <a:pt x="5" y="132"/>
                </a:lnTo>
                <a:cubicBezTo>
                  <a:pt x="2" y="129"/>
                  <a:pt x="0" y="126"/>
                  <a:pt x="0" y="125"/>
                </a:cubicBezTo>
                <a:cubicBezTo>
                  <a:pt x="0" y="122"/>
                  <a:pt x="3" y="114"/>
                  <a:pt x="7" y="102"/>
                </a:cubicBezTo>
                <a:cubicBezTo>
                  <a:pt x="11" y="91"/>
                  <a:pt x="17" y="77"/>
                  <a:pt x="25" y="61"/>
                </a:cubicBezTo>
                <a:cubicBezTo>
                  <a:pt x="33" y="46"/>
                  <a:pt x="45" y="32"/>
                  <a:pt x="61" y="20"/>
                </a:cubicBezTo>
                <a:cubicBezTo>
                  <a:pt x="76" y="7"/>
                  <a:pt x="94" y="1"/>
                  <a:pt x="113" y="1"/>
                </a:cubicBezTo>
                <a:cubicBezTo>
                  <a:pt x="136" y="1"/>
                  <a:pt x="155" y="8"/>
                  <a:pt x="167" y="21"/>
                </a:cubicBezTo>
                <a:cubicBezTo>
                  <a:pt x="179" y="35"/>
                  <a:pt x="185" y="50"/>
                  <a:pt x="185" y="68"/>
                </a:cubicBezTo>
                <a:cubicBezTo>
                  <a:pt x="185" y="77"/>
                  <a:pt x="177" y="106"/>
                  <a:pt x="159" y="155"/>
                </a:cubicBezTo>
                <a:cubicBezTo>
                  <a:pt x="140" y="203"/>
                  <a:pt x="131" y="240"/>
                  <a:pt x="131" y="266"/>
                </a:cubicBezTo>
                <a:cubicBezTo>
                  <a:pt x="131" y="291"/>
                  <a:pt x="137" y="308"/>
                  <a:pt x="148" y="318"/>
                </a:cubicBezTo>
                <a:cubicBezTo>
                  <a:pt x="160" y="330"/>
                  <a:pt x="175" y="335"/>
                  <a:pt x="192" y="335"/>
                </a:cubicBezTo>
                <a:cubicBezTo>
                  <a:pt x="215" y="335"/>
                  <a:pt x="235" y="318"/>
                  <a:pt x="253" y="285"/>
                </a:cubicBezTo>
                <a:lnTo>
                  <a:pt x="257" y="278"/>
                </a:lnTo>
                <a:lnTo>
                  <a:pt x="257" y="260"/>
                </a:lnTo>
                <a:cubicBezTo>
                  <a:pt x="257" y="258"/>
                  <a:pt x="257" y="256"/>
                  <a:pt x="257" y="253"/>
                </a:cubicBezTo>
                <a:cubicBezTo>
                  <a:pt x="257" y="249"/>
                  <a:pt x="257" y="247"/>
                  <a:pt x="258" y="246"/>
                </a:cubicBezTo>
                <a:cubicBezTo>
                  <a:pt x="258" y="245"/>
                  <a:pt x="258" y="243"/>
                  <a:pt x="258" y="240"/>
                </a:cubicBezTo>
                <a:cubicBezTo>
                  <a:pt x="258" y="238"/>
                  <a:pt x="259" y="235"/>
                  <a:pt x="259" y="233"/>
                </a:cubicBezTo>
                <a:cubicBezTo>
                  <a:pt x="260" y="231"/>
                  <a:pt x="261" y="228"/>
                  <a:pt x="262" y="223"/>
                </a:cubicBezTo>
                <a:cubicBezTo>
                  <a:pt x="263" y="218"/>
                  <a:pt x="264" y="213"/>
                  <a:pt x="264" y="209"/>
                </a:cubicBezTo>
                <a:cubicBezTo>
                  <a:pt x="265" y="205"/>
                  <a:pt x="266" y="198"/>
                  <a:pt x="269" y="190"/>
                </a:cubicBezTo>
                <a:cubicBezTo>
                  <a:pt x="272" y="181"/>
                  <a:pt x="274" y="173"/>
                  <a:pt x="275" y="164"/>
                </a:cubicBezTo>
                <a:cubicBezTo>
                  <a:pt x="277" y="156"/>
                  <a:pt x="280" y="144"/>
                  <a:pt x="284" y="130"/>
                </a:cubicBezTo>
                <a:cubicBezTo>
                  <a:pt x="300" y="69"/>
                  <a:pt x="309" y="36"/>
                  <a:pt x="311" y="31"/>
                </a:cubicBezTo>
                <a:cubicBezTo>
                  <a:pt x="318" y="16"/>
                  <a:pt x="329" y="9"/>
                  <a:pt x="345" y="9"/>
                </a:cubicBezTo>
                <a:cubicBezTo>
                  <a:pt x="355" y="9"/>
                  <a:pt x="362" y="12"/>
                  <a:pt x="366" y="17"/>
                </a:cubicBezTo>
                <a:cubicBezTo>
                  <a:pt x="370" y="23"/>
                  <a:pt x="372" y="28"/>
                  <a:pt x="372" y="32"/>
                </a:cubicBezTo>
                <a:cubicBezTo>
                  <a:pt x="372" y="39"/>
                  <a:pt x="365" y="74"/>
                  <a:pt x="349" y="135"/>
                </a:cubicBezTo>
                <a:cubicBezTo>
                  <a:pt x="334" y="197"/>
                  <a:pt x="325" y="232"/>
                  <a:pt x="324" y="241"/>
                </a:cubicBezTo>
                <a:cubicBezTo>
                  <a:pt x="322" y="247"/>
                  <a:pt x="322" y="257"/>
                  <a:pt x="322" y="269"/>
                </a:cubicBezTo>
                <a:lnTo>
                  <a:pt x="322" y="275"/>
                </a:lnTo>
                <a:cubicBezTo>
                  <a:pt x="322" y="283"/>
                  <a:pt x="323" y="291"/>
                  <a:pt x="324" y="298"/>
                </a:cubicBezTo>
                <a:cubicBezTo>
                  <a:pt x="326" y="306"/>
                  <a:pt x="331" y="314"/>
                  <a:pt x="340" y="322"/>
                </a:cubicBezTo>
                <a:cubicBezTo>
                  <a:pt x="348" y="331"/>
                  <a:pt x="360" y="335"/>
                  <a:pt x="376" y="335"/>
                </a:cubicBezTo>
                <a:cubicBezTo>
                  <a:pt x="414" y="335"/>
                  <a:pt x="444" y="302"/>
                  <a:pt x="466" y="236"/>
                </a:cubicBezTo>
                <a:cubicBezTo>
                  <a:pt x="471" y="224"/>
                  <a:pt x="477" y="207"/>
                  <a:pt x="483" y="184"/>
                </a:cubicBezTo>
                <a:cubicBezTo>
                  <a:pt x="488" y="162"/>
                  <a:pt x="492" y="146"/>
                  <a:pt x="492" y="136"/>
                </a:cubicBezTo>
                <a:cubicBezTo>
                  <a:pt x="492" y="118"/>
                  <a:pt x="489" y="104"/>
                  <a:pt x="482" y="94"/>
                </a:cubicBezTo>
                <a:cubicBezTo>
                  <a:pt x="475" y="84"/>
                  <a:pt x="468" y="76"/>
                  <a:pt x="461" y="69"/>
                </a:cubicBezTo>
                <a:cubicBezTo>
                  <a:pt x="454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4702320" y="40546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4"/>
                  <a:pt x="7" y="113"/>
                  <a:pt x="10" y="113"/>
                </a:cubicBezTo>
                <a:cubicBezTo>
                  <a:pt x="12" y="113"/>
                  <a:pt x="22" y="112"/>
                  <a:pt x="39" y="112"/>
                </a:cubicBezTo>
                <a:lnTo>
                  <a:pt x="70" y="112"/>
                </a:lnTo>
                <a:lnTo>
                  <a:pt x="80" y="66"/>
                </a:lnTo>
                <a:cubicBezTo>
                  <a:pt x="82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8"/>
                  <a:pt x="92" y="23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9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6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6" y="167"/>
                  <a:pt x="62" y="140"/>
                  <a:pt x="63" y="139"/>
                </a:cubicBezTo>
                <a:cubicBezTo>
                  <a:pt x="63" y="139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4788000" y="41580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4833360" y="404748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8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7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0"/>
                  <a:pt x="94" y="359"/>
                </a:cubicBezTo>
                <a:cubicBezTo>
                  <a:pt x="98" y="358"/>
                  <a:pt x="102" y="356"/>
                  <a:pt x="107" y="351"/>
                </a:cubicBezTo>
                <a:cubicBezTo>
                  <a:pt x="112" y="347"/>
                  <a:pt x="117" y="341"/>
                  <a:pt x="122" y="331"/>
                </a:cubicBezTo>
                <a:cubicBezTo>
                  <a:pt x="128" y="322"/>
                  <a:pt x="132" y="311"/>
                  <a:pt x="137" y="298"/>
                </a:cubicBezTo>
                <a:cubicBezTo>
                  <a:pt x="138" y="293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3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0"/>
                </a:cubicBezTo>
                <a:cubicBezTo>
                  <a:pt x="37" y="362"/>
                  <a:pt x="31" y="350"/>
                  <a:pt x="31" y="334"/>
                </a:cubicBezTo>
                <a:cubicBezTo>
                  <a:pt x="31" y="327"/>
                  <a:pt x="32" y="321"/>
                  <a:pt x="34" y="316"/>
                </a:cubicBezTo>
                <a:cubicBezTo>
                  <a:pt x="36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8" y="194"/>
                  <a:pt x="24" y="213"/>
                </a:cubicBezTo>
                <a:cubicBezTo>
                  <a:pt x="23" y="213"/>
                  <a:pt x="23" y="214"/>
                  <a:pt x="22" y="215"/>
                </a:cubicBezTo>
                <a:lnTo>
                  <a:pt x="22" y="216"/>
                </a:lnTo>
                <a:cubicBezTo>
                  <a:pt x="22" y="217"/>
                  <a:pt x="21" y="217"/>
                  <a:pt x="21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5010480" y="40334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5323680" y="406116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2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8"/>
                  <a:pt x="479" y="34"/>
                </a:cubicBezTo>
                <a:lnTo>
                  <a:pt x="12" y="34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6115320" y="381924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7"/>
                  <a:pt x="0" y="251"/>
                  <a:pt x="0" y="208"/>
                </a:cubicBezTo>
                <a:cubicBezTo>
                  <a:pt x="0" y="160"/>
                  <a:pt x="12" y="120"/>
                  <a:pt x="37" y="88"/>
                </a:cubicBezTo>
                <a:cubicBezTo>
                  <a:pt x="56" y="64"/>
                  <a:pt x="79" y="44"/>
                  <a:pt x="106" y="28"/>
                </a:cubicBezTo>
                <a:cubicBezTo>
                  <a:pt x="134" y="13"/>
                  <a:pt x="166" y="4"/>
                  <a:pt x="199" y="1"/>
                </a:cubicBezTo>
                <a:cubicBezTo>
                  <a:pt x="200" y="1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29" y="37"/>
                </a:lnTo>
                <a:lnTo>
                  <a:pt x="219" y="37"/>
                </a:lnTo>
                <a:cubicBezTo>
                  <a:pt x="154" y="37"/>
                  <a:pt x="111" y="66"/>
                  <a:pt x="91" y="124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8"/>
                  <a:pt x="242" y="144"/>
                  <a:pt x="242" y="149"/>
                </a:cubicBezTo>
                <a:cubicBezTo>
                  <a:pt x="242" y="159"/>
                  <a:pt x="236" y="166"/>
                  <a:pt x="225" y="171"/>
                </a:cubicBezTo>
                <a:lnTo>
                  <a:pt x="78" y="171"/>
                </a:lnTo>
                <a:lnTo>
                  <a:pt x="78" y="172"/>
                </a:lnTo>
                <a:cubicBezTo>
                  <a:pt x="73" y="189"/>
                  <a:pt x="70" y="209"/>
                  <a:pt x="70" y="233"/>
                </a:cubicBezTo>
                <a:cubicBezTo>
                  <a:pt x="70" y="268"/>
                  <a:pt x="79" y="292"/>
                  <a:pt x="96" y="306"/>
                </a:cubicBezTo>
                <a:cubicBezTo>
                  <a:pt x="113" y="319"/>
                  <a:pt x="132" y="326"/>
                  <a:pt x="154" y="327"/>
                </a:cubicBezTo>
                <a:cubicBezTo>
                  <a:pt x="168" y="327"/>
                  <a:pt x="183" y="324"/>
                  <a:pt x="197" y="319"/>
                </a:cubicBezTo>
                <a:cubicBezTo>
                  <a:pt x="210" y="313"/>
                  <a:pt x="222" y="308"/>
                  <a:pt x="230" y="302"/>
                </a:cubicBezTo>
                <a:cubicBezTo>
                  <a:pt x="239" y="296"/>
                  <a:pt x="243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19"/>
                </a:cubicBezTo>
                <a:cubicBezTo>
                  <a:pt x="254" y="321"/>
                  <a:pt x="248" y="325"/>
                  <a:pt x="239" y="331"/>
                </a:cubicBezTo>
                <a:cubicBezTo>
                  <a:pt x="230" y="336"/>
                  <a:pt x="217" y="342"/>
                  <a:pt x="201" y="347"/>
                </a:cubicBezTo>
                <a:cubicBezTo>
                  <a:pt x="184" y="353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5889240" y="437256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2"/>
                </a:moveTo>
                <a:cubicBezTo>
                  <a:pt x="122" y="37"/>
                  <a:pt x="116" y="30"/>
                  <a:pt x="106" y="30"/>
                </a:cubicBezTo>
                <a:cubicBezTo>
                  <a:pt x="93" y="30"/>
                  <a:pt x="80" y="38"/>
                  <a:pt x="66" y="55"/>
                </a:cubicBezTo>
                <a:cubicBezTo>
                  <a:pt x="52" y="70"/>
                  <a:pt x="41" y="94"/>
                  <a:pt x="32" y="126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29" y="130"/>
                  <a:pt x="29" y="130"/>
                  <a:pt x="29" y="131"/>
                </a:cubicBezTo>
                <a:cubicBezTo>
                  <a:pt x="29" y="132"/>
                  <a:pt x="29" y="132"/>
                  <a:pt x="28" y="133"/>
                </a:cubicBezTo>
                <a:cubicBezTo>
                  <a:pt x="27" y="133"/>
                  <a:pt x="26" y="133"/>
                  <a:pt x="25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0" y="133"/>
                  <a:pt x="18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8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0" y="91"/>
                  <a:pt x="17" y="77"/>
                  <a:pt x="25" y="61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2" y="2"/>
                  <a:pt x="111" y="2"/>
                </a:cubicBezTo>
                <a:cubicBezTo>
                  <a:pt x="134" y="2"/>
                  <a:pt x="151" y="8"/>
                  <a:pt x="163" y="21"/>
                </a:cubicBezTo>
                <a:cubicBezTo>
                  <a:pt x="176" y="34"/>
                  <a:pt x="182" y="50"/>
                  <a:pt x="183" y="67"/>
                </a:cubicBezTo>
                <a:cubicBezTo>
                  <a:pt x="183" y="76"/>
                  <a:pt x="182" y="83"/>
                  <a:pt x="180" y="88"/>
                </a:cubicBezTo>
                <a:cubicBezTo>
                  <a:pt x="180" y="91"/>
                  <a:pt x="176" y="103"/>
                  <a:pt x="168" y="123"/>
                </a:cubicBezTo>
                <a:cubicBezTo>
                  <a:pt x="160" y="143"/>
                  <a:pt x="152" y="167"/>
                  <a:pt x="143" y="194"/>
                </a:cubicBezTo>
                <a:cubicBezTo>
                  <a:pt x="135" y="222"/>
                  <a:pt x="130" y="246"/>
                  <a:pt x="129" y="266"/>
                </a:cubicBezTo>
                <a:cubicBezTo>
                  <a:pt x="129" y="280"/>
                  <a:pt x="130" y="292"/>
                  <a:pt x="133" y="301"/>
                </a:cubicBezTo>
                <a:cubicBezTo>
                  <a:pt x="140" y="324"/>
                  <a:pt x="157" y="336"/>
                  <a:pt x="183" y="336"/>
                </a:cubicBezTo>
                <a:cubicBezTo>
                  <a:pt x="203" y="336"/>
                  <a:pt x="222" y="327"/>
                  <a:pt x="239" y="309"/>
                </a:cubicBezTo>
                <a:cubicBezTo>
                  <a:pt x="256" y="290"/>
                  <a:pt x="269" y="269"/>
                  <a:pt x="279" y="245"/>
                </a:cubicBezTo>
                <a:cubicBezTo>
                  <a:pt x="290" y="221"/>
                  <a:pt x="297" y="199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1" y="93"/>
                  <a:pt x="297" y="86"/>
                  <a:pt x="291" y="81"/>
                </a:cubicBezTo>
                <a:cubicBezTo>
                  <a:pt x="285" y="76"/>
                  <a:pt x="280" y="72"/>
                  <a:pt x="276" y="67"/>
                </a:cubicBezTo>
                <a:cubicBezTo>
                  <a:pt x="271" y="62"/>
                  <a:pt x="269" y="56"/>
                  <a:pt x="269" y="49"/>
                </a:cubicBezTo>
                <a:cubicBezTo>
                  <a:pt x="269" y="36"/>
                  <a:pt x="274" y="25"/>
                  <a:pt x="285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8" y="40"/>
                  <a:pt x="359" y="62"/>
                </a:cubicBezTo>
                <a:cubicBezTo>
                  <a:pt x="359" y="76"/>
                  <a:pt x="355" y="99"/>
                  <a:pt x="349" y="129"/>
                </a:cubicBezTo>
                <a:cubicBezTo>
                  <a:pt x="343" y="159"/>
                  <a:pt x="333" y="192"/>
                  <a:pt x="319" y="229"/>
                </a:cubicBezTo>
                <a:cubicBezTo>
                  <a:pt x="306" y="266"/>
                  <a:pt x="286" y="298"/>
                  <a:pt x="261" y="325"/>
                </a:cubicBezTo>
                <a:cubicBezTo>
                  <a:pt x="237" y="351"/>
                  <a:pt x="208" y="365"/>
                  <a:pt x="176" y="366"/>
                </a:cubicBezTo>
                <a:cubicBezTo>
                  <a:pt x="142" y="366"/>
                  <a:pt x="115" y="357"/>
                  <a:pt x="94" y="339"/>
                </a:cubicBezTo>
                <a:cubicBezTo>
                  <a:pt x="74" y="322"/>
                  <a:pt x="65" y="296"/>
                  <a:pt x="65" y="263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5" y="194"/>
                  <a:pt x="86" y="162"/>
                  <a:pt x="104" y="117"/>
                </a:cubicBezTo>
                <a:cubicBezTo>
                  <a:pt x="116" y="83"/>
                  <a:pt x="122" y="61"/>
                  <a:pt x="122" y="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5921280" y="429516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8"/>
                </a:moveTo>
                <a:lnTo>
                  <a:pt x="110" y="0"/>
                </a:lnTo>
                <a:lnTo>
                  <a:pt x="116" y="6"/>
                </a:lnTo>
                <a:cubicBezTo>
                  <a:pt x="187" y="73"/>
                  <a:pt x="222" y="107"/>
                  <a:pt x="222" y="108"/>
                </a:cubicBezTo>
                <a:lnTo>
                  <a:pt x="201" y="132"/>
                </a:lnTo>
                <a:cubicBezTo>
                  <a:pt x="200" y="131"/>
                  <a:pt x="184" y="118"/>
                  <a:pt x="153" y="90"/>
                </a:cubicBezTo>
                <a:lnTo>
                  <a:pt x="111" y="54"/>
                </a:lnTo>
                <a:lnTo>
                  <a:pt x="67" y="91"/>
                </a:lnTo>
                <a:cubicBezTo>
                  <a:pt x="60" y="98"/>
                  <a:pt x="53" y="104"/>
                  <a:pt x="46" y="111"/>
                </a:cubicBezTo>
                <a:cubicBezTo>
                  <a:pt x="39" y="117"/>
                  <a:pt x="33" y="122"/>
                  <a:pt x="29" y="126"/>
                </a:cubicBezTo>
                <a:lnTo>
                  <a:pt x="22" y="131"/>
                </a:lnTo>
                <a:cubicBezTo>
                  <a:pt x="21" y="132"/>
                  <a:pt x="17" y="128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6036480" y="44161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0"/>
                  <a:pt x="67" y="313"/>
                  <a:pt x="67" y="318"/>
                </a:cubicBezTo>
                <a:cubicBezTo>
                  <a:pt x="67" y="333"/>
                  <a:pt x="72" y="341"/>
                  <a:pt x="83" y="341"/>
                </a:cubicBezTo>
                <a:cubicBezTo>
                  <a:pt x="96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2" y="302"/>
                </a:cubicBezTo>
                <a:cubicBezTo>
                  <a:pt x="157" y="311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7" y="360"/>
                  <a:pt x="46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3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6122520" y="451908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8" y="152"/>
                  <a:pt x="43" y="159"/>
                </a:cubicBezTo>
                <a:cubicBezTo>
                  <a:pt x="38" y="165"/>
                  <a:pt x="33" y="170"/>
                  <a:pt x="29" y="174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1" y="180"/>
                  <a:pt x="18" y="179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3"/>
                  <a:pt x="25" y="148"/>
                  <a:pt x="30" y="141"/>
                </a:cubicBezTo>
                <a:cubicBezTo>
                  <a:pt x="35" y="134"/>
                  <a:pt x="40" y="124"/>
                  <a:pt x="45" y="112"/>
                </a:cubicBezTo>
                <a:cubicBezTo>
                  <a:pt x="49" y="100"/>
                  <a:pt x="53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4" y="65"/>
                  <a:pt x="53" y="65"/>
                  <a:pt x="51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40" y="69"/>
                  <a:pt x="37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6167520" y="440892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19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8"/>
                  <a:pt x="66" y="124"/>
                  <a:pt x="78" y="124"/>
                </a:cubicBezTo>
                <a:cubicBezTo>
                  <a:pt x="93" y="124"/>
                  <a:pt x="105" y="129"/>
                  <a:pt x="115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9" y="191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3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1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7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7" y="378"/>
                  <a:pt x="46" y="370"/>
                </a:cubicBezTo>
                <a:cubicBezTo>
                  <a:pt x="36" y="363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5" y="147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5620320" y="4145040"/>
            <a:ext cx="263160" cy="520920"/>
          </a:xfrm>
          <a:custGeom>
            <a:avLst/>
            <a:gdLst/>
            <a:ahLst/>
            <a:rect l="0" t="0" r="r" b="b"/>
            <a:pathLst>
              <a:path w="731" h="1447">
                <a:moveTo>
                  <a:pt x="715" y="0"/>
                </a:moveTo>
                <a:cubicBezTo>
                  <a:pt x="724" y="0"/>
                  <a:pt x="729" y="5"/>
                  <a:pt x="731" y="15"/>
                </a:cubicBezTo>
                <a:cubicBezTo>
                  <a:pt x="731" y="18"/>
                  <a:pt x="656" y="255"/>
                  <a:pt x="507" y="728"/>
                </a:cubicBezTo>
                <a:lnTo>
                  <a:pt x="281" y="1441"/>
                </a:lnTo>
                <a:cubicBezTo>
                  <a:pt x="277" y="1445"/>
                  <a:pt x="271" y="1447"/>
                  <a:pt x="262" y="1447"/>
                </a:cubicBezTo>
                <a:lnTo>
                  <a:pt x="252" y="1447"/>
                </a:lnTo>
                <a:cubicBezTo>
                  <a:pt x="251" y="1445"/>
                  <a:pt x="251" y="1444"/>
                  <a:pt x="251" y="1443"/>
                </a:cubicBezTo>
                <a:cubicBezTo>
                  <a:pt x="251" y="1442"/>
                  <a:pt x="251" y="1441"/>
                  <a:pt x="250" y="1439"/>
                </a:cubicBezTo>
                <a:cubicBezTo>
                  <a:pt x="249" y="1437"/>
                  <a:pt x="248" y="1435"/>
                  <a:pt x="248" y="1432"/>
                </a:cubicBezTo>
                <a:cubicBezTo>
                  <a:pt x="248" y="1428"/>
                  <a:pt x="247" y="1425"/>
                  <a:pt x="245" y="1420"/>
                </a:cubicBezTo>
                <a:cubicBezTo>
                  <a:pt x="243" y="1416"/>
                  <a:pt x="241" y="1410"/>
                  <a:pt x="239" y="1402"/>
                </a:cubicBezTo>
                <a:cubicBezTo>
                  <a:pt x="238" y="1394"/>
                  <a:pt x="235" y="1385"/>
                  <a:pt x="232" y="1375"/>
                </a:cubicBezTo>
                <a:cubicBezTo>
                  <a:pt x="229" y="1364"/>
                  <a:pt x="225" y="1352"/>
                  <a:pt x="221" y="1336"/>
                </a:cubicBezTo>
                <a:cubicBezTo>
                  <a:pt x="216" y="1321"/>
                  <a:pt x="212" y="1303"/>
                  <a:pt x="206" y="1285"/>
                </a:cubicBezTo>
                <a:cubicBezTo>
                  <a:pt x="201" y="1266"/>
                  <a:pt x="194" y="1243"/>
                  <a:pt x="187" y="1217"/>
                </a:cubicBezTo>
                <a:cubicBezTo>
                  <a:pt x="179" y="1191"/>
                  <a:pt x="171" y="1163"/>
                  <a:pt x="162" y="1133"/>
                </a:cubicBezTo>
                <a:lnTo>
                  <a:pt x="74" y="829"/>
                </a:lnTo>
                <a:lnTo>
                  <a:pt x="21" y="892"/>
                </a:lnTo>
                <a:lnTo>
                  <a:pt x="0" y="871"/>
                </a:lnTo>
                <a:lnTo>
                  <a:pt x="81" y="774"/>
                </a:lnTo>
                <a:lnTo>
                  <a:pt x="123" y="725"/>
                </a:lnTo>
                <a:lnTo>
                  <a:pt x="291" y="1306"/>
                </a:lnTo>
                <a:lnTo>
                  <a:pt x="701" y="8"/>
                </a:lnTo>
                <a:cubicBezTo>
                  <a:pt x="704" y="3"/>
                  <a:pt x="708" y="0"/>
                  <a:pt x="715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5883120" y="4145040"/>
            <a:ext cx="365760" cy="18000"/>
          </a:xfrm>
          <a:custGeom>
            <a:avLst/>
            <a:gdLst/>
            <a:ahLst/>
            <a:rect l="0" t="0" r="r" b="b"/>
            <a:pathLst>
              <a:path w="1016" h="50">
                <a:moveTo>
                  <a:pt x="0" y="0"/>
                </a:moveTo>
                <a:lnTo>
                  <a:pt x="1016" y="0"/>
                </a:lnTo>
                <a:lnTo>
                  <a:pt x="1016" y="50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6328800" y="433188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1"/>
                </a:lnTo>
                <a:cubicBezTo>
                  <a:pt x="258" y="4"/>
                  <a:pt x="263" y="0"/>
                  <a:pt x="267" y="0"/>
                </a:cubicBezTo>
                <a:cubicBezTo>
                  <a:pt x="274" y="0"/>
                  <a:pt x="280" y="5"/>
                  <a:pt x="284" y="13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79" y="532"/>
                  <a:pt x="274" y="536"/>
                  <a:pt x="269" y="536"/>
                </a:cubicBezTo>
                <a:lnTo>
                  <a:pt x="267" y="536"/>
                </a:lnTo>
                <a:lnTo>
                  <a:pt x="266" y="536"/>
                </a:lnTo>
                <a:cubicBezTo>
                  <a:pt x="259" y="536"/>
                  <a:pt x="255" y="532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6609600" y="4370040"/>
            <a:ext cx="116280" cy="137160"/>
          </a:xfrm>
          <a:custGeom>
            <a:avLst/>
            <a:gdLst/>
            <a:ah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39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7"/>
                  <a:pt x="56" y="176"/>
                </a:cubicBezTo>
                <a:lnTo>
                  <a:pt x="64" y="171"/>
                </a:lnTo>
                <a:lnTo>
                  <a:pt x="58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6"/>
                  <a:pt x="58" y="59"/>
                  <a:pt x="94" y="35"/>
                </a:cubicBezTo>
                <a:cubicBezTo>
                  <a:pt x="130" y="11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6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8" y="77"/>
                  <a:pt x="283" y="74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0"/>
                  <a:pt x="224" y="48"/>
                  <a:pt x="207" y="48"/>
                </a:cubicBezTo>
                <a:cubicBezTo>
                  <a:pt x="171" y="48"/>
                  <a:pt x="139" y="54"/>
                  <a:pt x="112" y="67"/>
                </a:cubicBezTo>
                <a:cubicBezTo>
                  <a:pt x="86" y="80"/>
                  <a:pt x="72" y="96"/>
                  <a:pt x="71" y="115"/>
                </a:cubicBezTo>
                <a:cubicBezTo>
                  <a:pt x="71" y="126"/>
                  <a:pt x="76" y="135"/>
                  <a:pt x="85" y="144"/>
                </a:cubicBezTo>
                <a:cubicBezTo>
                  <a:pt x="90" y="149"/>
                  <a:pt x="93" y="152"/>
                  <a:pt x="95" y="152"/>
                </a:cubicBezTo>
                <a:cubicBezTo>
                  <a:pt x="96" y="153"/>
                  <a:pt x="100" y="152"/>
                  <a:pt x="104" y="151"/>
                </a:cubicBezTo>
                <a:cubicBezTo>
                  <a:pt x="121" y="143"/>
                  <a:pt x="143" y="139"/>
                  <a:pt x="170" y="139"/>
                </a:cubicBezTo>
                <a:lnTo>
                  <a:pt x="174" y="139"/>
                </a:lnTo>
                <a:cubicBezTo>
                  <a:pt x="209" y="139"/>
                  <a:pt x="227" y="148"/>
                  <a:pt x="227" y="164"/>
                </a:cubicBezTo>
                <a:cubicBezTo>
                  <a:pt x="227" y="186"/>
                  <a:pt x="204" y="197"/>
                  <a:pt x="158" y="197"/>
                </a:cubicBezTo>
                <a:cubicBezTo>
                  <a:pt x="133" y="197"/>
                  <a:pt x="111" y="194"/>
                  <a:pt x="92" y="187"/>
                </a:cubicBezTo>
                <a:lnTo>
                  <a:pt x="84" y="192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9" y="332"/>
                  <a:pt x="191" y="330"/>
                  <a:pt x="209" y="324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3"/>
                  <a:pt x="265" y="280"/>
                  <a:pt x="270" y="279"/>
                </a:cubicBezTo>
                <a:cubicBezTo>
                  <a:pt x="278" y="280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9" y="378"/>
                  <a:pt x="157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5559120" y="4058280"/>
            <a:ext cx="1206720" cy="18000"/>
          </a:xfrm>
          <a:custGeom>
            <a:avLst/>
            <a:gdLst/>
            <a:ahLst/>
            <a:rect l="0" t="0" r="r" b="b"/>
            <a:pathLst>
              <a:path w="3352" h="50">
                <a:moveTo>
                  <a:pt x="0" y="0"/>
                </a:moveTo>
                <a:lnTo>
                  <a:pt x="3352" y="0"/>
                </a:lnTo>
                <a:lnTo>
                  <a:pt x="3352" y="50"/>
                </a:lnTo>
                <a:lnTo>
                  <a:pt x="0" y="50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6806160" y="4011480"/>
            <a:ext cx="242280" cy="131400"/>
          </a:xfrm>
          <a:custGeom>
            <a:avLst/>
            <a:gdLst/>
            <a:ahLst/>
            <a:rect l="0" t="0" r="r" b="b"/>
            <a:pathLst>
              <a:path w="673" h="365">
                <a:moveTo>
                  <a:pt x="0" y="125"/>
                </a:moveTo>
                <a:cubicBezTo>
                  <a:pt x="1" y="122"/>
                  <a:pt x="1" y="117"/>
                  <a:pt x="3" y="112"/>
                </a:cubicBezTo>
                <a:cubicBezTo>
                  <a:pt x="4" y="107"/>
                  <a:pt x="7" y="96"/>
                  <a:pt x="12" y="81"/>
                </a:cubicBezTo>
                <a:cubicBezTo>
                  <a:pt x="18" y="66"/>
                  <a:pt x="23" y="54"/>
                  <a:pt x="28" y="44"/>
                </a:cubicBezTo>
                <a:cubicBezTo>
                  <a:pt x="34" y="34"/>
                  <a:pt x="42" y="24"/>
                  <a:pt x="54" y="14"/>
                </a:cubicBezTo>
                <a:cubicBezTo>
                  <a:pt x="66" y="4"/>
                  <a:pt x="78" y="0"/>
                  <a:pt x="89" y="0"/>
                </a:cubicBezTo>
                <a:cubicBezTo>
                  <a:pt x="101" y="1"/>
                  <a:pt x="113" y="3"/>
                  <a:pt x="124" y="6"/>
                </a:cubicBezTo>
                <a:cubicBezTo>
                  <a:pt x="135" y="9"/>
                  <a:pt x="143" y="14"/>
                  <a:pt x="148" y="20"/>
                </a:cubicBezTo>
                <a:cubicBezTo>
                  <a:pt x="153" y="27"/>
                  <a:pt x="157" y="33"/>
                  <a:pt x="161" y="38"/>
                </a:cubicBezTo>
                <a:cubicBezTo>
                  <a:pt x="165" y="43"/>
                  <a:pt x="167" y="49"/>
                  <a:pt x="167" y="53"/>
                </a:cubicBezTo>
                <a:lnTo>
                  <a:pt x="169" y="59"/>
                </a:lnTo>
                <a:cubicBezTo>
                  <a:pt x="169" y="60"/>
                  <a:pt x="169" y="61"/>
                  <a:pt x="170" y="61"/>
                </a:cubicBezTo>
                <a:lnTo>
                  <a:pt x="178" y="52"/>
                </a:lnTo>
                <a:cubicBezTo>
                  <a:pt x="211" y="17"/>
                  <a:pt x="249" y="0"/>
                  <a:pt x="293" y="0"/>
                </a:cubicBezTo>
                <a:cubicBezTo>
                  <a:pt x="302" y="0"/>
                  <a:pt x="310" y="1"/>
                  <a:pt x="318" y="2"/>
                </a:cubicBezTo>
                <a:cubicBezTo>
                  <a:pt x="325" y="3"/>
                  <a:pt x="332" y="5"/>
                  <a:pt x="338" y="8"/>
                </a:cubicBezTo>
                <a:cubicBezTo>
                  <a:pt x="345" y="10"/>
                  <a:pt x="350" y="13"/>
                  <a:pt x="354" y="16"/>
                </a:cubicBezTo>
                <a:cubicBezTo>
                  <a:pt x="357" y="18"/>
                  <a:pt x="361" y="21"/>
                  <a:pt x="366" y="25"/>
                </a:cubicBezTo>
                <a:cubicBezTo>
                  <a:pt x="370" y="29"/>
                  <a:pt x="373" y="32"/>
                  <a:pt x="374" y="36"/>
                </a:cubicBezTo>
                <a:cubicBezTo>
                  <a:pt x="375" y="39"/>
                  <a:pt x="377" y="42"/>
                  <a:pt x="380" y="46"/>
                </a:cubicBezTo>
                <a:cubicBezTo>
                  <a:pt x="383" y="50"/>
                  <a:pt x="385" y="53"/>
                  <a:pt x="383" y="56"/>
                </a:cubicBezTo>
                <a:cubicBezTo>
                  <a:pt x="382" y="58"/>
                  <a:pt x="383" y="61"/>
                  <a:pt x="386" y="63"/>
                </a:cubicBezTo>
                <a:cubicBezTo>
                  <a:pt x="388" y="65"/>
                  <a:pt x="389" y="66"/>
                  <a:pt x="388" y="68"/>
                </a:cubicBezTo>
                <a:lnTo>
                  <a:pt x="394" y="61"/>
                </a:lnTo>
                <a:cubicBezTo>
                  <a:pt x="428" y="20"/>
                  <a:pt x="467" y="0"/>
                  <a:pt x="514" y="0"/>
                </a:cubicBezTo>
                <a:cubicBezTo>
                  <a:pt x="542" y="0"/>
                  <a:pt x="566" y="8"/>
                  <a:pt x="583" y="22"/>
                </a:cubicBezTo>
                <a:cubicBezTo>
                  <a:pt x="601" y="36"/>
                  <a:pt x="610" y="58"/>
                  <a:pt x="611" y="85"/>
                </a:cubicBezTo>
                <a:cubicBezTo>
                  <a:pt x="611" y="113"/>
                  <a:pt x="601" y="155"/>
                  <a:pt x="580" y="212"/>
                </a:cubicBezTo>
                <a:cubicBezTo>
                  <a:pt x="560" y="270"/>
                  <a:pt x="550" y="305"/>
                  <a:pt x="550" y="316"/>
                </a:cubicBezTo>
                <a:cubicBezTo>
                  <a:pt x="550" y="324"/>
                  <a:pt x="552" y="329"/>
                  <a:pt x="554" y="331"/>
                </a:cubicBezTo>
                <a:cubicBezTo>
                  <a:pt x="556" y="334"/>
                  <a:pt x="560" y="335"/>
                  <a:pt x="566" y="335"/>
                </a:cubicBezTo>
                <a:cubicBezTo>
                  <a:pt x="581" y="335"/>
                  <a:pt x="595" y="327"/>
                  <a:pt x="607" y="311"/>
                </a:cubicBezTo>
                <a:cubicBezTo>
                  <a:pt x="620" y="295"/>
                  <a:pt x="631" y="272"/>
                  <a:pt x="639" y="244"/>
                </a:cubicBezTo>
                <a:cubicBezTo>
                  <a:pt x="640" y="239"/>
                  <a:pt x="642" y="235"/>
                  <a:pt x="644" y="234"/>
                </a:cubicBezTo>
                <a:cubicBezTo>
                  <a:pt x="645" y="233"/>
                  <a:pt x="650" y="232"/>
                  <a:pt x="656" y="232"/>
                </a:cubicBezTo>
                <a:cubicBezTo>
                  <a:pt x="667" y="232"/>
                  <a:pt x="673" y="235"/>
                  <a:pt x="673" y="239"/>
                </a:cubicBezTo>
                <a:cubicBezTo>
                  <a:pt x="673" y="239"/>
                  <a:pt x="671" y="243"/>
                  <a:pt x="669" y="251"/>
                </a:cubicBezTo>
                <a:cubicBezTo>
                  <a:pt x="665" y="266"/>
                  <a:pt x="659" y="282"/>
                  <a:pt x="652" y="298"/>
                </a:cubicBezTo>
                <a:cubicBezTo>
                  <a:pt x="644" y="313"/>
                  <a:pt x="632" y="328"/>
                  <a:pt x="615" y="343"/>
                </a:cubicBezTo>
                <a:cubicBezTo>
                  <a:pt x="598" y="358"/>
                  <a:pt x="579" y="365"/>
                  <a:pt x="559" y="364"/>
                </a:cubicBezTo>
                <a:cubicBezTo>
                  <a:pt x="534" y="364"/>
                  <a:pt x="516" y="357"/>
                  <a:pt x="505" y="343"/>
                </a:cubicBezTo>
                <a:cubicBezTo>
                  <a:pt x="493" y="328"/>
                  <a:pt x="488" y="313"/>
                  <a:pt x="488" y="298"/>
                </a:cubicBezTo>
                <a:cubicBezTo>
                  <a:pt x="488" y="287"/>
                  <a:pt x="497" y="254"/>
                  <a:pt x="517" y="200"/>
                </a:cubicBezTo>
                <a:cubicBezTo>
                  <a:pt x="536" y="146"/>
                  <a:pt x="546" y="106"/>
                  <a:pt x="546" y="78"/>
                </a:cubicBezTo>
                <a:cubicBezTo>
                  <a:pt x="546" y="47"/>
                  <a:pt x="535" y="31"/>
                  <a:pt x="511" y="31"/>
                </a:cubicBezTo>
                <a:lnTo>
                  <a:pt x="507" y="31"/>
                </a:lnTo>
                <a:cubicBezTo>
                  <a:pt x="461" y="31"/>
                  <a:pt x="422" y="58"/>
                  <a:pt x="391" y="112"/>
                </a:cubicBezTo>
                <a:lnTo>
                  <a:pt x="385" y="122"/>
                </a:lnTo>
                <a:lnTo>
                  <a:pt x="359" y="229"/>
                </a:lnTo>
                <a:cubicBezTo>
                  <a:pt x="341" y="300"/>
                  <a:pt x="331" y="338"/>
                  <a:pt x="328" y="343"/>
                </a:cubicBezTo>
                <a:cubicBezTo>
                  <a:pt x="321" y="358"/>
                  <a:pt x="310" y="365"/>
                  <a:pt x="293" y="365"/>
                </a:cubicBezTo>
                <a:cubicBezTo>
                  <a:pt x="287" y="365"/>
                  <a:pt x="281" y="363"/>
                  <a:pt x="277" y="360"/>
                </a:cubicBezTo>
                <a:cubicBezTo>
                  <a:pt x="272" y="356"/>
                  <a:pt x="269" y="353"/>
                  <a:pt x="268" y="350"/>
                </a:cubicBezTo>
                <a:cubicBezTo>
                  <a:pt x="266" y="347"/>
                  <a:pt x="265" y="345"/>
                  <a:pt x="265" y="342"/>
                </a:cubicBezTo>
                <a:cubicBezTo>
                  <a:pt x="265" y="336"/>
                  <a:pt x="274" y="298"/>
                  <a:pt x="293" y="226"/>
                </a:cubicBezTo>
                <a:lnTo>
                  <a:pt x="322" y="109"/>
                </a:lnTo>
                <a:cubicBezTo>
                  <a:pt x="323" y="101"/>
                  <a:pt x="324" y="91"/>
                  <a:pt x="324" y="78"/>
                </a:cubicBezTo>
                <a:cubicBezTo>
                  <a:pt x="324" y="47"/>
                  <a:pt x="312" y="31"/>
                  <a:pt x="289" y="31"/>
                </a:cubicBezTo>
                <a:lnTo>
                  <a:pt x="285" y="31"/>
                </a:lnTo>
                <a:cubicBezTo>
                  <a:pt x="239" y="31"/>
                  <a:pt x="199" y="58"/>
                  <a:pt x="167" y="112"/>
                </a:cubicBezTo>
                <a:lnTo>
                  <a:pt x="162" y="122"/>
                </a:lnTo>
                <a:lnTo>
                  <a:pt x="135" y="229"/>
                </a:lnTo>
                <a:cubicBezTo>
                  <a:pt x="117" y="300"/>
                  <a:pt x="107" y="338"/>
                  <a:pt x="105" y="343"/>
                </a:cubicBezTo>
                <a:cubicBezTo>
                  <a:pt x="98" y="358"/>
                  <a:pt x="86" y="365"/>
                  <a:pt x="70" y="365"/>
                </a:cubicBezTo>
                <a:cubicBezTo>
                  <a:pt x="63" y="365"/>
                  <a:pt x="57" y="364"/>
                  <a:pt x="53" y="360"/>
                </a:cubicBezTo>
                <a:cubicBezTo>
                  <a:pt x="49" y="357"/>
                  <a:pt x="46" y="354"/>
                  <a:pt x="44" y="351"/>
                </a:cubicBezTo>
                <a:cubicBezTo>
                  <a:pt x="43" y="347"/>
                  <a:pt x="42" y="345"/>
                  <a:pt x="43" y="343"/>
                </a:cubicBezTo>
                <a:cubicBezTo>
                  <a:pt x="43" y="336"/>
                  <a:pt x="53" y="291"/>
                  <a:pt x="73" y="210"/>
                </a:cubicBezTo>
                <a:cubicBezTo>
                  <a:pt x="94" y="128"/>
                  <a:pt x="105" y="84"/>
                  <a:pt x="105" y="81"/>
                </a:cubicBezTo>
                <a:cubicBezTo>
                  <a:pt x="106" y="73"/>
                  <a:pt x="107" y="65"/>
                  <a:pt x="107" y="59"/>
                </a:cubicBezTo>
                <a:cubicBezTo>
                  <a:pt x="107" y="40"/>
                  <a:pt x="100" y="30"/>
                  <a:pt x="87" y="30"/>
                </a:cubicBezTo>
                <a:cubicBezTo>
                  <a:pt x="75" y="30"/>
                  <a:pt x="65" y="38"/>
                  <a:pt x="57" y="53"/>
                </a:cubicBezTo>
                <a:cubicBezTo>
                  <a:pt x="49" y="68"/>
                  <a:pt x="43" y="84"/>
                  <a:pt x="39" y="102"/>
                </a:cubicBezTo>
                <a:cubicBezTo>
                  <a:pt x="34" y="119"/>
                  <a:pt x="31" y="129"/>
                  <a:pt x="29" y="130"/>
                </a:cubicBezTo>
                <a:cubicBezTo>
                  <a:pt x="28" y="132"/>
                  <a:pt x="24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6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6887160" y="393408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0" y="0"/>
                </a:lnTo>
                <a:lnTo>
                  <a:pt x="116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1"/>
                  <a:pt x="184" y="118"/>
                  <a:pt x="154" y="92"/>
                </a:cubicBezTo>
                <a:lnTo>
                  <a:pt x="111" y="54"/>
                </a:lnTo>
                <a:lnTo>
                  <a:pt x="67" y="93"/>
                </a:lnTo>
                <a:cubicBezTo>
                  <a:pt x="60" y="99"/>
                  <a:pt x="53" y="105"/>
                  <a:pt x="46" y="111"/>
                </a:cubicBezTo>
                <a:cubicBezTo>
                  <a:pt x="39" y="118"/>
                  <a:pt x="33" y="123"/>
                  <a:pt x="29" y="126"/>
                </a:cubicBezTo>
                <a:lnTo>
                  <a:pt x="23" y="131"/>
                </a:lnTo>
                <a:cubicBezTo>
                  <a:pt x="21" y="132"/>
                  <a:pt x="17" y="129"/>
                  <a:pt x="10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7067520" y="40546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3" y="116"/>
                  <a:pt x="4" y="115"/>
                </a:cubicBezTo>
                <a:cubicBezTo>
                  <a:pt x="5" y="114"/>
                  <a:pt x="7" y="113"/>
                  <a:pt x="9" y="113"/>
                </a:cubicBezTo>
                <a:cubicBezTo>
                  <a:pt x="12" y="113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9"/>
                  <a:pt x="93" y="15"/>
                  <a:pt x="95" y="13"/>
                </a:cubicBezTo>
                <a:cubicBezTo>
                  <a:pt x="97" y="12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0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4" y="112"/>
                  <a:pt x="143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7"/>
                  <a:pt x="175" y="133"/>
                  <a:pt x="170" y="138"/>
                </a:cubicBezTo>
                <a:lnTo>
                  <a:pt x="108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6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2" y="271"/>
                </a:cubicBezTo>
                <a:cubicBezTo>
                  <a:pt x="154" y="271"/>
                  <a:pt x="156" y="270"/>
                  <a:pt x="161" y="270"/>
                </a:cubicBezTo>
                <a:lnTo>
                  <a:pt x="163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5" y="295"/>
                  <a:pt x="160" y="303"/>
                </a:cubicBezTo>
                <a:cubicBezTo>
                  <a:pt x="155" y="311"/>
                  <a:pt x="148" y="320"/>
                  <a:pt x="141" y="330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7"/>
                  <a:pt x="61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7153200" y="41580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5"/>
                  <a:pt x="62" y="14"/>
                </a:cubicBezTo>
                <a:cubicBezTo>
                  <a:pt x="70" y="24"/>
                  <a:pt x="76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6"/>
                  <a:pt x="33" y="171"/>
                  <a:pt x="30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5"/>
                  <a:pt x="40" y="125"/>
                  <a:pt x="45" y="113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8" y="68"/>
                  <a:pt x="35" y="69"/>
                </a:cubicBezTo>
                <a:cubicBezTo>
                  <a:pt x="25" y="69"/>
                  <a:pt x="17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7198560" y="404748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20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1" y="12"/>
                  <a:pt x="153" y="18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6" y="60"/>
                </a:cubicBezTo>
                <a:cubicBezTo>
                  <a:pt x="110" y="60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7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5" y="129"/>
                  <a:pt x="114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6" y="220"/>
                  <a:pt x="109" y="240"/>
                  <a:pt x="99" y="264"/>
                </a:cubicBezTo>
                <a:cubicBezTo>
                  <a:pt x="89" y="289"/>
                  <a:pt x="81" y="311"/>
                  <a:pt x="75" y="329"/>
                </a:cubicBezTo>
                <a:cubicBezTo>
                  <a:pt x="73" y="337"/>
                  <a:pt x="72" y="343"/>
                  <a:pt x="72" y="347"/>
                </a:cubicBezTo>
                <a:cubicBezTo>
                  <a:pt x="72" y="356"/>
                  <a:pt x="76" y="361"/>
                  <a:pt x="82" y="361"/>
                </a:cubicBezTo>
                <a:cubicBezTo>
                  <a:pt x="85" y="361"/>
                  <a:pt x="89" y="360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1" y="347"/>
                  <a:pt x="116" y="341"/>
                  <a:pt x="122" y="331"/>
                </a:cubicBezTo>
                <a:cubicBezTo>
                  <a:pt x="127" y="322"/>
                  <a:pt x="132" y="311"/>
                  <a:pt x="136" y="298"/>
                </a:cubicBezTo>
                <a:cubicBezTo>
                  <a:pt x="137" y="293"/>
                  <a:pt x="138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3"/>
                  <a:pt x="155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6" y="361"/>
                  <a:pt x="114" y="370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4" y="310"/>
                  <a:pt x="43" y="288"/>
                  <a:pt x="57" y="251"/>
                </a:cubicBezTo>
                <a:cubicBezTo>
                  <a:pt x="71" y="213"/>
                  <a:pt x="80" y="190"/>
                  <a:pt x="82" y="182"/>
                </a:cubicBezTo>
                <a:cubicBezTo>
                  <a:pt x="84" y="175"/>
                  <a:pt x="86" y="167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3"/>
                  <a:pt x="22" y="214"/>
                  <a:pt x="21" y="215"/>
                </a:cubicBezTo>
                <a:lnTo>
                  <a:pt x="21" y="216"/>
                </a:ln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7367760" y="406116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7"/>
                </a:cubicBezTo>
                <a:cubicBezTo>
                  <a:pt x="491" y="23"/>
                  <a:pt x="487" y="28"/>
                  <a:pt x="479" y="34"/>
                </a:cubicBezTo>
                <a:lnTo>
                  <a:pt x="11" y="34"/>
                </a:lnTo>
                <a:cubicBezTo>
                  <a:pt x="4" y="29"/>
                  <a:pt x="0" y="24"/>
                  <a:pt x="0" y="17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7644240" y="401472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9" y="356"/>
                  <a:pt x="74" y="341"/>
                  <a:pt x="45" y="313"/>
                </a:cubicBezTo>
                <a:cubicBezTo>
                  <a:pt x="16" y="286"/>
                  <a:pt x="0" y="250"/>
                  <a:pt x="0" y="207"/>
                </a:cubicBezTo>
                <a:cubicBezTo>
                  <a:pt x="0" y="159"/>
                  <a:pt x="13" y="120"/>
                  <a:pt x="38" y="88"/>
                </a:cubicBezTo>
                <a:cubicBezTo>
                  <a:pt x="57" y="64"/>
                  <a:pt x="80" y="44"/>
                  <a:pt x="107" y="28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0"/>
                  <a:pt x="211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2" y="66"/>
                  <a:pt x="92" y="124"/>
                </a:cubicBezTo>
                <a:lnTo>
                  <a:pt x="89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9"/>
                </a:cubicBezTo>
                <a:cubicBezTo>
                  <a:pt x="242" y="158"/>
                  <a:pt x="236" y="166"/>
                  <a:pt x="226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4" y="188"/>
                  <a:pt x="71" y="208"/>
                  <a:pt x="71" y="231"/>
                </a:cubicBezTo>
                <a:cubicBezTo>
                  <a:pt x="71" y="267"/>
                  <a:pt x="80" y="291"/>
                  <a:pt x="97" y="305"/>
                </a:cubicBezTo>
                <a:cubicBezTo>
                  <a:pt x="114" y="318"/>
                  <a:pt x="133" y="325"/>
                  <a:pt x="154" y="325"/>
                </a:cubicBezTo>
                <a:cubicBezTo>
                  <a:pt x="169" y="325"/>
                  <a:pt x="183" y="323"/>
                  <a:pt x="197" y="317"/>
                </a:cubicBezTo>
                <a:cubicBezTo>
                  <a:pt x="211" y="312"/>
                  <a:pt x="222" y="306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4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0"/>
                  <a:pt x="248" y="324"/>
                  <a:pt x="239" y="329"/>
                </a:cubicBezTo>
                <a:cubicBezTo>
                  <a:pt x="230" y="335"/>
                  <a:pt x="217" y="340"/>
                  <a:pt x="201" y="346"/>
                </a:cubicBezTo>
                <a:cubicBezTo>
                  <a:pt x="184" y="352"/>
                  <a:pt x="167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7763400" y="3938760"/>
            <a:ext cx="147600" cy="204480"/>
          </a:xfrm>
          <a:custGeom>
            <a:avLst/>
            <a:gdLst/>
            <a:ahLst/>
            <a:rect l="0" t="0" r="r" b="b"/>
            <a:pathLst>
              <a:path w="410" h="568">
                <a:moveTo>
                  <a:pt x="96" y="17"/>
                </a:moveTo>
                <a:cubicBezTo>
                  <a:pt x="96" y="10"/>
                  <a:pt x="100" y="5"/>
                  <a:pt x="110" y="0"/>
                </a:cubicBezTo>
                <a:lnTo>
                  <a:pt x="125" y="0"/>
                </a:lnTo>
                <a:cubicBezTo>
                  <a:pt x="173" y="2"/>
                  <a:pt x="204" y="15"/>
                  <a:pt x="216" y="40"/>
                </a:cubicBezTo>
                <a:cubicBezTo>
                  <a:pt x="220" y="48"/>
                  <a:pt x="235" y="90"/>
                  <a:pt x="262" y="168"/>
                </a:cubicBezTo>
                <a:cubicBezTo>
                  <a:pt x="289" y="245"/>
                  <a:pt x="318" y="319"/>
                  <a:pt x="344" y="392"/>
                </a:cubicBezTo>
                <a:cubicBezTo>
                  <a:pt x="371" y="465"/>
                  <a:pt x="384" y="502"/>
                  <a:pt x="384" y="505"/>
                </a:cubicBezTo>
                <a:cubicBezTo>
                  <a:pt x="388" y="515"/>
                  <a:pt x="392" y="524"/>
                  <a:pt x="395" y="531"/>
                </a:cubicBezTo>
                <a:cubicBezTo>
                  <a:pt x="398" y="538"/>
                  <a:pt x="401" y="543"/>
                  <a:pt x="402" y="546"/>
                </a:cubicBezTo>
                <a:cubicBezTo>
                  <a:pt x="404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7"/>
                </a:cubicBezTo>
                <a:cubicBezTo>
                  <a:pt x="410" y="557"/>
                  <a:pt x="411" y="558"/>
                  <a:pt x="410" y="560"/>
                </a:cubicBezTo>
                <a:cubicBezTo>
                  <a:pt x="410" y="562"/>
                  <a:pt x="408" y="564"/>
                  <a:pt x="405" y="567"/>
                </a:cubicBezTo>
                <a:lnTo>
                  <a:pt x="351" y="567"/>
                </a:lnTo>
                <a:cubicBezTo>
                  <a:pt x="337" y="560"/>
                  <a:pt x="329" y="552"/>
                  <a:pt x="325" y="544"/>
                </a:cubicBezTo>
                <a:cubicBezTo>
                  <a:pt x="321" y="536"/>
                  <a:pt x="307" y="500"/>
                  <a:pt x="283" y="436"/>
                </a:cubicBezTo>
                <a:lnTo>
                  <a:pt x="247" y="336"/>
                </a:lnTo>
                <a:lnTo>
                  <a:pt x="236" y="348"/>
                </a:lnTo>
                <a:cubicBezTo>
                  <a:pt x="229" y="356"/>
                  <a:pt x="216" y="371"/>
                  <a:pt x="198" y="392"/>
                </a:cubicBezTo>
                <a:cubicBezTo>
                  <a:pt x="180" y="413"/>
                  <a:pt x="164" y="431"/>
                  <a:pt x="152" y="445"/>
                </a:cubicBezTo>
                <a:cubicBezTo>
                  <a:pt x="139" y="461"/>
                  <a:pt x="122" y="480"/>
                  <a:pt x="102" y="503"/>
                </a:cubicBezTo>
                <a:cubicBezTo>
                  <a:pt x="75" y="535"/>
                  <a:pt x="58" y="554"/>
                  <a:pt x="52" y="559"/>
                </a:cubicBezTo>
                <a:cubicBezTo>
                  <a:pt x="45" y="564"/>
                  <a:pt x="38" y="567"/>
                  <a:pt x="29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5"/>
                  <a:pt x="12" y="517"/>
                </a:cubicBezTo>
                <a:cubicBezTo>
                  <a:pt x="19" y="509"/>
                  <a:pt x="56" y="472"/>
                  <a:pt x="122" y="408"/>
                </a:cubicBezTo>
                <a:cubicBezTo>
                  <a:pt x="138" y="393"/>
                  <a:pt x="156" y="375"/>
                  <a:pt x="176" y="356"/>
                </a:cubicBezTo>
                <a:cubicBezTo>
                  <a:pt x="196" y="337"/>
                  <a:pt x="211" y="322"/>
                  <a:pt x="220" y="313"/>
                </a:cubicBezTo>
                <a:lnTo>
                  <a:pt x="234" y="300"/>
                </a:lnTo>
                <a:cubicBezTo>
                  <a:pt x="234" y="299"/>
                  <a:pt x="221" y="262"/>
                  <a:pt x="194" y="187"/>
                </a:cubicBezTo>
                <a:cubicBezTo>
                  <a:pt x="167" y="113"/>
                  <a:pt x="153" y="72"/>
                  <a:pt x="151" y="66"/>
                </a:cubicBezTo>
                <a:cubicBezTo>
                  <a:pt x="140" y="42"/>
                  <a:pt x="126" y="30"/>
                  <a:pt x="110" y="30"/>
                </a:cubicBezTo>
                <a:cubicBezTo>
                  <a:pt x="100" y="30"/>
                  <a:pt x="96" y="25"/>
                  <a:pt x="96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7924680" y="401148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6"/>
                </a:moveTo>
                <a:cubicBezTo>
                  <a:pt x="450" y="35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5"/>
                  <a:pt x="533" y="106"/>
                  <a:pt x="523" y="152"/>
                </a:cubicBezTo>
                <a:cubicBezTo>
                  <a:pt x="515" y="182"/>
                  <a:pt x="507" y="207"/>
                  <a:pt x="501" y="226"/>
                </a:cubicBezTo>
                <a:cubicBezTo>
                  <a:pt x="495" y="245"/>
                  <a:pt x="485" y="267"/>
                  <a:pt x="473" y="291"/>
                </a:cubicBezTo>
                <a:cubicBezTo>
                  <a:pt x="461" y="315"/>
                  <a:pt x="446" y="334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7" y="365"/>
                  <a:pt x="326" y="361"/>
                  <a:pt x="308" y="352"/>
                </a:cubicBezTo>
                <a:cubicBezTo>
                  <a:pt x="290" y="344"/>
                  <a:pt x="277" y="332"/>
                  <a:pt x="268" y="317"/>
                </a:cubicBezTo>
                <a:cubicBezTo>
                  <a:pt x="267" y="317"/>
                  <a:pt x="267" y="318"/>
                  <a:pt x="266" y="320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3"/>
                </a:cubicBezTo>
                <a:cubicBezTo>
                  <a:pt x="70" y="299"/>
                  <a:pt x="66" y="282"/>
                  <a:pt x="66" y="262"/>
                </a:cubicBezTo>
                <a:cubicBezTo>
                  <a:pt x="66" y="233"/>
                  <a:pt x="75" y="194"/>
                  <a:pt x="94" y="145"/>
                </a:cubicBezTo>
                <a:cubicBezTo>
                  <a:pt x="112" y="96"/>
                  <a:pt x="121" y="64"/>
                  <a:pt x="122" y="51"/>
                </a:cubicBezTo>
                <a:cubicBezTo>
                  <a:pt x="122" y="50"/>
                  <a:pt x="122" y="50"/>
                  <a:pt x="122" y="49"/>
                </a:cubicBezTo>
                <a:cubicBezTo>
                  <a:pt x="122" y="45"/>
                  <a:pt x="122" y="41"/>
                  <a:pt x="122" y="40"/>
                </a:cubicBezTo>
                <a:cubicBezTo>
                  <a:pt x="122" y="38"/>
                  <a:pt x="121" y="36"/>
                  <a:pt x="119" y="34"/>
                </a:cubicBezTo>
                <a:cubicBezTo>
                  <a:pt x="116" y="32"/>
                  <a:pt x="113" y="31"/>
                  <a:pt x="110" y="31"/>
                </a:cubicBezTo>
                <a:lnTo>
                  <a:pt x="107" y="31"/>
                </a:lnTo>
                <a:cubicBezTo>
                  <a:pt x="94" y="31"/>
                  <a:pt x="83" y="36"/>
                  <a:pt x="73" y="46"/>
                </a:cubicBezTo>
                <a:cubicBezTo>
                  <a:pt x="63" y="56"/>
                  <a:pt x="55" y="67"/>
                  <a:pt x="49" y="79"/>
                </a:cubicBezTo>
                <a:cubicBezTo>
                  <a:pt x="43" y="91"/>
                  <a:pt x="38" y="102"/>
                  <a:pt x="35" y="113"/>
                </a:cubicBezTo>
                <a:cubicBezTo>
                  <a:pt x="32" y="123"/>
                  <a:pt x="30" y="129"/>
                  <a:pt x="29" y="130"/>
                </a:cubicBezTo>
                <a:cubicBezTo>
                  <a:pt x="28" y="132"/>
                  <a:pt x="23" y="132"/>
                  <a:pt x="16" y="132"/>
                </a:cubicBezTo>
                <a:lnTo>
                  <a:pt x="5" y="132"/>
                </a:lnTo>
                <a:cubicBezTo>
                  <a:pt x="1" y="129"/>
                  <a:pt x="0" y="126"/>
                  <a:pt x="0" y="125"/>
                </a:cubicBezTo>
                <a:cubicBezTo>
                  <a:pt x="0" y="122"/>
                  <a:pt x="2" y="114"/>
                  <a:pt x="6" y="102"/>
                </a:cubicBezTo>
                <a:cubicBezTo>
                  <a:pt x="10" y="91"/>
                  <a:pt x="17" y="77"/>
                  <a:pt x="25" y="61"/>
                </a:cubicBezTo>
                <a:cubicBezTo>
                  <a:pt x="33" y="46"/>
                  <a:pt x="44" y="32"/>
                  <a:pt x="60" y="20"/>
                </a:cubicBezTo>
                <a:cubicBezTo>
                  <a:pt x="75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7" y="35"/>
                  <a:pt x="184" y="50"/>
                  <a:pt x="184" y="68"/>
                </a:cubicBezTo>
                <a:cubicBezTo>
                  <a:pt x="184" y="77"/>
                  <a:pt x="175" y="106"/>
                  <a:pt x="157" y="155"/>
                </a:cubicBezTo>
                <a:cubicBezTo>
                  <a:pt x="139" y="203"/>
                  <a:pt x="131" y="240"/>
                  <a:pt x="131" y="266"/>
                </a:cubicBezTo>
                <a:cubicBezTo>
                  <a:pt x="131" y="291"/>
                  <a:pt x="136" y="308"/>
                  <a:pt x="147" y="318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3" y="318"/>
                  <a:pt x="251" y="285"/>
                </a:cubicBezTo>
                <a:lnTo>
                  <a:pt x="255" y="278"/>
                </a:lnTo>
                <a:lnTo>
                  <a:pt x="255" y="260"/>
                </a:lnTo>
                <a:cubicBezTo>
                  <a:pt x="255" y="258"/>
                  <a:pt x="255" y="256"/>
                  <a:pt x="255" y="253"/>
                </a:cubicBezTo>
                <a:cubicBezTo>
                  <a:pt x="255" y="249"/>
                  <a:pt x="255" y="247"/>
                  <a:pt x="256" y="246"/>
                </a:cubicBezTo>
                <a:cubicBezTo>
                  <a:pt x="256" y="245"/>
                  <a:pt x="257" y="243"/>
                  <a:pt x="257" y="240"/>
                </a:cubicBezTo>
                <a:cubicBezTo>
                  <a:pt x="257" y="238"/>
                  <a:pt x="257" y="235"/>
                  <a:pt x="257" y="233"/>
                </a:cubicBezTo>
                <a:cubicBezTo>
                  <a:pt x="258" y="231"/>
                  <a:pt x="259" y="228"/>
                  <a:pt x="260" y="223"/>
                </a:cubicBezTo>
                <a:cubicBezTo>
                  <a:pt x="261" y="218"/>
                  <a:pt x="262" y="213"/>
                  <a:pt x="262" y="209"/>
                </a:cubicBezTo>
                <a:cubicBezTo>
                  <a:pt x="263" y="205"/>
                  <a:pt x="264" y="198"/>
                  <a:pt x="267" y="190"/>
                </a:cubicBezTo>
                <a:cubicBezTo>
                  <a:pt x="270" y="181"/>
                  <a:pt x="272" y="173"/>
                  <a:pt x="275" y="164"/>
                </a:cubicBezTo>
                <a:cubicBezTo>
                  <a:pt x="276" y="156"/>
                  <a:pt x="279" y="144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6"/>
                  <a:pt x="328" y="9"/>
                  <a:pt x="344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2"/>
                </a:cubicBezTo>
                <a:cubicBezTo>
                  <a:pt x="372" y="39"/>
                  <a:pt x="364" y="74"/>
                  <a:pt x="348" y="135"/>
                </a:cubicBezTo>
                <a:cubicBezTo>
                  <a:pt x="333" y="197"/>
                  <a:pt x="324" y="232"/>
                  <a:pt x="323" y="241"/>
                </a:cubicBezTo>
                <a:cubicBezTo>
                  <a:pt x="322" y="247"/>
                  <a:pt x="321" y="257"/>
                  <a:pt x="321" y="269"/>
                </a:cubicBezTo>
                <a:lnTo>
                  <a:pt x="321" y="275"/>
                </a:lnTo>
                <a:cubicBezTo>
                  <a:pt x="321" y="283"/>
                  <a:pt x="322" y="291"/>
                  <a:pt x="324" y="298"/>
                </a:cubicBezTo>
                <a:cubicBezTo>
                  <a:pt x="325" y="306"/>
                  <a:pt x="330" y="314"/>
                  <a:pt x="339" y="322"/>
                </a:cubicBezTo>
                <a:cubicBezTo>
                  <a:pt x="347" y="331"/>
                  <a:pt x="359" y="335"/>
                  <a:pt x="375" y="335"/>
                </a:cubicBezTo>
                <a:cubicBezTo>
                  <a:pt x="413" y="335"/>
                  <a:pt x="443" y="302"/>
                  <a:pt x="466" y="236"/>
                </a:cubicBezTo>
                <a:cubicBezTo>
                  <a:pt x="470" y="224"/>
                  <a:pt x="476" y="207"/>
                  <a:pt x="482" y="184"/>
                </a:cubicBezTo>
                <a:cubicBezTo>
                  <a:pt x="488" y="162"/>
                  <a:pt x="491" y="146"/>
                  <a:pt x="491" y="136"/>
                </a:cubicBezTo>
                <a:cubicBezTo>
                  <a:pt x="491" y="118"/>
                  <a:pt x="488" y="104"/>
                  <a:pt x="481" y="94"/>
                </a:cubicBezTo>
                <a:cubicBezTo>
                  <a:pt x="474" y="84"/>
                  <a:pt x="467" y="76"/>
                  <a:pt x="460" y="69"/>
                </a:cubicBezTo>
                <a:cubicBezTo>
                  <a:pt x="453" y="62"/>
                  <a:pt x="450" y="54"/>
                  <a:pt x="450" y="4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8138880" y="40546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6"/>
                  <a:pt x="0" y="134"/>
                  <a:pt x="0" y="133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4"/>
                  <a:pt x="7" y="113"/>
                  <a:pt x="11" y="113"/>
                </a:cubicBezTo>
                <a:cubicBezTo>
                  <a:pt x="13" y="113"/>
                  <a:pt x="23" y="112"/>
                  <a:pt x="40" y="112"/>
                </a:cubicBezTo>
                <a:lnTo>
                  <a:pt x="70" y="112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9"/>
                  <a:pt x="95" y="15"/>
                  <a:pt x="97" y="13"/>
                </a:cubicBezTo>
                <a:cubicBezTo>
                  <a:pt x="98" y="12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10" y="138"/>
                </a:lnTo>
                <a:lnTo>
                  <a:pt x="89" y="221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6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3" y="278"/>
                  <a:pt x="171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6" y="360"/>
                  <a:pt x="46" y="355"/>
                </a:cubicBezTo>
                <a:cubicBezTo>
                  <a:pt x="36" y="349"/>
                  <a:pt x="28" y="339"/>
                  <a:pt x="24" y="325"/>
                </a:cubicBezTo>
                <a:cubicBezTo>
                  <a:pt x="23" y="322"/>
                  <a:pt x="23" y="317"/>
                  <a:pt x="23" y="310"/>
                </a:cubicBezTo>
                <a:lnTo>
                  <a:pt x="23" y="299"/>
                </a:lnTo>
                <a:lnTo>
                  <a:pt x="43" y="220"/>
                </a:lnTo>
                <a:cubicBezTo>
                  <a:pt x="56" y="167"/>
                  <a:pt x="63" y="140"/>
                  <a:pt x="63" y="139"/>
                </a:cubicBezTo>
                <a:cubicBezTo>
                  <a:pt x="63" y="139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8224920" y="41580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2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5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5"/>
                  <a:pt x="40" y="125"/>
                  <a:pt x="44" y="113"/>
                </a:cubicBezTo>
                <a:cubicBezTo>
                  <a:pt x="49" y="100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8269920" y="404748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8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7" y="59"/>
                  <a:pt x="117" y="60"/>
                </a:cubicBezTo>
                <a:cubicBezTo>
                  <a:pt x="112" y="60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10" y="187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4"/>
                </a:cubicBezTo>
                <a:cubicBezTo>
                  <a:pt x="91" y="289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6"/>
                  <a:pt x="77" y="361"/>
                  <a:pt x="83" y="361"/>
                </a:cubicBezTo>
                <a:cubicBezTo>
                  <a:pt x="87" y="361"/>
                  <a:pt x="90" y="360"/>
                  <a:pt x="94" y="359"/>
                </a:cubicBezTo>
                <a:cubicBezTo>
                  <a:pt x="98" y="358"/>
                  <a:pt x="102" y="356"/>
                  <a:pt x="107" y="351"/>
                </a:cubicBezTo>
                <a:cubicBezTo>
                  <a:pt x="112" y="347"/>
                  <a:pt x="117" y="341"/>
                  <a:pt x="123" y="331"/>
                </a:cubicBezTo>
                <a:cubicBezTo>
                  <a:pt x="128" y="322"/>
                  <a:pt x="133" y="311"/>
                  <a:pt x="137" y="298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3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8" y="383"/>
                  <a:pt x="57" y="379"/>
                  <a:pt x="47" y="370"/>
                </a:cubicBezTo>
                <a:cubicBezTo>
                  <a:pt x="37" y="362"/>
                  <a:pt x="32" y="350"/>
                  <a:pt x="31" y="334"/>
                </a:cubicBezTo>
                <a:cubicBezTo>
                  <a:pt x="31" y="327"/>
                  <a:pt x="32" y="321"/>
                  <a:pt x="34" y="316"/>
                </a:cubicBezTo>
                <a:cubicBezTo>
                  <a:pt x="36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9" y="194"/>
                  <a:pt x="24" y="213"/>
                </a:cubicBezTo>
                <a:cubicBezTo>
                  <a:pt x="23" y="213"/>
                  <a:pt x="23" y="214"/>
                  <a:pt x="23" y="215"/>
                </a:cubicBezTo>
                <a:cubicBezTo>
                  <a:pt x="22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20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1409400" y="5105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6" y="192"/>
                  <a:pt x="205" y="203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1247760" y="3307680"/>
            <a:ext cx="56833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：重み減衰を更新式に直接組み込む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647720" y="4984200"/>
            <a:ext cx="73810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重みの減衰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教科書式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3.9)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と同じ効果を狙って加えられる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847800" y="735480"/>
            <a:ext cx="59688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学習率スケジューリング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1247760" y="1774080"/>
            <a:ext cx="685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でもスケジューラ併用で性能向上する場合あり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1409400" y="3038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6"/>
                  <a:pt x="75" y="10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10"/>
                </a:cubicBezTo>
                <a:cubicBezTo>
                  <a:pt x="181" y="16"/>
                  <a:pt x="193" y="24"/>
                  <a:pt x="205" y="36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1247760" y="222192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手法例：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1009440" y="3743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647720" y="2917080"/>
            <a:ext cx="2292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コサイン減衰とか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1247760" y="3621960"/>
            <a:ext cx="7450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自動調整とスケジューリングを組み合わせる設計が一般的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847800" y="735480"/>
            <a:ext cx="100087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（</a:t>
            </a:r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Sharpness-Aware Minimization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）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1247760" y="1774080"/>
            <a:ext cx="7532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平坦な極小点を探索し、汎化性能を高める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過学習を抑制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4506840" y="2861280"/>
            <a:ext cx="229680" cy="128160"/>
          </a:xfrm>
          <a:custGeom>
            <a:avLst/>
            <a:gdLst/>
            <a:ahLst/>
            <a:rect l="0" t="0" r="r" b="b"/>
            <a:pathLst>
              <a:path w="638" h="356">
                <a:moveTo>
                  <a:pt x="12" y="319"/>
                </a:moveTo>
                <a:lnTo>
                  <a:pt x="24" y="319"/>
                </a:lnTo>
                <a:cubicBezTo>
                  <a:pt x="45" y="319"/>
                  <a:pt x="57" y="315"/>
                  <a:pt x="61" y="308"/>
                </a:cubicBezTo>
                <a:lnTo>
                  <a:pt x="61" y="301"/>
                </a:lnTo>
                <a:cubicBezTo>
                  <a:pt x="61" y="296"/>
                  <a:pt x="61" y="290"/>
                  <a:pt x="61" y="283"/>
                </a:cubicBezTo>
                <a:cubicBezTo>
                  <a:pt x="61" y="275"/>
                  <a:pt x="61" y="267"/>
                  <a:pt x="61" y="258"/>
                </a:cubicBezTo>
                <a:cubicBezTo>
                  <a:pt x="61" y="249"/>
                  <a:pt x="62" y="238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6"/>
                  <a:pt x="62" y="159"/>
                  <a:pt x="62" y="140"/>
                </a:cubicBezTo>
                <a:cubicBezTo>
                  <a:pt x="62" y="121"/>
                  <a:pt x="62" y="105"/>
                  <a:pt x="61" y="93"/>
                </a:cubicBezTo>
                <a:lnTo>
                  <a:pt x="61" y="74"/>
                </a:lnTo>
                <a:cubicBezTo>
                  <a:pt x="60" y="64"/>
                  <a:pt x="56" y="57"/>
                  <a:pt x="50" y="54"/>
                </a:cubicBezTo>
                <a:cubicBezTo>
                  <a:pt x="44" y="51"/>
                  <a:pt x="32" y="48"/>
                  <a:pt x="14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7"/>
                  <a:pt x="22" y="7"/>
                  <a:pt x="32" y="6"/>
                </a:cubicBezTo>
                <a:cubicBezTo>
                  <a:pt x="41" y="6"/>
                  <a:pt x="51" y="5"/>
                  <a:pt x="61" y="5"/>
                </a:cubicBezTo>
                <a:cubicBezTo>
                  <a:pt x="70" y="4"/>
                  <a:pt x="80" y="4"/>
                  <a:pt x="90" y="3"/>
                </a:cubicBezTo>
                <a:cubicBezTo>
                  <a:pt x="100" y="3"/>
                  <a:pt x="108" y="2"/>
                  <a:pt x="114" y="1"/>
                </a:cubicBezTo>
                <a:cubicBezTo>
                  <a:pt x="119" y="0"/>
                  <a:pt x="122" y="-1"/>
                  <a:pt x="122" y="0"/>
                </a:cubicBezTo>
                <a:lnTo>
                  <a:pt x="125" y="0"/>
                </a:lnTo>
                <a:lnTo>
                  <a:pt x="125" y="32"/>
                </a:lnTo>
                <a:cubicBezTo>
                  <a:pt x="125" y="53"/>
                  <a:pt x="125" y="64"/>
                  <a:pt x="126" y="64"/>
                </a:cubicBezTo>
                <a:cubicBezTo>
                  <a:pt x="126" y="64"/>
                  <a:pt x="128" y="62"/>
                  <a:pt x="130" y="60"/>
                </a:cubicBezTo>
                <a:cubicBezTo>
                  <a:pt x="132" y="57"/>
                  <a:pt x="135" y="53"/>
                  <a:pt x="139" y="48"/>
                </a:cubicBezTo>
                <a:cubicBezTo>
                  <a:pt x="144" y="42"/>
                  <a:pt x="149" y="36"/>
                  <a:pt x="155" y="32"/>
                </a:cubicBezTo>
                <a:cubicBezTo>
                  <a:pt x="160" y="28"/>
                  <a:pt x="168" y="23"/>
                  <a:pt x="178" y="17"/>
                </a:cubicBezTo>
                <a:cubicBezTo>
                  <a:pt x="187" y="11"/>
                  <a:pt x="198" y="7"/>
                  <a:pt x="208" y="4"/>
                </a:cubicBezTo>
                <a:cubicBezTo>
                  <a:pt x="219" y="1"/>
                  <a:pt x="233" y="0"/>
                  <a:pt x="249" y="0"/>
                </a:cubicBezTo>
                <a:cubicBezTo>
                  <a:pt x="257" y="0"/>
                  <a:pt x="265" y="0"/>
                  <a:pt x="272" y="2"/>
                </a:cubicBezTo>
                <a:cubicBezTo>
                  <a:pt x="279" y="3"/>
                  <a:pt x="285" y="4"/>
                  <a:pt x="290" y="6"/>
                </a:cubicBezTo>
                <a:cubicBezTo>
                  <a:pt x="296" y="9"/>
                  <a:pt x="301" y="11"/>
                  <a:pt x="306" y="13"/>
                </a:cubicBezTo>
                <a:cubicBezTo>
                  <a:pt x="310" y="15"/>
                  <a:pt x="314" y="17"/>
                  <a:pt x="318" y="20"/>
                </a:cubicBezTo>
                <a:cubicBezTo>
                  <a:pt x="321" y="23"/>
                  <a:pt x="324" y="26"/>
                  <a:pt x="326" y="29"/>
                </a:cubicBezTo>
                <a:cubicBezTo>
                  <a:pt x="329" y="32"/>
                  <a:pt x="332" y="35"/>
                  <a:pt x="334" y="38"/>
                </a:cubicBezTo>
                <a:cubicBezTo>
                  <a:pt x="336" y="41"/>
                  <a:pt x="338" y="44"/>
                  <a:pt x="339" y="48"/>
                </a:cubicBezTo>
                <a:cubicBezTo>
                  <a:pt x="341" y="51"/>
                  <a:pt x="342" y="53"/>
                  <a:pt x="342" y="56"/>
                </a:cubicBezTo>
                <a:cubicBezTo>
                  <a:pt x="343" y="58"/>
                  <a:pt x="344" y="60"/>
                  <a:pt x="345" y="62"/>
                </a:cubicBezTo>
                <a:lnTo>
                  <a:pt x="346" y="66"/>
                </a:lnTo>
                <a:lnTo>
                  <a:pt x="349" y="63"/>
                </a:lnTo>
                <a:cubicBezTo>
                  <a:pt x="351" y="61"/>
                  <a:pt x="352" y="59"/>
                  <a:pt x="354" y="56"/>
                </a:cubicBezTo>
                <a:cubicBezTo>
                  <a:pt x="355" y="54"/>
                  <a:pt x="358" y="51"/>
                  <a:pt x="361" y="48"/>
                </a:cubicBezTo>
                <a:cubicBezTo>
                  <a:pt x="364" y="44"/>
                  <a:pt x="368" y="39"/>
                  <a:pt x="371" y="36"/>
                </a:cubicBezTo>
                <a:cubicBezTo>
                  <a:pt x="375" y="33"/>
                  <a:pt x="379" y="29"/>
                  <a:pt x="383" y="26"/>
                </a:cubicBezTo>
                <a:cubicBezTo>
                  <a:pt x="388" y="22"/>
                  <a:pt x="393" y="19"/>
                  <a:pt x="400" y="16"/>
                </a:cubicBezTo>
                <a:cubicBezTo>
                  <a:pt x="406" y="13"/>
                  <a:pt x="412" y="11"/>
                  <a:pt x="418" y="8"/>
                </a:cubicBezTo>
                <a:cubicBezTo>
                  <a:pt x="424" y="5"/>
                  <a:pt x="431" y="3"/>
                  <a:pt x="439" y="2"/>
                </a:cubicBezTo>
                <a:cubicBezTo>
                  <a:pt x="447" y="1"/>
                  <a:pt x="455" y="0"/>
                  <a:pt x="464" y="0"/>
                </a:cubicBezTo>
                <a:cubicBezTo>
                  <a:pt x="531" y="0"/>
                  <a:pt x="569" y="30"/>
                  <a:pt x="575" y="92"/>
                </a:cubicBezTo>
                <a:cubicBezTo>
                  <a:pt x="575" y="95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7" y="309"/>
                </a:cubicBezTo>
                <a:cubicBezTo>
                  <a:pt x="578" y="312"/>
                  <a:pt x="581" y="315"/>
                  <a:pt x="586" y="317"/>
                </a:cubicBezTo>
                <a:cubicBezTo>
                  <a:pt x="597" y="318"/>
                  <a:pt x="610" y="319"/>
                  <a:pt x="625" y="319"/>
                </a:cubicBezTo>
                <a:lnTo>
                  <a:pt x="638" y="319"/>
                </a:lnTo>
                <a:lnTo>
                  <a:pt x="638" y="356"/>
                </a:lnTo>
                <a:lnTo>
                  <a:pt x="632" y="356"/>
                </a:lnTo>
                <a:lnTo>
                  <a:pt x="613" y="355"/>
                </a:lnTo>
                <a:cubicBezTo>
                  <a:pt x="600" y="355"/>
                  <a:pt x="587" y="354"/>
                  <a:pt x="572" y="354"/>
                </a:cubicBezTo>
                <a:cubicBezTo>
                  <a:pt x="558" y="354"/>
                  <a:pt x="548" y="354"/>
                  <a:pt x="542" y="354"/>
                </a:cubicBezTo>
                <a:cubicBezTo>
                  <a:pt x="486" y="354"/>
                  <a:pt x="456" y="354"/>
                  <a:pt x="451" y="356"/>
                </a:cubicBezTo>
                <a:lnTo>
                  <a:pt x="444" y="356"/>
                </a:lnTo>
                <a:lnTo>
                  <a:pt x="444" y="319"/>
                </a:lnTo>
                <a:lnTo>
                  <a:pt x="457" y="319"/>
                </a:lnTo>
                <a:cubicBezTo>
                  <a:pt x="490" y="319"/>
                  <a:pt x="506" y="315"/>
                  <a:pt x="506" y="306"/>
                </a:cubicBezTo>
                <a:cubicBezTo>
                  <a:pt x="507" y="305"/>
                  <a:pt x="507" y="268"/>
                  <a:pt x="507" y="195"/>
                </a:cubicBezTo>
                <a:cubicBezTo>
                  <a:pt x="507" y="123"/>
                  <a:pt x="506" y="85"/>
                  <a:pt x="506" y="80"/>
                </a:cubicBezTo>
                <a:cubicBezTo>
                  <a:pt x="502" y="65"/>
                  <a:pt x="497" y="54"/>
                  <a:pt x="489" y="47"/>
                </a:cubicBezTo>
                <a:cubicBezTo>
                  <a:pt x="482" y="38"/>
                  <a:pt x="476" y="34"/>
                  <a:pt x="470" y="32"/>
                </a:cubicBezTo>
                <a:cubicBezTo>
                  <a:pt x="465" y="30"/>
                  <a:pt x="458" y="30"/>
                  <a:pt x="449" y="30"/>
                </a:cubicBezTo>
                <a:cubicBezTo>
                  <a:pt x="425" y="30"/>
                  <a:pt x="404" y="41"/>
                  <a:pt x="386" y="59"/>
                </a:cubicBezTo>
                <a:cubicBezTo>
                  <a:pt x="371" y="73"/>
                  <a:pt x="362" y="88"/>
                  <a:pt x="359" y="103"/>
                </a:cubicBezTo>
                <a:cubicBezTo>
                  <a:pt x="355" y="118"/>
                  <a:pt x="353" y="140"/>
                  <a:pt x="352" y="170"/>
                </a:cubicBezTo>
                <a:lnTo>
                  <a:pt x="352" y="221"/>
                </a:lnTo>
                <a:lnTo>
                  <a:pt x="352" y="269"/>
                </a:lnTo>
                <a:cubicBezTo>
                  <a:pt x="352" y="285"/>
                  <a:pt x="352" y="296"/>
                  <a:pt x="353" y="301"/>
                </a:cubicBezTo>
                <a:cubicBezTo>
                  <a:pt x="353" y="307"/>
                  <a:pt x="354" y="310"/>
                  <a:pt x="355" y="312"/>
                </a:cubicBezTo>
                <a:cubicBezTo>
                  <a:pt x="356" y="313"/>
                  <a:pt x="359" y="315"/>
                  <a:pt x="363" y="317"/>
                </a:cubicBezTo>
                <a:cubicBezTo>
                  <a:pt x="374" y="318"/>
                  <a:pt x="387" y="319"/>
                  <a:pt x="402" y="319"/>
                </a:cubicBezTo>
                <a:lnTo>
                  <a:pt x="415" y="319"/>
                </a:lnTo>
                <a:lnTo>
                  <a:pt x="415" y="356"/>
                </a:lnTo>
                <a:lnTo>
                  <a:pt x="408" y="356"/>
                </a:lnTo>
                <a:lnTo>
                  <a:pt x="389" y="355"/>
                </a:lnTo>
                <a:cubicBezTo>
                  <a:pt x="377" y="355"/>
                  <a:pt x="363" y="354"/>
                  <a:pt x="349" y="354"/>
                </a:cubicBezTo>
                <a:cubicBezTo>
                  <a:pt x="334" y="354"/>
                  <a:pt x="324" y="354"/>
                  <a:pt x="318" y="354"/>
                </a:cubicBezTo>
                <a:cubicBezTo>
                  <a:pt x="263" y="354"/>
                  <a:pt x="233" y="354"/>
                  <a:pt x="228" y="356"/>
                </a:cubicBezTo>
                <a:lnTo>
                  <a:pt x="222" y="356"/>
                </a:lnTo>
                <a:lnTo>
                  <a:pt x="222" y="319"/>
                </a:lnTo>
                <a:lnTo>
                  <a:pt x="235" y="319"/>
                </a:lnTo>
                <a:cubicBezTo>
                  <a:pt x="268" y="319"/>
                  <a:pt x="284" y="315"/>
                  <a:pt x="284" y="306"/>
                </a:cubicBezTo>
                <a:cubicBezTo>
                  <a:pt x="284" y="305"/>
                  <a:pt x="285" y="268"/>
                  <a:pt x="285" y="195"/>
                </a:cubicBezTo>
                <a:cubicBezTo>
                  <a:pt x="284" y="123"/>
                  <a:pt x="284" y="85"/>
                  <a:pt x="283" y="80"/>
                </a:cubicBezTo>
                <a:cubicBezTo>
                  <a:pt x="280" y="65"/>
                  <a:pt x="274" y="54"/>
                  <a:pt x="267" y="47"/>
                </a:cubicBezTo>
                <a:cubicBezTo>
                  <a:pt x="259" y="38"/>
                  <a:pt x="253" y="34"/>
                  <a:pt x="248" y="32"/>
                </a:cubicBezTo>
                <a:cubicBezTo>
                  <a:pt x="242" y="30"/>
                  <a:pt x="235" y="30"/>
                  <a:pt x="227" y="30"/>
                </a:cubicBezTo>
                <a:cubicBezTo>
                  <a:pt x="203" y="30"/>
                  <a:pt x="182" y="41"/>
                  <a:pt x="163" y="59"/>
                </a:cubicBezTo>
                <a:cubicBezTo>
                  <a:pt x="149" y="73"/>
                  <a:pt x="140" y="88"/>
                  <a:pt x="136" y="103"/>
                </a:cubicBezTo>
                <a:cubicBezTo>
                  <a:pt x="132" y="118"/>
                  <a:pt x="130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0" y="296"/>
                  <a:pt x="130" y="301"/>
                </a:cubicBezTo>
                <a:cubicBezTo>
                  <a:pt x="131" y="307"/>
                  <a:pt x="132" y="310"/>
                  <a:pt x="133" y="312"/>
                </a:cubicBezTo>
                <a:cubicBezTo>
                  <a:pt x="134" y="313"/>
                  <a:pt x="136" y="315"/>
                  <a:pt x="140" y="317"/>
                </a:cubicBezTo>
                <a:cubicBezTo>
                  <a:pt x="151" y="318"/>
                  <a:pt x="164" y="319"/>
                  <a:pt x="179" y="319"/>
                </a:cubicBezTo>
                <a:lnTo>
                  <a:pt x="192" y="319"/>
                </a:lnTo>
                <a:lnTo>
                  <a:pt x="192" y="356"/>
                </a:lnTo>
                <a:lnTo>
                  <a:pt x="186" y="356"/>
                </a:lnTo>
                <a:lnTo>
                  <a:pt x="167" y="355"/>
                </a:lnTo>
                <a:cubicBezTo>
                  <a:pt x="155" y="355"/>
                  <a:pt x="141" y="354"/>
                  <a:pt x="126" y="354"/>
                </a:cubicBezTo>
                <a:cubicBezTo>
                  <a:pt x="112" y="354"/>
                  <a:pt x="102" y="354"/>
                  <a:pt x="96" y="354"/>
                </a:cubicBezTo>
                <a:cubicBezTo>
                  <a:pt x="41" y="354"/>
                  <a:pt x="11" y="354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2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4747680" y="2795760"/>
            <a:ext cx="66600" cy="193680"/>
          </a:xfrm>
          <a:custGeom>
            <a:avLst/>
            <a:gdLst/>
            <a:ahLst/>
            <a:rect l="0" t="0" r="r" b="b"/>
            <a:pathLst>
              <a:path w="185" h="538">
                <a:moveTo>
                  <a:pt x="35" y="49"/>
                </a:moveTo>
                <a:cubicBezTo>
                  <a:pt x="35" y="34"/>
                  <a:pt x="40" y="22"/>
                  <a:pt x="49" y="12"/>
                </a:cubicBezTo>
                <a:cubicBezTo>
                  <a:pt x="59" y="4"/>
                  <a:pt x="71" y="0"/>
                  <a:pt x="86" y="0"/>
                </a:cubicBezTo>
                <a:cubicBezTo>
                  <a:pt x="98" y="1"/>
                  <a:pt x="109" y="5"/>
                  <a:pt x="118" y="13"/>
                </a:cubicBezTo>
                <a:cubicBezTo>
                  <a:pt x="127" y="22"/>
                  <a:pt x="131" y="34"/>
                  <a:pt x="131" y="49"/>
                </a:cubicBezTo>
                <a:cubicBezTo>
                  <a:pt x="131" y="65"/>
                  <a:pt x="127" y="77"/>
                  <a:pt x="118" y="85"/>
                </a:cubicBezTo>
                <a:cubicBezTo>
                  <a:pt x="109" y="93"/>
                  <a:pt x="97" y="97"/>
                  <a:pt x="84" y="97"/>
                </a:cubicBezTo>
                <a:cubicBezTo>
                  <a:pt x="70" y="97"/>
                  <a:pt x="58" y="93"/>
                  <a:pt x="49" y="85"/>
                </a:cubicBezTo>
                <a:cubicBezTo>
                  <a:pt x="40" y="77"/>
                  <a:pt x="35" y="65"/>
                  <a:pt x="35" y="49"/>
                </a:cubicBezTo>
                <a:moveTo>
                  <a:pt x="179" y="538"/>
                </a:moveTo>
                <a:cubicBezTo>
                  <a:pt x="171" y="536"/>
                  <a:pt x="143" y="536"/>
                  <a:pt x="95" y="536"/>
                </a:cubicBezTo>
                <a:cubicBezTo>
                  <a:pt x="89" y="536"/>
                  <a:pt x="79" y="536"/>
                  <a:pt x="65" y="536"/>
                </a:cubicBezTo>
                <a:cubicBezTo>
                  <a:pt x="51" y="536"/>
                  <a:pt x="37" y="536"/>
                  <a:pt x="24" y="537"/>
                </a:cubicBezTo>
                <a:lnTo>
                  <a:pt x="7" y="538"/>
                </a:lnTo>
                <a:lnTo>
                  <a:pt x="0" y="538"/>
                </a:lnTo>
                <a:lnTo>
                  <a:pt x="0" y="501"/>
                </a:lnTo>
                <a:lnTo>
                  <a:pt x="13" y="501"/>
                </a:lnTo>
                <a:cubicBezTo>
                  <a:pt x="28" y="501"/>
                  <a:pt x="41" y="500"/>
                  <a:pt x="53" y="499"/>
                </a:cubicBezTo>
                <a:cubicBezTo>
                  <a:pt x="57" y="496"/>
                  <a:pt x="60" y="493"/>
                  <a:pt x="61" y="490"/>
                </a:cubicBezTo>
                <a:cubicBezTo>
                  <a:pt x="62" y="486"/>
                  <a:pt x="63" y="475"/>
                  <a:pt x="63" y="456"/>
                </a:cubicBezTo>
                <a:lnTo>
                  <a:pt x="63" y="373"/>
                </a:lnTo>
                <a:lnTo>
                  <a:pt x="63" y="303"/>
                </a:lnTo>
                <a:cubicBezTo>
                  <a:pt x="63" y="275"/>
                  <a:pt x="62" y="257"/>
                  <a:pt x="61" y="250"/>
                </a:cubicBezTo>
                <a:cubicBezTo>
                  <a:pt x="60" y="242"/>
                  <a:pt x="57" y="237"/>
                  <a:pt x="50" y="234"/>
                </a:cubicBezTo>
                <a:cubicBezTo>
                  <a:pt x="43" y="231"/>
                  <a:pt x="30" y="229"/>
                  <a:pt x="12" y="229"/>
                </a:cubicBezTo>
                <a:lnTo>
                  <a:pt x="4" y="229"/>
                </a:lnTo>
                <a:lnTo>
                  <a:pt x="4" y="210"/>
                </a:lnTo>
                <a:cubicBezTo>
                  <a:pt x="4" y="198"/>
                  <a:pt x="4" y="192"/>
                  <a:pt x="5" y="192"/>
                </a:cubicBezTo>
                <a:lnTo>
                  <a:pt x="13" y="191"/>
                </a:lnTo>
                <a:cubicBezTo>
                  <a:pt x="19" y="190"/>
                  <a:pt x="26" y="190"/>
                  <a:pt x="36" y="189"/>
                </a:cubicBezTo>
                <a:cubicBezTo>
                  <a:pt x="45" y="189"/>
                  <a:pt x="55" y="188"/>
                  <a:pt x="65" y="188"/>
                </a:cubicBezTo>
                <a:cubicBezTo>
                  <a:pt x="74" y="187"/>
                  <a:pt x="84" y="187"/>
                  <a:pt x="95" y="186"/>
                </a:cubicBezTo>
                <a:cubicBezTo>
                  <a:pt x="105" y="186"/>
                  <a:pt x="112" y="185"/>
                  <a:pt x="118" y="184"/>
                </a:cubicBezTo>
                <a:cubicBezTo>
                  <a:pt x="123" y="183"/>
                  <a:pt x="126" y="182"/>
                  <a:pt x="127" y="183"/>
                </a:cubicBezTo>
                <a:lnTo>
                  <a:pt x="129" y="183"/>
                </a:lnTo>
                <a:lnTo>
                  <a:pt x="129" y="488"/>
                </a:lnTo>
                <a:cubicBezTo>
                  <a:pt x="132" y="493"/>
                  <a:pt x="135" y="497"/>
                  <a:pt x="139" y="498"/>
                </a:cubicBezTo>
                <a:cubicBezTo>
                  <a:pt x="142" y="499"/>
                  <a:pt x="152" y="500"/>
                  <a:pt x="167" y="501"/>
                </a:cubicBezTo>
                <a:lnTo>
                  <a:pt x="185" y="501"/>
                </a:lnTo>
                <a:lnTo>
                  <a:pt x="185" y="538"/>
                </a:lnTo>
                <a:lnTo>
                  <a:pt x="179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4827960" y="2861280"/>
            <a:ext cx="149760" cy="128160"/>
          </a:xfrm>
          <a:custGeom>
            <a:avLst/>
            <a:gdLst/>
            <a:ahLst/>
            <a:rect l="0" t="0" r="r" b="b"/>
            <a:pathLst>
              <a:path w="416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7" y="315"/>
                  <a:pt x="62" y="308"/>
                </a:cubicBezTo>
                <a:lnTo>
                  <a:pt x="62" y="301"/>
                </a:lnTo>
                <a:cubicBezTo>
                  <a:pt x="62" y="296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8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6"/>
                  <a:pt x="62" y="159"/>
                  <a:pt x="62" y="140"/>
                </a:cubicBezTo>
                <a:cubicBezTo>
                  <a:pt x="62" y="121"/>
                  <a:pt x="62" y="105"/>
                  <a:pt x="62" y="93"/>
                </a:cubicBezTo>
                <a:lnTo>
                  <a:pt x="62" y="74"/>
                </a:lnTo>
                <a:cubicBezTo>
                  <a:pt x="60" y="64"/>
                  <a:pt x="56" y="57"/>
                  <a:pt x="50" y="54"/>
                </a:cubicBezTo>
                <a:cubicBezTo>
                  <a:pt x="45" y="51"/>
                  <a:pt x="32" y="48"/>
                  <a:pt x="14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7"/>
                  <a:pt x="22" y="7"/>
                  <a:pt x="32" y="6"/>
                </a:cubicBezTo>
                <a:cubicBezTo>
                  <a:pt x="42" y="6"/>
                  <a:pt x="51" y="5"/>
                  <a:pt x="62" y="5"/>
                </a:cubicBezTo>
                <a:cubicBezTo>
                  <a:pt x="71" y="4"/>
                  <a:pt x="81" y="4"/>
                  <a:pt x="92" y="3"/>
                </a:cubicBezTo>
                <a:cubicBezTo>
                  <a:pt x="102" y="3"/>
                  <a:pt x="110" y="2"/>
                  <a:pt x="115" y="1"/>
                </a:cubicBezTo>
                <a:cubicBezTo>
                  <a:pt x="120" y="0"/>
                  <a:pt x="123" y="-1"/>
                  <a:pt x="124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4"/>
                  <a:pt x="127" y="64"/>
                </a:cubicBezTo>
                <a:cubicBezTo>
                  <a:pt x="127" y="64"/>
                  <a:pt x="129" y="62"/>
                  <a:pt x="131" y="60"/>
                </a:cubicBezTo>
                <a:cubicBezTo>
                  <a:pt x="133" y="57"/>
                  <a:pt x="136" y="53"/>
                  <a:pt x="141" y="48"/>
                </a:cubicBezTo>
                <a:cubicBezTo>
                  <a:pt x="145" y="42"/>
                  <a:pt x="150" y="36"/>
                  <a:pt x="156" y="32"/>
                </a:cubicBezTo>
                <a:cubicBezTo>
                  <a:pt x="162" y="28"/>
                  <a:pt x="169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0" y="1"/>
                  <a:pt x="234" y="0"/>
                  <a:pt x="251" y="0"/>
                </a:cubicBezTo>
                <a:cubicBezTo>
                  <a:pt x="312" y="2"/>
                  <a:pt x="346" y="32"/>
                  <a:pt x="353" y="92"/>
                </a:cubicBezTo>
                <a:cubicBezTo>
                  <a:pt x="353" y="95"/>
                  <a:pt x="353" y="133"/>
                  <a:pt x="353" y="203"/>
                </a:cubicBezTo>
                <a:lnTo>
                  <a:pt x="353" y="272"/>
                </a:lnTo>
                <a:cubicBezTo>
                  <a:pt x="353" y="293"/>
                  <a:pt x="354" y="305"/>
                  <a:pt x="355" y="309"/>
                </a:cubicBezTo>
                <a:cubicBezTo>
                  <a:pt x="356" y="312"/>
                  <a:pt x="359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0" y="355"/>
                </a:lnTo>
                <a:cubicBezTo>
                  <a:pt x="378" y="355"/>
                  <a:pt x="365" y="354"/>
                  <a:pt x="350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3" y="356"/>
                </a:lnTo>
                <a:lnTo>
                  <a:pt x="223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5" y="123"/>
                  <a:pt x="285" y="85"/>
                  <a:pt x="284" y="80"/>
                </a:cubicBezTo>
                <a:cubicBezTo>
                  <a:pt x="281" y="65"/>
                  <a:pt x="276" y="54"/>
                  <a:pt x="268" y="47"/>
                </a:cubicBezTo>
                <a:cubicBezTo>
                  <a:pt x="261" y="38"/>
                  <a:pt x="254" y="34"/>
                  <a:pt x="249" y="32"/>
                </a:cubicBezTo>
                <a:cubicBezTo>
                  <a:pt x="244" y="30"/>
                  <a:pt x="237" y="30"/>
                  <a:pt x="228" y="30"/>
                </a:cubicBezTo>
                <a:cubicBezTo>
                  <a:pt x="204" y="30"/>
                  <a:pt x="183" y="41"/>
                  <a:pt x="165" y="59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4" y="118"/>
                  <a:pt x="131" y="140"/>
                  <a:pt x="131" y="170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5"/>
                  <a:pt x="131" y="296"/>
                  <a:pt x="132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8" y="315"/>
                  <a:pt x="141" y="317"/>
                </a:cubicBezTo>
                <a:cubicBezTo>
                  <a:pt x="153" y="318"/>
                  <a:pt x="166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7" y="356"/>
                </a:lnTo>
                <a:lnTo>
                  <a:pt x="169" y="355"/>
                </a:lnTo>
                <a:cubicBezTo>
                  <a:pt x="156" y="355"/>
                  <a:pt x="142" y="354"/>
                  <a:pt x="128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1" y="354"/>
                  <a:pt x="11" y="354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4660560" y="3071880"/>
            <a:ext cx="159840" cy="92160"/>
          </a:xfrm>
          <a:custGeom>
            <a:avLst/>
            <a:gdLst/>
            <a:ahLst/>
            <a:rect l="0" t="0" r="r" b="b"/>
            <a:pathLst>
              <a:path w="444" h="256">
                <a:moveTo>
                  <a:pt x="341" y="0"/>
                </a:moveTo>
                <a:cubicBezTo>
                  <a:pt x="346" y="1"/>
                  <a:pt x="364" y="1"/>
                  <a:pt x="397" y="1"/>
                </a:cubicBezTo>
                <a:cubicBezTo>
                  <a:pt x="425" y="1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8" y="35"/>
                </a:lnTo>
                <a:lnTo>
                  <a:pt x="324" y="247"/>
                </a:lnTo>
                <a:cubicBezTo>
                  <a:pt x="323" y="247"/>
                  <a:pt x="323" y="248"/>
                  <a:pt x="322" y="248"/>
                </a:cubicBezTo>
                <a:cubicBezTo>
                  <a:pt x="321" y="249"/>
                  <a:pt x="320" y="250"/>
                  <a:pt x="320" y="251"/>
                </a:cubicBezTo>
                <a:cubicBezTo>
                  <a:pt x="319" y="251"/>
                  <a:pt x="319" y="252"/>
                  <a:pt x="319" y="252"/>
                </a:cubicBezTo>
                <a:cubicBezTo>
                  <a:pt x="319" y="252"/>
                  <a:pt x="318" y="252"/>
                  <a:pt x="317" y="253"/>
                </a:cubicBezTo>
                <a:cubicBezTo>
                  <a:pt x="316" y="254"/>
                  <a:pt x="315" y="254"/>
                  <a:pt x="316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2" y="255"/>
                  <a:pt x="311" y="255"/>
                  <a:pt x="311" y="255"/>
                </a:cubicBezTo>
                <a:cubicBezTo>
                  <a:pt x="312" y="254"/>
                  <a:pt x="311" y="254"/>
                  <a:pt x="309" y="255"/>
                </a:cubicBezTo>
                <a:cubicBezTo>
                  <a:pt x="307" y="256"/>
                  <a:pt x="306" y="256"/>
                  <a:pt x="305" y="255"/>
                </a:cubicBezTo>
                <a:cubicBezTo>
                  <a:pt x="305" y="254"/>
                  <a:pt x="304" y="254"/>
                  <a:pt x="301" y="255"/>
                </a:cubicBezTo>
                <a:lnTo>
                  <a:pt x="295" y="255"/>
                </a:lnTo>
                <a:cubicBezTo>
                  <a:pt x="288" y="255"/>
                  <a:pt x="284" y="253"/>
                  <a:pt x="281" y="249"/>
                </a:cubicBezTo>
                <a:cubicBezTo>
                  <a:pt x="278" y="246"/>
                  <a:pt x="273" y="234"/>
                  <a:pt x="265" y="212"/>
                </a:cubicBezTo>
                <a:cubicBezTo>
                  <a:pt x="259" y="197"/>
                  <a:pt x="254" y="184"/>
                  <a:pt x="250" y="174"/>
                </a:cubicBezTo>
                <a:lnTo>
                  <a:pt x="223" y="106"/>
                </a:lnTo>
                <a:lnTo>
                  <a:pt x="195" y="174"/>
                </a:lnTo>
                <a:cubicBezTo>
                  <a:pt x="192" y="184"/>
                  <a:pt x="187" y="196"/>
                  <a:pt x="181" y="211"/>
                </a:cubicBezTo>
                <a:cubicBezTo>
                  <a:pt x="173" y="233"/>
                  <a:pt x="167" y="245"/>
                  <a:pt x="165" y="249"/>
                </a:cubicBezTo>
                <a:cubicBezTo>
                  <a:pt x="162" y="253"/>
                  <a:pt x="157" y="255"/>
                  <a:pt x="151" y="255"/>
                </a:cubicBezTo>
                <a:lnTo>
                  <a:pt x="144" y="255"/>
                </a:lnTo>
                <a:cubicBezTo>
                  <a:pt x="137" y="255"/>
                  <a:pt x="133" y="255"/>
                  <a:pt x="131" y="254"/>
                </a:cubicBezTo>
                <a:cubicBezTo>
                  <a:pt x="128" y="253"/>
                  <a:pt x="125" y="251"/>
                  <a:pt x="122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10" y="1"/>
                  <a:pt x="30" y="1"/>
                  <a:pt x="65" y="1"/>
                </a:cubicBezTo>
                <a:cubicBezTo>
                  <a:pt x="105" y="1"/>
                  <a:pt x="128" y="1"/>
                  <a:pt x="135" y="0"/>
                </a:cubicBezTo>
                <a:lnTo>
                  <a:pt x="140" y="0"/>
                </a:lnTo>
                <a:lnTo>
                  <a:pt x="140" y="35"/>
                </a:lnTo>
                <a:lnTo>
                  <a:pt x="113" y="35"/>
                </a:lnTo>
                <a:lnTo>
                  <a:pt x="163" y="159"/>
                </a:lnTo>
                <a:lnTo>
                  <a:pt x="204" y="58"/>
                </a:lnTo>
                <a:lnTo>
                  <a:pt x="195" y="35"/>
                </a:lnTo>
                <a:lnTo>
                  <a:pt x="159" y="35"/>
                </a:lnTo>
                <a:lnTo>
                  <a:pt x="159" y="0"/>
                </a:lnTo>
                <a:lnTo>
                  <a:pt x="163" y="0"/>
                </a:lnTo>
                <a:cubicBezTo>
                  <a:pt x="167" y="1"/>
                  <a:pt x="186" y="1"/>
                  <a:pt x="218" y="1"/>
                </a:cubicBezTo>
                <a:cubicBezTo>
                  <a:pt x="256" y="1"/>
                  <a:pt x="278" y="1"/>
                  <a:pt x="284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5" y="35"/>
                  <a:pt x="260" y="35"/>
                  <a:pt x="260" y="36"/>
                </a:cubicBezTo>
                <a:cubicBezTo>
                  <a:pt x="260" y="38"/>
                  <a:pt x="269" y="60"/>
                  <a:pt x="287" y="105"/>
                </a:cubicBezTo>
                <a:cubicBezTo>
                  <a:pt x="305" y="149"/>
                  <a:pt x="314" y="171"/>
                  <a:pt x="315" y="171"/>
                </a:cubicBezTo>
                <a:lnTo>
                  <a:pt x="370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5096520" y="2861280"/>
            <a:ext cx="230040" cy="128160"/>
          </a:xfrm>
          <a:custGeom>
            <a:avLst/>
            <a:gdLst/>
            <a:ah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1"/>
                </a:lnTo>
                <a:cubicBezTo>
                  <a:pt x="62" y="296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8"/>
                  <a:pt x="63" y="227"/>
                </a:cubicBezTo>
                <a:cubicBezTo>
                  <a:pt x="64" y="215"/>
                  <a:pt x="64" y="204"/>
                  <a:pt x="63" y="193"/>
                </a:cubicBezTo>
                <a:cubicBezTo>
                  <a:pt x="63" y="176"/>
                  <a:pt x="63" y="159"/>
                  <a:pt x="63" y="140"/>
                </a:cubicBezTo>
                <a:cubicBezTo>
                  <a:pt x="63" y="121"/>
                  <a:pt x="63" y="105"/>
                  <a:pt x="62" y="93"/>
                </a:cubicBezTo>
                <a:lnTo>
                  <a:pt x="62" y="74"/>
                </a:lnTo>
                <a:cubicBezTo>
                  <a:pt x="61" y="64"/>
                  <a:pt x="57" y="57"/>
                  <a:pt x="51" y="54"/>
                </a:cubicBezTo>
                <a:cubicBezTo>
                  <a:pt x="45" y="51"/>
                  <a:pt x="33" y="48"/>
                  <a:pt x="15" y="47"/>
                </a:cubicBezTo>
                <a:lnTo>
                  <a:pt x="0" y="47"/>
                </a:lnTo>
                <a:lnTo>
                  <a:pt x="0" y="27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7"/>
                  <a:pt x="23" y="7"/>
                  <a:pt x="32" y="6"/>
                </a:cubicBezTo>
                <a:cubicBezTo>
                  <a:pt x="42" y="6"/>
                  <a:pt x="52" y="5"/>
                  <a:pt x="62" y="5"/>
                </a:cubicBezTo>
                <a:cubicBezTo>
                  <a:pt x="71" y="4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-1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4"/>
                  <a:pt x="126" y="64"/>
                </a:cubicBezTo>
                <a:cubicBezTo>
                  <a:pt x="127" y="64"/>
                  <a:pt x="128" y="62"/>
                  <a:pt x="130" y="60"/>
                </a:cubicBezTo>
                <a:cubicBezTo>
                  <a:pt x="133" y="57"/>
                  <a:pt x="136" y="53"/>
                  <a:pt x="140" y="48"/>
                </a:cubicBezTo>
                <a:cubicBezTo>
                  <a:pt x="144" y="42"/>
                  <a:pt x="149" y="36"/>
                  <a:pt x="155" y="32"/>
                </a:cubicBezTo>
                <a:cubicBezTo>
                  <a:pt x="161" y="28"/>
                  <a:pt x="169" y="23"/>
                  <a:pt x="180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1"/>
                  <a:pt x="235" y="0"/>
                  <a:pt x="251" y="0"/>
                </a:cubicBezTo>
                <a:cubicBezTo>
                  <a:pt x="259" y="0"/>
                  <a:pt x="267" y="0"/>
                  <a:pt x="274" y="2"/>
                </a:cubicBezTo>
                <a:cubicBezTo>
                  <a:pt x="281" y="3"/>
                  <a:pt x="287" y="4"/>
                  <a:pt x="292" y="6"/>
                </a:cubicBezTo>
                <a:cubicBezTo>
                  <a:pt x="297" y="9"/>
                  <a:pt x="303" y="11"/>
                  <a:pt x="307" y="13"/>
                </a:cubicBezTo>
                <a:cubicBezTo>
                  <a:pt x="312" y="15"/>
                  <a:pt x="316" y="17"/>
                  <a:pt x="319" y="20"/>
                </a:cubicBezTo>
                <a:cubicBezTo>
                  <a:pt x="323" y="23"/>
                  <a:pt x="326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8" y="41"/>
                  <a:pt x="339" y="44"/>
                  <a:pt x="341" y="48"/>
                </a:cubicBezTo>
                <a:cubicBezTo>
                  <a:pt x="343" y="51"/>
                  <a:pt x="344" y="53"/>
                  <a:pt x="344" y="56"/>
                </a:cubicBezTo>
                <a:cubicBezTo>
                  <a:pt x="345" y="58"/>
                  <a:pt x="346" y="60"/>
                  <a:pt x="347" y="62"/>
                </a:cubicBezTo>
                <a:lnTo>
                  <a:pt x="348" y="66"/>
                </a:lnTo>
                <a:lnTo>
                  <a:pt x="351" y="63"/>
                </a:lnTo>
                <a:cubicBezTo>
                  <a:pt x="352" y="61"/>
                  <a:pt x="354" y="59"/>
                  <a:pt x="356" y="56"/>
                </a:cubicBezTo>
                <a:cubicBezTo>
                  <a:pt x="357" y="54"/>
                  <a:pt x="360" y="51"/>
                  <a:pt x="363" y="48"/>
                </a:cubicBezTo>
                <a:cubicBezTo>
                  <a:pt x="366" y="44"/>
                  <a:pt x="369" y="39"/>
                  <a:pt x="373" y="36"/>
                </a:cubicBezTo>
                <a:cubicBezTo>
                  <a:pt x="377" y="33"/>
                  <a:pt x="381" y="29"/>
                  <a:pt x="385" y="26"/>
                </a:cubicBezTo>
                <a:cubicBezTo>
                  <a:pt x="390" y="22"/>
                  <a:pt x="395" y="19"/>
                  <a:pt x="401" y="16"/>
                </a:cubicBezTo>
                <a:cubicBezTo>
                  <a:pt x="408" y="13"/>
                  <a:pt x="414" y="11"/>
                  <a:pt x="420" y="8"/>
                </a:cubicBezTo>
                <a:cubicBezTo>
                  <a:pt x="426" y="5"/>
                  <a:pt x="433" y="3"/>
                  <a:pt x="441" y="2"/>
                </a:cubicBezTo>
                <a:cubicBezTo>
                  <a:pt x="449" y="1"/>
                  <a:pt x="457" y="0"/>
                  <a:pt x="466" y="0"/>
                </a:cubicBezTo>
                <a:cubicBezTo>
                  <a:pt x="533" y="0"/>
                  <a:pt x="570" y="30"/>
                  <a:pt x="576" y="92"/>
                </a:cubicBezTo>
                <a:cubicBezTo>
                  <a:pt x="576" y="95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7" y="305"/>
                  <a:pt x="578" y="309"/>
                </a:cubicBezTo>
                <a:cubicBezTo>
                  <a:pt x="579" y="312"/>
                  <a:pt x="582" y="315"/>
                  <a:pt x="587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3" y="356"/>
                </a:lnTo>
                <a:lnTo>
                  <a:pt x="614" y="355"/>
                </a:lnTo>
                <a:cubicBezTo>
                  <a:pt x="601" y="355"/>
                  <a:pt x="588" y="354"/>
                  <a:pt x="573" y="354"/>
                </a:cubicBezTo>
                <a:cubicBezTo>
                  <a:pt x="559" y="354"/>
                  <a:pt x="549" y="354"/>
                  <a:pt x="543" y="354"/>
                </a:cubicBezTo>
                <a:cubicBezTo>
                  <a:pt x="488" y="354"/>
                  <a:pt x="458" y="354"/>
                  <a:pt x="453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2" y="319"/>
                  <a:pt x="508" y="315"/>
                  <a:pt x="508" y="306"/>
                </a:cubicBezTo>
                <a:cubicBezTo>
                  <a:pt x="509" y="305"/>
                  <a:pt x="509" y="268"/>
                  <a:pt x="509" y="195"/>
                </a:cubicBezTo>
                <a:cubicBezTo>
                  <a:pt x="508" y="123"/>
                  <a:pt x="508" y="85"/>
                  <a:pt x="507" y="80"/>
                </a:cubicBezTo>
                <a:cubicBezTo>
                  <a:pt x="504" y="65"/>
                  <a:pt x="499" y="54"/>
                  <a:pt x="491" y="47"/>
                </a:cubicBezTo>
                <a:cubicBezTo>
                  <a:pt x="484" y="38"/>
                  <a:pt x="477" y="34"/>
                  <a:pt x="472" y="32"/>
                </a:cubicBezTo>
                <a:cubicBezTo>
                  <a:pt x="467" y="30"/>
                  <a:pt x="460" y="30"/>
                  <a:pt x="451" y="30"/>
                </a:cubicBezTo>
                <a:cubicBezTo>
                  <a:pt x="427" y="30"/>
                  <a:pt x="406" y="41"/>
                  <a:pt x="388" y="59"/>
                </a:cubicBezTo>
                <a:cubicBezTo>
                  <a:pt x="373" y="73"/>
                  <a:pt x="364" y="88"/>
                  <a:pt x="360" y="103"/>
                </a:cubicBezTo>
                <a:cubicBezTo>
                  <a:pt x="357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5"/>
                  <a:pt x="354" y="296"/>
                  <a:pt x="355" y="301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3"/>
                  <a:pt x="361" y="315"/>
                  <a:pt x="364" y="317"/>
                </a:cubicBezTo>
                <a:cubicBezTo>
                  <a:pt x="376" y="318"/>
                  <a:pt x="389" y="319"/>
                  <a:pt x="404" y="319"/>
                </a:cubicBezTo>
                <a:lnTo>
                  <a:pt x="417" y="319"/>
                </a:lnTo>
                <a:lnTo>
                  <a:pt x="417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9" y="355"/>
                  <a:pt x="365" y="354"/>
                  <a:pt x="351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7" y="319"/>
                </a:lnTo>
                <a:cubicBezTo>
                  <a:pt x="269" y="319"/>
                  <a:pt x="286" y="315"/>
                  <a:pt x="286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6" y="123"/>
                  <a:pt x="285" y="85"/>
                  <a:pt x="285" y="80"/>
                </a:cubicBezTo>
                <a:cubicBezTo>
                  <a:pt x="282" y="65"/>
                  <a:pt x="276" y="54"/>
                  <a:pt x="269" y="47"/>
                </a:cubicBezTo>
                <a:cubicBezTo>
                  <a:pt x="261" y="38"/>
                  <a:pt x="255" y="34"/>
                  <a:pt x="250" y="32"/>
                </a:cubicBezTo>
                <a:cubicBezTo>
                  <a:pt x="244" y="30"/>
                  <a:pt x="237" y="30"/>
                  <a:pt x="229" y="30"/>
                </a:cubicBezTo>
                <a:cubicBezTo>
                  <a:pt x="205" y="30"/>
                  <a:pt x="183" y="41"/>
                  <a:pt x="164" y="59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1" y="296"/>
                  <a:pt x="131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7" y="315"/>
                  <a:pt x="141" y="317"/>
                </a:cubicBezTo>
                <a:cubicBezTo>
                  <a:pt x="152" y="318"/>
                  <a:pt x="165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8" y="356"/>
                </a:lnTo>
                <a:lnTo>
                  <a:pt x="168" y="355"/>
                </a:lnTo>
                <a:cubicBezTo>
                  <a:pt x="155" y="355"/>
                  <a:pt x="142" y="354"/>
                  <a:pt x="127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2" y="354"/>
                  <a:pt x="12" y="354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5340240" y="2859480"/>
            <a:ext cx="132840" cy="133200"/>
          </a:xfrm>
          <a:custGeom>
            <a:avLst/>
            <a:gdLst/>
            <a:ahLst/>
            <a:rect l="0" t="0" r="r" b="b"/>
            <a:pathLst>
              <a:path w="369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4"/>
                  <a:pt x="23" y="72"/>
                </a:cubicBezTo>
                <a:cubicBezTo>
                  <a:pt x="23" y="53"/>
                  <a:pt x="32" y="36"/>
                  <a:pt x="50" y="22"/>
                </a:cubicBezTo>
                <a:cubicBezTo>
                  <a:pt x="68" y="7"/>
                  <a:pt x="102" y="0"/>
                  <a:pt x="148" y="0"/>
                </a:cubicBezTo>
                <a:cubicBezTo>
                  <a:pt x="187" y="0"/>
                  <a:pt x="219" y="9"/>
                  <a:pt x="243" y="26"/>
                </a:cubicBezTo>
                <a:cubicBezTo>
                  <a:pt x="267" y="43"/>
                  <a:pt x="283" y="63"/>
                  <a:pt x="291" y="87"/>
                </a:cubicBezTo>
                <a:cubicBezTo>
                  <a:pt x="294" y="94"/>
                  <a:pt x="295" y="103"/>
                  <a:pt x="295" y="112"/>
                </a:cubicBezTo>
                <a:cubicBezTo>
                  <a:pt x="295" y="121"/>
                  <a:pt x="296" y="152"/>
                  <a:pt x="296" y="204"/>
                </a:cubicBezTo>
                <a:lnTo>
                  <a:pt x="296" y="260"/>
                </a:lnTo>
                <a:cubicBezTo>
                  <a:pt x="296" y="286"/>
                  <a:pt x="297" y="304"/>
                  <a:pt x="300" y="313"/>
                </a:cubicBezTo>
                <a:cubicBezTo>
                  <a:pt x="303" y="323"/>
                  <a:pt x="308" y="328"/>
                  <a:pt x="317" y="328"/>
                </a:cubicBezTo>
                <a:cubicBezTo>
                  <a:pt x="325" y="328"/>
                  <a:pt x="330" y="324"/>
                  <a:pt x="333" y="315"/>
                </a:cubicBezTo>
                <a:cubicBezTo>
                  <a:pt x="336" y="306"/>
                  <a:pt x="337" y="292"/>
                  <a:pt x="337" y="272"/>
                </a:cubicBezTo>
                <a:lnTo>
                  <a:pt x="337" y="243"/>
                </a:lnTo>
                <a:lnTo>
                  <a:pt x="369" y="243"/>
                </a:lnTo>
                <a:lnTo>
                  <a:pt x="369" y="275"/>
                </a:lnTo>
                <a:cubicBezTo>
                  <a:pt x="369" y="296"/>
                  <a:pt x="368" y="309"/>
                  <a:pt x="367" y="313"/>
                </a:cubicBezTo>
                <a:cubicBezTo>
                  <a:pt x="362" y="329"/>
                  <a:pt x="353" y="342"/>
                  <a:pt x="339" y="351"/>
                </a:cubicBezTo>
                <a:cubicBezTo>
                  <a:pt x="325" y="360"/>
                  <a:pt x="310" y="365"/>
                  <a:pt x="295" y="366"/>
                </a:cubicBezTo>
                <a:cubicBezTo>
                  <a:pt x="279" y="366"/>
                  <a:pt x="266" y="361"/>
                  <a:pt x="257" y="351"/>
                </a:cubicBezTo>
                <a:cubicBezTo>
                  <a:pt x="247" y="341"/>
                  <a:pt x="241" y="329"/>
                  <a:pt x="238" y="317"/>
                </a:cubicBezTo>
                <a:lnTo>
                  <a:pt x="238" y="313"/>
                </a:lnTo>
                <a:lnTo>
                  <a:pt x="236" y="316"/>
                </a:lnTo>
                <a:cubicBezTo>
                  <a:pt x="235" y="317"/>
                  <a:pt x="233" y="319"/>
                  <a:pt x="232" y="321"/>
                </a:cubicBezTo>
                <a:cubicBezTo>
                  <a:pt x="230" y="322"/>
                  <a:pt x="228" y="325"/>
                  <a:pt x="225" y="328"/>
                </a:cubicBezTo>
                <a:cubicBezTo>
                  <a:pt x="223" y="331"/>
                  <a:pt x="220" y="334"/>
                  <a:pt x="216" y="338"/>
                </a:cubicBezTo>
                <a:cubicBezTo>
                  <a:pt x="212" y="340"/>
                  <a:pt x="208" y="344"/>
                  <a:pt x="204" y="347"/>
                </a:cubicBezTo>
                <a:cubicBezTo>
                  <a:pt x="199" y="351"/>
                  <a:pt x="195" y="354"/>
                  <a:pt x="189" y="356"/>
                </a:cubicBezTo>
                <a:cubicBezTo>
                  <a:pt x="184" y="358"/>
                  <a:pt x="178" y="360"/>
                  <a:pt x="172" y="363"/>
                </a:cubicBezTo>
                <a:cubicBezTo>
                  <a:pt x="165" y="365"/>
                  <a:pt x="158" y="366"/>
                  <a:pt x="151" y="367"/>
                </a:cubicBezTo>
                <a:cubicBezTo>
                  <a:pt x="143" y="368"/>
                  <a:pt x="135" y="369"/>
                  <a:pt x="126" y="370"/>
                </a:cubicBezTo>
                <a:cubicBezTo>
                  <a:pt x="94" y="370"/>
                  <a:pt x="64" y="361"/>
                  <a:pt x="38" y="345"/>
                </a:cubicBezTo>
                <a:cubicBezTo>
                  <a:pt x="12" y="327"/>
                  <a:pt x="0" y="304"/>
                  <a:pt x="0" y="274"/>
                </a:cubicBezTo>
                <a:cubicBezTo>
                  <a:pt x="0" y="263"/>
                  <a:pt x="1" y="252"/>
                  <a:pt x="5" y="242"/>
                </a:cubicBezTo>
                <a:cubicBezTo>
                  <a:pt x="9" y="232"/>
                  <a:pt x="16" y="221"/>
                  <a:pt x="27" y="209"/>
                </a:cubicBezTo>
                <a:cubicBezTo>
                  <a:pt x="38" y="197"/>
                  <a:pt x="50" y="187"/>
                  <a:pt x="65" y="179"/>
                </a:cubicBezTo>
                <a:cubicBezTo>
                  <a:pt x="81" y="171"/>
                  <a:pt x="102" y="164"/>
                  <a:pt x="129" y="157"/>
                </a:cubicBezTo>
                <a:cubicBezTo>
                  <a:pt x="156" y="150"/>
                  <a:pt x="185" y="146"/>
                  <a:pt x="217" y="145"/>
                </a:cubicBezTo>
                <a:lnTo>
                  <a:pt x="229" y="145"/>
                </a:lnTo>
                <a:lnTo>
                  <a:pt x="229" y="127"/>
                </a:lnTo>
                <a:cubicBezTo>
                  <a:pt x="229" y="109"/>
                  <a:pt x="227" y="95"/>
                  <a:pt x="224" y="87"/>
                </a:cubicBezTo>
                <a:cubicBezTo>
                  <a:pt x="212" y="49"/>
                  <a:pt x="186" y="30"/>
                  <a:pt x="146" y="30"/>
                </a:cubicBezTo>
                <a:cubicBezTo>
                  <a:pt x="136" y="30"/>
                  <a:pt x="127" y="30"/>
                  <a:pt x="119" y="31"/>
                </a:cubicBezTo>
                <a:cubicBezTo>
                  <a:pt x="110" y="31"/>
                  <a:pt x="103" y="32"/>
                  <a:pt x="99" y="34"/>
                </a:cubicBezTo>
                <a:cubicBezTo>
                  <a:pt x="94" y="35"/>
                  <a:pt x="92" y="36"/>
                  <a:pt x="92" y="36"/>
                </a:cubicBezTo>
                <a:cubicBezTo>
                  <a:pt x="104" y="44"/>
                  <a:pt x="110" y="56"/>
                  <a:pt x="110" y="72"/>
                </a:cubicBezTo>
                <a:cubicBezTo>
                  <a:pt x="110" y="85"/>
                  <a:pt x="106" y="95"/>
                  <a:pt x="97" y="103"/>
                </a:cubicBezTo>
                <a:lnTo>
                  <a:pt x="83" y="115"/>
                </a:lnTo>
                <a:moveTo>
                  <a:pt x="74" y="275"/>
                </a:moveTo>
                <a:cubicBezTo>
                  <a:pt x="74" y="291"/>
                  <a:pt x="81" y="306"/>
                  <a:pt x="94" y="319"/>
                </a:cubicBezTo>
                <a:cubicBezTo>
                  <a:pt x="107" y="332"/>
                  <a:pt x="122" y="340"/>
                  <a:pt x="141" y="340"/>
                </a:cubicBezTo>
                <a:cubicBezTo>
                  <a:pt x="161" y="340"/>
                  <a:pt x="179" y="333"/>
                  <a:pt x="195" y="321"/>
                </a:cubicBezTo>
                <a:cubicBezTo>
                  <a:pt x="210" y="308"/>
                  <a:pt x="221" y="292"/>
                  <a:pt x="226" y="272"/>
                </a:cubicBezTo>
                <a:cubicBezTo>
                  <a:pt x="227" y="269"/>
                  <a:pt x="228" y="251"/>
                  <a:pt x="229" y="219"/>
                </a:cubicBezTo>
                <a:cubicBezTo>
                  <a:pt x="229" y="188"/>
                  <a:pt x="228" y="173"/>
                  <a:pt x="228" y="173"/>
                </a:cubicBezTo>
                <a:cubicBezTo>
                  <a:pt x="224" y="173"/>
                  <a:pt x="218" y="173"/>
                  <a:pt x="211" y="174"/>
                </a:cubicBezTo>
                <a:cubicBezTo>
                  <a:pt x="204" y="174"/>
                  <a:pt x="192" y="177"/>
                  <a:pt x="175" y="181"/>
                </a:cubicBezTo>
                <a:cubicBezTo>
                  <a:pt x="158" y="185"/>
                  <a:pt x="142" y="190"/>
                  <a:pt x="128" y="197"/>
                </a:cubicBezTo>
                <a:cubicBezTo>
                  <a:pt x="114" y="203"/>
                  <a:pt x="102" y="213"/>
                  <a:pt x="91" y="227"/>
                </a:cubicBezTo>
                <a:cubicBezTo>
                  <a:pt x="81" y="240"/>
                  <a:pt x="75" y="256"/>
                  <a:pt x="74" y="2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5478120" y="2864520"/>
            <a:ext cx="146160" cy="124920"/>
          </a:xfrm>
          <a:custGeom>
            <a:avLst/>
            <a:gdLst/>
            <a:ahLst/>
            <a:rect l="0" t="0" r="r" b="b"/>
            <a:pathLst>
              <a:path w="406" h="347">
                <a:moveTo>
                  <a:pt x="152" y="347"/>
                </a:moveTo>
                <a:cubicBezTo>
                  <a:pt x="146" y="345"/>
                  <a:pt x="119" y="345"/>
                  <a:pt x="73" y="345"/>
                </a:cubicBezTo>
                <a:cubicBezTo>
                  <a:pt x="32" y="345"/>
                  <a:pt x="9" y="345"/>
                  <a:pt x="4" y="347"/>
                </a:cubicBezTo>
                <a:lnTo>
                  <a:pt x="0" y="347"/>
                </a:lnTo>
                <a:lnTo>
                  <a:pt x="0" y="310"/>
                </a:lnTo>
                <a:lnTo>
                  <a:pt x="11" y="310"/>
                </a:lnTo>
                <a:cubicBezTo>
                  <a:pt x="23" y="309"/>
                  <a:pt x="34" y="308"/>
                  <a:pt x="45" y="305"/>
                </a:cubicBezTo>
                <a:cubicBezTo>
                  <a:pt x="55" y="302"/>
                  <a:pt x="63" y="300"/>
                  <a:pt x="68" y="298"/>
                </a:cubicBezTo>
                <a:cubicBezTo>
                  <a:pt x="73" y="296"/>
                  <a:pt x="80" y="291"/>
                  <a:pt x="88" y="284"/>
                </a:cubicBezTo>
                <a:cubicBezTo>
                  <a:pt x="96" y="277"/>
                  <a:pt x="101" y="273"/>
                  <a:pt x="102" y="270"/>
                </a:cubicBezTo>
                <a:cubicBezTo>
                  <a:pt x="104" y="267"/>
                  <a:pt x="110" y="260"/>
                  <a:pt x="119" y="249"/>
                </a:cubicBezTo>
                <a:cubicBezTo>
                  <a:pt x="129" y="238"/>
                  <a:pt x="134" y="230"/>
                  <a:pt x="135" y="226"/>
                </a:cubicBezTo>
                <a:lnTo>
                  <a:pt x="172" y="178"/>
                </a:lnTo>
                <a:lnTo>
                  <a:pt x="126" y="115"/>
                </a:lnTo>
                <a:cubicBezTo>
                  <a:pt x="121" y="108"/>
                  <a:pt x="116" y="100"/>
                  <a:pt x="111" y="93"/>
                </a:cubicBezTo>
                <a:cubicBezTo>
                  <a:pt x="105" y="85"/>
                  <a:pt x="101" y="80"/>
                  <a:pt x="98" y="76"/>
                </a:cubicBezTo>
                <a:cubicBezTo>
                  <a:pt x="94" y="72"/>
                  <a:pt x="91" y="68"/>
                  <a:pt x="89" y="64"/>
                </a:cubicBezTo>
                <a:cubicBezTo>
                  <a:pt x="86" y="60"/>
                  <a:pt x="84" y="57"/>
                  <a:pt x="82" y="54"/>
                </a:cubicBezTo>
                <a:cubicBezTo>
                  <a:pt x="79" y="52"/>
                  <a:pt x="78" y="50"/>
                  <a:pt x="77" y="49"/>
                </a:cubicBezTo>
                <a:cubicBezTo>
                  <a:pt x="76" y="47"/>
                  <a:pt x="74" y="46"/>
                  <a:pt x="71" y="44"/>
                </a:cubicBezTo>
                <a:cubicBezTo>
                  <a:pt x="68" y="42"/>
                  <a:pt x="67" y="42"/>
                  <a:pt x="66" y="42"/>
                </a:cubicBezTo>
                <a:cubicBezTo>
                  <a:pt x="66" y="42"/>
                  <a:pt x="64" y="41"/>
                  <a:pt x="62" y="40"/>
                </a:cubicBezTo>
                <a:cubicBezTo>
                  <a:pt x="59" y="39"/>
                  <a:pt x="57" y="38"/>
                  <a:pt x="55" y="38"/>
                </a:cubicBezTo>
                <a:cubicBezTo>
                  <a:pt x="52" y="38"/>
                  <a:pt x="42" y="38"/>
                  <a:pt x="26" y="37"/>
                </a:cubicBezTo>
                <a:lnTo>
                  <a:pt x="4" y="37"/>
                </a:lnTo>
                <a:lnTo>
                  <a:pt x="4" y="0"/>
                </a:lnTo>
                <a:lnTo>
                  <a:pt x="9" y="0"/>
                </a:lnTo>
                <a:cubicBezTo>
                  <a:pt x="29" y="1"/>
                  <a:pt x="56" y="1"/>
                  <a:pt x="92" y="1"/>
                </a:cubicBezTo>
                <a:cubicBezTo>
                  <a:pt x="142" y="1"/>
                  <a:pt x="169" y="1"/>
                  <a:pt x="175" y="0"/>
                </a:cubicBezTo>
                <a:lnTo>
                  <a:pt x="181" y="0"/>
                </a:lnTo>
                <a:lnTo>
                  <a:pt x="181" y="37"/>
                </a:lnTo>
                <a:cubicBezTo>
                  <a:pt x="162" y="39"/>
                  <a:pt x="152" y="43"/>
                  <a:pt x="152" y="50"/>
                </a:cubicBezTo>
                <a:cubicBezTo>
                  <a:pt x="152" y="51"/>
                  <a:pt x="155" y="55"/>
                  <a:pt x="160" y="62"/>
                </a:cubicBezTo>
                <a:cubicBezTo>
                  <a:pt x="166" y="70"/>
                  <a:pt x="173" y="80"/>
                  <a:pt x="183" y="93"/>
                </a:cubicBezTo>
                <a:cubicBezTo>
                  <a:pt x="192" y="106"/>
                  <a:pt x="200" y="117"/>
                  <a:pt x="206" y="126"/>
                </a:cubicBezTo>
                <a:lnTo>
                  <a:pt x="209" y="129"/>
                </a:lnTo>
                <a:lnTo>
                  <a:pt x="229" y="102"/>
                </a:lnTo>
                <a:cubicBezTo>
                  <a:pt x="247" y="80"/>
                  <a:pt x="255" y="65"/>
                  <a:pt x="255" y="58"/>
                </a:cubicBezTo>
                <a:cubicBezTo>
                  <a:pt x="255" y="55"/>
                  <a:pt x="255" y="52"/>
                  <a:pt x="253" y="50"/>
                </a:cubicBezTo>
                <a:cubicBezTo>
                  <a:pt x="252" y="47"/>
                  <a:pt x="251" y="45"/>
                  <a:pt x="249" y="44"/>
                </a:cubicBezTo>
                <a:cubicBezTo>
                  <a:pt x="248" y="43"/>
                  <a:pt x="247" y="42"/>
                  <a:pt x="245" y="41"/>
                </a:cubicBezTo>
                <a:cubicBezTo>
                  <a:pt x="244" y="40"/>
                  <a:pt x="242" y="39"/>
                  <a:pt x="240" y="38"/>
                </a:cubicBezTo>
                <a:lnTo>
                  <a:pt x="237" y="37"/>
                </a:lnTo>
                <a:lnTo>
                  <a:pt x="233" y="37"/>
                </a:lnTo>
                <a:lnTo>
                  <a:pt x="233" y="0"/>
                </a:lnTo>
                <a:lnTo>
                  <a:pt x="239" y="0"/>
                </a:lnTo>
                <a:cubicBezTo>
                  <a:pt x="247" y="1"/>
                  <a:pt x="274" y="2"/>
                  <a:pt x="319" y="2"/>
                </a:cubicBezTo>
                <a:cubicBezTo>
                  <a:pt x="361" y="2"/>
                  <a:pt x="385" y="1"/>
                  <a:pt x="388" y="0"/>
                </a:cubicBezTo>
                <a:lnTo>
                  <a:pt x="393" y="0"/>
                </a:lnTo>
                <a:lnTo>
                  <a:pt x="393" y="37"/>
                </a:lnTo>
                <a:lnTo>
                  <a:pt x="387" y="37"/>
                </a:lnTo>
                <a:cubicBezTo>
                  <a:pt x="360" y="37"/>
                  <a:pt x="338" y="41"/>
                  <a:pt x="321" y="50"/>
                </a:cubicBezTo>
                <a:cubicBezTo>
                  <a:pt x="312" y="55"/>
                  <a:pt x="303" y="62"/>
                  <a:pt x="294" y="72"/>
                </a:cubicBezTo>
                <a:cubicBezTo>
                  <a:pt x="285" y="82"/>
                  <a:pt x="267" y="105"/>
                  <a:pt x="241" y="140"/>
                </a:cubicBezTo>
                <a:lnTo>
                  <a:pt x="229" y="156"/>
                </a:lnTo>
                <a:lnTo>
                  <a:pt x="278" y="226"/>
                </a:lnTo>
                <a:cubicBezTo>
                  <a:pt x="314" y="274"/>
                  <a:pt x="333" y="299"/>
                  <a:pt x="335" y="301"/>
                </a:cubicBezTo>
                <a:cubicBezTo>
                  <a:pt x="338" y="303"/>
                  <a:pt x="343" y="305"/>
                  <a:pt x="349" y="307"/>
                </a:cubicBezTo>
                <a:cubicBezTo>
                  <a:pt x="359" y="309"/>
                  <a:pt x="373" y="310"/>
                  <a:pt x="393" y="310"/>
                </a:cubicBezTo>
                <a:lnTo>
                  <a:pt x="406" y="310"/>
                </a:lnTo>
                <a:lnTo>
                  <a:pt x="406" y="347"/>
                </a:lnTo>
                <a:lnTo>
                  <a:pt x="401" y="347"/>
                </a:lnTo>
                <a:lnTo>
                  <a:pt x="395" y="347"/>
                </a:lnTo>
                <a:cubicBezTo>
                  <a:pt x="391" y="346"/>
                  <a:pt x="385" y="346"/>
                  <a:pt x="379" y="346"/>
                </a:cubicBezTo>
                <a:cubicBezTo>
                  <a:pt x="372" y="346"/>
                  <a:pt x="365" y="346"/>
                  <a:pt x="358" y="345"/>
                </a:cubicBezTo>
                <a:cubicBezTo>
                  <a:pt x="351" y="345"/>
                  <a:pt x="344" y="345"/>
                  <a:pt x="338" y="345"/>
                </a:cubicBezTo>
                <a:cubicBezTo>
                  <a:pt x="331" y="346"/>
                  <a:pt x="327" y="346"/>
                  <a:pt x="323" y="345"/>
                </a:cubicBezTo>
                <a:cubicBezTo>
                  <a:pt x="317" y="345"/>
                  <a:pt x="308" y="345"/>
                  <a:pt x="294" y="345"/>
                </a:cubicBezTo>
                <a:cubicBezTo>
                  <a:pt x="280" y="345"/>
                  <a:pt x="266" y="345"/>
                  <a:pt x="253" y="346"/>
                </a:cubicBezTo>
                <a:lnTo>
                  <a:pt x="235" y="347"/>
                </a:lnTo>
                <a:lnTo>
                  <a:pt x="228" y="347"/>
                </a:lnTo>
                <a:lnTo>
                  <a:pt x="228" y="310"/>
                </a:lnTo>
                <a:lnTo>
                  <a:pt x="230" y="310"/>
                </a:lnTo>
                <a:cubicBezTo>
                  <a:pt x="236" y="310"/>
                  <a:pt x="242" y="309"/>
                  <a:pt x="248" y="306"/>
                </a:cubicBezTo>
                <a:cubicBezTo>
                  <a:pt x="254" y="303"/>
                  <a:pt x="257" y="300"/>
                  <a:pt x="257" y="296"/>
                </a:cubicBezTo>
                <a:cubicBezTo>
                  <a:pt x="257" y="295"/>
                  <a:pt x="246" y="280"/>
                  <a:pt x="225" y="251"/>
                </a:cubicBezTo>
                <a:lnTo>
                  <a:pt x="192" y="206"/>
                </a:lnTo>
                <a:cubicBezTo>
                  <a:pt x="191" y="207"/>
                  <a:pt x="183" y="218"/>
                  <a:pt x="167" y="240"/>
                </a:cubicBezTo>
                <a:cubicBezTo>
                  <a:pt x="151" y="262"/>
                  <a:pt x="142" y="274"/>
                  <a:pt x="139" y="276"/>
                </a:cubicBezTo>
                <a:cubicBezTo>
                  <a:pt x="137" y="279"/>
                  <a:pt x="136" y="283"/>
                  <a:pt x="136" y="287"/>
                </a:cubicBezTo>
                <a:cubicBezTo>
                  <a:pt x="136" y="293"/>
                  <a:pt x="138" y="298"/>
                  <a:pt x="142" y="303"/>
                </a:cubicBezTo>
                <a:cubicBezTo>
                  <a:pt x="146" y="307"/>
                  <a:pt x="150" y="309"/>
                  <a:pt x="156" y="310"/>
                </a:cubicBezTo>
                <a:cubicBezTo>
                  <a:pt x="157" y="310"/>
                  <a:pt x="158" y="316"/>
                  <a:pt x="158" y="328"/>
                </a:cubicBezTo>
                <a:lnTo>
                  <a:pt x="158" y="347"/>
                </a:lnTo>
                <a:lnTo>
                  <a:pt x="152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5056560" y="3040560"/>
            <a:ext cx="48600" cy="204840"/>
          </a:xfrm>
          <a:custGeom>
            <a:avLst/>
            <a:gdLst/>
            <a:ahLst/>
            <a:rect l="0" t="0" r="r" b="b"/>
            <a:pathLst>
              <a:path w="135" h="569">
                <a:moveTo>
                  <a:pt x="1" y="8"/>
                </a:moveTo>
                <a:cubicBezTo>
                  <a:pt x="3" y="3"/>
                  <a:pt x="6" y="0"/>
                  <a:pt x="12" y="0"/>
                </a:cubicBezTo>
                <a:cubicBezTo>
                  <a:pt x="16" y="0"/>
                  <a:pt x="19" y="2"/>
                  <a:pt x="22" y="6"/>
                </a:cubicBezTo>
                <a:cubicBezTo>
                  <a:pt x="22" y="8"/>
                  <a:pt x="23" y="100"/>
                  <a:pt x="23" y="284"/>
                </a:cubicBezTo>
                <a:cubicBezTo>
                  <a:pt x="23" y="468"/>
                  <a:pt x="22" y="561"/>
                  <a:pt x="22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6" y="568"/>
                  <a:pt x="4" y="565"/>
                </a:cubicBezTo>
                <a:lnTo>
                  <a:pt x="3" y="565"/>
                </a:lnTo>
                <a:cubicBezTo>
                  <a:pt x="1" y="564"/>
                  <a:pt x="1" y="552"/>
                  <a:pt x="1" y="528"/>
                </a:cubicBezTo>
                <a:cubicBezTo>
                  <a:pt x="1" y="505"/>
                  <a:pt x="1" y="424"/>
                  <a:pt x="0" y="284"/>
                </a:cubicBezTo>
                <a:cubicBezTo>
                  <a:pt x="0" y="102"/>
                  <a:pt x="0" y="10"/>
                  <a:pt x="1" y="8"/>
                </a:cubicBezTo>
                <a:moveTo>
                  <a:pt x="112" y="6"/>
                </a:moveTo>
                <a:cubicBezTo>
                  <a:pt x="114" y="2"/>
                  <a:pt x="117" y="0"/>
                  <a:pt x="123" y="0"/>
                </a:cubicBezTo>
                <a:cubicBezTo>
                  <a:pt x="125" y="0"/>
                  <a:pt x="128" y="1"/>
                  <a:pt x="131" y="3"/>
                </a:cubicBezTo>
                <a:lnTo>
                  <a:pt x="132" y="4"/>
                </a:ln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5" y="284"/>
                </a:cubicBezTo>
                <a:cubicBezTo>
                  <a:pt x="135" y="424"/>
                  <a:pt x="135" y="505"/>
                  <a:pt x="135" y="528"/>
                </a:cubicBezTo>
                <a:cubicBezTo>
                  <a:pt x="134" y="551"/>
                  <a:pt x="133" y="563"/>
                  <a:pt x="132" y="565"/>
                </a:cubicBezTo>
                <a:lnTo>
                  <a:pt x="131" y="565"/>
                </a:lnTo>
                <a:cubicBezTo>
                  <a:pt x="129" y="568"/>
                  <a:pt x="126" y="569"/>
                  <a:pt x="123" y="569"/>
                </a:cubicBezTo>
                <a:cubicBezTo>
                  <a:pt x="118" y="569"/>
                  <a:pt x="114" y="567"/>
                  <a:pt x="112" y="563"/>
                </a:cubicBezTo>
                <a:cubicBezTo>
                  <a:pt x="111" y="561"/>
                  <a:pt x="111" y="468"/>
                  <a:pt x="111" y="284"/>
                </a:cubicBezTo>
                <a:cubicBezTo>
                  <a:pt x="111" y="100"/>
                  <a:pt x="111" y="8"/>
                  <a:pt x="112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5140800" y="3103200"/>
            <a:ext cx="83520" cy="92520"/>
          </a:xfrm>
          <a:custGeom>
            <a:avLst/>
            <a:gdLst/>
            <a:ahLst/>
            <a:rect l="0" t="0" r="r" b="b"/>
            <a:pathLst>
              <a:path w="232" h="257">
                <a:moveTo>
                  <a:pt x="212" y="201"/>
                </a:moveTo>
                <a:cubicBezTo>
                  <a:pt x="215" y="201"/>
                  <a:pt x="217" y="204"/>
                  <a:pt x="220" y="210"/>
                </a:cubicBezTo>
                <a:cubicBezTo>
                  <a:pt x="222" y="216"/>
                  <a:pt x="223" y="222"/>
                  <a:pt x="224" y="227"/>
                </a:cubicBezTo>
                <a:cubicBezTo>
                  <a:pt x="224" y="228"/>
                  <a:pt x="223" y="229"/>
                  <a:pt x="223" y="231"/>
                </a:cubicBezTo>
                <a:cubicBezTo>
                  <a:pt x="222" y="232"/>
                  <a:pt x="219" y="234"/>
                  <a:pt x="215" y="236"/>
                </a:cubicBezTo>
                <a:cubicBezTo>
                  <a:pt x="210" y="239"/>
                  <a:pt x="202" y="242"/>
                  <a:pt x="192" y="247"/>
                </a:cubicBezTo>
                <a:cubicBezTo>
                  <a:pt x="181" y="251"/>
                  <a:pt x="170" y="254"/>
                  <a:pt x="159" y="256"/>
                </a:cubicBezTo>
                <a:cubicBezTo>
                  <a:pt x="155" y="256"/>
                  <a:pt x="147" y="257"/>
                  <a:pt x="136" y="257"/>
                </a:cubicBezTo>
                <a:cubicBezTo>
                  <a:pt x="111" y="257"/>
                  <a:pt x="89" y="254"/>
                  <a:pt x="70" y="247"/>
                </a:cubicBezTo>
                <a:cubicBezTo>
                  <a:pt x="52" y="241"/>
                  <a:pt x="38" y="232"/>
                  <a:pt x="28" y="222"/>
                </a:cubicBezTo>
                <a:cubicBezTo>
                  <a:pt x="19" y="211"/>
                  <a:pt x="11" y="200"/>
                  <a:pt x="7" y="189"/>
                </a:cubicBezTo>
                <a:cubicBezTo>
                  <a:pt x="2" y="178"/>
                  <a:pt x="0" y="168"/>
                  <a:pt x="0" y="157"/>
                </a:cubicBezTo>
                <a:lnTo>
                  <a:pt x="0" y="149"/>
                </a:lnTo>
                <a:cubicBezTo>
                  <a:pt x="0" y="118"/>
                  <a:pt x="10" y="90"/>
                  <a:pt x="28" y="65"/>
                </a:cubicBezTo>
                <a:cubicBezTo>
                  <a:pt x="32" y="60"/>
                  <a:pt x="37" y="54"/>
                  <a:pt x="43" y="49"/>
                </a:cubicBezTo>
                <a:cubicBezTo>
                  <a:pt x="48" y="44"/>
                  <a:pt x="56" y="37"/>
                  <a:pt x="67" y="30"/>
                </a:cubicBezTo>
                <a:cubicBezTo>
                  <a:pt x="78" y="22"/>
                  <a:pt x="91" y="16"/>
                  <a:pt x="109" y="10"/>
                </a:cubicBezTo>
                <a:cubicBezTo>
                  <a:pt x="126" y="5"/>
                  <a:pt x="143" y="2"/>
                  <a:pt x="162" y="0"/>
                </a:cubicBezTo>
                <a:cubicBezTo>
                  <a:pt x="162" y="0"/>
                  <a:pt x="166" y="0"/>
                  <a:pt x="174" y="0"/>
                </a:cubicBezTo>
                <a:cubicBezTo>
                  <a:pt x="181" y="0"/>
                  <a:pt x="188" y="0"/>
                  <a:pt x="194" y="0"/>
                </a:cubicBezTo>
                <a:cubicBezTo>
                  <a:pt x="213" y="0"/>
                  <a:pt x="224" y="1"/>
                  <a:pt x="227" y="3"/>
                </a:cubicBezTo>
                <a:cubicBezTo>
                  <a:pt x="230" y="6"/>
                  <a:pt x="232" y="10"/>
                  <a:pt x="232" y="16"/>
                </a:cubicBezTo>
                <a:cubicBezTo>
                  <a:pt x="230" y="25"/>
                  <a:pt x="225" y="31"/>
                  <a:pt x="217" y="34"/>
                </a:cubicBezTo>
                <a:lnTo>
                  <a:pt x="190" y="35"/>
                </a:lnTo>
                <a:cubicBezTo>
                  <a:pt x="163" y="35"/>
                  <a:pt x="145" y="38"/>
                  <a:pt x="134" y="42"/>
                </a:cubicBezTo>
                <a:cubicBezTo>
                  <a:pt x="116" y="50"/>
                  <a:pt x="103" y="64"/>
                  <a:pt x="93" y="85"/>
                </a:cubicBezTo>
                <a:cubicBezTo>
                  <a:pt x="90" y="92"/>
                  <a:pt x="88" y="97"/>
                  <a:pt x="88" y="100"/>
                </a:cubicBezTo>
                <a:cubicBezTo>
                  <a:pt x="88" y="100"/>
                  <a:pt x="106" y="100"/>
                  <a:pt x="141" y="100"/>
                </a:cubicBezTo>
                <a:cubicBezTo>
                  <a:pt x="147" y="100"/>
                  <a:pt x="153" y="100"/>
                  <a:pt x="161" y="100"/>
                </a:cubicBezTo>
                <a:cubicBezTo>
                  <a:pt x="168" y="100"/>
                  <a:pt x="173" y="100"/>
                  <a:pt x="177" y="100"/>
                </a:cubicBezTo>
                <a:cubicBezTo>
                  <a:pt x="188" y="100"/>
                  <a:pt x="196" y="101"/>
                  <a:pt x="200" y="102"/>
                </a:cubicBezTo>
                <a:cubicBezTo>
                  <a:pt x="204" y="104"/>
                  <a:pt x="206" y="109"/>
                  <a:pt x="207" y="115"/>
                </a:cubicBezTo>
                <a:cubicBezTo>
                  <a:pt x="207" y="125"/>
                  <a:pt x="202" y="132"/>
                  <a:pt x="192" y="135"/>
                </a:cubicBezTo>
                <a:cubicBezTo>
                  <a:pt x="190" y="135"/>
                  <a:pt x="171" y="135"/>
                  <a:pt x="134" y="135"/>
                </a:cubicBezTo>
                <a:cubicBezTo>
                  <a:pt x="98" y="135"/>
                  <a:pt x="79" y="136"/>
                  <a:pt x="79" y="137"/>
                </a:cubicBezTo>
                <a:cubicBezTo>
                  <a:pt x="76" y="147"/>
                  <a:pt x="74" y="159"/>
                  <a:pt x="74" y="172"/>
                </a:cubicBezTo>
                <a:cubicBezTo>
                  <a:pt x="74" y="192"/>
                  <a:pt x="80" y="207"/>
                  <a:pt x="93" y="216"/>
                </a:cubicBezTo>
                <a:cubicBezTo>
                  <a:pt x="107" y="224"/>
                  <a:pt x="123" y="228"/>
                  <a:pt x="142" y="228"/>
                </a:cubicBezTo>
                <a:cubicBezTo>
                  <a:pt x="143" y="228"/>
                  <a:pt x="145" y="228"/>
                  <a:pt x="146" y="228"/>
                </a:cubicBezTo>
                <a:cubicBezTo>
                  <a:pt x="148" y="228"/>
                  <a:pt x="150" y="228"/>
                  <a:pt x="150" y="228"/>
                </a:cubicBezTo>
                <a:cubicBezTo>
                  <a:pt x="162" y="226"/>
                  <a:pt x="174" y="221"/>
                  <a:pt x="187" y="214"/>
                </a:cubicBezTo>
                <a:cubicBezTo>
                  <a:pt x="201" y="205"/>
                  <a:pt x="209" y="201"/>
                  <a:pt x="212" y="2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5257440" y="3040560"/>
            <a:ext cx="48600" cy="204840"/>
          </a:xfrm>
          <a:custGeom>
            <a:avLst/>
            <a:gdLst/>
            <a:ahLst/>
            <a:rect l="0" t="0" r="r" b="b"/>
            <a:pathLst>
              <a:path w="135" h="569">
                <a:moveTo>
                  <a:pt x="1" y="8"/>
                </a:moveTo>
                <a:cubicBezTo>
                  <a:pt x="3" y="3"/>
                  <a:pt x="7" y="0"/>
                  <a:pt x="12" y="0"/>
                </a:cubicBezTo>
                <a:cubicBezTo>
                  <a:pt x="16" y="0"/>
                  <a:pt x="20" y="2"/>
                  <a:pt x="22" y="6"/>
                </a:cubicBezTo>
                <a:cubicBezTo>
                  <a:pt x="23" y="8"/>
                  <a:pt x="23" y="100"/>
                  <a:pt x="23" y="284"/>
                </a:cubicBezTo>
                <a:cubicBezTo>
                  <a:pt x="23" y="468"/>
                  <a:pt x="23" y="561"/>
                  <a:pt x="22" y="563"/>
                </a:cubicBezTo>
                <a:cubicBezTo>
                  <a:pt x="20" y="567"/>
                  <a:pt x="16" y="569"/>
                  <a:pt x="12" y="569"/>
                </a:cubicBezTo>
                <a:cubicBezTo>
                  <a:pt x="9" y="569"/>
                  <a:pt x="6" y="568"/>
                  <a:pt x="4" y="565"/>
                </a:cubicBezTo>
                <a:lnTo>
                  <a:pt x="3" y="565"/>
                </a:lnTo>
                <a:cubicBezTo>
                  <a:pt x="2" y="564"/>
                  <a:pt x="1" y="552"/>
                  <a:pt x="1" y="528"/>
                </a:cubicBezTo>
                <a:cubicBezTo>
                  <a:pt x="1" y="505"/>
                  <a:pt x="1" y="424"/>
                  <a:pt x="0" y="284"/>
                </a:cubicBezTo>
                <a:cubicBezTo>
                  <a:pt x="0" y="102"/>
                  <a:pt x="0" y="10"/>
                  <a:pt x="1" y="8"/>
                </a:cubicBezTo>
                <a:moveTo>
                  <a:pt x="113" y="6"/>
                </a:moveTo>
                <a:cubicBezTo>
                  <a:pt x="115" y="2"/>
                  <a:pt x="118" y="0"/>
                  <a:pt x="123" y="0"/>
                </a:cubicBezTo>
                <a:cubicBezTo>
                  <a:pt x="125" y="0"/>
                  <a:pt x="128" y="1"/>
                  <a:pt x="131" y="3"/>
                </a:cubicBezTo>
                <a:lnTo>
                  <a:pt x="132" y="4"/>
                </a:ln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5" y="284"/>
                </a:cubicBezTo>
                <a:cubicBezTo>
                  <a:pt x="135" y="424"/>
                  <a:pt x="135" y="505"/>
                  <a:pt x="135" y="528"/>
                </a:cubicBezTo>
                <a:cubicBezTo>
                  <a:pt x="134" y="551"/>
                  <a:pt x="133" y="563"/>
                  <a:pt x="132" y="565"/>
                </a:cubicBezTo>
                <a:lnTo>
                  <a:pt x="131" y="565"/>
                </a:lnTo>
                <a:cubicBezTo>
                  <a:pt x="129" y="568"/>
                  <a:pt x="126" y="569"/>
                  <a:pt x="123" y="569"/>
                </a:cubicBezTo>
                <a:cubicBezTo>
                  <a:pt x="119" y="569"/>
                  <a:pt x="115" y="567"/>
                  <a:pt x="113" y="563"/>
                </a:cubicBezTo>
                <a:cubicBezTo>
                  <a:pt x="112" y="561"/>
                  <a:pt x="112" y="468"/>
                  <a:pt x="112" y="284"/>
                </a:cubicBezTo>
                <a:cubicBezTo>
                  <a:pt x="112" y="100"/>
                  <a:pt x="112" y="8"/>
                  <a:pt x="113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5333760" y="3160440"/>
            <a:ext cx="77760" cy="92160"/>
          </a:xfrm>
          <a:custGeom>
            <a:avLst/>
            <a:gdLst/>
            <a:ahLst/>
            <a:rect l="0" t="0" r="r" b="b"/>
            <a:pathLst>
              <a:path w="216" h="256">
                <a:moveTo>
                  <a:pt x="25" y="63"/>
                </a:moveTo>
                <a:cubicBezTo>
                  <a:pt x="25" y="62"/>
                  <a:pt x="26" y="61"/>
                  <a:pt x="26" y="60"/>
                </a:cubicBezTo>
                <a:cubicBezTo>
                  <a:pt x="26" y="58"/>
                  <a:pt x="27" y="55"/>
                  <a:pt x="28" y="51"/>
                </a:cubicBezTo>
                <a:cubicBezTo>
                  <a:pt x="29" y="46"/>
                  <a:pt x="30" y="42"/>
                  <a:pt x="32" y="38"/>
                </a:cubicBezTo>
                <a:cubicBezTo>
                  <a:pt x="34" y="35"/>
                  <a:pt x="36" y="30"/>
                  <a:pt x="38" y="25"/>
                </a:cubicBezTo>
                <a:cubicBezTo>
                  <a:pt x="40" y="20"/>
                  <a:pt x="43" y="15"/>
                  <a:pt x="46" y="12"/>
                </a:cubicBezTo>
                <a:cubicBezTo>
                  <a:pt x="49" y="9"/>
                  <a:pt x="53" y="6"/>
                  <a:pt x="57" y="3"/>
                </a:cubicBezTo>
                <a:cubicBezTo>
                  <a:pt x="61" y="0"/>
                  <a:pt x="65" y="-1"/>
                  <a:pt x="70" y="0"/>
                </a:cubicBezTo>
                <a:cubicBezTo>
                  <a:pt x="90" y="0"/>
                  <a:pt x="103" y="8"/>
                  <a:pt x="108" y="26"/>
                </a:cubicBezTo>
                <a:lnTo>
                  <a:pt x="112" y="23"/>
                </a:lnTo>
                <a:cubicBezTo>
                  <a:pt x="130" y="7"/>
                  <a:pt x="146" y="0"/>
                  <a:pt x="161" y="0"/>
                </a:cubicBezTo>
                <a:cubicBezTo>
                  <a:pt x="178" y="0"/>
                  <a:pt x="192" y="6"/>
                  <a:pt x="202" y="19"/>
                </a:cubicBezTo>
                <a:cubicBezTo>
                  <a:pt x="212" y="32"/>
                  <a:pt x="216" y="47"/>
                  <a:pt x="216" y="65"/>
                </a:cubicBezTo>
                <a:cubicBezTo>
                  <a:pt x="216" y="94"/>
                  <a:pt x="206" y="121"/>
                  <a:pt x="186" y="145"/>
                </a:cubicBezTo>
                <a:cubicBezTo>
                  <a:pt x="166" y="169"/>
                  <a:pt x="143" y="182"/>
                  <a:pt x="116" y="182"/>
                </a:cubicBezTo>
                <a:cubicBezTo>
                  <a:pt x="110" y="182"/>
                  <a:pt x="105" y="181"/>
                  <a:pt x="100" y="180"/>
                </a:cubicBezTo>
                <a:cubicBezTo>
                  <a:pt x="97" y="178"/>
                  <a:pt x="94" y="176"/>
                  <a:pt x="91" y="174"/>
                </a:cubicBezTo>
                <a:cubicBezTo>
                  <a:pt x="88" y="171"/>
                  <a:pt x="85" y="169"/>
                  <a:pt x="83" y="167"/>
                </a:cubicBezTo>
                <a:lnTo>
                  <a:pt x="81" y="164"/>
                </a:lnTo>
                <a:cubicBezTo>
                  <a:pt x="80" y="164"/>
                  <a:pt x="77" y="175"/>
                  <a:pt x="72" y="198"/>
                </a:cubicBezTo>
                <a:cubicBezTo>
                  <a:pt x="66" y="221"/>
                  <a:pt x="63" y="233"/>
                  <a:pt x="63" y="233"/>
                </a:cubicBezTo>
                <a:cubicBezTo>
                  <a:pt x="63" y="235"/>
                  <a:pt x="64" y="236"/>
                  <a:pt x="67" y="236"/>
                </a:cubicBezTo>
                <a:cubicBezTo>
                  <a:pt x="69" y="236"/>
                  <a:pt x="74" y="237"/>
                  <a:pt x="81" y="237"/>
                </a:cubicBezTo>
                <a:lnTo>
                  <a:pt x="91" y="237"/>
                </a:lnTo>
                <a:cubicBezTo>
                  <a:pt x="93" y="239"/>
                  <a:pt x="94" y="240"/>
                  <a:pt x="94" y="241"/>
                </a:cubicBezTo>
                <a:cubicBezTo>
                  <a:pt x="94" y="242"/>
                  <a:pt x="93" y="244"/>
                  <a:pt x="93" y="248"/>
                </a:cubicBezTo>
                <a:cubicBezTo>
                  <a:pt x="92" y="251"/>
                  <a:pt x="91" y="253"/>
                  <a:pt x="90" y="254"/>
                </a:cubicBezTo>
                <a:cubicBezTo>
                  <a:pt x="89" y="255"/>
                  <a:pt x="88" y="256"/>
                  <a:pt x="85" y="256"/>
                </a:cubicBezTo>
                <a:cubicBezTo>
                  <a:pt x="84" y="256"/>
                  <a:pt x="83" y="256"/>
                  <a:pt x="81" y="256"/>
                </a:cubicBezTo>
                <a:cubicBezTo>
                  <a:pt x="78" y="256"/>
                  <a:pt x="74" y="256"/>
                  <a:pt x="67" y="255"/>
                </a:cubicBezTo>
                <a:cubicBezTo>
                  <a:pt x="60" y="255"/>
                  <a:pt x="52" y="255"/>
                  <a:pt x="42" y="255"/>
                </a:cubicBezTo>
                <a:cubicBezTo>
                  <a:pt x="23" y="255"/>
                  <a:pt x="11" y="255"/>
                  <a:pt x="6" y="256"/>
                </a:cubicBezTo>
                <a:lnTo>
                  <a:pt x="3" y="256"/>
                </a:lnTo>
                <a:cubicBezTo>
                  <a:pt x="1" y="254"/>
                  <a:pt x="0" y="253"/>
                  <a:pt x="0" y="251"/>
                </a:cubicBezTo>
                <a:cubicBezTo>
                  <a:pt x="1" y="244"/>
                  <a:pt x="3" y="240"/>
                  <a:pt x="6" y="237"/>
                </a:cubicBezTo>
                <a:lnTo>
                  <a:pt x="14" y="237"/>
                </a:lnTo>
                <a:cubicBezTo>
                  <a:pt x="23" y="237"/>
                  <a:pt x="28" y="236"/>
                  <a:pt x="29" y="233"/>
                </a:cubicBezTo>
                <a:cubicBezTo>
                  <a:pt x="30" y="231"/>
                  <a:pt x="38" y="199"/>
                  <a:pt x="54" y="137"/>
                </a:cubicBezTo>
                <a:cubicBezTo>
                  <a:pt x="69" y="74"/>
                  <a:pt x="77" y="41"/>
                  <a:pt x="78" y="37"/>
                </a:cubicBezTo>
                <a:cubicBezTo>
                  <a:pt x="78" y="36"/>
                  <a:pt x="79" y="34"/>
                  <a:pt x="79" y="32"/>
                </a:cubicBezTo>
                <a:cubicBezTo>
                  <a:pt x="79" y="21"/>
                  <a:pt x="75" y="14"/>
                  <a:pt x="69" y="14"/>
                </a:cubicBezTo>
                <a:cubicBezTo>
                  <a:pt x="63" y="14"/>
                  <a:pt x="58" y="19"/>
                  <a:pt x="54" y="27"/>
                </a:cubicBezTo>
                <a:cubicBezTo>
                  <a:pt x="50" y="34"/>
                  <a:pt x="47" y="42"/>
                  <a:pt x="44" y="51"/>
                </a:cubicBezTo>
                <a:cubicBezTo>
                  <a:pt x="42" y="60"/>
                  <a:pt x="41" y="65"/>
                  <a:pt x="40" y="66"/>
                </a:cubicBezTo>
                <a:cubicBezTo>
                  <a:pt x="39" y="66"/>
                  <a:pt x="37" y="66"/>
                  <a:pt x="33" y="66"/>
                </a:cubicBezTo>
                <a:lnTo>
                  <a:pt x="28" y="66"/>
                </a:lnTo>
                <a:cubicBezTo>
                  <a:pt x="26" y="65"/>
                  <a:pt x="25" y="64"/>
                  <a:pt x="25" y="63"/>
                </a:cubicBezTo>
                <a:moveTo>
                  <a:pt x="87" y="137"/>
                </a:moveTo>
                <a:cubicBezTo>
                  <a:pt x="93" y="157"/>
                  <a:pt x="103" y="168"/>
                  <a:pt x="117" y="168"/>
                </a:cubicBezTo>
                <a:cubicBezTo>
                  <a:pt x="125" y="168"/>
                  <a:pt x="134" y="164"/>
                  <a:pt x="141" y="158"/>
                </a:cubicBezTo>
                <a:cubicBezTo>
                  <a:pt x="149" y="152"/>
                  <a:pt x="155" y="144"/>
                  <a:pt x="160" y="135"/>
                </a:cubicBezTo>
                <a:cubicBezTo>
                  <a:pt x="165" y="126"/>
                  <a:pt x="170" y="111"/>
                  <a:pt x="174" y="92"/>
                </a:cubicBezTo>
                <a:cubicBezTo>
                  <a:pt x="179" y="72"/>
                  <a:pt x="182" y="57"/>
                  <a:pt x="182" y="47"/>
                </a:cubicBezTo>
                <a:lnTo>
                  <a:pt x="182" y="45"/>
                </a:lnTo>
                <a:cubicBezTo>
                  <a:pt x="182" y="25"/>
                  <a:pt x="174" y="14"/>
                  <a:pt x="157" y="14"/>
                </a:cubicBezTo>
                <a:cubicBezTo>
                  <a:pt x="155" y="14"/>
                  <a:pt x="152" y="15"/>
                  <a:pt x="149" y="16"/>
                </a:cubicBezTo>
                <a:cubicBezTo>
                  <a:pt x="146" y="16"/>
                  <a:pt x="143" y="19"/>
                  <a:pt x="140" y="20"/>
                </a:cubicBezTo>
                <a:cubicBezTo>
                  <a:pt x="137" y="22"/>
                  <a:pt x="134" y="24"/>
                  <a:pt x="132" y="25"/>
                </a:cubicBezTo>
                <a:cubicBezTo>
                  <a:pt x="129" y="27"/>
                  <a:pt x="126" y="29"/>
                  <a:pt x="124" y="31"/>
                </a:cubicBezTo>
                <a:cubicBezTo>
                  <a:pt x="122" y="34"/>
                  <a:pt x="120" y="36"/>
                  <a:pt x="118" y="37"/>
                </a:cubicBezTo>
                <a:cubicBezTo>
                  <a:pt x="116" y="39"/>
                  <a:pt x="115" y="41"/>
                  <a:pt x="114" y="43"/>
                </a:cubicBezTo>
                <a:cubicBezTo>
                  <a:pt x="112" y="45"/>
                  <a:pt x="111" y="46"/>
                  <a:pt x="110" y="47"/>
                </a:cubicBezTo>
                <a:lnTo>
                  <a:pt x="109" y="49"/>
                </a:lnTo>
                <a:cubicBezTo>
                  <a:pt x="109" y="49"/>
                  <a:pt x="109" y="51"/>
                  <a:pt x="108" y="54"/>
                </a:cubicBezTo>
                <a:cubicBezTo>
                  <a:pt x="107" y="58"/>
                  <a:pt x="106" y="64"/>
                  <a:pt x="103" y="72"/>
                </a:cubicBezTo>
                <a:cubicBezTo>
                  <a:pt x="101" y="80"/>
                  <a:pt x="99" y="87"/>
                  <a:pt x="98" y="93"/>
                </a:cubicBezTo>
                <a:cubicBezTo>
                  <a:pt x="91" y="121"/>
                  <a:pt x="87" y="136"/>
                  <a:pt x="87" y="1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5439240" y="3063960"/>
            <a:ext cx="125280" cy="158400"/>
          </a:xfrm>
          <a:custGeom>
            <a:avLst/>
            <a:gdLst/>
            <a:ahLst/>
            <a:rect l="0" t="0" r="r" b="b"/>
            <a:pathLst>
              <a:path w="348" h="440">
                <a:moveTo>
                  <a:pt x="337" y="0"/>
                </a:moveTo>
                <a:cubicBezTo>
                  <a:pt x="340" y="0"/>
                  <a:pt x="343" y="1"/>
                  <a:pt x="345" y="3"/>
                </a:cubicBezTo>
                <a:cubicBezTo>
                  <a:pt x="347" y="5"/>
                  <a:pt x="348" y="8"/>
                  <a:pt x="348" y="12"/>
                </a:cubicBezTo>
                <a:cubicBezTo>
                  <a:pt x="348" y="15"/>
                  <a:pt x="347" y="18"/>
                  <a:pt x="344" y="20"/>
                </a:cubicBezTo>
                <a:cubicBezTo>
                  <a:pt x="344" y="20"/>
                  <a:pt x="293" y="44"/>
                  <a:pt x="190" y="94"/>
                </a:cubicBezTo>
                <a:lnTo>
                  <a:pt x="39" y="165"/>
                </a:lnTo>
                <a:lnTo>
                  <a:pt x="180" y="232"/>
                </a:lnTo>
                <a:cubicBezTo>
                  <a:pt x="290" y="284"/>
                  <a:pt x="345" y="310"/>
                  <a:pt x="347" y="312"/>
                </a:cubicBezTo>
                <a:cubicBezTo>
                  <a:pt x="348" y="315"/>
                  <a:pt x="348" y="317"/>
                  <a:pt x="348" y="319"/>
                </a:cubicBezTo>
                <a:cubicBezTo>
                  <a:pt x="348" y="325"/>
                  <a:pt x="345" y="329"/>
                  <a:pt x="338" y="330"/>
                </a:cubicBezTo>
                <a:lnTo>
                  <a:pt x="335" y="330"/>
                </a:lnTo>
                <a:lnTo>
                  <a:pt x="170" y="253"/>
                </a:lnTo>
                <a:cubicBezTo>
                  <a:pt x="60" y="201"/>
                  <a:pt x="5" y="175"/>
                  <a:pt x="4" y="174"/>
                </a:cubicBezTo>
                <a:cubicBezTo>
                  <a:pt x="2" y="172"/>
                  <a:pt x="0" y="169"/>
                  <a:pt x="0" y="164"/>
                </a:cubicBezTo>
                <a:cubicBezTo>
                  <a:pt x="1" y="160"/>
                  <a:pt x="3" y="157"/>
                  <a:pt x="8" y="155"/>
                </a:cubicBezTo>
                <a:cubicBezTo>
                  <a:pt x="11" y="153"/>
                  <a:pt x="65" y="127"/>
                  <a:pt x="170" y="78"/>
                </a:cubicBezTo>
                <a:cubicBezTo>
                  <a:pt x="275" y="27"/>
                  <a:pt x="330" y="2"/>
                  <a:pt x="332" y="1"/>
                </a:cubicBezTo>
                <a:cubicBezTo>
                  <a:pt x="333" y="0"/>
                  <a:pt x="335" y="0"/>
                  <a:pt x="337" y="0"/>
                </a:cubicBezTo>
                <a:moveTo>
                  <a:pt x="1" y="429"/>
                </a:moveTo>
                <a:cubicBezTo>
                  <a:pt x="1" y="425"/>
                  <a:pt x="4" y="421"/>
                  <a:pt x="10" y="417"/>
                </a:cubicBezTo>
                <a:lnTo>
                  <a:pt x="339" y="417"/>
                </a:lnTo>
                <a:cubicBezTo>
                  <a:pt x="345" y="420"/>
                  <a:pt x="348" y="423"/>
                  <a:pt x="348" y="429"/>
                </a:cubicBezTo>
                <a:cubicBezTo>
                  <a:pt x="348" y="433"/>
                  <a:pt x="346" y="437"/>
                  <a:pt x="340" y="440"/>
                </a:cubicBezTo>
                <a:lnTo>
                  <a:pt x="9" y="440"/>
                </a:lnTo>
                <a:cubicBezTo>
                  <a:pt x="4" y="438"/>
                  <a:pt x="1" y="434"/>
                  <a:pt x="1" y="42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5586120" y="3103560"/>
            <a:ext cx="100080" cy="134640"/>
          </a:xfrm>
          <a:custGeom>
            <a:avLst/>
            <a:gdLst/>
            <a:ahLst/>
            <a:rect l="0" t="0" r="r" b="b"/>
            <a:pathLst>
              <a:path w="278" h="374">
                <a:moveTo>
                  <a:pt x="20" y="374"/>
                </a:moveTo>
                <a:cubicBezTo>
                  <a:pt x="8" y="374"/>
                  <a:pt x="1" y="369"/>
                  <a:pt x="0" y="357"/>
                </a:cubicBezTo>
                <a:cubicBezTo>
                  <a:pt x="0" y="354"/>
                  <a:pt x="10" y="313"/>
                  <a:pt x="29" y="237"/>
                </a:cubicBezTo>
                <a:cubicBezTo>
                  <a:pt x="47" y="161"/>
                  <a:pt x="58" y="120"/>
                  <a:pt x="59" y="118"/>
                </a:cubicBezTo>
                <a:cubicBezTo>
                  <a:pt x="65" y="97"/>
                  <a:pt x="76" y="77"/>
                  <a:pt x="91" y="57"/>
                </a:cubicBezTo>
                <a:cubicBezTo>
                  <a:pt x="118" y="25"/>
                  <a:pt x="148" y="6"/>
                  <a:pt x="182" y="0"/>
                </a:cubicBezTo>
                <a:cubicBezTo>
                  <a:pt x="182" y="0"/>
                  <a:pt x="184" y="0"/>
                  <a:pt x="186" y="0"/>
                </a:cubicBezTo>
                <a:cubicBezTo>
                  <a:pt x="189" y="0"/>
                  <a:pt x="190" y="0"/>
                  <a:pt x="192" y="0"/>
                </a:cubicBezTo>
                <a:cubicBezTo>
                  <a:pt x="220" y="0"/>
                  <a:pt x="241" y="9"/>
                  <a:pt x="256" y="27"/>
                </a:cubicBezTo>
                <a:cubicBezTo>
                  <a:pt x="270" y="45"/>
                  <a:pt x="278" y="68"/>
                  <a:pt x="278" y="94"/>
                </a:cubicBezTo>
                <a:cubicBezTo>
                  <a:pt x="278" y="116"/>
                  <a:pt x="273" y="137"/>
                  <a:pt x="264" y="158"/>
                </a:cubicBezTo>
                <a:cubicBezTo>
                  <a:pt x="255" y="179"/>
                  <a:pt x="243" y="196"/>
                  <a:pt x="229" y="210"/>
                </a:cubicBezTo>
                <a:cubicBezTo>
                  <a:pt x="215" y="224"/>
                  <a:pt x="200" y="235"/>
                  <a:pt x="184" y="244"/>
                </a:cubicBezTo>
                <a:cubicBezTo>
                  <a:pt x="168" y="253"/>
                  <a:pt x="153" y="258"/>
                  <a:pt x="139" y="257"/>
                </a:cubicBezTo>
                <a:lnTo>
                  <a:pt x="133" y="257"/>
                </a:lnTo>
                <a:lnTo>
                  <a:pt x="129" y="257"/>
                </a:lnTo>
                <a:cubicBezTo>
                  <a:pt x="110" y="257"/>
                  <a:pt x="94" y="249"/>
                  <a:pt x="82" y="232"/>
                </a:cubicBezTo>
                <a:lnTo>
                  <a:pt x="79" y="229"/>
                </a:lnTo>
                <a:lnTo>
                  <a:pt x="63" y="292"/>
                </a:lnTo>
                <a:cubicBezTo>
                  <a:pt x="53" y="329"/>
                  <a:pt x="48" y="350"/>
                  <a:pt x="46" y="355"/>
                </a:cubicBezTo>
                <a:cubicBezTo>
                  <a:pt x="45" y="359"/>
                  <a:pt x="42" y="363"/>
                  <a:pt x="39" y="366"/>
                </a:cubicBezTo>
                <a:cubicBezTo>
                  <a:pt x="33" y="372"/>
                  <a:pt x="27" y="374"/>
                  <a:pt x="20" y="374"/>
                </a:cubicBezTo>
                <a:moveTo>
                  <a:pt x="229" y="68"/>
                </a:moveTo>
                <a:cubicBezTo>
                  <a:pt x="229" y="54"/>
                  <a:pt x="226" y="43"/>
                  <a:pt x="219" y="34"/>
                </a:cubicBezTo>
                <a:cubicBezTo>
                  <a:pt x="213" y="25"/>
                  <a:pt x="203" y="21"/>
                  <a:pt x="191" y="21"/>
                </a:cubicBezTo>
                <a:cubicBezTo>
                  <a:pt x="178" y="21"/>
                  <a:pt x="164" y="26"/>
                  <a:pt x="151" y="37"/>
                </a:cubicBezTo>
                <a:cubicBezTo>
                  <a:pt x="138" y="48"/>
                  <a:pt x="127" y="63"/>
                  <a:pt x="119" y="80"/>
                </a:cubicBezTo>
                <a:cubicBezTo>
                  <a:pt x="114" y="92"/>
                  <a:pt x="107" y="117"/>
                  <a:pt x="98" y="155"/>
                </a:cubicBezTo>
                <a:lnTo>
                  <a:pt x="88" y="194"/>
                </a:lnTo>
                <a:cubicBezTo>
                  <a:pt x="94" y="223"/>
                  <a:pt x="110" y="237"/>
                  <a:pt x="136" y="237"/>
                </a:cubicBezTo>
                <a:cubicBezTo>
                  <a:pt x="150" y="237"/>
                  <a:pt x="164" y="230"/>
                  <a:pt x="178" y="217"/>
                </a:cubicBezTo>
                <a:cubicBezTo>
                  <a:pt x="190" y="205"/>
                  <a:pt x="201" y="187"/>
                  <a:pt x="209" y="162"/>
                </a:cubicBezTo>
                <a:cubicBezTo>
                  <a:pt x="217" y="136"/>
                  <a:pt x="223" y="116"/>
                  <a:pt x="225" y="100"/>
                </a:cubicBezTo>
                <a:cubicBezTo>
                  <a:pt x="228" y="84"/>
                  <a:pt x="229" y="73"/>
                  <a:pt x="229" y="6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5744520" y="279252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2"/>
                  <a:pt x="355" y="365"/>
                </a:cubicBezTo>
                <a:cubicBezTo>
                  <a:pt x="355" y="363"/>
                  <a:pt x="356" y="357"/>
                  <a:pt x="359" y="346"/>
                </a:cubicBezTo>
                <a:cubicBezTo>
                  <a:pt x="362" y="335"/>
                  <a:pt x="363" y="326"/>
                  <a:pt x="363" y="318"/>
                </a:cubicBezTo>
                <a:cubicBezTo>
                  <a:pt x="363" y="301"/>
                  <a:pt x="357" y="291"/>
                  <a:pt x="346" y="288"/>
                </a:cubicBezTo>
                <a:cubicBezTo>
                  <a:pt x="335" y="284"/>
                  <a:pt x="309" y="282"/>
                  <a:pt x="268" y="282"/>
                </a:cubicBezTo>
                <a:lnTo>
                  <a:pt x="226" y="282"/>
                </a:lnTo>
                <a:cubicBezTo>
                  <a:pt x="226" y="283"/>
                  <a:pt x="216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4" y="510"/>
                </a:cubicBezTo>
                <a:cubicBezTo>
                  <a:pt x="294" y="510"/>
                  <a:pt x="328" y="509"/>
                  <a:pt x="344" y="508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8" y="489"/>
                  <a:pt x="440" y="474"/>
                  <a:pt x="457" y="453"/>
                </a:cubicBezTo>
                <a:cubicBezTo>
                  <a:pt x="474" y="432"/>
                  <a:pt x="493" y="396"/>
                  <a:pt x="514" y="348"/>
                </a:cubicBezTo>
                <a:cubicBezTo>
                  <a:pt x="519" y="336"/>
                  <a:pt x="523" y="330"/>
                  <a:pt x="524" y="328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2" y="330"/>
                  <a:pt x="552" y="337"/>
                </a:cubicBezTo>
                <a:cubicBezTo>
                  <a:pt x="496" y="473"/>
                  <a:pt x="467" y="543"/>
                  <a:pt x="464" y="545"/>
                </a:cubicBezTo>
                <a:cubicBezTo>
                  <a:pt x="462" y="546"/>
                  <a:pt x="386" y="547"/>
                  <a:pt x="234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7"/>
                </a:cubicBezTo>
                <a:cubicBezTo>
                  <a:pt x="4" y="518"/>
                  <a:pt x="6" y="513"/>
                  <a:pt x="9" y="512"/>
                </a:cubicBezTo>
                <a:cubicBezTo>
                  <a:pt x="11" y="511"/>
                  <a:pt x="17" y="511"/>
                  <a:pt x="27" y="510"/>
                </a:cubicBezTo>
                <a:cubicBezTo>
                  <a:pt x="41" y="510"/>
                  <a:pt x="58" y="509"/>
                  <a:pt x="75" y="508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2" y="495"/>
                  <a:pt x="111" y="420"/>
                  <a:pt x="147" y="272"/>
                </a:cubicBezTo>
                <a:cubicBezTo>
                  <a:pt x="184" y="123"/>
                  <a:pt x="203" y="49"/>
                  <a:pt x="204" y="46"/>
                </a:cubicBezTo>
                <a:cubicBezTo>
                  <a:pt x="204" y="43"/>
                  <a:pt x="203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1"/>
                  <a:pt x="128" y="30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1"/>
                  <a:pt x="586" y="41"/>
                  <a:pt x="579" y="99"/>
                </a:cubicBezTo>
                <a:cubicBezTo>
                  <a:pt x="572" y="156"/>
                  <a:pt x="568" y="186"/>
                  <a:pt x="568" y="188"/>
                </a:cubicBezTo>
                <a:cubicBezTo>
                  <a:pt x="567" y="192"/>
                  <a:pt x="561" y="194"/>
                  <a:pt x="552" y="194"/>
                </a:cubicBezTo>
                <a:lnTo>
                  <a:pt x="542" y="194"/>
                </a:lnTo>
                <a:cubicBezTo>
                  <a:pt x="538" y="191"/>
                  <a:pt x="536" y="187"/>
                  <a:pt x="536" y="183"/>
                </a:cubicBezTo>
                <a:lnTo>
                  <a:pt x="539" y="165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2" y="37"/>
                  <a:pt x="424" y="37"/>
                  <a:pt x="403" y="37"/>
                </a:cubicBezTo>
                <a:lnTo>
                  <a:pt x="365" y="37"/>
                </a:lnTo>
                <a:cubicBezTo>
                  <a:pt x="318" y="37"/>
                  <a:pt x="293" y="38"/>
                  <a:pt x="291" y="39"/>
                </a:cubicBezTo>
                <a:cubicBezTo>
                  <a:pt x="288" y="40"/>
                  <a:pt x="287" y="43"/>
                  <a:pt x="286" y="46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7" y="243"/>
                  <a:pt x="236" y="244"/>
                </a:cubicBezTo>
                <a:cubicBezTo>
                  <a:pt x="248" y="245"/>
                  <a:pt x="261" y="245"/>
                  <a:pt x="275" y="245"/>
                </a:cubicBezTo>
                <a:lnTo>
                  <a:pt x="295" y="245"/>
                </a:lnTo>
                <a:cubicBezTo>
                  <a:pt x="331" y="245"/>
                  <a:pt x="355" y="241"/>
                  <a:pt x="369" y="233"/>
                </a:cubicBezTo>
                <a:cubicBezTo>
                  <a:pt x="382" y="225"/>
                  <a:pt x="394" y="203"/>
                  <a:pt x="405" y="168"/>
                </a:cubicBezTo>
                <a:cubicBezTo>
                  <a:pt x="407" y="158"/>
                  <a:pt x="408" y="153"/>
                  <a:pt x="409" y="152"/>
                </a:cubicBezTo>
                <a:cubicBezTo>
                  <a:pt x="411" y="151"/>
                  <a:pt x="415" y="151"/>
                  <a:pt x="423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1" y="150"/>
                  <a:pt x="432" y="150"/>
                  <a:pt x="434" y="151"/>
                </a:cubicBezTo>
                <a:cubicBezTo>
                  <a:pt x="435" y="151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5"/>
                </a:lnTo>
                <a:cubicBezTo>
                  <a:pt x="395" y="336"/>
                  <a:pt x="385" y="372"/>
                  <a:pt x="384" y="373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5983560" y="277236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2"/>
                  <a:pt x="56" y="139"/>
                </a:cubicBezTo>
                <a:cubicBezTo>
                  <a:pt x="69" y="116"/>
                  <a:pt x="79" y="98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3" y="163"/>
                  <a:pt x="81" y="200"/>
                  <a:pt x="72" y="246"/>
                </a:cubicBezTo>
                <a:cubicBezTo>
                  <a:pt x="63" y="293"/>
                  <a:pt x="59" y="344"/>
                  <a:pt x="59" y="401"/>
                </a:cubicBezTo>
                <a:cubicBezTo>
                  <a:pt x="59" y="458"/>
                  <a:pt x="63" y="509"/>
                  <a:pt x="72" y="555"/>
                </a:cubicBezTo>
                <a:cubicBezTo>
                  <a:pt x="81" y="601"/>
                  <a:pt x="93" y="639"/>
                  <a:pt x="106" y="667"/>
                </a:cubicBezTo>
                <a:cubicBezTo>
                  <a:pt x="119" y="695"/>
                  <a:pt x="132" y="718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4"/>
                </a:lnTo>
                <a:cubicBezTo>
                  <a:pt x="95" y="739"/>
                  <a:pt x="57" y="681"/>
                  <a:pt x="34" y="613"/>
                </a:cubicBezTo>
                <a:cubicBezTo>
                  <a:pt x="11" y="545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6076080" y="286056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0"/>
                  <a:pt x="455" y="352"/>
                </a:cubicBezTo>
                <a:cubicBezTo>
                  <a:pt x="454" y="353"/>
                  <a:pt x="453" y="354"/>
                  <a:pt x="451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6" y="360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3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60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4" y="2"/>
                  <a:pt x="42" y="3"/>
                  <a:pt x="92" y="3"/>
                </a:cubicBezTo>
                <a:cubicBezTo>
                  <a:pt x="147" y="3"/>
                  <a:pt x="180" y="2"/>
                  <a:pt x="189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7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0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6389640" y="282060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3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3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3" y="279"/>
                  <a:pt x="0" y="274"/>
                  <a:pt x="0" y="267"/>
                </a:cubicBezTo>
                <a:cubicBezTo>
                  <a:pt x="0" y="260"/>
                  <a:pt x="3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6675120" y="2860560"/>
            <a:ext cx="117720" cy="131040"/>
          </a:xfrm>
          <a:custGeom>
            <a:avLst/>
            <a:gdLst/>
            <a:ahLst/>
            <a:rect l="0" t="0" r="r" b="b"/>
            <a:pathLst>
              <a:path w="327" h="364">
                <a:moveTo>
                  <a:pt x="299" y="286"/>
                </a:moveTo>
                <a:cubicBezTo>
                  <a:pt x="304" y="286"/>
                  <a:pt x="307" y="290"/>
                  <a:pt x="310" y="298"/>
                </a:cubicBezTo>
                <a:cubicBezTo>
                  <a:pt x="314" y="307"/>
                  <a:pt x="316" y="314"/>
                  <a:pt x="316" y="321"/>
                </a:cubicBezTo>
                <a:cubicBezTo>
                  <a:pt x="316" y="323"/>
                  <a:pt x="316" y="324"/>
                  <a:pt x="315" y="327"/>
                </a:cubicBezTo>
                <a:cubicBezTo>
                  <a:pt x="313" y="328"/>
                  <a:pt x="310" y="331"/>
                  <a:pt x="303" y="335"/>
                </a:cubicBezTo>
                <a:cubicBezTo>
                  <a:pt x="297" y="338"/>
                  <a:pt x="286" y="343"/>
                  <a:pt x="271" y="349"/>
                </a:cubicBezTo>
                <a:cubicBezTo>
                  <a:pt x="256" y="355"/>
                  <a:pt x="241" y="359"/>
                  <a:pt x="225" y="362"/>
                </a:cubicBezTo>
                <a:cubicBezTo>
                  <a:pt x="219" y="363"/>
                  <a:pt x="208" y="364"/>
                  <a:pt x="191" y="364"/>
                </a:cubicBezTo>
                <a:cubicBezTo>
                  <a:pt x="156" y="364"/>
                  <a:pt x="126" y="359"/>
                  <a:pt x="100" y="350"/>
                </a:cubicBezTo>
                <a:cubicBezTo>
                  <a:pt x="74" y="341"/>
                  <a:pt x="54" y="329"/>
                  <a:pt x="40" y="315"/>
                </a:cubicBezTo>
                <a:cubicBezTo>
                  <a:pt x="27" y="300"/>
                  <a:pt x="16" y="285"/>
                  <a:pt x="10" y="270"/>
                </a:cubicBezTo>
                <a:cubicBezTo>
                  <a:pt x="4" y="254"/>
                  <a:pt x="0" y="239"/>
                  <a:pt x="0" y="224"/>
                </a:cubicBezTo>
                <a:lnTo>
                  <a:pt x="0" y="213"/>
                </a:lnTo>
                <a:cubicBezTo>
                  <a:pt x="0" y="168"/>
                  <a:pt x="14" y="129"/>
                  <a:pt x="40" y="93"/>
                </a:cubicBezTo>
                <a:cubicBezTo>
                  <a:pt x="46" y="85"/>
                  <a:pt x="52" y="78"/>
                  <a:pt x="61" y="70"/>
                </a:cubicBezTo>
                <a:cubicBezTo>
                  <a:pt x="69" y="63"/>
                  <a:pt x="80" y="54"/>
                  <a:pt x="95" y="43"/>
                </a:cubicBezTo>
                <a:cubicBezTo>
                  <a:pt x="110" y="32"/>
                  <a:pt x="129" y="23"/>
                  <a:pt x="153" y="16"/>
                </a:cubicBezTo>
                <a:cubicBezTo>
                  <a:pt x="176" y="8"/>
                  <a:pt x="201" y="3"/>
                  <a:pt x="229" y="1"/>
                </a:cubicBezTo>
                <a:cubicBezTo>
                  <a:pt x="229" y="1"/>
                  <a:pt x="235" y="1"/>
                  <a:pt x="245" y="1"/>
                </a:cubicBezTo>
                <a:cubicBezTo>
                  <a:pt x="256" y="1"/>
                  <a:pt x="266" y="1"/>
                  <a:pt x="274" y="0"/>
                </a:cubicBezTo>
                <a:cubicBezTo>
                  <a:pt x="301" y="0"/>
                  <a:pt x="317" y="2"/>
                  <a:pt x="321" y="5"/>
                </a:cubicBezTo>
                <a:cubicBezTo>
                  <a:pt x="325" y="9"/>
                  <a:pt x="327" y="15"/>
                  <a:pt x="327" y="23"/>
                </a:cubicBezTo>
                <a:cubicBezTo>
                  <a:pt x="325" y="36"/>
                  <a:pt x="318" y="45"/>
                  <a:pt x="306" y="49"/>
                </a:cubicBezTo>
                <a:lnTo>
                  <a:pt x="268" y="50"/>
                </a:lnTo>
                <a:cubicBezTo>
                  <a:pt x="230" y="51"/>
                  <a:pt x="203" y="54"/>
                  <a:pt x="188" y="61"/>
                </a:cubicBezTo>
                <a:cubicBezTo>
                  <a:pt x="163" y="71"/>
                  <a:pt x="144" y="91"/>
                  <a:pt x="132" y="121"/>
                </a:cubicBezTo>
                <a:cubicBezTo>
                  <a:pt x="127" y="132"/>
                  <a:pt x="125" y="138"/>
                  <a:pt x="125" y="142"/>
                </a:cubicBezTo>
                <a:cubicBezTo>
                  <a:pt x="125" y="142"/>
                  <a:pt x="149" y="142"/>
                  <a:pt x="199" y="142"/>
                </a:cubicBezTo>
                <a:cubicBezTo>
                  <a:pt x="207" y="142"/>
                  <a:pt x="216" y="142"/>
                  <a:pt x="227" y="142"/>
                </a:cubicBezTo>
                <a:cubicBezTo>
                  <a:pt x="238" y="142"/>
                  <a:pt x="245" y="142"/>
                  <a:pt x="249" y="142"/>
                </a:cubicBezTo>
                <a:cubicBezTo>
                  <a:pt x="266" y="142"/>
                  <a:pt x="276" y="143"/>
                  <a:pt x="282" y="146"/>
                </a:cubicBezTo>
                <a:cubicBezTo>
                  <a:pt x="288" y="148"/>
                  <a:pt x="291" y="154"/>
                  <a:pt x="292" y="163"/>
                </a:cubicBezTo>
                <a:cubicBezTo>
                  <a:pt x="292" y="178"/>
                  <a:pt x="285" y="187"/>
                  <a:pt x="271" y="191"/>
                </a:cubicBezTo>
                <a:cubicBezTo>
                  <a:pt x="268" y="192"/>
                  <a:pt x="241" y="192"/>
                  <a:pt x="189" y="192"/>
                </a:cubicBezTo>
                <a:cubicBezTo>
                  <a:pt x="138" y="192"/>
                  <a:pt x="112" y="193"/>
                  <a:pt x="112" y="194"/>
                </a:cubicBezTo>
                <a:cubicBezTo>
                  <a:pt x="107" y="209"/>
                  <a:pt x="105" y="226"/>
                  <a:pt x="105" y="245"/>
                </a:cubicBezTo>
                <a:cubicBezTo>
                  <a:pt x="105" y="274"/>
                  <a:pt x="114" y="294"/>
                  <a:pt x="132" y="306"/>
                </a:cubicBezTo>
                <a:cubicBezTo>
                  <a:pt x="150" y="318"/>
                  <a:pt x="173" y="323"/>
                  <a:pt x="199" y="323"/>
                </a:cubicBezTo>
                <a:cubicBezTo>
                  <a:pt x="201" y="323"/>
                  <a:pt x="204" y="323"/>
                  <a:pt x="207" y="323"/>
                </a:cubicBezTo>
                <a:cubicBezTo>
                  <a:pt x="210" y="323"/>
                  <a:pt x="211" y="323"/>
                  <a:pt x="213" y="323"/>
                </a:cubicBezTo>
                <a:cubicBezTo>
                  <a:pt x="229" y="320"/>
                  <a:pt x="246" y="313"/>
                  <a:pt x="265" y="303"/>
                </a:cubicBezTo>
                <a:cubicBezTo>
                  <a:pt x="283" y="292"/>
                  <a:pt x="295" y="286"/>
                  <a:pt x="299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6818040" y="277236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9" y="64"/>
                  <a:pt x="135" y="121"/>
                  <a:pt x="158" y="189"/>
                </a:cubicBezTo>
                <a:cubicBezTo>
                  <a:pt x="181" y="257"/>
                  <a:pt x="193" y="328"/>
                  <a:pt x="193" y="401"/>
                </a:cubicBezTo>
                <a:cubicBezTo>
                  <a:pt x="193" y="438"/>
                  <a:pt x="190" y="473"/>
                  <a:pt x="185" y="506"/>
                </a:cubicBezTo>
                <a:cubicBezTo>
                  <a:pt x="180" y="540"/>
                  <a:pt x="173" y="569"/>
                  <a:pt x="166" y="592"/>
                </a:cubicBezTo>
                <a:cubicBezTo>
                  <a:pt x="160" y="616"/>
                  <a:pt x="150" y="639"/>
                  <a:pt x="137" y="663"/>
                </a:cubicBezTo>
                <a:cubicBezTo>
                  <a:pt x="124" y="687"/>
                  <a:pt x="114" y="704"/>
                  <a:pt x="106" y="717"/>
                </a:cubicBezTo>
                <a:cubicBezTo>
                  <a:pt x="99" y="729"/>
                  <a:pt x="88" y="744"/>
                  <a:pt x="73" y="759"/>
                </a:cubicBezTo>
                <a:cubicBezTo>
                  <a:pt x="58" y="774"/>
                  <a:pt x="49" y="783"/>
                  <a:pt x="47" y="785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7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4" y="803"/>
                  <a:pt x="2" y="801"/>
                </a:cubicBezTo>
                <a:cubicBezTo>
                  <a:pt x="1" y="800"/>
                  <a:pt x="1" y="797"/>
                  <a:pt x="0" y="794"/>
                </a:cubicBezTo>
                <a:cubicBezTo>
                  <a:pt x="1" y="794"/>
                  <a:pt x="4" y="790"/>
                  <a:pt x="9" y="784"/>
                </a:cubicBezTo>
                <a:cubicBezTo>
                  <a:pt x="93" y="696"/>
                  <a:pt x="134" y="569"/>
                  <a:pt x="134" y="401"/>
                </a:cubicBezTo>
                <a:cubicBezTo>
                  <a:pt x="134" y="233"/>
                  <a:pt x="93" y="106"/>
                  <a:pt x="9" y="20"/>
                </a:cubicBezTo>
                <a:cubicBezTo>
                  <a:pt x="4" y="13"/>
                  <a:pt x="1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6995160" y="282060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2" y="251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4" y="283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3"/>
                </a:lnTo>
                <a:lnTo>
                  <a:pt x="11" y="283"/>
                </a:lnTo>
                <a:cubicBezTo>
                  <a:pt x="3" y="279"/>
                  <a:pt x="0" y="274"/>
                  <a:pt x="0" y="267"/>
                </a:cubicBezTo>
                <a:cubicBezTo>
                  <a:pt x="0" y="260"/>
                  <a:pt x="3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7281720" y="2788560"/>
            <a:ext cx="147600" cy="204480"/>
          </a:xfrm>
          <a:custGeom>
            <a:avLst/>
            <a:gdLst/>
            <a:ahLst/>
            <a:rect l="0" t="0" r="r" b="b"/>
            <a:pathLst>
              <a:path w="410" h="568">
                <a:moveTo>
                  <a:pt x="96" y="16"/>
                </a:moveTo>
                <a:cubicBezTo>
                  <a:pt x="96" y="10"/>
                  <a:pt x="101" y="4"/>
                  <a:pt x="110" y="0"/>
                </a:cubicBezTo>
                <a:lnTo>
                  <a:pt x="125" y="0"/>
                </a:lnTo>
                <a:cubicBezTo>
                  <a:pt x="174" y="1"/>
                  <a:pt x="204" y="15"/>
                  <a:pt x="217" y="40"/>
                </a:cubicBezTo>
                <a:cubicBezTo>
                  <a:pt x="220" y="48"/>
                  <a:pt x="235" y="90"/>
                  <a:pt x="263" y="167"/>
                </a:cubicBezTo>
                <a:cubicBezTo>
                  <a:pt x="290" y="243"/>
                  <a:pt x="317" y="318"/>
                  <a:pt x="344" y="391"/>
                </a:cubicBezTo>
                <a:cubicBezTo>
                  <a:pt x="371" y="464"/>
                  <a:pt x="384" y="502"/>
                  <a:pt x="384" y="504"/>
                </a:cubicBezTo>
                <a:cubicBezTo>
                  <a:pt x="388" y="515"/>
                  <a:pt x="391" y="524"/>
                  <a:pt x="394" y="531"/>
                </a:cubicBezTo>
                <a:cubicBezTo>
                  <a:pt x="398" y="538"/>
                  <a:pt x="400" y="543"/>
                  <a:pt x="402" y="546"/>
                </a:cubicBezTo>
                <a:cubicBezTo>
                  <a:pt x="403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6"/>
                </a:cubicBezTo>
                <a:cubicBezTo>
                  <a:pt x="410" y="557"/>
                  <a:pt x="410" y="558"/>
                  <a:pt x="410" y="560"/>
                </a:cubicBezTo>
                <a:cubicBezTo>
                  <a:pt x="409" y="561"/>
                  <a:pt x="408" y="564"/>
                  <a:pt x="405" y="567"/>
                </a:cubicBezTo>
                <a:lnTo>
                  <a:pt x="350" y="567"/>
                </a:lnTo>
                <a:cubicBezTo>
                  <a:pt x="337" y="559"/>
                  <a:pt x="328" y="552"/>
                  <a:pt x="325" y="543"/>
                </a:cubicBezTo>
                <a:cubicBezTo>
                  <a:pt x="321" y="535"/>
                  <a:pt x="307" y="500"/>
                  <a:pt x="284" y="435"/>
                </a:cubicBezTo>
                <a:lnTo>
                  <a:pt x="247" y="334"/>
                </a:lnTo>
                <a:lnTo>
                  <a:pt x="236" y="347"/>
                </a:lnTo>
                <a:cubicBezTo>
                  <a:pt x="229" y="355"/>
                  <a:pt x="217" y="370"/>
                  <a:pt x="198" y="391"/>
                </a:cubicBezTo>
                <a:cubicBezTo>
                  <a:pt x="180" y="412"/>
                  <a:pt x="165" y="429"/>
                  <a:pt x="153" y="444"/>
                </a:cubicBezTo>
                <a:cubicBezTo>
                  <a:pt x="139" y="459"/>
                  <a:pt x="123" y="479"/>
                  <a:pt x="103" y="503"/>
                </a:cubicBezTo>
                <a:cubicBezTo>
                  <a:pt x="76" y="535"/>
                  <a:pt x="59" y="553"/>
                  <a:pt x="52" y="559"/>
                </a:cubicBezTo>
                <a:cubicBezTo>
                  <a:pt x="46" y="564"/>
                  <a:pt x="38" y="567"/>
                  <a:pt x="30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4"/>
                  <a:pt x="11" y="516"/>
                </a:cubicBezTo>
                <a:cubicBezTo>
                  <a:pt x="20" y="508"/>
                  <a:pt x="57" y="471"/>
                  <a:pt x="123" y="407"/>
                </a:cubicBezTo>
                <a:cubicBezTo>
                  <a:pt x="139" y="391"/>
                  <a:pt x="157" y="374"/>
                  <a:pt x="177" y="355"/>
                </a:cubicBezTo>
                <a:cubicBezTo>
                  <a:pt x="197" y="335"/>
                  <a:pt x="211" y="321"/>
                  <a:pt x="221" y="311"/>
                </a:cubicBezTo>
                <a:lnTo>
                  <a:pt x="235" y="298"/>
                </a:lnTo>
                <a:cubicBezTo>
                  <a:pt x="235" y="298"/>
                  <a:pt x="221" y="260"/>
                  <a:pt x="194" y="186"/>
                </a:cubicBezTo>
                <a:cubicBezTo>
                  <a:pt x="168" y="111"/>
                  <a:pt x="153" y="71"/>
                  <a:pt x="151" y="65"/>
                </a:cubicBezTo>
                <a:cubicBezTo>
                  <a:pt x="140" y="41"/>
                  <a:pt x="127" y="29"/>
                  <a:pt x="110" y="29"/>
                </a:cubicBezTo>
                <a:cubicBezTo>
                  <a:pt x="101" y="29"/>
                  <a:pt x="96" y="25"/>
                  <a:pt x="96" y="1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7474680" y="2772360"/>
            <a:ext cx="68760" cy="289440"/>
          </a:xfrm>
          <a:custGeom>
            <a:avLst/>
            <a:gdLst/>
            <a:ah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8" y="0"/>
                </a:cubicBezTo>
                <a:cubicBezTo>
                  <a:pt x="24" y="0"/>
                  <a:pt x="29" y="3"/>
                  <a:pt x="32" y="8"/>
                </a:cubicBezTo>
                <a:cubicBezTo>
                  <a:pt x="33" y="11"/>
                  <a:pt x="33" y="141"/>
                  <a:pt x="33" y="401"/>
                </a:cubicBezTo>
                <a:cubicBezTo>
                  <a:pt x="33" y="661"/>
                  <a:pt x="33" y="793"/>
                  <a:pt x="32" y="795"/>
                </a:cubicBezTo>
                <a:cubicBezTo>
                  <a:pt x="29" y="801"/>
                  <a:pt x="24" y="804"/>
                  <a:pt x="17" y="804"/>
                </a:cubicBezTo>
                <a:cubicBezTo>
                  <a:pt x="13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2"/>
                  <a:pt x="1" y="598"/>
                  <a:pt x="0" y="401"/>
                </a:cubicBezTo>
                <a:cubicBezTo>
                  <a:pt x="0" y="144"/>
                  <a:pt x="1" y="14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8"/>
                  <a:pt x="191" y="712"/>
                  <a:pt x="190" y="746"/>
                </a:cubicBezTo>
                <a:cubicBezTo>
                  <a:pt x="190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9" y="793"/>
                  <a:pt x="158" y="661"/>
                  <a:pt x="158" y="401"/>
                </a:cubicBezTo>
                <a:cubicBezTo>
                  <a:pt x="158" y="141"/>
                  <a:pt x="159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7588440" y="286056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4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6" y="350"/>
                  <a:pt x="455" y="350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49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4" y="360"/>
                  <a:pt x="445" y="360"/>
                </a:cubicBezTo>
                <a:cubicBezTo>
                  <a:pt x="445" y="360"/>
                  <a:pt x="444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5" y="361"/>
                </a:cubicBezTo>
                <a:cubicBezTo>
                  <a:pt x="433" y="362"/>
                  <a:pt x="431" y="362"/>
                  <a:pt x="430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8"/>
                  <a:pt x="396" y="353"/>
                </a:cubicBezTo>
                <a:cubicBezTo>
                  <a:pt x="392" y="348"/>
                  <a:pt x="385" y="331"/>
                  <a:pt x="373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3" y="330"/>
                  <a:pt x="235" y="347"/>
                  <a:pt x="231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60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3" y="50"/>
                  <a:pt x="366" y="51"/>
                  <a:pt x="366" y="52"/>
                </a:cubicBezTo>
                <a:cubicBezTo>
                  <a:pt x="367" y="54"/>
                  <a:pt x="380" y="86"/>
                  <a:pt x="405" y="149"/>
                </a:cubicBezTo>
                <a:cubicBezTo>
                  <a:pt x="430" y="213"/>
                  <a:pt x="443" y="244"/>
                  <a:pt x="443" y="244"/>
                </a:cubicBezTo>
                <a:lnTo>
                  <a:pt x="522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7859520" y="2772360"/>
            <a:ext cx="68760" cy="289440"/>
          </a:xfrm>
          <a:custGeom>
            <a:avLst/>
            <a:gdLst/>
            <a:ah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7" y="0"/>
                </a:cubicBezTo>
                <a:cubicBezTo>
                  <a:pt x="23" y="0"/>
                  <a:pt x="28" y="3"/>
                  <a:pt x="31" y="8"/>
                </a:cubicBezTo>
                <a:cubicBezTo>
                  <a:pt x="32" y="11"/>
                  <a:pt x="32" y="141"/>
                  <a:pt x="32" y="401"/>
                </a:cubicBezTo>
                <a:cubicBezTo>
                  <a:pt x="32" y="661"/>
                  <a:pt x="32" y="793"/>
                  <a:pt x="31" y="795"/>
                </a:cubicBezTo>
                <a:cubicBezTo>
                  <a:pt x="28" y="801"/>
                  <a:pt x="23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2"/>
                  <a:pt x="1" y="598"/>
                  <a:pt x="0" y="401"/>
                </a:cubicBezTo>
                <a:cubicBezTo>
                  <a:pt x="0" y="144"/>
                  <a:pt x="1" y="14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8"/>
                  <a:pt x="191" y="712"/>
                  <a:pt x="190" y="746"/>
                </a:cubicBezTo>
                <a:cubicBezTo>
                  <a:pt x="190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8" y="793"/>
                  <a:pt x="158" y="661"/>
                  <a:pt x="158" y="401"/>
                </a:cubicBezTo>
                <a:cubicBezTo>
                  <a:pt x="158" y="141"/>
                  <a:pt x="158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7985880" y="27334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5"/>
                </a:moveTo>
                <a:cubicBezTo>
                  <a:pt x="23" y="135"/>
                  <a:pt x="15" y="131"/>
                  <a:pt x="9" y="124"/>
                </a:cubicBezTo>
                <a:cubicBezTo>
                  <a:pt x="3" y="118"/>
                  <a:pt x="0" y="109"/>
                  <a:pt x="0" y="99"/>
                </a:cubicBezTo>
                <a:cubicBezTo>
                  <a:pt x="0" y="73"/>
                  <a:pt x="10" y="49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7" y="114"/>
                </a:cubicBezTo>
                <a:cubicBezTo>
                  <a:pt x="227" y="130"/>
                  <a:pt x="224" y="146"/>
                  <a:pt x="216" y="162"/>
                </a:cubicBezTo>
                <a:cubicBezTo>
                  <a:pt x="208" y="177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30" y="254"/>
                  <a:pt x="111" y="272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9"/>
                  <a:pt x="213" y="376"/>
                  <a:pt x="211" y="378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1"/>
                  <a:pt x="49" y="301"/>
                </a:cubicBezTo>
                <a:cubicBezTo>
                  <a:pt x="52" y="298"/>
                  <a:pt x="58" y="291"/>
                  <a:pt x="68" y="280"/>
                </a:cubicBezTo>
                <a:cubicBezTo>
                  <a:pt x="77" y="270"/>
                  <a:pt x="85" y="263"/>
                  <a:pt x="88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2" y="232"/>
                  <a:pt x="118" y="226"/>
                  <a:pt x="121" y="221"/>
                </a:cubicBezTo>
                <a:cubicBezTo>
                  <a:pt x="124" y="217"/>
                  <a:pt x="128" y="212"/>
                  <a:pt x="134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7" y="164"/>
                  <a:pt x="160" y="158"/>
                  <a:pt x="161" y="151"/>
                </a:cubicBezTo>
                <a:cubicBezTo>
                  <a:pt x="163" y="144"/>
                  <a:pt x="164" y="139"/>
                  <a:pt x="165" y="134"/>
                </a:cubicBezTo>
                <a:cubicBezTo>
                  <a:pt x="167" y="128"/>
                  <a:pt x="167" y="122"/>
                  <a:pt x="167" y="115"/>
                </a:cubicBezTo>
                <a:cubicBezTo>
                  <a:pt x="167" y="91"/>
                  <a:pt x="161" y="70"/>
                  <a:pt x="148" y="53"/>
                </a:cubicBezTo>
                <a:cubicBezTo>
                  <a:pt x="135" y="35"/>
                  <a:pt x="117" y="27"/>
                  <a:pt x="93" y="27"/>
                </a:cubicBezTo>
                <a:cubicBezTo>
                  <a:pt x="80" y="27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7"/>
                  <a:pt x="36" y="67"/>
                </a:cubicBezTo>
                <a:cubicBezTo>
                  <a:pt x="43" y="67"/>
                  <a:pt x="50" y="69"/>
                  <a:pt x="57" y="74"/>
                </a:cubicBezTo>
                <a:cubicBezTo>
                  <a:pt x="64" y="80"/>
                  <a:pt x="68" y="88"/>
                  <a:pt x="68" y="101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1"/>
                  <a:pt x="44" y="134"/>
                  <a:pt x="33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7985880" y="29242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6"/>
                </a:moveTo>
                <a:cubicBezTo>
                  <a:pt x="23" y="136"/>
                  <a:pt x="15" y="132"/>
                  <a:pt x="9" y="125"/>
                </a:cubicBezTo>
                <a:cubicBezTo>
                  <a:pt x="3" y="119"/>
                  <a:pt x="0" y="110"/>
                  <a:pt x="0" y="101"/>
                </a:cubicBezTo>
                <a:cubicBezTo>
                  <a:pt x="0" y="74"/>
                  <a:pt x="10" y="50"/>
                  <a:pt x="30" y="31"/>
                </a:cubicBezTo>
                <a:cubicBezTo>
                  <a:pt x="50" y="11"/>
                  <a:pt x="75" y="0"/>
                  <a:pt x="106" y="0"/>
                </a:cubicBezTo>
                <a:cubicBezTo>
                  <a:pt x="140" y="0"/>
                  <a:pt x="169" y="12"/>
                  <a:pt x="192" y="33"/>
                </a:cubicBezTo>
                <a:cubicBezTo>
                  <a:pt x="215" y="54"/>
                  <a:pt x="227" y="82"/>
                  <a:pt x="227" y="115"/>
                </a:cubicBezTo>
                <a:cubicBezTo>
                  <a:pt x="227" y="132"/>
                  <a:pt x="224" y="147"/>
                  <a:pt x="216" y="162"/>
                </a:cubicBezTo>
                <a:cubicBezTo>
                  <a:pt x="208" y="177"/>
                  <a:pt x="199" y="189"/>
                  <a:pt x="189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30" y="254"/>
                  <a:pt x="111" y="272"/>
                  <a:pt x="87" y="295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7"/>
                  <a:pt x="205" y="274"/>
                </a:cubicBezTo>
                <a:lnTo>
                  <a:pt x="205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5"/>
                </a:cubicBezTo>
                <a:cubicBezTo>
                  <a:pt x="215" y="359"/>
                  <a:pt x="213" y="376"/>
                  <a:pt x="211" y="378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4"/>
                  <a:pt x="20" y="333"/>
                </a:cubicBezTo>
                <a:cubicBezTo>
                  <a:pt x="31" y="321"/>
                  <a:pt x="41" y="311"/>
                  <a:pt x="49" y="302"/>
                </a:cubicBezTo>
                <a:cubicBezTo>
                  <a:pt x="52" y="298"/>
                  <a:pt x="58" y="291"/>
                  <a:pt x="68" y="281"/>
                </a:cubicBezTo>
                <a:cubicBezTo>
                  <a:pt x="77" y="270"/>
                  <a:pt x="85" y="263"/>
                  <a:pt x="88" y="259"/>
                </a:cubicBezTo>
                <a:cubicBezTo>
                  <a:pt x="92" y="256"/>
                  <a:pt x="97" y="249"/>
                  <a:pt x="105" y="241"/>
                </a:cubicBezTo>
                <a:cubicBezTo>
                  <a:pt x="112" y="232"/>
                  <a:pt x="118" y="226"/>
                  <a:pt x="121" y="221"/>
                </a:cubicBezTo>
                <a:cubicBezTo>
                  <a:pt x="124" y="217"/>
                  <a:pt x="128" y="212"/>
                  <a:pt x="134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6"/>
                  <a:pt x="154" y="170"/>
                </a:cubicBezTo>
                <a:cubicBezTo>
                  <a:pt x="157" y="164"/>
                  <a:pt x="160" y="158"/>
                  <a:pt x="161" y="152"/>
                </a:cubicBezTo>
                <a:cubicBezTo>
                  <a:pt x="163" y="146"/>
                  <a:pt x="164" y="140"/>
                  <a:pt x="165" y="135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2"/>
                  <a:pt x="161" y="71"/>
                  <a:pt x="148" y="54"/>
                </a:cubicBezTo>
                <a:cubicBezTo>
                  <a:pt x="135" y="37"/>
                  <a:pt x="117" y="28"/>
                  <a:pt x="93" y="28"/>
                </a:cubicBezTo>
                <a:cubicBezTo>
                  <a:pt x="80" y="28"/>
                  <a:pt x="68" y="31"/>
                  <a:pt x="59" y="37"/>
                </a:cubicBezTo>
                <a:cubicBezTo>
                  <a:pt x="49" y="44"/>
                  <a:pt x="43" y="50"/>
                  <a:pt x="39" y="56"/>
                </a:cubicBezTo>
                <a:cubicBezTo>
                  <a:pt x="35" y="62"/>
                  <a:pt x="33" y="66"/>
                  <a:pt x="33" y="67"/>
                </a:cubicBezTo>
                <a:cubicBezTo>
                  <a:pt x="33" y="67"/>
                  <a:pt x="34" y="68"/>
                  <a:pt x="36" y="68"/>
                </a:cubicBezTo>
                <a:cubicBezTo>
                  <a:pt x="43" y="68"/>
                  <a:pt x="50" y="70"/>
                  <a:pt x="57" y="76"/>
                </a:cubicBezTo>
                <a:cubicBezTo>
                  <a:pt x="64" y="81"/>
                  <a:pt x="68" y="90"/>
                  <a:pt x="68" y="102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1009440" y="3590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1256760" y="352404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2"/>
                  <a:pt x="355" y="365"/>
                </a:cubicBezTo>
                <a:cubicBezTo>
                  <a:pt x="355" y="363"/>
                  <a:pt x="356" y="357"/>
                  <a:pt x="359" y="346"/>
                </a:cubicBezTo>
                <a:cubicBezTo>
                  <a:pt x="361" y="335"/>
                  <a:pt x="363" y="326"/>
                  <a:pt x="363" y="318"/>
                </a:cubicBezTo>
                <a:cubicBezTo>
                  <a:pt x="363" y="301"/>
                  <a:pt x="357" y="290"/>
                  <a:pt x="346" y="287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20"/>
                  <a:pt x="197" y="393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4" y="508"/>
                  <a:pt x="206" y="509"/>
                  <a:pt x="243" y="510"/>
                </a:cubicBezTo>
                <a:cubicBezTo>
                  <a:pt x="293" y="510"/>
                  <a:pt x="326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8" y="489"/>
                  <a:pt x="439" y="474"/>
                  <a:pt x="456" y="453"/>
                </a:cubicBezTo>
                <a:cubicBezTo>
                  <a:pt x="474" y="431"/>
                  <a:pt x="493" y="396"/>
                  <a:pt x="513" y="348"/>
                </a:cubicBezTo>
                <a:cubicBezTo>
                  <a:pt x="519" y="336"/>
                  <a:pt x="522" y="330"/>
                  <a:pt x="524" y="329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2" y="330"/>
                  <a:pt x="552" y="337"/>
                </a:cubicBezTo>
                <a:cubicBezTo>
                  <a:pt x="496" y="473"/>
                  <a:pt x="466" y="543"/>
                  <a:pt x="464" y="545"/>
                </a:cubicBezTo>
                <a:cubicBezTo>
                  <a:pt x="462" y="546"/>
                  <a:pt x="386" y="547"/>
                  <a:pt x="233" y="547"/>
                </a:cubicBezTo>
                <a:lnTo>
                  <a:pt x="81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0" y="533"/>
                  <a:pt x="2" y="527"/>
                </a:cubicBezTo>
                <a:cubicBezTo>
                  <a:pt x="4" y="518"/>
                  <a:pt x="6" y="513"/>
                  <a:pt x="8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1" y="510"/>
                  <a:pt x="57" y="509"/>
                  <a:pt x="75" y="507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1" y="495"/>
                  <a:pt x="110" y="420"/>
                  <a:pt x="147" y="271"/>
                </a:cubicBezTo>
                <a:cubicBezTo>
                  <a:pt x="184" y="124"/>
                  <a:pt x="203" y="49"/>
                  <a:pt x="203" y="47"/>
                </a:cubicBezTo>
                <a:cubicBezTo>
                  <a:pt x="203" y="43"/>
                  <a:pt x="202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4" y="2"/>
                  <a:pt x="138" y="0"/>
                </a:cubicBezTo>
                <a:lnTo>
                  <a:pt x="583" y="0"/>
                </a:lnTo>
                <a:cubicBezTo>
                  <a:pt x="587" y="2"/>
                  <a:pt x="589" y="5"/>
                  <a:pt x="589" y="9"/>
                </a:cubicBezTo>
                <a:cubicBezTo>
                  <a:pt x="589" y="12"/>
                  <a:pt x="585" y="42"/>
                  <a:pt x="578" y="99"/>
                </a:cubicBezTo>
                <a:cubicBezTo>
                  <a:pt x="571" y="156"/>
                  <a:pt x="568" y="185"/>
                  <a:pt x="567" y="187"/>
                </a:cubicBezTo>
                <a:cubicBezTo>
                  <a:pt x="566" y="191"/>
                  <a:pt x="561" y="193"/>
                  <a:pt x="551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8" y="164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3"/>
                  <a:pt x="535" y="82"/>
                </a:cubicBezTo>
                <a:cubicBezTo>
                  <a:pt x="531" y="71"/>
                  <a:pt x="526" y="63"/>
                  <a:pt x="520" y="57"/>
                </a:cubicBezTo>
                <a:cubicBezTo>
                  <a:pt x="513" y="51"/>
                  <a:pt x="504" y="47"/>
                  <a:pt x="492" y="44"/>
                </a:cubicBezTo>
                <a:cubicBezTo>
                  <a:pt x="479" y="42"/>
                  <a:pt x="467" y="40"/>
                  <a:pt x="454" y="39"/>
                </a:cubicBezTo>
                <a:cubicBezTo>
                  <a:pt x="441" y="38"/>
                  <a:pt x="424" y="37"/>
                  <a:pt x="403" y="37"/>
                </a:cubicBezTo>
                <a:lnTo>
                  <a:pt x="365" y="37"/>
                </a:lnTo>
                <a:cubicBezTo>
                  <a:pt x="317" y="38"/>
                  <a:pt x="292" y="38"/>
                  <a:pt x="289" y="39"/>
                </a:cubicBezTo>
                <a:cubicBezTo>
                  <a:pt x="287" y="40"/>
                  <a:pt x="286" y="43"/>
                  <a:pt x="285" y="47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10"/>
                  <a:pt x="235" y="242"/>
                  <a:pt x="235" y="243"/>
                </a:cubicBezTo>
                <a:cubicBezTo>
                  <a:pt x="247" y="244"/>
                  <a:pt x="260" y="244"/>
                  <a:pt x="273" y="244"/>
                </a:cubicBezTo>
                <a:lnTo>
                  <a:pt x="294" y="244"/>
                </a:lnTo>
                <a:cubicBezTo>
                  <a:pt x="329" y="244"/>
                  <a:pt x="355" y="240"/>
                  <a:pt x="368" y="232"/>
                </a:cubicBezTo>
                <a:cubicBezTo>
                  <a:pt x="382" y="224"/>
                  <a:pt x="394" y="202"/>
                  <a:pt x="404" y="167"/>
                </a:cubicBezTo>
                <a:cubicBezTo>
                  <a:pt x="406" y="158"/>
                  <a:pt x="408" y="154"/>
                  <a:pt x="409" y="153"/>
                </a:cubicBezTo>
                <a:cubicBezTo>
                  <a:pt x="410" y="151"/>
                  <a:pt x="415" y="151"/>
                  <a:pt x="423" y="150"/>
                </a:cubicBezTo>
                <a:cubicBezTo>
                  <a:pt x="425" y="150"/>
                  <a:pt x="428" y="150"/>
                  <a:pt x="429" y="150"/>
                </a:cubicBezTo>
                <a:cubicBezTo>
                  <a:pt x="431" y="150"/>
                  <a:pt x="432" y="150"/>
                  <a:pt x="433" y="151"/>
                </a:cubicBezTo>
                <a:cubicBezTo>
                  <a:pt x="434" y="151"/>
                  <a:pt x="435" y="152"/>
                  <a:pt x="435" y="152"/>
                </a:cubicBezTo>
                <a:cubicBezTo>
                  <a:pt x="435" y="152"/>
                  <a:pt x="435" y="153"/>
                  <a:pt x="436" y="155"/>
                </a:cubicBezTo>
                <a:cubicBezTo>
                  <a:pt x="437" y="157"/>
                  <a:pt x="438" y="158"/>
                  <a:pt x="439" y="158"/>
                </a:cubicBezTo>
                <a:lnTo>
                  <a:pt x="412" y="264"/>
                </a:lnTo>
                <a:cubicBezTo>
                  <a:pt x="395" y="336"/>
                  <a:pt x="385" y="372"/>
                  <a:pt x="383" y="373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1247760" y="222192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目的関数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1468800" y="3469680"/>
            <a:ext cx="5444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は交差エントロピーなど基本的な損失関数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5" name="" descr=""/>
          <p:cNvPicPr/>
          <p:nvPr/>
        </p:nvPicPr>
        <p:blipFill>
          <a:blip r:embed="rId1"/>
          <a:stretch/>
        </p:blipFill>
        <p:spPr>
          <a:xfrm>
            <a:off x="3400560" y="952560"/>
            <a:ext cx="5390640" cy="444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70" name="" descr=""/>
          <p:cNvPicPr/>
          <p:nvPr/>
        </p:nvPicPr>
        <p:blipFill>
          <a:blip r:embed="rId1"/>
          <a:stretch/>
        </p:blipFill>
        <p:spPr>
          <a:xfrm>
            <a:off x="2571840" y="952560"/>
            <a:ext cx="7057800" cy="445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1" name=""/>
          <p:cNvSpPr/>
          <p:nvPr/>
        </p:nvSpPr>
        <p:spPr>
          <a:xfrm>
            <a:off x="1009440" y="6029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1009440" y="6476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1247760" y="5907960"/>
            <a:ext cx="38620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縦軸はその点の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flatness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の指標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1247760" y="6355800"/>
            <a:ext cx="7632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vanilla GD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は一時的に鋭い点を通過するので値が大きくなる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47800" y="735480"/>
            <a:ext cx="27133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扱うテーマ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247760" y="1774080"/>
            <a:ext cx="4871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勾配降下法に基づく更新則を整理する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47760" y="2221920"/>
            <a:ext cx="6303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自動的に学習率を調整する代表的手法を理解する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247760" y="2660040"/>
            <a:ext cx="6114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近年の改良手法と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の位置づけを俯瞰する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2606760" y="1432440"/>
            <a:ext cx="230040" cy="128160"/>
          </a:xfrm>
          <a:custGeom>
            <a:avLst/>
            <a:gdLst/>
            <a:ah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3" y="215"/>
                  <a:pt x="63" y="204"/>
                  <a:pt x="63" y="193"/>
                </a:cubicBezTo>
                <a:cubicBezTo>
                  <a:pt x="63" y="177"/>
                  <a:pt x="63" y="159"/>
                  <a:pt x="63" y="140"/>
                </a:cubicBezTo>
                <a:cubicBezTo>
                  <a:pt x="63" y="121"/>
                  <a:pt x="62" y="106"/>
                  <a:pt x="62" y="92"/>
                </a:cubicBezTo>
                <a:lnTo>
                  <a:pt x="62" y="73"/>
                </a:lnTo>
                <a:cubicBezTo>
                  <a:pt x="60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1" y="4"/>
                  <a:pt x="92" y="3"/>
                </a:cubicBezTo>
                <a:cubicBezTo>
                  <a:pt x="102" y="3"/>
                  <a:pt x="110" y="2"/>
                  <a:pt x="115" y="1"/>
                </a:cubicBezTo>
                <a:cubicBezTo>
                  <a:pt x="120" y="0"/>
                  <a:pt x="123" y="0"/>
                  <a:pt x="124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7" y="63"/>
                  <a:pt x="127" y="63"/>
                </a:cubicBezTo>
                <a:cubicBezTo>
                  <a:pt x="128" y="63"/>
                  <a:pt x="129" y="62"/>
                  <a:pt x="131" y="59"/>
                </a:cubicBezTo>
                <a:cubicBezTo>
                  <a:pt x="133" y="56"/>
                  <a:pt x="137" y="52"/>
                  <a:pt x="141" y="47"/>
                </a:cubicBezTo>
                <a:cubicBezTo>
                  <a:pt x="145" y="41"/>
                  <a:pt x="150" y="37"/>
                  <a:pt x="156" y="32"/>
                </a:cubicBezTo>
                <a:cubicBezTo>
                  <a:pt x="162" y="28"/>
                  <a:pt x="170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2"/>
                  <a:pt x="234" y="0"/>
                  <a:pt x="251" y="0"/>
                </a:cubicBezTo>
                <a:cubicBezTo>
                  <a:pt x="259" y="0"/>
                  <a:pt x="266" y="1"/>
                  <a:pt x="273" y="2"/>
                </a:cubicBezTo>
                <a:cubicBezTo>
                  <a:pt x="280" y="3"/>
                  <a:pt x="286" y="4"/>
                  <a:pt x="292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2" y="15"/>
                  <a:pt x="316" y="18"/>
                  <a:pt x="319" y="20"/>
                </a:cubicBezTo>
                <a:cubicBezTo>
                  <a:pt x="322" y="23"/>
                  <a:pt x="325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7" y="41"/>
                  <a:pt x="339" y="44"/>
                  <a:pt x="341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5" y="57"/>
                  <a:pt x="345" y="59"/>
                  <a:pt x="346" y="61"/>
                </a:cubicBezTo>
                <a:lnTo>
                  <a:pt x="348" y="65"/>
                </a:lnTo>
                <a:lnTo>
                  <a:pt x="350" y="62"/>
                </a:lnTo>
                <a:cubicBezTo>
                  <a:pt x="352" y="60"/>
                  <a:pt x="354" y="58"/>
                  <a:pt x="355" y="56"/>
                </a:cubicBezTo>
                <a:cubicBezTo>
                  <a:pt x="357" y="53"/>
                  <a:pt x="359" y="51"/>
                  <a:pt x="362" y="47"/>
                </a:cubicBezTo>
                <a:cubicBezTo>
                  <a:pt x="366" y="43"/>
                  <a:pt x="369" y="40"/>
                  <a:pt x="373" y="36"/>
                </a:cubicBezTo>
                <a:cubicBezTo>
                  <a:pt x="377" y="33"/>
                  <a:pt x="381" y="30"/>
                  <a:pt x="385" y="26"/>
                </a:cubicBezTo>
                <a:cubicBezTo>
                  <a:pt x="389" y="22"/>
                  <a:pt x="395" y="19"/>
                  <a:pt x="401" y="16"/>
                </a:cubicBezTo>
                <a:cubicBezTo>
                  <a:pt x="407" y="14"/>
                  <a:pt x="414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7" y="1"/>
                  <a:pt x="465" y="0"/>
                </a:cubicBezTo>
                <a:cubicBezTo>
                  <a:pt x="533" y="0"/>
                  <a:pt x="569" y="30"/>
                  <a:pt x="575" y="91"/>
                </a:cubicBezTo>
                <a:cubicBezTo>
                  <a:pt x="576" y="95"/>
                  <a:pt x="576" y="133"/>
                  <a:pt x="576" y="204"/>
                </a:cubicBezTo>
                <a:lnTo>
                  <a:pt x="576" y="273"/>
                </a:lnTo>
                <a:cubicBezTo>
                  <a:pt x="576" y="293"/>
                  <a:pt x="577" y="305"/>
                  <a:pt x="578" y="309"/>
                </a:cubicBezTo>
                <a:cubicBezTo>
                  <a:pt x="579" y="313"/>
                  <a:pt x="582" y="315"/>
                  <a:pt x="587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5"/>
                  <a:pt x="573" y="355"/>
                </a:cubicBezTo>
                <a:cubicBezTo>
                  <a:pt x="558" y="355"/>
                  <a:pt x="548" y="354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9" y="268"/>
                  <a:pt x="509" y="196"/>
                </a:cubicBezTo>
                <a:cubicBezTo>
                  <a:pt x="508" y="123"/>
                  <a:pt x="508" y="84"/>
                  <a:pt x="507" y="80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2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6" y="40"/>
                  <a:pt x="387" y="58"/>
                </a:cubicBezTo>
                <a:cubicBezTo>
                  <a:pt x="373" y="72"/>
                  <a:pt x="364" y="87"/>
                  <a:pt x="360" y="102"/>
                </a:cubicBezTo>
                <a:cubicBezTo>
                  <a:pt x="356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6"/>
                  <a:pt x="354" y="296"/>
                  <a:pt x="354" y="302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4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8" y="355"/>
                  <a:pt x="365" y="355"/>
                  <a:pt x="350" y="355"/>
                </a:cubicBezTo>
                <a:cubicBezTo>
                  <a:pt x="336" y="355"/>
                  <a:pt x="326" y="354"/>
                  <a:pt x="320" y="354"/>
                </a:cubicBezTo>
                <a:cubicBezTo>
                  <a:pt x="265" y="354"/>
                  <a:pt x="235" y="355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6"/>
                </a:cubicBezTo>
                <a:cubicBezTo>
                  <a:pt x="286" y="123"/>
                  <a:pt x="285" y="84"/>
                  <a:pt x="285" y="80"/>
                </a:cubicBezTo>
                <a:cubicBezTo>
                  <a:pt x="281" y="65"/>
                  <a:pt x="276" y="53"/>
                  <a:pt x="268" y="46"/>
                </a:cubicBezTo>
                <a:cubicBezTo>
                  <a:pt x="261" y="38"/>
                  <a:pt x="255" y="34"/>
                  <a:pt x="249" y="32"/>
                </a:cubicBezTo>
                <a:cubicBezTo>
                  <a:pt x="244" y="31"/>
                  <a:pt x="237" y="30"/>
                  <a:pt x="228" y="31"/>
                </a:cubicBezTo>
                <a:cubicBezTo>
                  <a:pt x="204" y="31"/>
                  <a:pt x="183" y="40"/>
                  <a:pt x="165" y="58"/>
                </a:cubicBezTo>
                <a:cubicBezTo>
                  <a:pt x="150" y="72"/>
                  <a:pt x="141" y="87"/>
                  <a:pt x="138" y="102"/>
                </a:cubicBezTo>
                <a:cubicBezTo>
                  <a:pt x="134" y="118"/>
                  <a:pt x="132" y="140"/>
                  <a:pt x="131" y="170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6"/>
                  <a:pt x="131" y="296"/>
                  <a:pt x="132" y="302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4"/>
                  <a:pt x="138" y="315"/>
                  <a:pt x="142" y="317"/>
                </a:cubicBezTo>
                <a:cubicBezTo>
                  <a:pt x="153" y="318"/>
                  <a:pt x="166" y="319"/>
                  <a:pt x="181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7" y="356"/>
                </a:lnTo>
                <a:lnTo>
                  <a:pt x="169" y="355"/>
                </a:lnTo>
                <a:cubicBezTo>
                  <a:pt x="156" y="355"/>
                  <a:pt x="142" y="355"/>
                  <a:pt x="128" y="355"/>
                </a:cubicBezTo>
                <a:cubicBezTo>
                  <a:pt x="113" y="355"/>
                  <a:pt x="103" y="354"/>
                  <a:pt x="97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2847960" y="1366920"/>
            <a:ext cx="66600" cy="193680"/>
          </a:xfrm>
          <a:custGeom>
            <a:avLst/>
            <a:gdLst/>
            <a:ahLst/>
            <a:rect l="0" t="0" r="r" b="b"/>
            <a:pathLst>
              <a:path w="185" h="538">
                <a:moveTo>
                  <a:pt x="34" y="48"/>
                </a:moveTo>
                <a:cubicBezTo>
                  <a:pt x="34" y="33"/>
                  <a:pt x="39" y="21"/>
                  <a:pt x="49" y="13"/>
                </a:cubicBezTo>
                <a:cubicBezTo>
                  <a:pt x="59" y="4"/>
                  <a:pt x="71" y="0"/>
                  <a:pt x="85" y="0"/>
                </a:cubicBezTo>
                <a:cubicBezTo>
                  <a:pt x="98" y="1"/>
                  <a:pt x="108" y="6"/>
                  <a:pt x="117" y="14"/>
                </a:cubicBezTo>
                <a:cubicBezTo>
                  <a:pt x="126" y="22"/>
                  <a:pt x="131" y="33"/>
                  <a:pt x="131" y="48"/>
                </a:cubicBezTo>
                <a:cubicBezTo>
                  <a:pt x="131" y="64"/>
                  <a:pt x="126" y="76"/>
                  <a:pt x="117" y="84"/>
                </a:cubicBezTo>
                <a:cubicBezTo>
                  <a:pt x="108" y="92"/>
                  <a:pt x="97" y="96"/>
                  <a:pt x="84" y="96"/>
                </a:cubicBezTo>
                <a:cubicBezTo>
                  <a:pt x="70" y="96"/>
                  <a:pt x="59" y="92"/>
                  <a:pt x="49" y="84"/>
                </a:cubicBezTo>
                <a:cubicBezTo>
                  <a:pt x="40" y="76"/>
                  <a:pt x="35" y="64"/>
                  <a:pt x="34" y="48"/>
                </a:cubicBezTo>
                <a:moveTo>
                  <a:pt x="178" y="538"/>
                </a:moveTo>
                <a:cubicBezTo>
                  <a:pt x="170" y="537"/>
                  <a:pt x="142" y="536"/>
                  <a:pt x="95" y="536"/>
                </a:cubicBezTo>
                <a:cubicBezTo>
                  <a:pt x="89" y="536"/>
                  <a:pt x="79" y="536"/>
                  <a:pt x="65" y="536"/>
                </a:cubicBezTo>
                <a:cubicBezTo>
                  <a:pt x="51" y="536"/>
                  <a:pt x="37" y="536"/>
                  <a:pt x="24" y="537"/>
                </a:cubicBezTo>
                <a:lnTo>
                  <a:pt x="6" y="538"/>
                </a:lnTo>
                <a:lnTo>
                  <a:pt x="0" y="538"/>
                </a:lnTo>
                <a:lnTo>
                  <a:pt x="0" y="501"/>
                </a:lnTo>
                <a:lnTo>
                  <a:pt x="13" y="501"/>
                </a:lnTo>
                <a:cubicBezTo>
                  <a:pt x="28" y="501"/>
                  <a:pt x="41" y="500"/>
                  <a:pt x="53" y="499"/>
                </a:cubicBezTo>
                <a:cubicBezTo>
                  <a:pt x="58" y="497"/>
                  <a:pt x="61" y="494"/>
                  <a:pt x="62" y="490"/>
                </a:cubicBezTo>
                <a:cubicBezTo>
                  <a:pt x="63" y="486"/>
                  <a:pt x="64" y="475"/>
                  <a:pt x="64" y="456"/>
                </a:cubicBezTo>
                <a:lnTo>
                  <a:pt x="64" y="374"/>
                </a:lnTo>
                <a:lnTo>
                  <a:pt x="64" y="303"/>
                </a:lnTo>
                <a:cubicBezTo>
                  <a:pt x="64" y="275"/>
                  <a:pt x="63" y="257"/>
                  <a:pt x="62" y="250"/>
                </a:cubicBezTo>
                <a:cubicBezTo>
                  <a:pt x="61" y="242"/>
                  <a:pt x="57" y="237"/>
                  <a:pt x="51" y="235"/>
                </a:cubicBezTo>
                <a:cubicBezTo>
                  <a:pt x="42" y="230"/>
                  <a:pt x="30" y="228"/>
                  <a:pt x="12" y="228"/>
                </a:cubicBezTo>
                <a:lnTo>
                  <a:pt x="3" y="228"/>
                </a:lnTo>
                <a:lnTo>
                  <a:pt x="3" y="210"/>
                </a:lnTo>
                <a:cubicBezTo>
                  <a:pt x="3" y="197"/>
                  <a:pt x="4" y="191"/>
                  <a:pt x="5" y="191"/>
                </a:cubicBezTo>
                <a:lnTo>
                  <a:pt x="13" y="190"/>
                </a:lnTo>
                <a:cubicBezTo>
                  <a:pt x="18" y="190"/>
                  <a:pt x="26" y="189"/>
                  <a:pt x="35" y="189"/>
                </a:cubicBezTo>
                <a:cubicBezTo>
                  <a:pt x="45" y="188"/>
                  <a:pt x="55" y="188"/>
                  <a:pt x="65" y="187"/>
                </a:cubicBezTo>
                <a:cubicBezTo>
                  <a:pt x="74" y="186"/>
                  <a:pt x="84" y="186"/>
                  <a:pt x="94" y="185"/>
                </a:cubicBezTo>
                <a:cubicBezTo>
                  <a:pt x="104" y="185"/>
                  <a:pt x="112" y="184"/>
                  <a:pt x="117" y="183"/>
                </a:cubicBezTo>
                <a:cubicBezTo>
                  <a:pt x="123" y="182"/>
                  <a:pt x="126" y="182"/>
                  <a:pt x="126" y="182"/>
                </a:cubicBezTo>
                <a:lnTo>
                  <a:pt x="129" y="182"/>
                </a:lnTo>
                <a:lnTo>
                  <a:pt x="129" y="488"/>
                </a:lnTo>
                <a:cubicBezTo>
                  <a:pt x="131" y="494"/>
                  <a:pt x="134" y="497"/>
                  <a:pt x="138" y="498"/>
                </a:cubicBezTo>
                <a:cubicBezTo>
                  <a:pt x="142" y="499"/>
                  <a:pt x="151" y="500"/>
                  <a:pt x="166" y="501"/>
                </a:cubicBezTo>
                <a:lnTo>
                  <a:pt x="185" y="501"/>
                </a:lnTo>
                <a:lnTo>
                  <a:pt x="185" y="538"/>
                </a:lnTo>
                <a:lnTo>
                  <a:pt x="178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2927880" y="1432440"/>
            <a:ext cx="150120" cy="128160"/>
          </a:xfrm>
          <a:custGeom>
            <a:avLst/>
            <a:gdLst/>
            <a:ahLst/>
            <a:rect l="0" t="0" r="r" b="b"/>
            <a:pathLst>
              <a:path w="417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4" y="215"/>
                  <a:pt x="64" y="204"/>
                  <a:pt x="63" y="193"/>
                </a:cubicBezTo>
                <a:cubicBezTo>
                  <a:pt x="63" y="177"/>
                  <a:pt x="63" y="159"/>
                  <a:pt x="63" y="140"/>
                </a:cubicBezTo>
                <a:cubicBezTo>
                  <a:pt x="63" y="121"/>
                  <a:pt x="63" y="106"/>
                  <a:pt x="62" y="92"/>
                </a:cubicBezTo>
                <a:lnTo>
                  <a:pt x="62" y="73"/>
                </a:lnTo>
                <a:cubicBezTo>
                  <a:pt x="61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0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3"/>
                  <a:pt x="126" y="63"/>
                </a:cubicBezTo>
                <a:cubicBezTo>
                  <a:pt x="127" y="63"/>
                  <a:pt x="128" y="62"/>
                  <a:pt x="130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8" y="11"/>
                  <a:pt x="198" y="7"/>
                  <a:pt x="209" y="4"/>
                </a:cubicBezTo>
                <a:cubicBezTo>
                  <a:pt x="220" y="2"/>
                  <a:pt x="234" y="0"/>
                  <a:pt x="250" y="0"/>
                </a:cubicBezTo>
                <a:cubicBezTo>
                  <a:pt x="311" y="2"/>
                  <a:pt x="345" y="33"/>
                  <a:pt x="352" y="91"/>
                </a:cubicBezTo>
                <a:cubicBezTo>
                  <a:pt x="353" y="95"/>
                  <a:pt x="353" y="133"/>
                  <a:pt x="353" y="204"/>
                </a:cubicBezTo>
                <a:lnTo>
                  <a:pt x="353" y="273"/>
                </a:lnTo>
                <a:cubicBezTo>
                  <a:pt x="353" y="293"/>
                  <a:pt x="353" y="305"/>
                  <a:pt x="355" y="309"/>
                </a:cubicBezTo>
                <a:cubicBezTo>
                  <a:pt x="356" y="313"/>
                  <a:pt x="359" y="315"/>
                  <a:pt x="363" y="317"/>
                </a:cubicBezTo>
                <a:cubicBezTo>
                  <a:pt x="376" y="318"/>
                  <a:pt x="389" y="319"/>
                  <a:pt x="404" y="319"/>
                </a:cubicBezTo>
                <a:lnTo>
                  <a:pt x="417" y="319"/>
                </a:lnTo>
                <a:lnTo>
                  <a:pt x="417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9" y="355"/>
                  <a:pt x="364" y="355"/>
                  <a:pt x="350" y="355"/>
                </a:cubicBezTo>
                <a:cubicBezTo>
                  <a:pt x="335" y="355"/>
                  <a:pt x="325" y="354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3" y="356"/>
                </a:lnTo>
                <a:lnTo>
                  <a:pt x="223" y="319"/>
                </a:lnTo>
                <a:lnTo>
                  <a:pt x="236" y="319"/>
                </a:lnTo>
                <a:cubicBezTo>
                  <a:pt x="268" y="319"/>
                  <a:pt x="285" y="315"/>
                  <a:pt x="285" y="306"/>
                </a:cubicBezTo>
                <a:cubicBezTo>
                  <a:pt x="285" y="305"/>
                  <a:pt x="285" y="268"/>
                  <a:pt x="285" y="196"/>
                </a:cubicBezTo>
                <a:cubicBezTo>
                  <a:pt x="285" y="123"/>
                  <a:pt x="284" y="84"/>
                  <a:pt x="284" y="80"/>
                </a:cubicBezTo>
                <a:cubicBezTo>
                  <a:pt x="281" y="65"/>
                  <a:pt x="275" y="53"/>
                  <a:pt x="268" y="46"/>
                </a:cubicBezTo>
                <a:cubicBezTo>
                  <a:pt x="260" y="38"/>
                  <a:pt x="254" y="34"/>
                  <a:pt x="248" y="32"/>
                </a:cubicBezTo>
                <a:cubicBezTo>
                  <a:pt x="243" y="31"/>
                  <a:pt x="236" y="30"/>
                  <a:pt x="228" y="31"/>
                </a:cubicBezTo>
                <a:cubicBezTo>
                  <a:pt x="204" y="31"/>
                  <a:pt x="182" y="40"/>
                  <a:pt x="164" y="58"/>
                </a:cubicBezTo>
                <a:cubicBezTo>
                  <a:pt x="150" y="72"/>
                  <a:pt x="141" y="87"/>
                  <a:pt x="137" y="102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6"/>
                  <a:pt x="131" y="296"/>
                  <a:pt x="131" y="302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4"/>
                  <a:pt x="137" y="315"/>
                  <a:pt x="141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3" y="319"/>
                </a:lnTo>
                <a:lnTo>
                  <a:pt x="193" y="356"/>
                </a:lnTo>
                <a:lnTo>
                  <a:pt x="187" y="356"/>
                </a:lnTo>
                <a:lnTo>
                  <a:pt x="168" y="355"/>
                </a:lnTo>
                <a:cubicBezTo>
                  <a:pt x="155" y="355"/>
                  <a:pt x="142" y="355"/>
                  <a:pt x="127" y="355"/>
                </a:cubicBezTo>
                <a:cubicBezTo>
                  <a:pt x="113" y="355"/>
                  <a:pt x="103" y="354"/>
                  <a:pt x="97" y="354"/>
                </a:cubicBezTo>
                <a:cubicBezTo>
                  <a:pt x="42" y="354"/>
                  <a:pt x="12" y="355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2760840" y="1643040"/>
            <a:ext cx="159840" cy="92160"/>
          </a:xfrm>
          <a:custGeom>
            <a:avLst/>
            <a:gdLst/>
            <a:ahLst/>
            <a:rect l="0" t="0" r="r" b="b"/>
            <a:pathLst>
              <a:path w="444" h="256">
                <a:moveTo>
                  <a:pt x="341" y="0"/>
                </a:moveTo>
                <a:cubicBezTo>
                  <a:pt x="345" y="1"/>
                  <a:pt x="364" y="2"/>
                  <a:pt x="396" y="2"/>
                </a:cubicBezTo>
                <a:cubicBezTo>
                  <a:pt x="425" y="2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7" y="35"/>
                </a:lnTo>
                <a:lnTo>
                  <a:pt x="323" y="247"/>
                </a:lnTo>
                <a:cubicBezTo>
                  <a:pt x="323" y="247"/>
                  <a:pt x="322" y="248"/>
                  <a:pt x="321" y="249"/>
                </a:cubicBezTo>
                <a:cubicBezTo>
                  <a:pt x="321" y="249"/>
                  <a:pt x="320" y="250"/>
                  <a:pt x="319" y="251"/>
                </a:cubicBezTo>
                <a:cubicBezTo>
                  <a:pt x="318" y="252"/>
                  <a:pt x="318" y="252"/>
                  <a:pt x="318" y="252"/>
                </a:cubicBezTo>
                <a:cubicBezTo>
                  <a:pt x="318" y="252"/>
                  <a:pt x="317" y="252"/>
                  <a:pt x="316" y="253"/>
                </a:cubicBezTo>
                <a:cubicBezTo>
                  <a:pt x="315" y="254"/>
                  <a:pt x="315" y="254"/>
                  <a:pt x="315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1" y="255"/>
                  <a:pt x="310" y="255"/>
                  <a:pt x="311" y="255"/>
                </a:cubicBezTo>
                <a:cubicBezTo>
                  <a:pt x="311" y="254"/>
                  <a:pt x="310" y="255"/>
                  <a:pt x="308" y="255"/>
                </a:cubicBezTo>
                <a:cubicBezTo>
                  <a:pt x="306" y="256"/>
                  <a:pt x="305" y="256"/>
                  <a:pt x="305" y="255"/>
                </a:cubicBezTo>
                <a:cubicBezTo>
                  <a:pt x="305" y="255"/>
                  <a:pt x="303" y="255"/>
                  <a:pt x="300" y="255"/>
                </a:cubicBezTo>
                <a:lnTo>
                  <a:pt x="294" y="255"/>
                </a:lnTo>
                <a:cubicBezTo>
                  <a:pt x="288" y="255"/>
                  <a:pt x="283" y="253"/>
                  <a:pt x="281" y="250"/>
                </a:cubicBezTo>
                <a:cubicBezTo>
                  <a:pt x="278" y="246"/>
                  <a:pt x="273" y="234"/>
                  <a:pt x="265" y="213"/>
                </a:cubicBezTo>
                <a:cubicBezTo>
                  <a:pt x="259" y="198"/>
                  <a:pt x="253" y="185"/>
                  <a:pt x="249" y="175"/>
                </a:cubicBezTo>
                <a:lnTo>
                  <a:pt x="222" y="106"/>
                </a:lnTo>
                <a:lnTo>
                  <a:pt x="195" y="175"/>
                </a:lnTo>
                <a:cubicBezTo>
                  <a:pt x="191" y="185"/>
                  <a:pt x="186" y="197"/>
                  <a:pt x="180" y="212"/>
                </a:cubicBezTo>
                <a:cubicBezTo>
                  <a:pt x="172" y="233"/>
                  <a:pt x="167" y="245"/>
                  <a:pt x="164" y="249"/>
                </a:cubicBezTo>
                <a:cubicBezTo>
                  <a:pt x="161" y="253"/>
                  <a:pt x="157" y="255"/>
                  <a:pt x="151" y="255"/>
                </a:cubicBezTo>
                <a:lnTo>
                  <a:pt x="144" y="255"/>
                </a:lnTo>
                <a:cubicBezTo>
                  <a:pt x="137" y="255"/>
                  <a:pt x="132" y="255"/>
                  <a:pt x="130" y="254"/>
                </a:cubicBezTo>
                <a:cubicBezTo>
                  <a:pt x="128" y="253"/>
                  <a:pt x="125" y="251"/>
                  <a:pt x="122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9" y="1"/>
                  <a:pt x="30" y="2"/>
                  <a:pt x="65" y="2"/>
                </a:cubicBezTo>
                <a:cubicBezTo>
                  <a:pt x="105" y="2"/>
                  <a:pt x="128" y="1"/>
                  <a:pt x="135" y="0"/>
                </a:cubicBezTo>
                <a:lnTo>
                  <a:pt x="140" y="0"/>
                </a:lnTo>
                <a:lnTo>
                  <a:pt x="140" y="35"/>
                </a:lnTo>
                <a:lnTo>
                  <a:pt x="112" y="35"/>
                </a:lnTo>
                <a:lnTo>
                  <a:pt x="162" y="160"/>
                </a:lnTo>
                <a:lnTo>
                  <a:pt x="203" y="58"/>
                </a:lnTo>
                <a:lnTo>
                  <a:pt x="194" y="35"/>
                </a:lnTo>
                <a:lnTo>
                  <a:pt x="158" y="35"/>
                </a:lnTo>
                <a:lnTo>
                  <a:pt x="158" y="0"/>
                </a:lnTo>
                <a:lnTo>
                  <a:pt x="162" y="0"/>
                </a:lnTo>
                <a:cubicBezTo>
                  <a:pt x="167" y="1"/>
                  <a:pt x="185" y="2"/>
                  <a:pt x="218" y="2"/>
                </a:cubicBezTo>
                <a:cubicBezTo>
                  <a:pt x="256" y="2"/>
                  <a:pt x="278" y="1"/>
                  <a:pt x="283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4" y="35"/>
                  <a:pt x="260" y="36"/>
                  <a:pt x="260" y="36"/>
                </a:cubicBezTo>
                <a:cubicBezTo>
                  <a:pt x="260" y="38"/>
                  <a:pt x="269" y="61"/>
                  <a:pt x="287" y="105"/>
                </a:cubicBezTo>
                <a:cubicBezTo>
                  <a:pt x="305" y="150"/>
                  <a:pt x="314" y="172"/>
                  <a:pt x="314" y="172"/>
                </a:cubicBezTo>
                <a:lnTo>
                  <a:pt x="369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3196800" y="1432440"/>
            <a:ext cx="230040" cy="128160"/>
          </a:xfrm>
          <a:custGeom>
            <a:avLst/>
            <a:gdLst/>
            <a:ah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7" y="315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3"/>
                </a:cubicBezTo>
                <a:cubicBezTo>
                  <a:pt x="62" y="276"/>
                  <a:pt x="62" y="267"/>
                  <a:pt x="62" y="258"/>
                </a:cubicBezTo>
                <a:cubicBezTo>
                  <a:pt x="62" y="249"/>
                  <a:pt x="62" y="239"/>
                  <a:pt x="62" y="227"/>
                </a:cubicBezTo>
                <a:cubicBezTo>
                  <a:pt x="63" y="215"/>
                  <a:pt x="63" y="204"/>
                  <a:pt x="62" y="193"/>
                </a:cubicBezTo>
                <a:cubicBezTo>
                  <a:pt x="62" y="177"/>
                  <a:pt x="62" y="159"/>
                  <a:pt x="62" y="140"/>
                </a:cubicBezTo>
                <a:cubicBezTo>
                  <a:pt x="62" y="121"/>
                  <a:pt x="62" y="106"/>
                  <a:pt x="62" y="92"/>
                </a:cubicBezTo>
                <a:lnTo>
                  <a:pt x="62" y="73"/>
                </a:lnTo>
                <a:cubicBezTo>
                  <a:pt x="60" y="63"/>
                  <a:pt x="56" y="56"/>
                  <a:pt x="50" y="53"/>
                </a:cubicBezTo>
                <a:cubicBezTo>
                  <a:pt x="45" y="50"/>
                  <a:pt x="33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0" y="9"/>
                  <a:pt x="1" y="9"/>
                </a:cubicBezTo>
                <a:lnTo>
                  <a:pt x="9" y="8"/>
                </a:lnTo>
                <a:cubicBezTo>
                  <a:pt x="15" y="8"/>
                  <a:pt x="22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4"/>
                  <a:pt x="80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19" y="0"/>
                  <a:pt x="122" y="0"/>
                  <a:pt x="123" y="0"/>
                </a:cubicBezTo>
                <a:lnTo>
                  <a:pt x="125" y="0"/>
                </a:lnTo>
                <a:lnTo>
                  <a:pt x="125" y="32"/>
                </a:lnTo>
                <a:cubicBezTo>
                  <a:pt x="125" y="53"/>
                  <a:pt x="125" y="63"/>
                  <a:pt x="126" y="63"/>
                </a:cubicBezTo>
                <a:cubicBezTo>
                  <a:pt x="126" y="63"/>
                  <a:pt x="128" y="62"/>
                  <a:pt x="130" y="59"/>
                </a:cubicBezTo>
                <a:cubicBezTo>
                  <a:pt x="132" y="56"/>
                  <a:pt x="135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8" y="17"/>
                </a:cubicBezTo>
                <a:cubicBezTo>
                  <a:pt x="188" y="11"/>
                  <a:pt x="198" y="7"/>
                  <a:pt x="209" y="4"/>
                </a:cubicBezTo>
                <a:cubicBezTo>
                  <a:pt x="219" y="2"/>
                  <a:pt x="233" y="0"/>
                  <a:pt x="250" y="0"/>
                </a:cubicBezTo>
                <a:cubicBezTo>
                  <a:pt x="258" y="0"/>
                  <a:pt x="265" y="1"/>
                  <a:pt x="272" y="2"/>
                </a:cubicBezTo>
                <a:cubicBezTo>
                  <a:pt x="279" y="3"/>
                  <a:pt x="285" y="4"/>
                  <a:pt x="291" y="7"/>
                </a:cubicBezTo>
                <a:cubicBezTo>
                  <a:pt x="296" y="9"/>
                  <a:pt x="301" y="11"/>
                  <a:pt x="306" y="13"/>
                </a:cubicBezTo>
                <a:cubicBezTo>
                  <a:pt x="311" y="15"/>
                  <a:pt x="315" y="18"/>
                  <a:pt x="318" y="20"/>
                </a:cubicBezTo>
                <a:cubicBezTo>
                  <a:pt x="321" y="23"/>
                  <a:pt x="324" y="26"/>
                  <a:pt x="327" y="29"/>
                </a:cubicBezTo>
                <a:cubicBezTo>
                  <a:pt x="329" y="32"/>
                  <a:pt x="332" y="35"/>
                  <a:pt x="334" y="38"/>
                </a:cubicBezTo>
                <a:cubicBezTo>
                  <a:pt x="336" y="41"/>
                  <a:pt x="338" y="44"/>
                  <a:pt x="340" y="47"/>
                </a:cubicBezTo>
                <a:cubicBezTo>
                  <a:pt x="341" y="50"/>
                  <a:pt x="342" y="53"/>
                  <a:pt x="343" y="55"/>
                </a:cubicBezTo>
                <a:cubicBezTo>
                  <a:pt x="343" y="57"/>
                  <a:pt x="344" y="59"/>
                  <a:pt x="345" y="61"/>
                </a:cubicBezTo>
                <a:lnTo>
                  <a:pt x="347" y="65"/>
                </a:lnTo>
                <a:lnTo>
                  <a:pt x="349" y="62"/>
                </a:lnTo>
                <a:cubicBezTo>
                  <a:pt x="351" y="60"/>
                  <a:pt x="352" y="58"/>
                  <a:pt x="354" y="56"/>
                </a:cubicBezTo>
                <a:cubicBezTo>
                  <a:pt x="356" y="53"/>
                  <a:pt x="359" y="51"/>
                  <a:pt x="362" y="47"/>
                </a:cubicBezTo>
                <a:cubicBezTo>
                  <a:pt x="365" y="43"/>
                  <a:pt x="369" y="40"/>
                  <a:pt x="373" y="36"/>
                </a:cubicBezTo>
                <a:cubicBezTo>
                  <a:pt x="376" y="33"/>
                  <a:pt x="380" y="30"/>
                  <a:pt x="385" y="26"/>
                </a:cubicBezTo>
                <a:cubicBezTo>
                  <a:pt x="389" y="22"/>
                  <a:pt x="394" y="19"/>
                  <a:pt x="401" y="16"/>
                </a:cubicBezTo>
                <a:cubicBezTo>
                  <a:pt x="407" y="14"/>
                  <a:pt x="413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6" y="1"/>
                  <a:pt x="465" y="0"/>
                </a:cubicBezTo>
                <a:cubicBezTo>
                  <a:pt x="533" y="0"/>
                  <a:pt x="569" y="30"/>
                  <a:pt x="575" y="91"/>
                </a:cubicBezTo>
                <a:cubicBezTo>
                  <a:pt x="576" y="95"/>
                  <a:pt x="576" y="133"/>
                  <a:pt x="576" y="204"/>
                </a:cubicBezTo>
                <a:lnTo>
                  <a:pt x="576" y="273"/>
                </a:lnTo>
                <a:cubicBezTo>
                  <a:pt x="576" y="293"/>
                  <a:pt x="576" y="305"/>
                  <a:pt x="577" y="309"/>
                </a:cubicBezTo>
                <a:cubicBezTo>
                  <a:pt x="579" y="313"/>
                  <a:pt x="582" y="315"/>
                  <a:pt x="586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5"/>
                  <a:pt x="573" y="355"/>
                </a:cubicBezTo>
                <a:cubicBezTo>
                  <a:pt x="558" y="355"/>
                  <a:pt x="548" y="354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8" y="268"/>
                  <a:pt x="508" y="196"/>
                </a:cubicBezTo>
                <a:cubicBezTo>
                  <a:pt x="508" y="123"/>
                  <a:pt x="507" y="84"/>
                  <a:pt x="507" y="80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1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5" y="40"/>
                  <a:pt x="387" y="58"/>
                </a:cubicBezTo>
                <a:cubicBezTo>
                  <a:pt x="373" y="72"/>
                  <a:pt x="364" y="87"/>
                  <a:pt x="360" y="102"/>
                </a:cubicBezTo>
                <a:cubicBezTo>
                  <a:pt x="355" y="118"/>
                  <a:pt x="353" y="140"/>
                  <a:pt x="352" y="170"/>
                </a:cubicBezTo>
                <a:lnTo>
                  <a:pt x="352" y="221"/>
                </a:lnTo>
                <a:lnTo>
                  <a:pt x="352" y="269"/>
                </a:lnTo>
                <a:cubicBezTo>
                  <a:pt x="352" y="286"/>
                  <a:pt x="353" y="296"/>
                  <a:pt x="353" y="302"/>
                </a:cubicBezTo>
                <a:cubicBezTo>
                  <a:pt x="354" y="307"/>
                  <a:pt x="355" y="310"/>
                  <a:pt x="356" y="312"/>
                </a:cubicBezTo>
                <a:cubicBezTo>
                  <a:pt x="358" y="314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0" y="355"/>
                </a:lnTo>
                <a:cubicBezTo>
                  <a:pt x="378" y="355"/>
                  <a:pt x="365" y="355"/>
                  <a:pt x="349" y="355"/>
                </a:cubicBezTo>
                <a:cubicBezTo>
                  <a:pt x="335" y="355"/>
                  <a:pt x="325" y="354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2" y="356"/>
                </a:lnTo>
                <a:lnTo>
                  <a:pt x="222" y="319"/>
                </a:lnTo>
                <a:lnTo>
                  <a:pt x="235" y="319"/>
                </a:lnTo>
                <a:cubicBezTo>
                  <a:pt x="268" y="319"/>
                  <a:pt x="284" y="315"/>
                  <a:pt x="284" y="306"/>
                </a:cubicBezTo>
                <a:cubicBezTo>
                  <a:pt x="285" y="305"/>
                  <a:pt x="285" y="268"/>
                  <a:pt x="285" y="196"/>
                </a:cubicBezTo>
                <a:cubicBezTo>
                  <a:pt x="284" y="123"/>
                  <a:pt x="284" y="84"/>
                  <a:pt x="283" y="80"/>
                </a:cubicBezTo>
                <a:cubicBezTo>
                  <a:pt x="280" y="65"/>
                  <a:pt x="275" y="53"/>
                  <a:pt x="267" y="46"/>
                </a:cubicBezTo>
                <a:cubicBezTo>
                  <a:pt x="260" y="38"/>
                  <a:pt x="253" y="34"/>
                  <a:pt x="248" y="32"/>
                </a:cubicBezTo>
                <a:cubicBezTo>
                  <a:pt x="243" y="31"/>
                  <a:pt x="236" y="30"/>
                  <a:pt x="227" y="31"/>
                </a:cubicBezTo>
                <a:cubicBezTo>
                  <a:pt x="203" y="31"/>
                  <a:pt x="182" y="40"/>
                  <a:pt x="164" y="58"/>
                </a:cubicBezTo>
                <a:cubicBezTo>
                  <a:pt x="149" y="72"/>
                  <a:pt x="140" y="87"/>
                  <a:pt x="136" y="102"/>
                </a:cubicBezTo>
                <a:cubicBezTo>
                  <a:pt x="133" y="118"/>
                  <a:pt x="130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6"/>
                  <a:pt x="130" y="296"/>
                  <a:pt x="131" y="302"/>
                </a:cubicBezTo>
                <a:cubicBezTo>
                  <a:pt x="131" y="307"/>
                  <a:pt x="132" y="310"/>
                  <a:pt x="133" y="312"/>
                </a:cubicBezTo>
                <a:cubicBezTo>
                  <a:pt x="134" y="314"/>
                  <a:pt x="137" y="315"/>
                  <a:pt x="140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3" y="319"/>
                </a:lnTo>
                <a:lnTo>
                  <a:pt x="193" y="356"/>
                </a:lnTo>
                <a:lnTo>
                  <a:pt x="186" y="356"/>
                </a:lnTo>
                <a:lnTo>
                  <a:pt x="168" y="355"/>
                </a:lnTo>
                <a:cubicBezTo>
                  <a:pt x="155" y="355"/>
                  <a:pt x="141" y="355"/>
                  <a:pt x="127" y="355"/>
                </a:cubicBezTo>
                <a:cubicBezTo>
                  <a:pt x="112" y="355"/>
                  <a:pt x="102" y="354"/>
                  <a:pt x="96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3440160" y="1430640"/>
            <a:ext cx="133200" cy="133200"/>
          </a:xfrm>
          <a:custGeom>
            <a:avLst/>
            <a:gdLst/>
            <a:ahLst/>
            <a:rect l="0" t="0" r="r" b="b"/>
            <a:pathLst>
              <a:path w="370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5"/>
                  <a:pt x="23" y="72"/>
                </a:cubicBezTo>
                <a:cubicBezTo>
                  <a:pt x="23" y="53"/>
                  <a:pt x="32" y="37"/>
                  <a:pt x="51" y="22"/>
                </a:cubicBezTo>
                <a:cubicBezTo>
                  <a:pt x="69" y="8"/>
                  <a:pt x="101" y="0"/>
                  <a:pt x="148" y="0"/>
                </a:cubicBezTo>
                <a:cubicBezTo>
                  <a:pt x="187" y="0"/>
                  <a:pt x="220" y="9"/>
                  <a:pt x="244" y="26"/>
                </a:cubicBezTo>
                <a:cubicBezTo>
                  <a:pt x="268" y="43"/>
                  <a:pt x="284" y="64"/>
                  <a:pt x="292" y="87"/>
                </a:cubicBezTo>
                <a:cubicBezTo>
                  <a:pt x="294" y="95"/>
                  <a:pt x="296" y="103"/>
                  <a:pt x="296" y="112"/>
                </a:cubicBezTo>
                <a:cubicBezTo>
                  <a:pt x="296" y="121"/>
                  <a:pt x="296" y="152"/>
                  <a:pt x="297" y="204"/>
                </a:cubicBezTo>
                <a:lnTo>
                  <a:pt x="297" y="262"/>
                </a:lnTo>
                <a:cubicBezTo>
                  <a:pt x="297" y="287"/>
                  <a:pt x="298" y="305"/>
                  <a:pt x="301" y="315"/>
                </a:cubicBezTo>
                <a:cubicBezTo>
                  <a:pt x="303" y="324"/>
                  <a:pt x="309" y="329"/>
                  <a:pt x="318" y="329"/>
                </a:cubicBezTo>
                <a:cubicBezTo>
                  <a:pt x="326" y="329"/>
                  <a:pt x="331" y="325"/>
                  <a:pt x="334" y="316"/>
                </a:cubicBezTo>
                <a:cubicBezTo>
                  <a:pt x="336" y="308"/>
                  <a:pt x="338" y="293"/>
                  <a:pt x="338" y="274"/>
                </a:cubicBezTo>
                <a:lnTo>
                  <a:pt x="338" y="244"/>
                </a:lnTo>
                <a:lnTo>
                  <a:pt x="370" y="244"/>
                </a:lnTo>
                <a:lnTo>
                  <a:pt x="370" y="276"/>
                </a:lnTo>
                <a:cubicBezTo>
                  <a:pt x="369" y="297"/>
                  <a:pt x="368" y="310"/>
                  <a:pt x="367" y="314"/>
                </a:cubicBezTo>
                <a:cubicBezTo>
                  <a:pt x="362" y="330"/>
                  <a:pt x="353" y="342"/>
                  <a:pt x="339" y="352"/>
                </a:cubicBezTo>
                <a:cubicBezTo>
                  <a:pt x="325" y="361"/>
                  <a:pt x="311" y="365"/>
                  <a:pt x="295" y="366"/>
                </a:cubicBezTo>
                <a:cubicBezTo>
                  <a:pt x="280" y="367"/>
                  <a:pt x="267" y="362"/>
                  <a:pt x="257" y="352"/>
                </a:cubicBezTo>
                <a:cubicBezTo>
                  <a:pt x="248" y="341"/>
                  <a:pt x="241" y="330"/>
                  <a:pt x="238" y="318"/>
                </a:cubicBezTo>
                <a:lnTo>
                  <a:pt x="238" y="315"/>
                </a:lnTo>
                <a:lnTo>
                  <a:pt x="236" y="317"/>
                </a:lnTo>
                <a:cubicBezTo>
                  <a:pt x="235" y="319"/>
                  <a:pt x="234" y="320"/>
                  <a:pt x="232" y="322"/>
                </a:cubicBezTo>
                <a:cubicBezTo>
                  <a:pt x="231" y="323"/>
                  <a:pt x="229" y="326"/>
                  <a:pt x="226" y="329"/>
                </a:cubicBezTo>
                <a:cubicBezTo>
                  <a:pt x="223" y="332"/>
                  <a:pt x="220" y="335"/>
                  <a:pt x="216" y="338"/>
                </a:cubicBezTo>
                <a:cubicBezTo>
                  <a:pt x="213" y="341"/>
                  <a:pt x="209" y="344"/>
                  <a:pt x="204" y="348"/>
                </a:cubicBezTo>
                <a:cubicBezTo>
                  <a:pt x="200" y="351"/>
                  <a:pt x="194" y="354"/>
                  <a:pt x="189" y="356"/>
                </a:cubicBezTo>
                <a:cubicBezTo>
                  <a:pt x="183" y="359"/>
                  <a:pt x="178" y="361"/>
                  <a:pt x="171" y="363"/>
                </a:cubicBezTo>
                <a:cubicBezTo>
                  <a:pt x="165" y="365"/>
                  <a:pt x="158" y="367"/>
                  <a:pt x="150" y="368"/>
                </a:cubicBezTo>
                <a:cubicBezTo>
                  <a:pt x="143" y="369"/>
                  <a:pt x="134" y="369"/>
                  <a:pt x="125" y="370"/>
                </a:cubicBezTo>
                <a:cubicBezTo>
                  <a:pt x="93" y="370"/>
                  <a:pt x="64" y="362"/>
                  <a:pt x="39" y="345"/>
                </a:cubicBezTo>
                <a:cubicBezTo>
                  <a:pt x="13" y="329"/>
                  <a:pt x="0" y="305"/>
                  <a:pt x="0" y="275"/>
                </a:cubicBezTo>
                <a:cubicBezTo>
                  <a:pt x="0" y="264"/>
                  <a:pt x="2" y="252"/>
                  <a:pt x="6" y="242"/>
                </a:cubicBezTo>
                <a:cubicBezTo>
                  <a:pt x="9" y="232"/>
                  <a:pt x="17" y="221"/>
                  <a:pt x="27" y="209"/>
                </a:cubicBezTo>
                <a:cubicBezTo>
                  <a:pt x="38" y="197"/>
                  <a:pt x="51" y="188"/>
                  <a:pt x="66" y="179"/>
                </a:cubicBezTo>
                <a:cubicBezTo>
                  <a:pt x="81" y="171"/>
                  <a:pt x="102" y="164"/>
                  <a:pt x="129" y="157"/>
                </a:cubicBezTo>
                <a:cubicBezTo>
                  <a:pt x="155" y="150"/>
                  <a:pt x="185" y="146"/>
                  <a:pt x="218" y="145"/>
                </a:cubicBezTo>
                <a:lnTo>
                  <a:pt x="229" y="145"/>
                </a:lnTo>
                <a:lnTo>
                  <a:pt x="229" y="127"/>
                </a:lnTo>
                <a:cubicBezTo>
                  <a:pt x="229" y="109"/>
                  <a:pt x="228" y="96"/>
                  <a:pt x="224" y="87"/>
                </a:cubicBezTo>
                <a:cubicBezTo>
                  <a:pt x="213" y="49"/>
                  <a:pt x="186" y="30"/>
                  <a:pt x="145" y="30"/>
                </a:cubicBezTo>
                <a:cubicBezTo>
                  <a:pt x="136" y="30"/>
                  <a:pt x="127" y="30"/>
                  <a:pt x="118" y="31"/>
                </a:cubicBezTo>
                <a:cubicBezTo>
                  <a:pt x="110" y="31"/>
                  <a:pt x="103" y="33"/>
                  <a:pt x="98" y="34"/>
                </a:cubicBezTo>
                <a:cubicBezTo>
                  <a:pt x="93" y="36"/>
                  <a:pt x="91" y="37"/>
                  <a:pt x="92" y="37"/>
                </a:cubicBezTo>
                <a:cubicBezTo>
                  <a:pt x="103" y="45"/>
                  <a:pt x="109" y="56"/>
                  <a:pt x="109" y="72"/>
                </a:cubicBezTo>
                <a:cubicBezTo>
                  <a:pt x="109" y="85"/>
                  <a:pt x="105" y="96"/>
                  <a:pt x="96" y="103"/>
                </a:cubicBezTo>
                <a:lnTo>
                  <a:pt x="83" y="115"/>
                </a:lnTo>
                <a:moveTo>
                  <a:pt x="74" y="276"/>
                </a:moveTo>
                <a:cubicBezTo>
                  <a:pt x="74" y="293"/>
                  <a:pt x="80" y="307"/>
                  <a:pt x="93" y="320"/>
                </a:cubicBezTo>
                <a:cubicBezTo>
                  <a:pt x="106" y="333"/>
                  <a:pt x="122" y="340"/>
                  <a:pt x="141" y="340"/>
                </a:cubicBezTo>
                <a:cubicBezTo>
                  <a:pt x="161" y="340"/>
                  <a:pt x="179" y="334"/>
                  <a:pt x="194" y="322"/>
                </a:cubicBezTo>
                <a:cubicBezTo>
                  <a:pt x="211" y="310"/>
                  <a:pt x="221" y="293"/>
                  <a:pt x="227" y="274"/>
                </a:cubicBezTo>
                <a:cubicBezTo>
                  <a:pt x="228" y="270"/>
                  <a:pt x="229" y="251"/>
                  <a:pt x="229" y="220"/>
                </a:cubicBezTo>
                <a:cubicBezTo>
                  <a:pt x="229" y="189"/>
                  <a:pt x="229" y="173"/>
                  <a:pt x="228" y="173"/>
                </a:cubicBezTo>
                <a:cubicBezTo>
                  <a:pt x="224" y="173"/>
                  <a:pt x="218" y="173"/>
                  <a:pt x="212" y="174"/>
                </a:cubicBezTo>
                <a:cubicBezTo>
                  <a:pt x="205" y="174"/>
                  <a:pt x="191" y="177"/>
                  <a:pt x="174" y="181"/>
                </a:cubicBezTo>
                <a:cubicBezTo>
                  <a:pt x="157" y="185"/>
                  <a:pt x="142" y="191"/>
                  <a:pt x="128" y="197"/>
                </a:cubicBezTo>
                <a:cubicBezTo>
                  <a:pt x="114" y="204"/>
                  <a:pt x="102" y="213"/>
                  <a:pt x="91" y="227"/>
                </a:cubicBezTo>
                <a:cubicBezTo>
                  <a:pt x="80" y="240"/>
                  <a:pt x="75" y="256"/>
                  <a:pt x="74" y="2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3578040" y="1435680"/>
            <a:ext cx="146520" cy="124920"/>
          </a:xfrm>
          <a:custGeom>
            <a:avLst/>
            <a:gdLst/>
            <a:ahLst/>
            <a:rect l="0" t="0" r="r" b="b"/>
            <a:pathLst>
              <a:path w="407" h="347">
                <a:moveTo>
                  <a:pt x="153" y="347"/>
                </a:moveTo>
                <a:cubicBezTo>
                  <a:pt x="146" y="346"/>
                  <a:pt x="120" y="345"/>
                  <a:pt x="73" y="345"/>
                </a:cubicBezTo>
                <a:cubicBezTo>
                  <a:pt x="33" y="345"/>
                  <a:pt x="10" y="346"/>
                  <a:pt x="5" y="347"/>
                </a:cubicBezTo>
                <a:lnTo>
                  <a:pt x="0" y="347"/>
                </a:lnTo>
                <a:lnTo>
                  <a:pt x="0" y="309"/>
                </a:lnTo>
                <a:lnTo>
                  <a:pt x="11" y="309"/>
                </a:lnTo>
                <a:cubicBezTo>
                  <a:pt x="24" y="309"/>
                  <a:pt x="35" y="307"/>
                  <a:pt x="45" y="304"/>
                </a:cubicBezTo>
                <a:cubicBezTo>
                  <a:pt x="55" y="302"/>
                  <a:pt x="63" y="299"/>
                  <a:pt x="68" y="297"/>
                </a:cubicBezTo>
                <a:cubicBezTo>
                  <a:pt x="74" y="295"/>
                  <a:pt x="80" y="290"/>
                  <a:pt x="89" y="284"/>
                </a:cubicBezTo>
                <a:cubicBezTo>
                  <a:pt x="97" y="277"/>
                  <a:pt x="101" y="272"/>
                  <a:pt x="103" y="269"/>
                </a:cubicBezTo>
                <a:cubicBezTo>
                  <a:pt x="105" y="266"/>
                  <a:pt x="110" y="259"/>
                  <a:pt x="120" y="248"/>
                </a:cubicBezTo>
                <a:cubicBezTo>
                  <a:pt x="129" y="237"/>
                  <a:pt x="135" y="229"/>
                  <a:pt x="136" y="226"/>
                </a:cubicBezTo>
                <a:lnTo>
                  <a:pt x="173" y="178"/>
                </a:lnTo>
                <a:lnTo>
                  <a:pt x="126" y="115"/>
                </a:lnTo>
                <a:cubicBezTo>
                  <a:pt x="121" y="108"/>
                  <a:pt x="116" y="101"/>
                  <a:pt x="111" y="93"/>
                </a:cubicBezTo>
                <a:cubicBezTo>
                  <a:pt x="106" y="86"/>
                  <a:pt x="101" y="80"/>
                  <a:pt x="98" y="76"/>
                </a:cubicBezTo>
                <a:cubicBezTo>
                  <a:pt x="95" y="73"/>
                  <a:pt x="92" y="69"/>
                  <a:pt x="89" y="64"/>
                </a:cubicBezTo>
                <a:cubicBezTo>
                  <a:pt x="87" y="60"/>
                  <a:pt x="84" y="57"/>
                  <a:pt x="82" y="55"/>
                </a:cubicBezTo>
                <a:cubicBezTo>
                  <a:pt x="80" y="53"/>
                  <a:pt x="78" y="51"/>
                  <a:pt x="77" y="49"/>
                </a:cubicBezTo>
                <a:cubicBezTo>
                  <a:pt x="76" y="47"/>
                  <a:pt x="74" y="46"/>
                  <a:pt x="72" y="44"/>
                </a:cubicBezTo>
                <a:cubicBezTo>
                  <a:pt x="69" y="43"/>
                  <a:pt x="67" y="42"/>
                  <a:pt x="67" y="42"/>
                </a:cubicBezTo>
                <a:cubicBezTo>
                  <a:pt x="66" y="42"/>
                  <a:pt x="65" y="41"/>
                  <a:pt x="62" y="40"/>
                </a:cubicBezTo>
                <a:cubicBezTo>
                  <a:pt x="59" y="39"/>
                  <a:pt x="57" y="39"/>
                  <a:pt x="56" y="39"/>
                </a:cubicBezTo>
                <a:cubicBezTo>
                  <a:pt x="52" y="39"/>
                  <a:pt x="43" y="38"/>
                  <a:pt x="27" y="37"/>
                </a:cubicBezTo>
                <a:lnTo>
                  <a:pt x="4" y="37"/>
                </a:lnTo>
                <a:lnTo>
                  <a:pt x="4" y="0"/>
                </a:lnTo>
                <a:lnTo>
                  <a:pt x="10" y="0"/>
                </a:lnTo>
                <a:cubicBezTo>
                  <a:pt x="29" y="1"/>
                  <a:pt x="57" y="2"/>
                  <a:pt x="93" y="2"/>
                </a:cubicBezTo>
                <a:cubicBezTo>
                  <a:pt x="142" y="2"/>
                  <a:pt x="170" y="1"/>
                  <a:pt x="175" y="0"/>
                </a:cubicBezTo>
                <a:lnTo>
                  <a:pt x="182" y="0"/>
                </a:lnTo>
                <a:lnTo>
                  <a:pt x="182" y="37"/>
                </a:lnTo>
                <a:cubicBezTo>
                  <a:pt x="162" y="39"/>
                  <a:pt x="153" y="43"/>
                  <a:pt x="153" y="50"/>
                </a:cubicBezTo>
                <a:cubicBezTo>
                  <a:pt x="153" y="51"/>
                  <a:pt x="155" y="55"/>
                  <a:pt x="161" y="63"/>
                </a:cubicBezTo>
                <a:cubicBezTo>
                  <a:pt x="166" y="70"/>
                  <a:pt x="174" y="80"/>
                  <a:pt x="183" y="93"/>
                </a:cubicBezTo>
                <a:cubicBezTo>
                  <a:pt x="193" y="106"/>
                  <a:pt x="201" y="117"/>
                  <a:pt x="207" y="126"/>
                </a:cubicBezTo>
                <a:lnTo>
                  <a:pt x="210" y="129"/>
                </a:lnTo>
                <a:lnTo>
                  <a:pt x="230" y="102"/>
                </a:lnTo>
                <a:cubicBezTo>
                  <a:pt x="247" y="80"/>
                  <a:pt x="256" y="66"/>
                  <a:pt x="256" y="59"/>
                </a:cubicBezTo>
                <a:cubicBezTo>
                  <a:pt x="256" y="55"/>
                  <a:pt x="255" y="53"/>
                  <a:pt x="254" y="50"/>
                </a:cubicBezTo>
                <a:cubicBezTo>
                  <a:pt x="253" y="47"/>
                  <a:pt x="252" y="45"/>
                  <a:pt x="250" y="44"/>
                </a:cubicBezTo>
                <a:cubicBezTo>
                  <a:pt x="248" y="43"/>
                  <a:pt x="247" y="42"/>
                  <a:pt x="246" y="41"/>
                </a:cubicBezTo>
                <a:cubicBezTo>
                  <a:pt x="245" y="40"/>
                  <a:pt x="243" y="39"/>
                  <a:pt x="240" y="38"/>
                </a:cubicBezTo>
                <a:lnTo>
                  <a:pt x="238" y="37"/>
                </a:lnTo>
                <a:lnTo>
                  <a:pt x="234" y="37"/>
                </a:lnTo>
                <a:lnTo>
                  <a:pt x="234" y="0"/>
                </a:lnTo>
                <a:lnTo>
                  <a:pt x="240" y="0"/>
                </a:lnTo>
                <a:cubicBezTo>
                  <a:pt x="248" y="2"/>
                  <a:pt x="274" y="2"/>
                  <a:pt x="319" y="2"/>
                </a:cubicBezTo>
                <a:cubicBezTo>
                  <a:pt x="361" y="2"/>
                  <a:pt x="384" y="2"/>
                  <a:pt x="387" y="0"/>
                </a:cubicBezTo>
                <a:lnTo>
                  <a:pt x="393" y="0"/>
                </a:lnTo>
                <a:lnTo>
                  <a:pt x="393" y="37"/>
                </a:lnTo>
                <a:lnTo>
                  <a:pt x="386" y="37"/>
                </a:lnTo>
                <a:cubicBezTo>
                  <a:pt x="360" y="37"/>
                  <a:pt x="339" y="42"/>
                  <a:pt x="321" y="51"/>
                </a:cubicBezTo>
                <a:cubicBezTo>
                  <a:pt x="312" y="55"/>
                  <a:pt x="303" y="62"/>
                  <a:pt x="294" y="72"/>
                </a:cubicBezTo>
                <a:cubicBezTo>
                  <a:pt x="285" y="82"/>
                  <a:pt x="268" y="105"/>
                  <a:pt x="242" y="140"/>
                </a:cubicBezTo>
                <a:lnTo>
                  <a:pt x="229" y="157"/>
                </a:lnTo>
                <a:lnTo>
                  <a:pt x="279" y="225"/>
                </a:lnTo>
                <a:cubicBezTo>
                  <a:pt x="314" y="273"/>
                  <a:pt x="333" y="298"/>
                  <a:pt x="336" y="300"/>
                </a:cubicBezTo>
                <a:cubicBezTo>
                  <a:pt x="339" y="303"/>
                  <a:pt x="343" y="304"/>
                  <a:pt x="350" y="306"/>
                </a:cubicBezTo>
                <a:cubicBezTo>
                  <a:pt x="359" y="308"/>
                  <a:pt x="373" y="309"/>
                  <a:pt x="393" y="309"/>
                </a:cubicBezTo>
                <a:lnTo>
                  <a:pt x="407" y="309"/>
                </a:lnTo>
                <a:lnTo>
                  <a:pt x="407" y="347"/>
                </a:lnTo>
                <a:lnTo>
                  <a:pt x="402" y="347"/>
                </a:lnTo>
                <a:lnTo>
                  <a:pt x="396" y="347"/>
                </a:lnTo>
                <a:cubicBezTo>
                  <a:pt x="391" y="347"/>
                  <a:pt x="385" y="346"/>
                  <a:pt x="378" y="346"/>
                </a:cubicBezTo>
                <a:cubicBezTo>
                  <a:pt x="372" y="346"/>
                  <a:pt x="365" y="346"/>
                  <a:pt x="358" y="346"/>
                </a:cubicBezTo>
                <a:cubicBezTo>
                  <a:pt x="351" y="345"/>
                  <a:pt x="345" y="345"/>
                  <a:pt x="338" y="346"/>
                </a:cubicBezTo>
                <a:cubicBezTo>
                  <a:pt x="332" y="346"/>
                  <a:pt x="327" y="346"/>
                  <a:pt x="324" y="345"/>
                </a:cubicBezTo>
                <a:cubicBezTo>
                  <a:pt x="318" y="345"/>
                  <a:pt x="308" y="345"/>
                  <a:pt x="294" y="345"/>
                </a:cubicBezTo>
                <a:cubicBezTo>
                  <a:pt x="280" y="345"/>
                  <a:pt x="267" y="345"/>
                  <a:pt x="254" y="346"/>
                </a:cubicBezTo>
                <a:lnTo>
                  <a:pt x="235" y="347"/>
                </a:lnTo>
                <a:lnTo>
                  <a:pt x="228" y="347"/>
                </a:lnTo>
                <a:lnTo>
                  <a:pt x="228" y="309"/>
                </a:lnTo>
                <a:lnTo>
                  <a:pt x="231" y="309"/>
                </a:lnTo>
                <a:cubicBezTo>
                  <a:pt x="237" y="309"/>
                  <a:pt x="242" y="308"/>
                  <a:pt x="248" y="305"/>
                </a:cubicBezTo>
                <a:cubicBezTo>
                  <a:pt x="254" y="303"/>
                  <a:pt x="257" y="299"/>
                  <a:pt x="257" y="296"/>
                </a:cubicBezTo>
                <a:cubicBezTo>
                  <a:pt x="257" y="295"/>
                  <a:pt x="246" y="279"/>
                  <a:pt x="225" y="250"/>
                </a:cubicBezTo>
                <a:lnTo>
                  <a:pt x="192" y="206"/>
                </a:lnTo>
                <a:cubicBezTo>
                  <a:pt x="192" y="206"/>
                  <a:pt x="183" y="217"/>
                  <a:pt x="167" y="239"/>
                </a:cubicBezTo>
                <a:cubicBezTo>
                  <a:pt x="151" y="261"/>
                  <a:pt x="142" y="273"/>
                  <a:pt x="140" y="276"/>
                </a:cubicBezTo>
                <a:cubicBezTo>
                  <a:pt x="138" y="278"/>
                  <a:pt x="137" y="282"/>
                  <a:pt x="137" y="287"/>
                </a:cubicBezTo>
                <a:cubicBezTo>
                  <a:pt x="137" y="293"/>
                  <a:pt x="139" y="298"/>
                  <a:pt x="142" y="302"/>
                </a:cubicBezTo>
                <a:cubicBezTo>
                  <a:pt x="146" y="306"/>
                  <a:pt x="151" y="309"/>
                  <a:pt x="157" y="309"/>
                </a:cubicBezTo>
                <a:cubicBezTo>
                  <a:pt x="158" y="309"/>
                  <a:pt x="158" y="315"/>
                  <a:pt x="158" y="328"/>
                </a:cubicBezTo>
                <a:lnTo>
                  <a:pt x="158" y="347"/>
                </a:lnTo>
                <a:lnTo>
                  <a:pt x="153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3156840" y="1611720"/>
            <a:ext cx="48240" cy="204840"/>
          </a:xfrm>
          <a:custGeom>
            <a:avLst/>
            <a:gdLst/>
            <a:ahLst/>
            <a:rect l="0" t="0" r="r" b="b"/>
            <a:pathLst>
              <a:path w="134" h="569">
                <a:moveTo>
                  <a:pt x="0" y="8"/>
                </a:moveTo>
                <a:cubicBezTo>
                  <a:pt x="2" y="3"/>
                  <a:pt x="6" y="0"/>
                  <a:pt x="12" y="0"/>
                </a:cubicBezTo>
                <a:cubicBezTo>
                  <a:pt x="16" y="0"/>
                  <a:pt x="19" y="2"/>
                  <a:pt x="21" y="6"/>
                </a:cubicBezTo>
                <a:cubicBezTo>
                  <a:pt x="22" y="8"/>
                  <a:pt x="22" y="100"/>
                  <a:pt x="22" y="284"/>
                </a:cubicBezTo>
                <a:cubicBezTo>
                  <a:pt x="22" y="469"/>
                  <a:pt x="22" y="561"/>
                  <a:pt x="21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5" y="568"/>
                  <a:pt x="3" y="566"/>
                </a:cubicBezTo>
                <a:lnTo>
                  <a:pt x="2" y="565"/>
                </a:lnTo>
                <a:cubicBezTo>
                  <a:pt x="1" y="564"/>
                  <a:pt x="0" y="552"/>
                  <a:pt x="0" y="529"/>
                </a:cubicBezTo>
                <a:cubicBezTo>
                  <a:pt x="0" y="505"/>
                  <a:pt x="0" y="424"/>
                  <a:pt x="0" y="284"/>
                </a:cubicBezTo>
                <a:cubicBezTo>
                  <a:pt x="0" y="102"/>
                  <a:pt x="0" y="10"/>
                  <a:pt x="0" y="8"/>
                </a:cubicBezTo>
                <a:moveTo>
                  <a:pt x="112" y="6"/>
                </a:moveTo>
                <a:cubicBezTo>
                  <a:pt x="114" y="2"/>
                  <a:pt x="118" y="0"/>
                  <a:pt x="122" y="0"/>
                </a:cubicBezTo>
                <a:cubicBezTo>
                  <a:pt x="125" y="0"/>
                  <a:pt x="128" y="1"/>
                  <a:pt x="131" y="4"/>
                </a:cubicBezTo>
                <a:cubicBezTo>
                  <a:pt x="133" y="5"/>
                  <a:pt x="133" y="17"/>
                  <a:pt x="133" y="40"/>
                </a:cubicBezTo>
                <a:cubicBezTo>
                  <a:pt x="133" y="64"/>
                  <a:pt x="134" y="145"/>
                  <a:pt x="134" y="284"/>
                </a:cubicBezTo>
                <a:cubicBezTo>
                  <a:pt x="134" y="424"/>
                  <a:pt x="134" y="505"/>
                  <a:pt x="134" y="528"/>
                </a:cubicBezTo>
                <a:cubicBezTo>
                  <a:pt x="134" y="551"/>
                  <a:pt x="133" y="564"/>
                  <a:pt x="131" y="565"/>
                </a:cubicBezTo>
                <a:lnTo>
                  <a:pt x="131" y="566"/>
                </a:lnTo>
                <a:cubicBezTo>
                  <a:pt x="128" y="568"/>
                  <a:pt x="126" y="569"/>
                  <a:pt x="123" y="569"/>
                </a:cubicBezTo>
                <a:cubicBezTo>
                  <a:pt x="118" y="569"/>
                  <a:pt x="115" y="567"/>
                  <a:pt x="112" y="563"/>
                </a:cubicBezTo>
                <a:cubicBezTo>
                  <a:pt x="112" y="561"/>
                  <a:pt x="111" y="469"/>
                  <a:pt x="111" y="284"/>
                </a:cubicBezTo>
                <a:cubicBezTo>
                  <a:pt x="111" y="100"/>
                  <a:pt x="112" y="8"/>
                  <a:pt x="112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3241080" y="1674360"/>
            <a:ext cx="83160" cy="92520"/>
          </a:xfrm>
          <a:custGeom>
            <a:avLst/>
            <a:gdLst/>
            <a:ahLst/>
            <a:rect l="0" t="0" r="r" b="b"/>
            <a:pathLst>
              <a:path w="231" h="257">
                <a:moveTo>
                  <a:pt x="211" y="203"/>
                </a:moveTo>
                <a:cubicBezTo>
                  <a:pt x="214" y="203"/>
                  <a:pt x="217" y="205"/>
                  <a:pt x="219" y="211"/>
                </a:cubicBezTo>
                <a:cubicBezTo>
                  <a:pt x="221" y="217"/>
                  <a:pt x="223" y="222"/>
                  <a:pt x="223" y="227"/>
                </a:cubicBezTo>
                <a:cubicBezTo>
                  <a:pt x="223" y="228"/>
                  <a:pt x="223" y="229"/>
                  <a:pt x="222" y="231"/>
                </a:cubicBezTo>
                <a:cubicBezTo>
                  <a:pt x="221" y="232"/>
                  <a:pt x="219" y="234"/>
                  <a:pt x="214" y="237"/>
                </a:cubicBezTo>
                <a:cubicBezTo>
                  <a:pt x="210" y="239"/>
                  <a:pt x="202" y="243"/>
                  <a:pt x="191" y="247"/>
                </a:cubicBezTo>
                <a:cubicBezTo>
                  <a:pt x="181" y="251"/>
                  <a:pt x="170" y="254"/>
                  <a:pt x="158" y="256"/>
                </a:cubicBezTo>
                <a:cubicBezTo>
                  <a:pt x="154" y="257"/>
                  <a:pt x="146" y="257"/>
                  <a:pt x="135" y="257"/>
                </a:cubicBezTo>
                <a:cubicBezTo>
                  <a:pt x="111" y="257"/>
                  <a:pt x="89" y="254"/>
                  <a:pt x="70" y="247"/>
                </a:cubicBezTo>
                <a:cubicBezTo>
                  <a:pt x="52" y="241"/>
                  <a:pt x="38" y="233"/>
                  <a:pt x="28" y="222"/>
                </a:cubicBezTo>
                <a:cubicBezTo>
                  <a:pt x="18" y="212"/>
                  <a:pt x="11" y="202"/>
                  <a:pt x="6" y="191"/>
                </a:cubicBezTo>
                <a:cubicBezTo>
                  <a:pt x="2" y="180"/>
                  <a:pt x="0" y="169"/>
                  <a:pt x="0" y="158"/>
                </a:cubicBezTo>
                <a:lnTo>
                  <a:pt x="0" y="150"/>
                </a:lnTo>
                <a:cubicBezTo>
                  <a:pt x="0" y="120"/>
                  <a:pt x="9" y="92"/>
                  <a:pt x="28" y="65"/>
                </a:cubicBezTo>
                <a:cubicBezTo>
                  <a:pt x="32" y="60"/>
                  <a:pt x="36" y="55"/>
                  <a:pt x="42" y="49"/>
                </a:cubicBezTo>
                <a:cubicBezTo>
                  <a:pt x="48" y="44"/>
                  <a:pt x="56" y="38"/>
                  <a:pt x="67" y="30"/>
                </a:cubicBezTo>
                <a:cubicBezTo>
                  <a:pt x="77" y="22"/>
                  <a:pt x="92" y="16"/>
                  <a:pt x="108" y="11"/>
                </a:cubicBezTo>
                <a:cubicBezTo>
                  <a:pt x="125" y="5"/>
                  <a:pt x="143" y="2"/>
                  <a:pt x="161" y="0"/>
                </a:cubicBezTo>
                <a:cubicBezTo>
                  <a:pt x="162" y="0"/>
                  <a:pt x="166" y="0"/>
                  <a:pt x="173" y="0"/>
                </a:cubicBezTo>
                <a:cubicBezTo>
                  <a:pt x="181" y="0"/>
                  <a:pt x="187" y="0"/>
                  <a:pt x="193" y="0"/>
                </a:cubicBezTo>
                <a:cubicBezTo>
                  <a:pt x="212" y="0"/>
                  <a:pt x="224" y="1"/>
                  <a:pt x="227" y="3"/>
                </a:cubicBezTo>
                <a:cubicBezTo>
                  <a:pt x="230" y="6"/>
                  <a:pt x="231" y="11"/>
                  <a:pt x="231" y="16"/>
                </a:cubicBezTo>
                <a:cubicBezTo>
                  <a:pt x="230" y="25"/>
                  <a:pt x="225" y="31"/>
                  <a:pt x="216" y="35"/>
                </a:cubicBezTo>
                <a:lnTo>
                  <a:pt x="189" y="35"/>
                </a:lnTo>
                <a:cubicBezTo>
                  <a:pt x="163" y="36"/>
                  <a:pt x="144" y="38"/>
                  <a:pt x="133" y="43"/>
                </a:cubicBezTo>
                <a:cubicBezTo>
                  <a:pt x="115" y="50"/>
                  <a:pt x="102" y="64"/>
                  <a:pt x="94" y="86"/>
                </a:cubicBezTo>
                <a:cubicBezTo>
                  <a:pt x="90" y="94"/>
                  <a:pt x="89" y="99"/>
                  <a:pt x="89" y="101"/>
                </a:cubicBezTo>
                <a:cubicBezTo>
                  <a:pt x="89" y="101"/>
                  <a:pt x="106" y="101"/>
                  <a:pt x="141" y="101"/>
                </a:cubicBezTo>
                <a:cubicBezTo>
                  <a:pt x="146" y="101"/>
                  <a:pt x="153" y="101"/>
                  <a:pt x="160" y="101"/>
                </a:cubicBezTo>
                <a:cubicBezTo>
                  <a:pt x="168" y="101"/>
                  <a:pt x="173" y="101"/>
                  <a:pt x="176" y="101"/>
                </a:cubicBezTo>
                <a:cubicBezTo>
                  <a:pt x="187" y="101"/>
                  <a:pt x="195" y="102"/>
                  <a:pt x="199" y="104"/>
                </a:cubicBezTo>
                <a:cubicBezTo>
                  <a:pt x="203" y="106"/>
                  <a:pt x="206" y="110"/>
                  <a:pt x="206" y="116"/>
                </a:cubicBezTo>
                <a:cubicBezTo>
                  <a:pt x="206" y="126"/>
                  <a:pt x="201" y="133"/>
                  <a:pt x="191" y="136"/>
                </a:cubicBezTo>
                <a:cubicBezTo>
                  <a:pt x="189" y="136"/>
                  <a:pt x="170" y="137"/>
                  <a:pt x="134" y="137"/>
                </a:cubicBezTo>
                <a:cubicBezTo>
                  <a:pt x="98" y="137"/>
                  <a:pt x="78" y="137"/>
                  <a:pt x="78" y="138"/>
                </a:cubicBezTo>
                <a:cubicBezTo>
                  <a:pt x="75" y="148"/>
                  <a:pt x="73" y="160"/>
                  <a:pt x="73" y="174"/>
                </a:cubicBezTo>
                <a:cubicBezTo>
                  <a:pt x="73" y="194"/>
                  <a:pt x="80" y="208"/>
                  <a:pt x="94" y="216"/>
                </a:cubicBezTo>
                <a:cubicBezTo>
                  <a:pt x="107" y="224"/>
                  <a:pt x="122" y="229"/>
                  <a:pt x="141" y="229"/>
                </a:cubicBezTo>
                <a:cubicBezTo>
                  <a:pt x="143" y="229"/>
                  <a:pt x="144" y="229"/>
                  <a:pt x="146" y="229"/>
                </a:cubicBezTo>
                <a:cubicBezTo>
                  <a:pt x="148" y="229"/>
                  <a:pt x="149" y="228"/>
                  <a:pt x="150" y="228"/>
                </a:cubicBezTo>
                <a:cubicBezTo>
                  <a:pt x="161" y="226"/>
                  <a:pt x="174" y="221"/>
                  <a:pt x="187" y="214"/>
                </a:cubicBezTo>
                <a:cubicBezTo>
                  <a:pt x="200" y="206"/>
                  <a:pt x="208" y="203"/>
                  <a:pt x="211" y="2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3357720" y="1611720"/>
            <a:ext cx="48600" cy="204840"/>
          </a:xfrm>
          <a:custGeom>
            <a:avLst/>
            <a:gdLst/>
            <a:ahLst/>
            <a:rect l="0" t="0" r="r" b="b"/>
            <a:pathLst>
              <a:path w="135" h="569">
                <a:moveTo>
                  <a:pt x="0" y="8"/>
                </a:moveTo>
                <a:cubicBezTo>
                  <a:pt x="2" y="3"/>
                  <a:pt x="6" y="0"/>
                  <a:pt x="12" y="0"/>
                </a:cubicBezTo>
                <a:cubicBezTo>
                  <a:pt x="16" y="0"/>
                  <a:pt x="19" y="2"/>
                  <a:pt x="21" y="6"/>
                </a:cubicBezTo>
                <a:cubicBezTo>
                  <a:pt x="22" y="8"/>
                  <a:pt x="23" y="100"/>
                  <a:pt x="23" y="284"/>
                </a:cubicBezTo>
                <a:cubicBezTo>
                  <a:pt x="23" y="469"/>
                  <a:pt x="22" y="561"/>
                  <a:pt x="21" y="563"/>
                </a:cubicBezTo>
                <a:cubicBezTo>
                  <a:pt x="19" y="567"/>
                  <a:pt x="16" y="569"/>
                  <a:pt x="11" y="569"/>
                </a:cubicBezTo>
                <a:cubicBezTo>
                  <a:pt x="8" y="569"/>
                  <a:pt x="5" y="568"/>
                  <a:pt x="3" y="566"/>
                </a:cubicBezTo>
                <a:lnTo>
                  <a:pt x="3" y="565"/>
                </a:lnTo>
                <a:cubicBezTo>
                  <a:pt x="1" y="564"/>
                  <a:pt x="0" y="552"/>
                  <a:pt x="0" y="529"/>
                </a:cubicBezTo>
                <a:cubicBezTo>
                  <a:pt x="0" y="505"/>
                  <a:pt x="0" y="424"/>
                  <a:pt x="0" y="284"/>
                </a:cubicBezTo>
                <a:cubicBezTo>
                  <a:pt x="0" y="102"/>
                  <a:pt x="0" y="10"/>
                  <a:pt x="0" y="8"/>
                </a:cubicBezTo>
                <a:moveTo>
                  <a:pt x="113" y="6"/>
                </a:moveTo>
                <a:cubicBezTo>
                  <a:pt x="115" y="2"/>
                  <a:pt x="118" y="0"/>
                  <a:pt x="122" y="0"/>
                </a:cubicBezTo>
                <a:cubicBezTo>
                  <a:pt x="125" y="0"/>
                  <a:pt x="128" y="1"/>
                  <a:pt x="131" y="4"/>
                </a:cubicBezTo>
                <a:cubicBezTo>
                  <a:pt x="133" y="5"/>
                  <a:pt x="134" y="17"/>
                  <a:pt x="134" y="40"/>
                </a:cubicBezTo>
                <a:cubicBezTo>
                  <a:pt x="134" y="64"/>
                  <a:pt x="134" y="145"/>
                  <a:pt x="134" y="284"/>
                </a:cubicBezTo>
                <a:cubicBezTo>
                  <a:pt x="135" y="424"/>
                  <a:pt x="135" y="505"/>
                  <a:pt x="134" y="528"/>
                </a:cubicBezTo>
                <a:cubicBezTo>
                  <a:pt x="134" y="551"/>
                  <a:pt x="133" y="564"/>
                  <a:pt x="131" y="565"/>
                </a:cubicBezTo>
                <a:lnTo>
                  <a:pt x="131" y="566"/>
                </a:lnTo>
                <a:cubicBezTo>
                  <a:pt x="129" y="568"/>
                  <a:pt x="126" y="569"/>
                  <a:pt x="123" y="569"/>
                </a:cubicBezTo>
                <a:cubicBezTo>
                  <a:pt x="118" y="569"/>
                  <a:pt x="115" y="567"/>
                  <a:pt x="113" y="563"/>
                </a:cubicBezTo>
                <a:cubicBezTo>
                  <a:pt x="112" y="561"/>
                  <a:pt x="112" y="469"/>
                  <a:pt x="112" y="284"/>
                </a:cubicBezTo>
                <a:cubicBezTo>
                  <a:pt x="112" y="100"/>
                  <a:pt x="112" y="8"/>
                  <a:pt x="113" y="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3434040" y="1731960"/>
            <a:ext cx="77760" cy="92160"/>
          </a:xfrm>
          <a:custGeom>
            <a:avLst/>
            <a:gdLst/>
            <a:ahLst/>
            <a:rect l="0" t="0" r="r" b="b"/>
            <a:pathLst>
              <a:path w="216" h="256">
                <a:moveTo>
                  <a:pt x="25" y="62"/>
                </a:moveTo>
                <a:cubicBezTo>
                  <a:pt x="25" y="61"/>
                  <a:pt x="25" y="60"/>
                  <a:pt x="26" y="59"/>
                </a:cubicBezTo>
                <a:cubicBezTo>
                  <a:pt x="26" y="57"/>
                  <a:pt x="26" y="55"/>
                  <a:pt x="28" y="50"/>
                </a:cubicBezTo>
                <a:cubicBezTo>
                  <a:pt x="30" y="45"/>
                  <a:pt x="31" y="41"/>
                  <a:pt x="33" y="38"/>
                </a:cubicBezTo>
                <a:cubicBezTo>
                  <a:pt x="34" y="34"/>
                  <a:pt x="36" y="29"/>
                  <a:pt x="39" y="24"/>
                </a:cubicBezTo>
                <a:cubicBezTo>
                  <a:pt x="41" y="19"/>
                  <a:pt x="44" y="15"/>
                  <a:pt x="47" y="12"/>
                </a:cubicBezTo>
                <a:cubicBezTo>
                  <a:pt x="50" y="9"/>
                  <a:pt x="53" y="6"/>
                  <a:pt x="57" y="3"/>
                </a:cubicBezTo>
                <a:cubicBezTo>
                  <a:pt x="61" y="0"/>
                  <a:pt x="65" y="-1"/>
                  <a:pt x="70" y="0"/>
                </a:cubicBezTo>
                <a:cubicBezTo>
                  <a:pt x="90" y="0"/>
                  <a:pt x="103" y="8"/>
                  <a:pt x="109" y="25"/>
                </a:cubicBezTo>
                <a:lnTo>
                  <a:pt x="113" y="22"/>
                </a:lnTo>
                <a:cubicBezTo>
                  <a:pt x="129" y="7"/>
                  <a:pt x="145" y="0"/>
                  <a:pt x="160" y="0"/>
                </a:cubicBezTo>
                <a:cubicBezTo>
                  <a:pt x="178" y="0"/>
                  <a:pt x="191" y="6"/>
                  <a:pt x="201" y="19"/>
                </a:cubicBezTo>
                <a:cubicBezTo>
                  <a:pt x="211" y="31"/>
                  <a:pt x="216" y="46"/>
                  <a:pt x="216" y="64"/>
                </a:cubicBezTo>
                <a:cubicBezTo>
                  <a:pt x="216" y="93"/>
                  <a:pt x="206" y="120"/>
                  <a:pt x="185" y="144"/>
                </a:cubicBezTo>
                <a:cubicBezTo>
                  <a:pt x="165" y="170"/>
                  <a:pt x="142" y="182"/>
                  <a:pt x="116" y="182"/>
                </a:cubicBezTo>
                <a:cubicBezTo>
                  <a:pt x="111" y="182"/>
                  <a:pt x="105" y="181"/>
                  <a:pt x="101" y="180"/>
                </a:cubicBezTo>
                <a:cubicBezTo>
                  <a:pt x="98" y="178"/>
                  <a:pt x="95" y="176"/>
                  <a:pt x="92" y="174"/>
                </a:cubicBezTo>
                <a:cubicBezTo>
                  <a:pt x="88" y="171"/>
                  <a:pt x="86" y="169"/>
                  <a:pt x="84" y="167"/>
                </a:cubicBezTo>
                <a:lnTo>
                  <a:pt x="81" y="164"/>
                </a:lnTo>
                <a:cubicBezTo>
                  <a:pt x="81" y="164"/>
                  <a:pt x="78" y="176"/>
                  <a:pt x="72" y="199"/>
                </a:cubicBezTo>
                <a:cubicBezTo>
                  <a:pt x="67" y="222"/>
                  <a:pt x="64" y="233"/>
                  <a:pt x="64" y="234"/>
                </a:cubicBezTo>
                <a:cubicBezTo>
                  <a:pt x="64" y="235"/>
                  <a:pt x="65" y="236"/>
                  <a:pt x="67" y="236"/>
                </a:cubicBezTo>
                <a:cubicBezTo>
                  <a:pt x="69" y="237"/>
                  <a:pt x="74" y="237"/>
                  <a:pt x="82" y="238"/>
                </a:cubicBezTo>
                <a:lnTo>
                  <a:pt x="92" y="238"/>
                </a:lnTo>
                <a:cubicBezTo>
                  <a:pt x="94" y="240"/>
                  <a:pt x="94" y="241"/>
                  <a:pt x="94" y="241"/>
                </a:cubicBezTo>
                <a:cubicBezTo>
                  <a:pt x="94" y="242"/>
                  <a:pt x="94" y="244"/>
                  <a:pt x="93" y="248"/>
                </a:cubicBezTo>
                <a:cubicBezTo>
                  <a:pt x="92" y="252"/>
                  <a:pt x="92" y="254"/>
                  <a:pt x="91" y="254"/>
                </a:cubicBezTo>
                <a:cubicBezTo>
                  <a:pt x="90" y="255"/>
                  <a:pt x="88" y="256"/>
                  <a:pt x="86" y="256"/>
                </a:cubicBezTo>
                <a:cubicBezTo>
                  <a:pt x="85" y="256"/>
                  <a:pt x="84" y="256"/>
                  <a:pt x="81" y="256"/>
                </a:cubicBezTo>
                <a:cubicBezTo>
                  <a:pt x="79" y="256"/>
                  <a:pt x="74" y="256"/>
                  <a:pt x="67" y="256"/>
                </a:cubicBezTo>
                <a:cubicBezTo>
                  <a:pt x="61" y="255"/>
                  <a:pt x="52" y="255"/>
                  <a:pt x="43" y="255"/>
                </a:cubicBezTo>
                <a:cubicBezTo>
                  <a:pt x="23" y="255"/>
                  <a:pt x="11" y="256"/>
                  <a:pt x="6" y="256"/>
                </a:cubicBezTo>
                <a:lnTo>
                  <a:pt x="3" y="256"/>
                </a:lnTo>
                <a:cubicBezTo>
                  <a:pt x="1" y="254"/>
                  <a:pt x="0" y="253"/>
                  <a:pt x="0" y="252"/>
                </a:cubicBezTo>
                <a:cubicBezTo>
                  <a:pt x="0" y="244"/>
                  <a:pt x="2" y="240"/>
                  <a:pt x="5" y="238"/>
                </a:cubicBezTo>
                <a:lnTo>
                  <a:pt x="13" y="238"/>
                </a:lnTo>
                <a:cubicBezTo>
                  <a:pt x="22" y="237"/>
                  <a:pt x="27" y="236"/>
                  <a:pt x="30" y="233"/>
                </a:cubicBezTo>
                <a:cubicBezTo>
                  <a:pt x="31" y="231"/>
                  <a:pt x="39" y="199"/>
                  <a:pt x="54" y="136"/>
                </a:cubicBezTo>
                <a:cubicBezTo>
                  <a:pt x="70" y="74"/>
                  <a:pt x="78" y="40"/>
                  <a:pt x="79" y="37"/>
                </a:cubicBezTo>
                <a:cubicBezTo>
                  <a:pt x="79" y="35"/>
                  <a:pt x="79" y="33"/>
                  <a:pt x="79" y="31"/>
                </a:cubicBezTo>
                <a:cubicBezTo>
                  <a:pt x="79" y="20"/>
                  <a:pt x="76" y="15"/>
                  <a:pt x="69" y="15"/>
                </a:cubicBezTo>
                <a:cubicBezTo>
                  <a:pt x="63" y="15"/>
                  <a:pt x="58" y="18"/>
                  <a:pt x="54" y="26"/>
                </a:cubicBezTo>
                <a:cubicBezTo>
                  <a:pt x="50" y="33"/>
                  <a:pt x="47" y="42"/>
                  <a:pt x="45" y="50"/>
                </a:cubicBezTo>
                <a:cubicBezTo>
                  <a:pt x="43" y="59"/>
                  <a:pt x="41" y="64"/>
                  <a:pt x="40" y="65"/>
                </a:cubicBezTo>
                <a:cubicBezTo>
                  <a:pt x="40" y="65"/>
                  <a:pt x="37" y="66"/>
                  <a:pt x="34" y="66"/>
                </a:cubicBezTo>
                <a:lnTo>
                  <a:pt x="27" y="66"/>
                </a:lnTo>
                <a:cubicBezTo>
                  <a:pt x="26" y="64"/>
                  <a:pt x="25" y="63"/>
                  <a:pt x="25" y="62"/>
                </a:cubicBezTo>
                <a:moveTo>
                  <a:pt x="88" y="136"/>
                </a:moveTo>
                <a:cubicBezTo>
                  <a:pt x="94" y="157"/>
                  <a:pt x="104" y="168"/>
                  <a:pt x="118" y="168"/>
                </a:cubicBezTo>
                <a:cubicBezTo>
                  <a:pt x="126" y="168"/>
                  <a:pt x="133" y="165"/>
                  <a:pt x="141" y="158"/>
                </a:cubicBezTo>
                <a:cubicBezTo>
                  <a:pt x="148" y="151"/>
                  <a:pt x="155" y="144"/>
                  <a:pt x="159" y="134"/>
                </a:cubicBezTo>
                <a:cubicBezTo>
                  <a:pt x="164" y="125"/>
                  <a:pt x="169" y="111"/>
                  <a:pt x="174" y="91"/>
                </a:cubicBezTo>
                <a:cubicBezTo>
                  <a:pt x="179" y="71"/>
                  <a:pt x="181" y="56"/>
                  <a:pt x="181" y="47"/>
                </a:cubicBezTo>
                <a:lnTo>
                  <a:pt x="181" y="44"/>
                </a:lnTo>
                <a:cubicBezTo>
                  <a:pt x="181" y="25"/>
                  <a:pt x="173" y="15"/>
                  <a:pt x="157" y="15"/>
                </a:cubicBezTo>
                <a:cubicBezTo>
                  <a:pt x="154" y="15"/>
                  <a:pt x="151" y="15"/>
                  <a:pt x="148" y="16"/>
                </a:cubicBezTo>
                <a:cubicBezTo>
                  <a:pt x="145" y="17"/>
                  <a:pt x="142" y="18"/>
                  <a:pt x="139" y="19"/>
                </a:cubicBezTo>
                <a:cubicBezTo>
                  <a:pt x="136" y="21"/>
                  <a:pt x="134" y="23"/>
                  <a:pt x="131" y="25"/>
                </a:cubicBezTo>
                <a:cubicBezTo>
                  <a:pt x="129" y="27"/>
                  <a:pt x="127" y="29"/>
                  <a:pt x="124" y="31"/>
                </a:cubicBezTo>
                <a:cubicBezTo>
                  <a:pt x="122" y="33"/>
                  <a:pt x="120" y="35"/>
                  <a:pt x="118" y="37"/>
                </a:cubicBezTo>
                <a:cubicBezTo>
                  <a:pt x="117" y="39"/>
                  <a:pt x="115" y="40"/>
                  <a:pt x="114" y="42"/>
                </a:cubicBezTo>
                <a:cubicBezTo>
                  <a:pt x="113" y="44"/>
                  <a:pt x="112" y="46"/>
                  <a:pt x="111" y="46"/>
                </a:cubicBezTo>
                <a:lnTo>
                  <a:pt x="110" y="48"/>
                </a:lnTo>
                <a:cubicBezTo>
                  <a:pt x="110" y="48"/>
                  <a:pt x="109" y="50"/>
                  <a:pt x="108" y="54"/>
                </a:cubicBezTo>
                <a:cubicBezTo>
                  <a:pt x="108" y="57"/>
                  <a:pt x="106" y="63"/>
                  <a:pt x="104" y="71"/>
                </a:cubicBezTo>
                <a:cubicBezTo>
                  <a:pt x="102" y="80"/>
                  <a:pt x="100" y="86"/>
                  <a:pt x="98" y="92"/>
                </a:cubicBezTo>
                <a:cubicBezTo>
                  <a:pt x="91" y="120"/>
                  <a:pt x="88" y="135"/>
                  <a:pt x="88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3539520" y="1635120"/>
            <a:ext cx="125280" cy="158400"/>
          </a:xfrm>
          <a:custGeom>
            <a:avLst/>
            <a:gdLst/>
            <a:ahLst/>
            <a:rect l="0" t="0" r="r" b="b"/>
            <a:pathLst>
              <a:path w="348" h="440">
                <a:moveTo>
                  <a:pt x="337" y="0"/>
                </a:moveTo>
                <a:cubicBezTo>
                  <a:pt x="340" y="0"/>
                  <a:pt x="342" y="1"/>
                  <a:pt x="345" y="3"/>
                </a:cubicBezTo>
                <a:cubicBezTo>
                  <a:pt x="347" y="6"/>
                  <a:pt x="348" y="8"/>
                  <a:pt x="348" y="12"/>
                </a:cubicBezTo>
                <a:cubicBezTo>
                  <a:pt x="348" y="15"/>
                  <a:pt x="347" y="18"/>
                  <a:pt x="344" y="20"/>
                </a:cubicBezTo>
                <a:cubicBezTo>
                  <a:pt x="344" y="20"/>
                  <a:pt x="292" y="45"/>
                  <a:pt x="191" y="94"/>
                </a:cubicBezTo>
                <a:lnTo>
                  <a:pt x="40" y="166"/>
                </a:lnTo>
                <a:lnTo>
                  <a:pt x="180" y="233"/>
                </a:lnTo>
                <a:cubicBezTo>
                  <a:pt x="289" y="284"/>
                  <a:pt x="345" y="311"/>
                  <a:pt x="346" y="313"/>
                </a:cubicBezTo>
                <a:cubicBezTo>
                  <a:pt x="347" y="315"/>
                  <a:pt x="348" y="317"/>
                  <a:pt x="348" y="319"/>
                </a:cubicBezTo>
                <a:cubicBezTo>
                  <a:pt x="348" y="326"/>
                  <a:pt x="345" y="329"/>
                  <a:pt x="338" y="330"/>
                </a:cubicBezTo>
                <a:lnTo>
                  <a:pt x="334" y="330"/>
                </a:lnTo>
                <a:lnTo>
                  <a:pt x="171" y="253"/>
                </a:lnTo>
                <a:cubicBezTo>
                  <a:pt x="61" y="201"/>
                  <a:pt x="5" y="175"/>
                  <a:pt x="4" y="174"/>
                </a:cubicBezTo>
                <a:cubicBezTo>
                  <a:pt x="1" y="172"/>
                  <a:pt x="0" y="169"/>
                  <a:pt x="0" y="164"/>
                </a:cubicBezTo>
                <a:cubicBezTo>
                  <a:pt x="0" y="160"/>
                  <a:pt x="3" y="157"/>
                  <a:pt x="7" y="155"/>
                </a:cubicBezTo>
                <a:cubicBezTo>
                  <a:pt x="10" y="153"/>
                  <a:pt x="66" y="128"/>
                  <a:pt x="171" y="78"/>
                </a:cubicBezTo>
                <a:cubicBezTo>
                  <a:pt x="276" y="28"/>
                  <a:pt x="330" y="2"/>
                  <a:pt x="331" y="1"/>
                </a:cubicBezTo>
                <a:cubicBezTo>
                  <a:pt x="333" y="0"/>
                  <a:pt x="335" y="0"/>
                  <a:pt x="337" y="0"/>
                </a:cubicBezTo>
                <a:moveTo>
                  <a:pt x="1" y="429"/>
                </a:moveTo>
                <a:cubicBezTo>
                  <a:pt x="1" y="425"/>
                  <a:pt x="3" y="421"/>
                  <a:pt x="9" y="418"/>
                </a:cubicBezTo>
                <a:lnTo>
                  <a:pt x="339" y="418"/>
                </a:lnTo>
                <a:cubicBezTo>
                  <a:pt x="345" y="420"/>
                  <a:pt x="348" y="424"/>
                  <a:pt x="348" y="429"/>
                </a:cubicBezTo>
                <a:cubicBezTo>
                  <a:pt x="348" y="434"/>
                  <a:pt x="345" y="437"/>
                  <a:pt x="339" y="440"/>
                </a:cubicBezTo>
                <a:lnTo>
                  <a:pt x="8" y="440"/>
                </a:lnTo>
                <a:cubicBezTo>
                  <a:pt x="3" y="438"/>
                  <a:pt x="1" y="434"/>
                  <a:pt x="1" y="42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3686400" y="1674720"/>
            <a:ext cx="99720" cy="135000"/>
          </a:xfrm>
          <a:custGeom>
            <a:avLst/>
            <a:gdLst/>
            <a:ahLst/>
            <a:rect l="0" t="0" r="r" b="b"/>
            <a:pathLst>
              <a:path w="277" h="375">
                <a:moveTo>
                  <a:pt x="20" y="375"/>
                </a:moveTo>
                <a:cubicBezTo>
                  <a:pt x="7" y="375"/>
                  <a:pt x="0" y="369"/>
                  <a:pt x="0" y="358"/>
                </a:cubicBezTo>
                <a:cubicBezTo>
                  <a:pt x="0" y="354"/>
                  <a:pt x="9" y="314"/>
                  <a:pt x="28" y="237"/>
                </a:cubicBezTo>
                <a:cubicBezTo>
                  <a:pt x="47" y="161"/>
                  <a:pt x="57" y="121"/>
                  <a:pt x="59" y="119"/>
                </a:cubicBezTo>
                <a:cubicBezTo>
                  <a:pt x="65" y="98"/>
                  <a:pt x="75" y="78"/>
                  <a:pt x="90" y="58"/>
                </a:cubicBezTo>
                <a:cubicBezTo>
                  <a:pt x="117" y="26"/>
                  <a:pt x="148" y="6"/>
                  <a:pt x="181" y="1"/>
                </a:cubicBezTo>
                <a:cubicBezTo>
                  <a:pt x="182" y="1"/>
                  <a:pt x="184" y="1"/>
                  <a:pt x="186" y="1"/>
                </a:cubicBezTo>
                <a:cubicBezTo>
                  <a:pt x="188" y="1"/>
                  <a:pt x="190" y="0"/>
                  <a:pt x="191" y="0"/>
                </a:cubicBezTo>
                <a:cubicBezTo>
                  <a:pt x="219" y="0"/>
                  <a:pt x="240" y="9"/>
                  <a:pt x="255" y="28"/>
                </a:cubicBezTo>
                <a:cubicBezTo>
                  <a:pt x="270" y="46"/>
                  <a:pt x="277" y="69"/>
                  <a:pt x="277" y="95"/>
                </a:cubicBezTo>
                <a:cubicBezTo>
                  <a:pt x="277" y="117"/>
                  <a:pt x="273" y="138"/>
                  <a:pt x="264" y="158"/>
                </a:cubicBezTo>
                <a:cubicBezTo>
                  <a:pt x="254" y="179"/>
                  <a:pt x="243" y="196"/>
                  <a:pt x="229" y="210"/>
                </a:cubicBezTo>
                <a:cubicBezTo>
                  <a:pt x="215" y="224"/>
                  <a:pt x="200" y="236"/>
                  <a:pt x="184" y="245"/>
                </a:cubicBezTo>
                <a:cubicBezTo>
                  <a:pt x="167" y="254"/>
                  <a:pt x="152" y="258"/>
                  <a:pt x="139" y="258"/>
                </a:cubicBezTo>
                <a:lnTo>
                  <a:pt x="132" y="258"/>
                </a:lnTo>
                <a:lnTo>
                  <a:pt x="128" y="258"/>
                </a:lnTo>
                <a:cubicBezTo>
                  <a:pt x="108" y="258"/>
                  <a:pt x="92" y="249"/>
                  <a:pt x="80" y="232"/>
                </a:cubicBezTo>
                <a:lnTo>
                  <a:pt x="77" y="229"/>
                </a:lnTo>
                <a:lnTo>
                  <a:pt x="62" y="292"/>
                </a:lnTo>
                <a:cubicBezTo>
                  <a:pt x="53" y="329"/>
                  <a:pt x="47" y="350"/>
                  <a:pt x="46" y="355"/>
                </a:cubicBezTo>
                <a:cubicBezTo>
                  <a:pt x="44" y="360"/>
                  <a:pt x="42" y="364"/>
                  <a:pt x="39" y="367"/>
                </a:cubicBezTo>
                <a:cubicBezTo>
                  <a:pt x="33" y="372"/>
                  <a:pt x="26" y="375"/>
                  <a:pt x="20" y="375"/>
                </a:cubicBezTo>
                <a:moveTo>
                  <a:pt x="228" y="69"/>
                </a:moveTo>
                <a:cubicBezTo>
                  <a:pt x="228" y="55"/>
                  <a:pt x="225" y="44"/>
                  <a:pt x="219" y="35"/>
                </a:cubicBezTo>
                <a:cubicBezTo>
                  <a:pt x="212" y="26"/>
                  <a:pt x="203" y="22"/>
                  <a:pt x="190" y="22"/>
                </a:cubicBezTo>
                <a:cubicBezTo>
                  <a:pt x="177" y="22"/>
                  <a:pt x="164" y="28"/>
                  <a:pt x="151" y="39"/>
                </a:cubicBezTo>
                <a:cubicBezTo>
                  <a:pt x="137" y="50"/>
                  <a:pt x="127" y="64"/>
                  <a:pt x="119" y="82"/>
                </a:cubicBezTo>
                <a:cubicBezTo>
                  <a:pt x="113" y="93"/>
                  <a:pt x="105" y="118"/>
                  <a:pt x="96" y="156"/>
                </a:cubicBezTo>
                <a:lnTo>
                  <a:pt x="87" y="194"/>
                </a:lnTo>
                <a:cubicBezTo>
                  <a:pt x="93" y="223"/>
                  <a:pt x="109" y="237"/>
                  <a:pt x="135" y="237"/>
                </a:cubicBezTo>
                <a:cubicBezTo>
                  <a:pt x="150" y="237"/>
                  <a:pt x="164" y="230"/>
                  <a:pt x="177" y="217"/>
                </a:cubicBezTo>
                <a:cubicBezTo>
                  <a:pt x="190" y="205"/>
                  <a:pt x="200" y="187"/>
                  <a:pt x="208" y="162"/>
                </a:cubicBezTo>
                <a:cubicBezTo>
                  <a:pt x="217" y="137"/>
                  <a:pt x="222" y="117"/>
                  <a:pt x="225" y="101"/>
                </a:cubicBezTo>
                <a:cubicBezTo>
                  <a:pt x="228" y="85"/>
                  <a:pt x="229" y="75"/>
                  <a:pt x="228" y="6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3844440" y="1363680"/>
            <a:ext cx="212400" cy="196920"/>
          </a:xfrm>
          <a:custGeom>
            <a:avLst/>
            <a:gdLst/>
            <a:ahLst/>
            <a:rect l="0" t="0" r="r" b="b"/>
            <a:pathLst>
              <a:path w="590" h="547">
                <a:moveTo>
                  <a:pt x="371" y="376"/>
                </a:moveTo>
                <a:cubicBezTo>
                  <a:pt x="361" y="376"/>
                  <a:pt x="355" y="373"/>
                  <a:pt x="355" y="366"/>
                </a:cubicBezTo>
                <a:cubicBezTo>
                  <a:pt x="355" y="364"/>
                  <a:pt x="357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1"/>
                  <a:pt x="358" y="291"/>
                  <a:pt x="347" y="287"/>
                </a:cubicBezTo>
                <a:cubicBezTo>
                  <a:pt x="335" y="283"/>
                  <a:pt x="309" y="281"/>
                  <a:pt x="269" y="281"/>
                </a:cubicBezTo>
                <a:lnTo>
                  <a:pt x="227" y="281"/>
                </a:lnTo>
                <a:cubicBezTo>
                  <a:pt x="226" y="282"/>
                  <a:pt x="217" y="320"/>
                  <a:pt x="198" y="393"/>
                </a:cubicBezTo>
                <a:cubicBezTo>
                  <a:pt x="180" y="466"/>
                  <a:pt x="170" y="503"/>
                  <a:pt x="170" y="505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8" y="509"/>
                  <a:pt x="245" y="510"/>
                </a:cubicBezTo>
                <a:cubicBezTo>
                  <a:pt x="295" y="510"/>
                  <a:pt x="328" y="510"/>
                  <a:pt x="344" y="509"/>
                </a:cubicBezTo>
                <a:cubicBezTo>
                  <a:pt x="360" y="508"/>
                  <a:pt x="376" y="504"/>
                  <a:pt x="392" y="498"/>
                </a:cubicBezTo>
                <a:cubicBezTo>
                  <a:pt x="419" y="490"/>
                  <a:pt x="440" y="475"/>
                  <a:pt x="457" y="453"/>
                </a:cubicBezTo>
                <a:cubicBezTo>
                  <a:pt x="474" y="432"/>
                  <a:pt x="494" y="397"/>
                  <a:pt x="514" y="348"/>
                </a:cubicBezTo>
                <a:cubicBezTo>
                  <a:pt x="520" y="336"/>
                  <a:pt x="523" y="330"/>
                  <a:pt x="525" y="329"/>
                </a:cubicBezTo>
                <a:cubicBezTo>
                  <a:pt x="529" y="328"/>
                  <a:pt x="533" y="327"/>
                  <a:pt x="537" y="327"/>
                </a:cubicBezTo>
                <a:cubicBezTo>
                  <a:pt x="548" y="327"/>
                  <a:pt x="553" y="331"/>
                  <a:pt x="553" y="338"/>
                </a:cubicBezTo>
                <a:cubicBezTo>
                  <a:pt x="497" y="474"/>
                  <a:pt x="467" y="543"/>
                  <a:pt x="465" y="546"/>
                </a:cubicBezTo>
                <a:cubicBezTo>
                  <a:pt x="463" y="547"/>
                  <a:pt x="386" y="547"/>
                  <a:pt x="235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4"/>
                  <a:pt x="3" y="527"/>
                </a:cubicBezTo>
                <a:cubicBezTo>
                  <a:pt x="5" y="519"/>
                  <a:pt x="7" y="514"/>
                  <a:pt x="9" y="513"/>
                </a:cubicBezTo>
                <a:cubicBezTo>
                  <a:pt x="11" y="512"/>
                  <a:pt x="17" y="511"/>
                  <a:pt x="27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6"/>
                  <a:pt x="111" y="420"/>
                  <a:pt x="148" y="272"/>
                </a:cubicBezTo>
                <a:cubicBezTo>
                  <a:pt x="185" y="124"/>
                  <a:pt x="205" y="49"/>
                  <a:pt x="205" y="47"/>
                </a:cubicBezTo>
                <a:cubicBezTo>
                  <a:pt x="205" y="43"/>
                  <a:pt x="204" y="41"/>
                  <a:pt x="202" y="41"/>
                </a:cubicBezTo>
                <a:cubicBezTo>
                  <a:pt x="197" y="39"/>
                  <a:pt x="182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1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2"/>
                  <a:pt x="586" y="42"/>
                  <a:pt x="579" y="99"/>
                </a:cubicBezTo>
                <a:cubicBezTo>
                  <a:pt x="572" y="156"/>
                  <a:pt x="569" y="186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2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2"/>
                  <a:pt x="468" y="40"/>
                  <a:pt x="455" y="39"/>
                </a:cubicBezTo>
                <a:cubicBezTo>
                  <a:pt x="442" y="38"/>
                  <a:pt x="425" y="37"/>
                  <a:pt x="404" y="37"/>
                </a:cubicBezTo>
                <a:lnTo>
                  <a:pt x="366" y="37"/>
                </a:lnTo>
                <a:cubicBezTo>
                  <a:pt x="319" y="38"/>
                  <a:pt x="294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6" y="48"/>
                  <a:pt x="277" y="81"/>
                  <a:pt x="261" y="145"/>
                </a:cubicBezTo>
                <a:cubicBezTo>
                  <a:pt x="245" y="210"/>
                  <a:pt x="237" y="242"/>
                  <a:pt x="237" y="243"/>
                </a:cubicBezTo>
                <a:cubicBezTo>
                  <a:pt x="249" y="244"/>
                  <a:pt x="262" y="244"/>
                  <a:pt x="275" y="244"/>
                </a:cubicBezTo>
                <a:lnTo>
                  <a:pt x="296" y="244"/>
                </a:lnTo>
                <a:cubicBezTo>
                  <a:pt x="331" y="244"/>
                  <a:pt x="356" y="240"/>
                  <a:pt x="369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9" y="154"/>
                  <a:pt x="410" y="153"/>
                </a:cubicBezTo>
                <a:cubicBezTo>
                  <a:pt x="411" y="152"/>
                  <a:pt x="416" y="151"/>
                  <a:pt x="424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2" y="150"/>
                  <a:pt x="433" y="151"/>
                  <a:pt x="434" y="151"/>
                </a:cubicBezTo>
                <a:cubicBezTo>
                  <a:pt x="435" y="152"/>
                  <a:pt x="436" y="152"/>
                  <a:pt x="436" y="152"/>
                </a:cubicBezTo>
                <a:cubicBezTo>
                  <a:pt x="436" y="152"/>
                  <a:pt x="436" y="153"/>
                  <a:pt x="437" y="155"/>
                </a:cubicBezTo>
                <a:cubicBezTo>
                  <a:pt x="438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6"/>
                  <a:pt x="386" y="373"/>
                  <a:pt x="384" y="374"/>
                </a:cubicBezTo>
                <a:cubicBezTo>
                  <a:pt x="383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4083480" y="1343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4" y="263"/>
                  <a:pt x="20" y="234"/>
                  <a:pt x="28" y="210"/>
                </a:cubicBezTo>
                <a:cubicBezTo>
                  <a:pt x="35" y="186"/>
                  <a:pt x="45" y="163"/>
                  <a:pt x="58" y="140"/>
                </a:cubicBezTo>
                <a:cubicBezTo>
                  <a:pt x="70" y="117"/>
                  <a:pt x="81" y="99"/>
                  <a:pt x="88" y="86"/>
                </a:cubicBezTo>
                <a:cubicBezTo>
                  <a:pt x="96" y="73"/>
                  <a:pt x="107" y="59"/>
                  <a:pt x="122" y="44"/>
                </a:cubicBezTo>
                <a:cubicBezTo>
                  <a:pt x="137" y="29"/>
                  <a:pt x="146" y="20"/>
                  <a:pt x="148" y="17"/>
                </a:cubicBezTo>
                <a:cubicBezTo>
                  <a:pt x="151" y="13"/>
                  <a:pt x="158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90" y="0"/>
                  <a:pt x="193" y="2"/>
                  <a:pt x="193" y="7"/>
                </a:cubicBezTo>
                <a:cubicBezTo>
                  <a:pt x="193" y="9"/>
                  <a:pt x="189" y="14"/>
                  <a:pt x="180" y="24"/>
                </a:cubicBezTo>
                <a:cubicBezTo>
                  <a:pt x="171" y="34"/>
                  <a:pt x="160" y="48"/>
                  <a:pt x="147" y="66"/>
                </a:cubicBezTo>
                <a:cubicBezTo>
                  <a:pt x="134" y="85"/>
                  <a:pt x="121" y="108"/>
                  <a:pt x="107" y="136"/>
                </a:cubicBezTo>
                <a:cubicBezTo>
                  <a:pt x="94" y="163"/>
                  <a:pt x="83" y="200"/>
                  <a:pt x="74" y="246"/>
                </a:cubicBezTo>
                <a:cubicBezTo>
                  <a:pt x="65" y="293"/>
                  <a:pt x="60" y="345"/>
                  <a:pt x="60" y="401"/>
                </a:cubicBezTo>
                <a:cubicBezTo>
                  <a:pt x="60" y="458"/>
                  <a:pt x="65" y="510"/>
                  <a:pt x="74" y="556"/>
                </a:cubicBezTo>
                <a:cubicBezTo>
                  <a:pt x="83" y="602"/>
                  <a:pt x="94" y="639"/>
                  <a:pt x="107" y="667"/>
                </a:cubicBezTo>
                <a:cubicBezTo>
                  <a:pt x="119" y="697"/>
                  <a:pt x="133" y="720"/>
                  <a:pt x="146" y="737"/>
                </a:cubicBezTo>
                <a:cubicBezTo>
                  <a:pt x="159" y="755"/>
                  <a:pt x="171" y="769"/>
                  <a:pt x="180" y="780"/>
                </a:cubicBezTo>
                <a:cubicBezTo>
                  <a:pt x="189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6" y="739"/>
                  <a:pt x="59" y="681"/>
                  <a:pt x="36" y="613"/>
                </a:cubicBezTo>
                <a:cubicBezTo>
                  <a:pt x="12" y="545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4176000" y="1432080"/>
            <a:ext cx="226080" cy="129960"/>
          </a:xfrm>
          <a:custGeom>
            <a:avLst/>
            <a:gdLst/>
            <a:ahLst/>
            <a:rect l="0" t="0" r="r" b="b"/>
            <a:pathLst>
              <a:path w="628" h="361">
                <a:moveTo>
                  <a:pt x="481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5" y="49"/>
                </a:lnTo>
                <a:lnTo>
                  <a:pt x="457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lnTo>
                  <a:pt x="447" y="357"/>
                </a:ln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59"/>
                  <a:pt x="436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4" y="360"/>
                </a:cubicBezTo>
                <a:lnTo>
                  <a:pt x="416" y="360"/>
                </a:lnTo>
                <a:cubicBezTo>
                  <a:pt x="406" y="360"/>
                  <a:pt x="400" y="358"/>
                  <a:pt x="396" y="352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4" y="150"/>
                </a:lnTo>
                <a:lnTo>
                  <a:pt x="275" y="247"/>
                </a:lnTo>
                <a:cubicBezTo>
                  <a:pt x="270" y="261"/>
                  <a:pt x="263" y="278"/>
                  <a:pt x="254" y="299"/>
                </a:cubicBezTo>
                <a:cubicBezTo>
                  <a:pt x="243" y="329"/>
                  <a:pt x="235" y="346"/>
                  <a:pt x="232" y="352"/>
                </a:cubicBezTo>
                <a:cubicBezTo>
                  <a:pt x="228" y="357"/>
                  <a:pt x="222" y="360"/>
                  <a:pt x="212" y="360"/>
                </a:cubicBezTo>
                <a:lnTo>
                  <a:pt x="203" y="360"/>
                </a:lnTo>
                <a:cubicBezTo>
                  <a:pt x="193" y="360"/>
                  <a:pt x="187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3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8" y="2"/>
                  <a:pt x="180" y="1"/>
                  <a:pt x="190" y="0"/>
                </a:cubicBezTo>
                <a:lnTo>
                  <a:pt x="197" y="0"/>
                </a:lnTo>
                <a:lnTo>
                  <a:pt x="197" y="49"/>
                </a:lnTo>
                <a:lnTo>
                  <a:pt x="159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4" y="49"/>
                </a:lnTo>
                <a:lnTo>
                  <a:pt x="224" y="0"/>
                </a:lnTo>
                <a:lnTo>
                  <a:pt x="229" y="0"/>
                </a:lnTo>
                <a:cubicBezTo>
                  <a:pt x="236" y="1"/>
                  <a:pt x="262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3" y="49"/>
                  <a:pt x="367" y="50"/>
                  <a:pt x="367" y="51"/>
                </a:cubicBezTo>
                <a:cubicBezTo>
                  <a:pt x="367" y="53"/>
                  <a:pt x="380" y="86"/>
                  <a:pt x="405" y="148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4489560" y="1391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3" y="252"/>
                </a:lnTo>
                <a:lnTo>
                  <a:pt x="253" y="131"/>
                </a:lnTo>
                <a:lnTo>
                  <a:pt x="253" y="10"/>
                </a:lnTo>
                <a:cubicBezTo>
                  <a:pt x="259" y="3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4"/>
                </a:cubicBezTo>
                <a:lnTo>
                  <a:pt x="285" y="284"/>
                </a:lnTo>
                <a:lnTo>
                  <a:pt x="285" y="524"/>
                </a:lnTo>
                <a:cubicBezTo>
                  <a:pt x="280" y="531"/>
                  <a:pt x="276" y="535"/>
                  <a:pt x="270" y="535"/>
                </a:cubicBezTo>
                <a:lnTo>
                  <a:pt x="269" y="535"/>
                </a:lnTo>
                <a:lnTo>
                  <a:pt x="267" y="535"/>
                </a:lnTo>
                <a:cubicBezTo>
                  <a:pt x="261" y="535"/>
                  <a:pt x="256" y="531"/>
                  <a:pt x="253" y="524"/>
                </a:cubicBezTo>
                <a:lnTo>
                  <a:pt x="253" y="284"/>
                </a:lnTo>
                <a:lnTo>
                  <a:pt x="11" y="284"/>
                </a:lnTo>
                <a:cubicBezTo>
                  <a:pt x="4" y="281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4775400" y="1432080"/>
            <a:ext cx="117720" cy="130680"/>
          </a:xfrm>
          <a:custGeom>
            <a:avLst/>
            <a:gdLst/>
            <a:ahLst/>
            <a:rect l="0" t="0" r="r" b="b"/>
            <a:pathLst>
              <a:path w="327" h="363">
                <a:moveTo>
                  <a:pt x="299" y="286"/>
                </a:moveTo>
                <a:cubicBezTo>
                  <a:pt x="303" y="286"/>
                  <a:pt x="307" y="290"/>
                  <a:pt x="310" y="298"/>
                </a:cubicBezTo>
                <a:cubicBezTo>
                  <a:pt x="313" y="306"/>
                  <a:pt x="315" y="313"/>
                  <a:pt x="316" y="320"/>
                </a:cubicBezTo>
                <a:cubicBezTo>
                  <a:pt x="316" y="322"/>
                  <a:pt x="315" y="324"/>
                  <a:pt x="314" y="326"/>
                </a:cubicBezTo>
                <a:cubicBezTo>
                  <a:pt x="313" y="327"/>
                  <a:pt x="309" y="330"/>
                  <a:pt x="303" y="334"/>
                </a:cubicBezTo>
                <a:cubicBezTo>
                  <a:pt x="296" y="338"/>
                  <a:pt x="286" y="342"/>
                  <a:pt x="271" y="348"/>
                </a:cubicBezTo>
                <a:cubicBezTo>
                  <a:pt x="255" y="354"/>
                  <a:pt x="239" y="359"/>
                  <a:pt x="223" y="361"/>
                </a:cubicBezTo>
                <a:cubicBezTo>
                  <a:pt x="217" y="362"/>
                  <a:pt x="206" y="363"/>
                  <a:pt x="190" y="363"/>
                </a:cubicBezTo>
                <a:cubicBezTo>
                  <a:pt x="155" y="363"/>
                  <a:pt x="125" y="358"/>
                  <a:pt x="99" y="349"/>
                </a:cubicBezTo>
                <a:cubicBezTo>
                  <a:pt x="74" y="340"/>
                  <a:pt x="54" y="328"/>
                  <a:pt x="40" y="314"/>
                </a:cubicBezTo>
                <a:cubicBezTo>
                  <a:pt x="26" y="299"/>
                  <a:pt x="16" y="284"/>
                  <a:pt x="9" y="269"/>
                </a:cubicBezTo>
                <a:cubicBezTo>
                  <a:pt x="3" y="253"/>
                  <a:pt x="0" y="238"/>
                  <a:pt x="0" y="223"/>
                </a:cubicBezTo>
                <a:lnTo>
                  <a:pt x="0" y="212"/>
                </a:lnTo>
                <a:cubicBezTo>
                  <a:pt x="0" y="167"/>
                  <a:pt x="13" y="128"/>
                  <a:pt x="40" y="92"/>
                </a:cubicBezTo>
                <a:cubicBezTo>
                  <a:pt x="45" y="84"/>
                  <a:pt x="52" y="77"/>
                  <a:pt x="60" y="69"/>
                </a:cubicBezTo>
                <a:cubicBezTo>
                  <a:pt x="68" y="62"/>
                  <a:pt x="80" y="53"/>
                  <a:pt x="95" y="42"/>
                </a:cubicBezTo>
                <a:cubicBezTo>
                  <a:pt x="110" y="31"/>
                  <a:pt x="129" y="22"/>
                  <a:pt x="152" y="15"/>
                </a:cubicBezTo>
                <a:cubicBezTo>
                  <a:pt x="176" y="7"/>
                  <a:pt x="201" y="3"/>
                  <a:pt x="227" y="0"/>
                </a:cubicBezTo>
                <a:cubicBezTo>
                  <a:pt x="228" y="0"/>
                  <a:pt x="233" y="0"/>
                  <a:pt x="244" y="0"/>
                </a:cubicBezTo>
                <a:cubicBezTo>
                  <a:pt x="255" y="0"/>
                  <a:pt x="265" y="0"/>
                  <a:pt x="273" y="0"/>
                </a:cubicBezTo>
                <a:cubicBezTo>
                  <a:pt x="300" y="0"/>
                  <a:pt x="316" y="1"/>
                  <a:pt x="320" y="4"/>
                </a:cubicBezTo>
                <a:cubicBezTo>
                  <a:pt x="325" y="9"/>
                  <a:pt x="327" y="15"/>
                  <a:pt x="327" y="22"/>
                </a:cubicBezTo>
                <a:cubicBezTo>
                  <a:pt x="325" y="35"/>
                  <a:pt x="318" y="44"/>
                  <a:pt x="306" y="49"/>
                </a:cubicBezTo>
                <a:lnTo>
                  <a:pt x="267" y="49"/>
                </a:lnTo>
                <a:cubicBezTo>
                  <a:pt x="229" y="50"/>
                  <a:pt x="203" y="53"/>
                  <a:pt x="188" y="60"/>
                </a:cubicBezTo>
                <a:cubicBezTo>
                  <a:pt x="162" y="71"/>
                  <a:pt x="143" y="91"/>
                  <a:pt x="132" y="120"/>
                </a:cubicBezTo>
                <a:cubicBezTo>
                  <a:pt x="127" y="131"/>
                  <a:pt x="124" y="138"/>
                  <a:pt x="124" y="141"/>
                </a:cubicBezTo>
                <a:cubicBezTo>
                  <a:pt x="124" y="141"/>
                  <a:pt x="149" y="142"/>
                  <a:pt x="198" y="142"/>
                </a:cubicBezTo>
                <a:cubicBezTo>
                  <a:pt x="206" y="142"/>
                  <a:pt x="215" y="142"/>
                  <a:pt x="225" y="142"/>
                </a:cubicBezTo>
                <a:cubicBezTo>
                  <a:pt x="236" y="142"/>
                  <a:pt x="244" y="141"/>
                  <a:pt x="248" y="141"/>
                </a:cubicBezTo>
                <a:cubicBezTo>
                  <a:pt x="265" y="141"/>
                  <a:pt x="276" y="142"/>
                  <a:pt x="282" y="145"/>
                </a:cubicBezTo>
                <a:cubicBezTo>
                  <a:pt x="288" y="148"/>
                  <a:pt x="291" y="154"/>
                  <a:pt x="292" y="163"/>
                </a:cubicBezTo>
                <a:cubicBezTo>
                  <a:pt x="292" y="177"/>
                  <a:pt x="285" y="187"/>
                  <a:pt x="271" y="192"/>
                </a:cubicBezTo>
                <a:cubicBezTo>
                  <a:pt x="268" y="192"/>
                  <a:pt x="240" y="193"/>
                  <a:pt x="189" y="193"/>
                </a:cubicBezTo>
                <a:cubicBezTo>
                  <a:pt x="137" y="193"/>
                  <a:pt x="111" y="193"/>
                  <a:pt x="111" y="194"/>
                </a:cubicBezTo>
                <a:cubicBezTo>
                  <a:pt x="107" y="209"/>
                  <a:pt x="104" y="225"/>
                  <a:pt x="104" y="245"/>
                </a:cubicBezTo>
                <a:cubicBezTo>
                  <a:pt x="104" y="273"/>
                  <a:pt x="113" y="293"/>
                  <a:pt x="132" y="305"/>
                </a:cubicBezTo>
                <a:cubicBezTo>
                  <a:pt x="150" y="317"/>
                  <a:pt x="172" y="323"/>
                  <a:pt x="199" y="323"/>
                </a:cubicBezTo>
                <a:cubicBezTo>
                  <a:pt x="201" y="323"/>
                  <a:pt x="203" y="323"/>
                  <a:pt x="205" y="323"/>
                </a:cubicBezTo>
                <a:cubicBezTo>
                  <a:pt x="208" y="323"/>
                  <a:pt x="210" y="322"/>
                  <a:pt x="211" y="322"/>
                </a:cubicBezTo>
                <a:cubicBezTo>
                  <a:pt x="227" y="319"/>
                  <a:pt x="244" y="312"/>
                  <a:pt x="263" y="302"/>
                </a:cubicBezTo>
                <a:cubicBezTo>
                  <a:pt x="283" y="291"/>
                  <a:pt x="294" y="286"/>
                  <a:pt x="299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4918320" y="134352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1"/>
                  <a:pt x="157" y="189"/>
                </a:cubicBezTo>
                <a:cubicBezTo>
                  <a:pt x="180" y="257"/>
                  <a:pt x="192" y="328"/>
                  <a:pt x="192" y="401"/>
                </a:cubicBezTo>
                <a:cubicBezTo>
                  <a:pt x="192" y="438"/>
                  <a:pt x="190" y="473"/>
                  <a:pt x="183" y="507"/>
                </a:cubicBezTo>
                <a:cubicBezTo>
                  <a:pt x="178" y="540"/>
                  <a:pt x="172" y="569"/>
                  <a:pt x="165" y="593"/>
                </a:cubicBezTo>
                <a:cubicBezTo>
                  <a:pt x="158" y="616"/>
                  <a:pt x="148" y="640"/>
                  <a:pt x="135" y="663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0"/>
                  <a:pt x="86" y="744"/>
                  <a:pt x="72" y="759"/>
                </a:cubicBezTo>
                <a:cubicBezTo>
                  <a:pt x="57" y="774"/>
                  <a:pt x="49" y="783"/>
                  <a:pt x="46" y="785"/>
                </a:cubicBezTo>
                <a:cubicBezTo>
                  <a:pt x="43" y="788"/>
                  <a:pt x="37" y="793"/>
                  <a:pt x="28" y="801"/>
                </a:cubicBezTo>
                <a:cubicBezTo>
                  <a:pt x="26" y="802"/>
                  <a:pt x="25" y="803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1" y="698"/>
                  <a:pt x="133" y="570"/>
                  <a:pt x="133" y="401"/>
                </a:cubicBezTo>
                <a:cubicBezTo>
                  <a:pt x="133" y="233"/>
                  <a:pt x="91" y="106"/>
                  <a:pt x="8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5095080" y="1391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2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3" y="252"/>
                </a:lnTo>
                <a:cubicBezTo>
                  <a:pt x="531" y="257"/>
                  <a:pt x="536" y="262"/>
                  <a:pt x="536" y="268"/>
                </a:cubicBezTo>
                <a:cubicBezTo>
                  <a:pt x="536" y="275"/>
                  <a:pt x="531" y="280"/>
                  <a:pt x="523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1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5381640" y="1359720"/>
            <a:ext cx="147600" cy="204480"/>
          </a:xfrm>
          <a:custGeom>
            <a:avLst/>
            <a:gdLst/>
            <a:ahLst/>
            <a:rect l="0" t="0" r="r" b="b"/>
            <a:pathLst>
              <a:path w="410" h="568">
                <a:moveTo>
                  <a:pt x="96" y="17"/>
                </a:moveTo>
                <a:cubicBezTo>
                  <a:pt x="96" y="10"/>
                  <a:pt x="100" y="5"/>
                  <a:pt x="110" y="0"/>
                </a:cubicBezTo>
                <a:lnTo>
                  <a:pt x="125" y="0"/>
                </a:lnTo>
                <a:cubicBezTo>
                  <a:pt x="173" y="1"/>
                  <a:pt x="204" y="15"/>
                  <a:pt x="216" y="40"/>
                </a:cubicBezTo>
                <a:cubicBezTo>
                  <a:pt x="220" y="48"/>
                  <a:pt x="235" y="90"/>
                  <a:pt x="262" y="167"/>
                </a:cubicBezTo>
                <a:cubicBezTo>
                  <a:pt x="289" y="243"/>
                  <a:pt x="317" y="318"/>
                  <a:pt x="343" y="391"/>
                </a:cubicBezTo>
                <a:cubicBezTo>
                  <a:pt x="370" y="464"/>
                  <a:pt x="383" y="502"/>
                  <a:pt x="383" y="504"/>
                </a:cubicBezTo>
                <a:cubicBezTo>
                  <a:pt x="387" y="515"/>
                  <a:pt x="392" y="524"/>
                  <a:pt x="395" y="531"/>
                </a:cubicBezTo>
                <a:cubicBezTo>
                  <a:pt x="398" y="538"/>
                  <a:pt x="401" y="543"/>
                  <a:pt x="402" y="546"/>
                </a:cubicBezTo>
                <a:cubicBezTo>
                  <a:pt x="404" y="549"/>
                  <a:pt x="405" y="552"/>
                  <a:pt x="406" y="553"/>
                </a:cubicBezTo>
                <a:cubicBezTo>
                  <a:pt x="407" y="555"/>
                  <a:pt x="408" y="556"/>
                  <a:pt x="409" y="557"/>
                </a:cubicBezTo>
                <a:cubicBezTo>
                  <a:pt x="410" y="557"/>
                  <a:pt x="411" y="558"/>
                  <a:pt x="410" y="560"/>
                </a:cubicBezTo>
                <a:cubicBezTo>
                  <a:pt x="410" y="561"/>
                  <a:pt x="408" y="564"/>
                  <a:pt x="405" y="567"/>
                </a:cubicBezTo>
                <a:lnTo>
                  <a:pt x="350" y="567"/>
                </a:lnTo>
                <a:cubicBezTo>
                  <a:pt x="336" y="560"/>
                  <a:pt x="328" y="552"/>
                  <a:pt x="324" y="544"/>
                </a:cubicBezTo>
                <a:cubicBezTo>
                  <a:pt x="320" y="536"/>
                  <a:pt x="307" y="500"/>
                  <a:pt x="283" y="435"/>
                </a:cubicBezTo>
                <a:lnTo>
                  <a:pt x="247" y="335"/>
                </a:lnTo>
                <a:lnTo>
                  <a:pt x="236" y="347"/>
                </a:lnTo>
                <a:cubicBezTo>
                  <a:pt x="229" y="355"/>
                  <a:pt x="216" y="370"/>
                  <a:pt x="198" y="391"/>
                </a:cubicBezTo>
                <a:cubicBezTo>
                  <a:pt x="180" y="412"/>
                  <a:pt x="164" y="429"/>
                  <a:pt x="152" y="444"/>
                </a:cubicBezTo>
                <a:cubicBezTo>
                  <a:pt x="139" y="459"/>
                  <a:pt x="122" y="480"/>
                  <a:pt x="102" y="503"/>
                </a:cubicBezTo>
                <a:cubicBezTo>
                  <a:pt x="75" y="535"/>
                  <a:pt x="58" y="554"/>
                  <a:pt x="52" y="559"/>
                </a:cubicBezTo>
                <a:cubicBezTo>
                  <a:pt x="45" y="564"/>
                  <a:pt x="38" y="567"/>
                  <a:pt x="29" y="568"/>
                </a:cubicBezTo>
                <a:cubicBezTo>
                  <a:pt x="10" y="568"/>
                  <a:pt x="0" y="559"/>
                  <a:pt x="0" y="542"/>
                </a:cubicBezTo>
                <a:cubicBezTo>
                  <a:pt x="0" y="533"/>
                  <a:pt x="4" y="524"/>
                  <a:pt x="12" y="516"/>
                </a:cubicBezTo>
                <a:cubicBezTo>
                  <a:pt x="19" y="508"/>
                  <a:pt x="56" y="471"/>
                  <a:pt x="122" y="407"/>
                </a:cubicBezTo>
                <a:cubicBezTo>
                  <a:pt x="139" y="391"/>
                  <a:pt x="156" y="374"/>
                  <a:pt x="176" y="355"/>
                </a:cubicBezTo>
                <a:cubicBezTo>
                  <a:pt x="196" y="336"/>
                  <a:pt x="211" y="321"/>
                  <a:pt x="220" y="311"/>
                </a:cubicBezTo>
                <a:lnTo>
                  <a:pt x="234" y="299"/>
                </a:lnTo>
                <a:cubicBezTo>
                  <a:pt x="234" y="298"/>
                  <a:pt x="221" y="261"/>
                  <a:pt x="194" y="186"/>
                </a:cubicBezTo>
                <a:cubicBezTo>
                  <a:pt x="167" y="112"/>
                  <a:pt x="153" y="72"/>
                  <a:pt x="151" y="66"/>
                </a:cubicBezTo>
                <a:cubicBezTo>
                  <a:pt x="140" y="42"/>
                  <a:pt x="126" y="30"/>
                  <a:pt x="110" y="30"/>
                </a:cubicBezTo>
                <a:cubicBezTo>
                  <a:pt x="100" y="30"/>
                  <a:pt x="96" y="25"/>
                  <a:pt x="96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5574960" y="134352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1" y="11"/>
                </a:moveTo>
                <a:cubicBezTo>
                  <a:pt x="3" y="4"/>
                  <a:pt x="9" y="0"/>
                  <a:pt x="17" y="0"/>
                </a:cubicBezTo>
                <a:cubicBezTo>
                  <a:pt x="23" y="0"/>
                  <a:pt x="28" y="3"/>
                  <a:pt x="31" y="9"/>
                </a:cubicBezTo>
                <a:cubicBezTo>
                  <a:pt x="32" y="11"/>
                  <a:pt x="33" y="142"/>
                  <a:pt x="33" y="401"/>
                </a:cubicBezTo>
                <a:cubicBezTo>
                  <a:pt x="33" y="661"/>
                  <a:pt x="32" y="793"/>
                  <a:pt x="31" y="795"/>
                </a:cubicBezTo>
                <a:cubicBezTo>
                  <a:pt x="28" y="801"/>
                  <a:pt x="22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1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5"/>
                </a:cubicBezTo>
                <a:lnTo>
                  <a:pt x="186" y="5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1"/>
                </a:cubicBezTo>
                <a:cubicBezTo>
                  <a:pt x="190" y="598"/>
                  <a:pt x="190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1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5688360" y="1432080"/>
            <a:ext cx="226080" cy="129960"/>
          </a:xfrm>
          <a:custGeom>
            <a:avLst/>
            <a:gdLst/>
            <a:ahLst/>
            <a:rect l="0" t="0" r="r" b="b"/>
            <a:pathLst>
              <a:path w="628" h="361">
                <a:moveTo>
                  <a:pt x="483" y="0"/>
                </a:moveTo>
                <a:cubicBezTo>
                  <a:pt x="489" y="1"/>
                  <a:pt x="515" y="2"/>
                  <a:pt x="561" y="2"/>
                </a:cubicBezTo>
                <a:cubicBezTo>
                  <a:pt x="601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7" y="49"/>
                </a:lnTo>
                <a:lnTo>
                  <a:pt x="458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2" y="354"/>
                </a:cubicBezTo>
                <a:cubicBezTo>
                  <a:pt x="451" y="355"/>
                  <a:pt x="450" y="356"/>
                  <a:pt x="450" y="356"/>
                </a:cubicBezTo>
                <a:lnTo>
                  <a:pt x="448" y="357"/>
                </a:lnTo>
                <a:cubicBezTo>
                  <a:pt x="446" y="358"/>
                  <a:pt x="446" y="359"/>
                  <a:pt x="446" y="359"/>
                </a:cubicBezTo>
                <a:cubicBezTo>
                  <a:pt x="447" y="359"/>
                  <a:pt x="446" y="359"/>
                  <a:pt x="443" y="360"/>
                </a:cubicBezTo>
                <a:cubicBezTo>
                  <a:pt x="441" y="360"/>
                  <a:pt x="439" y="360"/>
                  <a:pt x="440" y="360"/>
                </a:cubicBezTo>
                <a:cubicBezTo>
                  <a:pt x="441" y="359"/>
                  <a:pt x="439" y="359"/>
                  <a:pt x="437" y="360"/>
                </a:cubicBezTo>
                <a:cubicBezTo>
                  <a:pt x="434" y="361"/>
                  <a:pt x="433" y="361"/>
                  <a:pt x="432" y="360"/>
                </a:cubicBezTo>
                <a:cubicBezTo>
                  <a:pt x="431" y="359"/>
                  <a:pt x="429" y="359"/>
                  <a:pt x="426" y="360"/>
                </a:cubicBezTo>
                <a:lnTo>
                  <a:pt x="417" y="360"/>
                </a:lnTo>
                <a:cubicBezTo>
                  <a:pt x="408" y="360"/>
                  <a:pt x="401" y="358"/>
                  <a:pt x="397" y="352"/>
                </a:cubicBezTo>
                <a:cubicBezTo>
                  <a:pt x="394" y="347"/>
                  <a:pt x="386" y="330"/>
                  <a:pt x="375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5" y="150"/>
                </a:lnTo>
                <a:lnTo>
                  <a:pt x="276" y="247"/>
                </a:lnTo>
                <a:cubicBezTo>
                  <a:pt x="271" y="261"/>
                  <a:pt x="264" y="278"/>
                  <a:pt x="255" y="299"/>
                </a:cubicBezTo>
                <a:cubicBezTo>
                  <a:pt x="244" y="329"/>
                  <a:pt x="237" y="346"/>
                  <a:pt x="233" y="352"/>
                </a:cubicBezTo>
                <a:cubicBezTo>
                  <a:pt x="229" y="357"/>
                  <a:pt x="223" y="360"/>
                  <a:pt x="214" y="360"/>
                </a:cubicBezTo>
                <a:lnTo>
                  <a:pt x="204" y="360"/>
                </a:lnTo>
                <a:cubicBezTo>
                  <a:pt x="194" y="360"/>
                  <a:pt x="188" y="360"/>
                  <a:pt x="185" y="359"/>
                </a:cubicBezTo>
                <a:cubicBezTo>
                  <a:pt x="181" y="358"/>
                  <a:pt x="177" y="354"/>
                  <a:pt x="173" y="348"/>
                </a:cubicBezTo>
                <a:lnTo>
                  <a:pt x="53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8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2"/>
                </a:lnTo>
                <a:lnTo>
                  <a:pt x="275" y="49"/>
                </a:lnTo>
                <a:lnTo>
                  <a:pt x="225" y="49"/>
                </a:lnTo>
                <a:lnTo>
                  <a:pt x="225" y="0"/>
                </a:lnTo>
                <a:lnTo>
                  <a:pt x="230" y="0"/>
                </a:lnTo>
                <a:cubicBezTo>
                  <a:pt x="237" y="1"/>
                  <a:pt x="263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8" y="0"/>
                </a:lnTo>
                <a:lnTo>
                  <a:pt x="408" y="49"/>
                </a:lnTo>
                <a:lnTo>
                  <a:pt x="388" y="49"/>
                </a:lnTo>
                <a:cubicBezTo>
                  <a:pt x="374" y="49"/>
                  <a:pt x="368" y="50"/>
                  <a:pt x="368" y="51"/>
                </a:cubicBezTo>
                <a:cubicBezTo>
                  <a:pt x="368" y="53"/>
                  <a:pt x="381" y="86"/>
                  <a:pt x="406" y="148"/>
                </a:cubicBezTo>
                <a:cubicBezTo>
                  <a:pt x="431" y="212"/>
                  <a:pt x="444" y="243"/>
                  <a:pt x="445" y="243"/>
                </a:cubicBezTo>
                <a:lnTo>
                  <a:pt x="523" y="49"/>
                </a:lnTo>
                <a:lnTo>
                  <a:pt x="477" y="49"/>
                </a:lnTo>
                <a:lnTo>
                  <a:pt x="477" y="0"/>
                </a:lnTo>
                <a:lnTo>
                  <a:pt x="483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5959800" y="134352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1" y="11"/>
                </a:moveTo>
                <a:cubicBezTo>
                  <a:pt x="3" y="4"/>
                  <a:pt x="9" y="0"/>
                  <a:pt x="17" y="0"/>
                </a:cubicBezTo>
                <a:cubicBezTo>
                  <a:pt x="23" y="0"/>
                  <a:pt x="27" y="3"/>
                  <a:pt x="30" y="9"/>
                </a:cubicBezTo>
                <a:cubicBezTo>
                  <a:pt x="31" y="11"/>
                  <a:pt x="32" y="142"/>
                  <a:pt x="32" y="401"/>
                </a:cubicBezTo>
                <a:cubicBezTo>
                  <a:pt x="32" y="661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1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5"/>
                </a:cubicBezTo>
                <a:lnTo>
                  <a:pt x="186" y="5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1"/>
                </a:cubicBezTo>
                <a:cubicBezTo>
                  <a:pt x="190" y="598"/>
                  <a:pt x="190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1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6085800" y="130464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5"/>
                </a:moveTo>
                <a:cubicBezTo>
                  <a:pt x="24" y="135"/>
                  <a:pt x="15" y="131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40" y="0"/>
                  <a:pt x="170" y="11"/>
                  <a:pt x="193" y="32"/>
                </a:cubicBezTo>
                <a:cubicBezTo>
                  <a:pt x="216" y="53"/>
                  <a:pt x="227" y="81"/>
                  <a:pt x="228" y="114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3" y="225"/>
                  <a:pt x="143" y="242"/>
                </a:cubicBezTo>
                <a:cubicBezTo>
                  <a:pt x="129" y="253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8" y="325"/>
                  <a:pt x="192" y="323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3"/>
                  <a:pt x="21" y="332"/>
                </a:cubicBezTo>
                <a:cubicBezTo>
                  <a:pt x="32" y="320"/>
                  <a:pt x="41" y="310"/>
                  <a:pt x="49" y="301"/>
                </a:cubicBezTo>
                <a:cubicBezTo>
                  <a:pt x="53" y="297"/>
                  <a:pt x="59" y="290"/>
                  <a:pt x="68" y="280"/>
                </a:cubicBezTo>
                <a:cubicBezTo>
                  <a:pt x="78" y="269"/>
                  <a:pt x="84" y="262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6"/>
                  <a:pt x="127" y="211"/>
                  <a:pt x="133" y="204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1"/>
                  <a:pt x="150" y="175"/>
                  <a:pt x="154" y="169"/>
                </a:cubicBezTo>
                <a:cubicBezTo>
                  <a:pt x="157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8"/>
                  <a:pt x="168" y="122"/>
                  <a:pt x="168" y="115"/>
                </a:cubicBezTo>
                <a:cubicBezTo>
                  <a:pt x="168" y="91"/>
                  <a:pt x="161" y="71"/>
                  <a:pt x="147" y="53"/>
                </a:cubicBezTo>
                <a:cubicBezTo>
                  <a:pt x="134" y="36"/>
                  <a:pt x="116" y="27"/>
                  <a:pt x="92" y="27"/>
                </a:cubicBezTo>
                <a:cubicBezTo>
                  <a:pt x="80" y="27"/>
                  <a:pt x="69" y="30"/>
                  <a:pt x="59" y="37"/>
                </a:cubicBezTo>
                <a:cubicBezTo>
                  <a:pt x="50" y="43"/>
                  <a:pt x="43" y="49"/>
                  <a:pt x="39" y="55"/>
                </a:cubicBezTo>
                <a:cubicBezTo>
                  <a:pt x="36" y="61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69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6085800" y="1495440"/>
            <a:ext cx="82080" cy="136800"/>
          </a:xfrm>
          <a:custGeom>
            <a:avLst/>
            <a:gdLst/>
            <a:ahLst/>
            <a:rect l="0" t="0" r="r" b="b"/>
            <a:pathLst>
              <a:path w="228" h="380">
                <a:moveTo>
                  <a:pt x="34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5" y="0"/>
                </a:cubicBezTo>
                <a:cubicBezTo>
                  <a:pt x="140" y="0"/>
                  <a:pt x="170" y="11"/>
                  <a:pt x="193" y="32"/>
                </a:cubicBezTo>
                <a:cubicBezTo>
                  <a:pt x="216" y="53"/>
                  <a:pt x="227" y="81"/>
                  <a:pt x="228" y="115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1"/>
                </a:cubicBezTo>
                <a:cubicBezTo>
                  <a:pt x="179" y="212"/>
                  <a:pt x="163" y="226"/>
                  <a:pt x="143" y="243"/>
                </a:cubicBezTo>
                <a:cubicBezTo>
                  <a:pt x="129" y="254"/>
                  <a:pt x="110" y="272"/>
                  <a:pt x="86" y="295"/>
                </a:cubicBezTo>
                <a:lnTo>
                  <a:pt x="53" y="327"/>
                </a:lnTo>
                <a:lnTo>
                  <a:pt x="96" y="327"/>
                </a:lnTo>
                <a:cubicBezTo>
                  <a:pt x="155" y="327"/>
                  <a:pt x="188" y="326"/>
                  <a:pt x="192" y="324"/>
                </a:cubicBezTo>
                <a:cubicBezTo>
                  <a:pt x="194" y="324"/>
                  <a:pt x="199" y="307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6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4" y="353"/>
                </a:cubicBezTo>
                <a:cubicBezTo>
                  <a:pt x="6" y="350"/>
                  <a:pt x="12" y="344"/>
                  <a:pt x="21" y="334"/>
                </a:cubicBezTo>
                <a:cubicBezTo>
                  <a:pt x="32" y="321"/>
                  <a:pt x="41" y="311"/>
                  <a:pt x="49" y="302"/>
                </a:cubicBezTo>
                <a:cubicBezTo>
                  <a:pt x="53" y="298"/>
                  <a:pt x="59" y="291"/>
                  <a:pt x="68" y="281"/>
                </a:cubicBezTo>
                <a:cubicBezTo>
                  <a:pt x="78" y="271"/>
                  <a:pt x="84" y="264"/>
                  <a:pt x="88" y="260"/>
                </a:cubicBezTo>
                <a:cubicBezTo>
                  <a:pt x="91" y="256"/>
                  <a:pt x="97" y="250"/>
                  <a:pt x="104" y="241"/>
                </a:cubicBezTo>
                <a:cubicBezTo>
                  <a:pt x="112" y="232"/>
                  <a:pt x="117" y="226"/>
                  <a:pt x="120" y="222"/>
                </a:cubicBezTo>
                <a:cubicBezTo>
                  <a:pt x="123" y="218"/>
                  <a:pt x="127" y="212"/>
                  <a:pt x="133" y="205"/>
                </a:cubicBezTo>
                <a:cubicBezTo>
                  <a:pt x="139" y="197"/>
                  <a:pt x="143" y="190"/>
                  <a:pt x="145" y="185"/>
                </a:cubicBezTo>
                <a:cubicBezTo>
                  <a:pt x="147" y="181"/>
                  <a:pt x="150" y="175"/>
                  <a:pt x="154" y="169"/>
                </a:cubicBezTo>
                <a:cubicBezTo>
                  <a:pt x="157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8" y="122"/>
                  <a:pt x="168" y="115"/>
                </a:cubicBezTo>
                <a:cubicBezTo>
                  <a:pt x="168" y="91"/>
                  <a:pt x="161" y="71"/>
                  <a:pt x="147" y="53"/>
                </a:cubicBezTo>
                <a:cubicBezTo>
                  <a:pt x="134" y="36"/>
                  <a:pt x="116" y="27"/>
                  <a:pt x="92" y="27"/>
                </a:cubicBezTo>
                <a:cubicBezTo>
                  <a:pt x="80" y="27"/>
                  <a:pt x="69" y="30"/>
                  <a:pt x="59" y="37"/>
                </a:cubicBezTo>
                <a:cubicBezTo>
                  <a:pt x="50" y="43"/>
                  <a:pt x="43" y="49"/>
                  <a:pt x="39" y="55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69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6199560" y="1432080"/>
            <a:ext cx="225720" cy="129960"/>
          </a:xfrm>
          <a:custGeom>
            <a:avLst/>
            <a:gdLst/>
            <a:ahLst/>
            <a:rect l="0" t="0" r="r" b="b"/>
            <a:pathLst>
              <a:path w="627" h="361">
                <a:moveTo>
                  <a:pt x="481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5" y="49"/>
                </a:lnTo>
                <a:lnTo>
                  <a:pt x="456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cubicBezTo>
                  <a:pt x="449" y="356"/>
                  <a:pt x="448" y="356"/>
                  <a:pt x="447" y="357"/>
                </a:cubicBezTo>
                <a:cubicBezTo>
                  <a:pt x="445" y="358"/>
                  <a:pt x="444" y="359"/>
                  <a:pt x="445" y="359"/>
                </a:cubicBezTo>
                <a:cubicBezTo>
                  <a:pt x="446" y="359"/>
                  <a:pt x="444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59"/>
                  <a:pt x="435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4" y="360"/>
                </a:cubicBezTo>
                <a:lnTo>
                  <a:pt x="415" y="360"/>
                </a:lnTo>
                <a:cubicBezTo>
                  <a:pt x="406" y="360"/>
                  <a:pt x="400" y="358"/>
                  <a:pt x="396" y="352"/>
                </a:cubicBezTo>
                <a:cubicBezTo>
                  <a:pt x="392" y="347"/>
                  <a:pt x="385" y="330"/>
                  <a:pt x="373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0"/>
                </a:lnTo>
                <a:lnTo>
                  <a:pt x="275" y="247"/>
                </a:lnTo>
                <a:cubicBezTo>
                  <a:pt x="269" y="261"/>
                  <a:pt x="262" y="278"/>
                  <a:pt x="254" y="299"/>
                </a:cubicBezTo>
                <a:cubicBezTo>
                  <a:pt x="243" y="329"/>
                  <a:pt x="235" y="346"/>
                  <a:pt x="231" y="352"/>
                </a:cubicBezTo>
                <a:cubicBezTo>
                  <a:pt x="228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3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2" y="2"/>
                </a:cubicBezTo>
                <a:cubicBezTo>
                  <a:pt x="148" y="2"/>
                  <a:pt x="180" y="1"/>
                  <a:pt x="190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6" y="0"/>
                </a:lnTo>
                <a:lnTo>
                  <a:pt x="406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7" y="53"/>
                  <a:pt x="380" y="86"/>
                  <a:pt x="405" y="148"/>
                </a:cubicBezTo>
                <a:cubicBezTo>
                  <a:pt x="430" y="212"/>
                  <a:pt x="443" y="243"/>
                  <a:pt x="443" y="243"/>
                </a:cubicBezTo>
                <a:lnTo>
                  <a:pt x="521" y="49"/>
                </a:lnTo>
                <a:lnTo>
                  <a:pt x="475" y="49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6446160" y="14756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2"/>
                  <a:pt x="82" y="57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5" y="0"/>
                  <a:pt x="119" y="0"/>
                </a:cubicBezTo>
                <a:cubicBezTo>
                  <a:pt x="126" y="1"/>
                  <a:pt x="130" y="3"/>
                  <a:pt x="133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2" y="44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2"/>
                  <a:pt x="124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19" y="323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6527520" y="1484640"/>
            <a:ext cx="136440" cy="136080"/>
          </a:xfrm>
          <a:custGeom>
            <a:avLst/>
            <a:gdLst/>
            <a:ahLst/>
            <a:rect l="0" t="0" r="r" b="b"/>
            <a:pathLst>
              <a:path w="379" h="378">
                <a:moveTo>
                  <a:pt x="8" y="177"/>
                </a:moveTo>
                <a:lnTo>
                  <a:pt x="177" y="177"/>
                </a:lnTo>
                <a:lnTo>
                  <a:pt x="177" y="92"/>
                </a:lnTo>
                <a:lnTo>
                  <a:pt x="178" y="7"/>
                </a:lnTo>
                <a:cubicBezTo>
                  <a:pt x="182" y="2"/>
                  <a:pt x="185" y="0"/>
                  <a:pt x="189" y="0"/>
                </a:cubicBezTo>
                <a:cubicBezTo>
                  <a:pt x="194" y="0"/>
                  <a:pt x="197" y="2"/>
                  <a:pt x="200" y="8"/>
                </a:cubicBezTo>
                <a:lnTo>
                  <a:pt x="200" y="177"/>
                </a:lnTo>
                <a:lnTo>
                  <a:pt x="370" y="177"/>
                </a:lnTo>
                <a:cubicBezTo>
                  <a:pt x="376" y="180"/>
                  <a:pt x="379" y="184"/>
                  <a:pt x="379" y="189"/>
                </a:cubicBezTo>
                <a:cubicBezTo>
                  <a:pt x="379" y="193"/>
                  <a:pt x="376" y="197"/>
                  <a:pt x="370" y="200"/>
                </a:cubicBezTo>
                <a:lnTo>
                  <a:pt x="200" y="200"/>
                </a:lnTo>
                <a:lnTo>
                  <a:pt x="200" y="370"/>
                </a:lnTo>
                <a:cubicBezTo>
                  <a:pt x="197" y="376"/>
                  <a:pt x="194" y="378"/>
                  <a:pt x="190" y="378"/>
                </a:cubicBezTo>
                <a:lnTo>
                  <a:pt x="189" y="378"/>
                </a:lnTo>
                <a:lnTo>
                  <a:pt x="188" y="378"/>
                </a:lnTo>
                <a:cubicBezTo>
                  <a:pt x="183" y="378"/>
                  <a:pt x="180" y="376"/>
                  <a:pt x="177" y="370"/>
                </a:cubicBezTo>
                <a:lnTo>
                  <a:pt x="177" y="200"/>
                </a:lnTo>
                <a:lnTo>
                  <a:pt x="8" y="200"/>
                </a:lnTo>
                <a:cubicBezTo>
                  <a:pt x="2" y="197"/>
                  <a:pt x="0" y="194"/>
                  <a:pt x="0" y="189"/>
                </a:cubicBezTo>
                <a:cubicBezTo>
                  <a:pt x="0" y="184"/>
                  <a:pt x="2" y="180"/>
                  <a:pt x="8" y="17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6692040" y="1467360"/>
            <a:ext cx="70560" cy="136800"/>
          </a:xfrm>
          <a:custGeom>
            <a:avLst/>
            <a:gdLst/>
            <a:ahLst/>
            <a:rect l="0" t="0" r="r" b="b"/>
            <a:pathLst>
              <a:path w="196" h="380">
                <a:moveTo>
                  <a:pt x="75" y="50"/>
                </a:moveTo>
                <a:lnTo>
                  <a:pt x="67" y="53"/>
                </a:lnTo>
                <a:cubicBezTo>
                  <a:pt x="62" y="55"/>
                  <a:pt x="54" y="57"/>
                  <a:pt x="44" y="59"/>
                </a:cubicBezTo>
                <a:cubicBezTo>
                  <a:pt x="35" y="61"/>
                  <a:pt x="23" y="62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6"/>
                  <a:pt x="46" y="33"/>
                  <a:pt x="61" y="28"/>
                </a:cubicBezTo>
                <a:cubicBezTo>
                  <a:pt x="76" y="23"/>
                  <a:pt x="87" y="19"/>
                  <a:pt x="93" y="15"/>
                </a:cubicBezTo>
                <a:cubicBezTo>
                  <a:pt x="99" y="11"/>
                  <a:pt x="104" y="6"/>
                  <a:pt x="109" y="2"/>
                </a:cubicBezTo>
                <a:cubicBezTo>
                  <a:pt x="109" y="1"/>
                  <a:pt x="112" y="0"/>
                  <a:pt x="115" y="0"/>
                </a:cubicBezTo>
                <a:cubicBezTo>
                  <a:pt x="119" y="0"/>
                  <a:pt x="122" y="2"/>
                  <a:pt x="125" y="4"/>
                </a:cubicBezTo>
                <a:lnTo>
                  <a:pt x="125" y="174"/>
                </a:lnTo>
                <a:lnTo>
                  <a:pt x="126" y="345"/>
                </a:lnTo>
                <a:cubicBezTo>
                  <a:pt x="128" y="348"/>
                  <a:pt x="131" y="349"/>
                  <a:pt x="132" y="350"/>
                </a:cubicBezTo>
                <a:cubicBezTo>
                  <a:pt x="134" y="351"/>
                  <a:pt x="139" y="352"/>
                  <a:pt x="146" y="352"/>
                </a:cubicBezTo>
                <a:cubicBezTo>
                  <a:pt x="153" y="353"/>
                  <a:pt x="165" y="354"/>
                  <a:pt x="181" y="354"/>
                </a:cubicBezTo>
                <a:lnTo>
                  <a:pt x="196" y="354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9"/>
                  <a:pt x="152" y="378"/>
                  <a:pt x="100" y="378"/>
                </a:cubicBezTo>
                <a:cubicBezTo>
                  <a:pt x="48" y="378"/>
                  <a:pt x="17" y="379"/>
                  <a:pt x="9" y="380"/>
                </a:cubicBezTo>
                <a:lnTo>
                  <a:pt x="3" y="380"/>
                </a:lnTo>
                <a:lnTo>
                  <a:pt x="3" y="354"/>
                </a:lnTo>
                <a:lnTo>
                  <a:pt x="17" y="354"/>
                </a:lnTo>
                <a:cubicBezTo>
                  <a:pt x="26" y="354"/>
                  <a:pt x="33" y="354"/>
                  <a:pt x="40" y="354"/>
                </a:cubicBezTo>
                <a:cubicBezTo>
                  <a:pt x="46" y="354"/>
                  <a:pt x="51" y="353"/>
                  <a:pt x="54" y="353"/>
                </a:cubicBezTo>
                <a:cubicBezTo>
                  <a:pt x="58" y="353"/>
                  <a:pt x="61" y="352"/>
                  <a:pt x="63" y="351"/>
                </a:cubicBezTo>
                <a:cubicBezTo>
                  <a:pt x="66" y="351"/>
                  <a:pt x="67" y="350"/>
                  <a:pt x="68" y="350"/>
                </a:cubicBezTo>
                <a:cubicBezTo>
                  <a:pt x="68" y="350"/>
                  <a:pt x="69" y="349"/>
                  <a:pt x="71" y="347"/>
                </a:cubicBezTo>
                <a:cubicBezTo>
                  <a:pt x="73" y="345"/>
                  <a:pt x="74" y="345"/>
                  <a:pt x="75" y="345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6888240" y="14540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7184520" y="1432080"/>
            <a:ext cx="225720" cy="129960"/>
          </a:xfrm>
          <a:custGeom>
            <a:avLst/>
            <a:gdLst/>
            <a:ah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5" y="2"/>
                  <a:pt x="561" y="2"/>
                </a:cubicBezTo>
                <a:cubicBezTo>
                  <a:pt x="601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5"/>
                  <a:pt x="450" y="356"/>
                  <a:pt x="450" y="356"/>
                </a:cubicBezTo>
                <a:cubicBezTo>
                  <a:pt x="450" y="356"/>
                  <a:pt x="449" y="356"/>
                  <a:pt x="447" y="357"/>
                </a:cubicBezTo>
                <a:cubicBezTo>
                  <a:pt x="446" y="358"/>
                  <a:pt x="445" y="359"/>
                  <a:pt x="446" y="359"/>
                </a:cubicBezTo>
                <a:cubicBezTo>
                  <a:pt x="446" y="359"/>
                  <a:pt x="445" y="359"/>
                  <a:pt x="443" y="360"/>
                </a:cubicBezTo>
                <a:cubicBezTo>
                  <a:pt x="440" y="360"/>
                  <a:pt x="439" y="360"/>
                  <a:pt x="439" y="360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1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5" y="330"/>
                  <a:pt x="373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0"/>
                </a:lnTo>
                <a:lnTo>
                  <a:pt x="275" y="247"/>
                </a:lnTo>
                <a:cubicBezTo>
                  <a:pt x="269" y="261"/>
                  <a:pt x="262" y="278"/>
                  <a:pt x="254" y="299"/>
                </a:cubicBezTo>
                <a:cubicBezTo>
                  <a:pt x="242" y="329"/>
                  <a:pt x="235" y="346"/>
                  <a:pt x="231" y="352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3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2" y="2"/>
                  <a:pt x="92" y="2"/>
                </a:cubicBezTo>
                <a:cubicBezTo>
                  <a:pt x="147" y="2"/>
                  <a:pt x="180" y="1"/>
                  <a:pt x="189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7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3" y="1"/>
                  <a:pt x="401" y="0"/>
                </a:cubicBezTo>
                <a:lnTo>
                  <a:pt x="407" y="0"/>
                </a:lnTo>
                <a:lnTo>
                  <a:pt x="407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7" y="53"/>
                  <a:pt x="380" y="86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7431120" y="14756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1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4"/>
                  <a:pt x="106" y="2"/>
                  <a:pt x="110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60"/>
                  <a:pt x="126" y="75"/>
                  <a:pt x="121" y="90"/>
                </a:cubicBezTo>
                <a:lnTo>
                  <a:pt x="116" y="111"/>
                </a:lnTo>
                <a:cubicBezTo>
                  <a:pt x="116" y="112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2" y="342"/>
                  <a:pt x="82" y="342"/>
                </a:cubicBezTo>
                <a:cubicBezTo>
                  <a:pt x="95" y="342"/>
                  <a:pt x="108" y="335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1" y="322"/>
                  <a:pt x="21" y="317"/>
                  <a:pt x="21" y="310"/>
                </a:cubicBezTo>
                <a:lnTo>
                  <a:pt x="21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8"/>
                  <a:pt x="53" y="138"/>
                  <a:pt x="32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7603920" y="148212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3"/>
                  <a:pt x="487" y="29"/>
                  <a:pt x="479" y="33"/>
                </a:cubicBezTo>
                <a:lnTo>
                  <a:pt x="11" y="33"/>
                </a:lnTo>
                <a:cubicBezTo>
                  <a:pt x="4" y="30"/>
                  <a:pt x="0" y="23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7880400" y="143568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0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60"/>
                  <a:pt x="12" y="121"/>
                  <a:pt x="38" y="89"/>
                </a:cubicBezTo>
                <a:cubicBezTo>
                  <a:pt x="56" y="63"/>
                  <a:pt x="79" y="44"/>
                  <a:pt x="107" y="28"/>
                </a:cubicBezTo>
                <a:cubicBezTo>
                  <a:pt x="134" y="13"/>
                  <a:pt x="165" y="4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3" y="37"/>
                  <a:pt x="111" y="66"/>
                  <a:pt x="91" y="125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50"/>
                </a:cubicBezTo>
                <a:cubicBezTo>
                  <a:pt x="242" y="159"/>
                  <a:pt x="236" y="166"/>
                  <a:pt x="226" y="171"/>
                </a:cubicBezTo>
                <a:lnTo>
                  <a:pt x="79" y="171"/>
                </a:lnTo>
                <a:lnTo>
                  <a:pt x="79" y="173"/>
                </a:lnTo>
                <a:cubicBezTo>
                  <a:pt x="73" y="189"/>
                  <a:pt x="70" y="209"/>
                  <a:pt x="70" y="232"/>
                </a:cubicBezTo>
                <a:cubicBezTo>
                  <a:pt x="70" y="268"/>
                  <a:pt x="79" y="292"/>
                  <a:pt x="96" y="305"/>
                </a:cubicBezTo>
                <a:cubicBezTo>
                  <a:pt x="113" y="319"/>
                  <a:pt x="132" y="326"/>
                  <a:pt x="153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7"/>
                  <a:pt x="256" y="319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6"/>
                  <a:pt x="217" y="341"/>
                  <a:pt x="201" y="347"/>
                </a:cubicBezTo>
                <a:cubicBezTo>
                  <a:pt x="184" y="353"/>
                  <a:pt x="168" y="356"/>
                  <a:pt x="150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8047800" y="136296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0" y="5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5"/>
                </a:cubicBezTo>
                <a:cubicBezTo>
                  <a:pt x="595" y="6"/>
                  <a:pt x="550" y="100"/>
                  <a:pt x="458" y="286"/>
                </a:cubicBezTo>
                <a:cubicBezTo>
                  <a:pt x="368" y="473"/>
                  <a:pt x="322" y="568"/>
                  <a:pt x="319" y="570"/>
                </a:cubicBezTo>
                <a:cubicBezTo>
                  <a:pt x="317" y="574"/>
                  <a:pt x="309" y="576"/>
                  <a:pt x="297" y="576"/>
                </a:cubicBezTo>
                <a:cubicBezTo>
                  <a:pt x="285" y="576"/>
                  <a:pt x="277" y="574"/>
                  <a:pt x="275" y="570"/>
                </a:cubicBezTo>
                <a:cubicBezTo>
                  <a:pt x="273" y="568"/>
                  <a:pt x="227" y="473"/>
                  <a:pt x="136" y="286"/>
                </a:cubicBezTo>
                <a:cubicBezTo>
                  <a:pt x="46" y="100"/>
                  <a:pt x="0" y="6"/>
                  <a:pt x="0" y="5"/>
                </a:cubicBezTo>
                <a:moveTo>
                  <a:pt x="524" y="70"/>
                </a:moveTo>
                <a:cubicBezTo>
                  <a:pt x="524" y="69"/>
                  <a:pt x="455" y="69"/>
                  <a:pt x="320" y="69"/>
                </a:cubicBezTo>
                <a:cubicBezTo>
                  <a:pt x="185" y="69"/>
                  <a:pt x="118" y="69"/>
                  <a:pt x="118" y="70"/>
                </a:cubicBezTo>
                <a:cubicBezTo>
                  <a:pt x="119" y="72"/>
                  <a:pt x="153" y="142"/>
                  <a:pt x="219" y="278"/>
                </a:cubicBezTo>
                <a:cubicBezTo>
                  <a:pt x="285" y="415"/>
                  <a:pt x="319" y="483"/>
                  <a:pt x="320" y="484"/>
                </a:cubicBezTo>
                <a:lnTo>
                  <a:pt x="52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8284320" y="136368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1" y="376"/>
                </a:moveTo>
                <a:cubicBezTo>
                  <a:pt x="360" y="376"/>
                  <a:pt x="355" y="373"/>
                  <a:pt x="355" y="366"/>
                </a:cubicBezTo>
                <a:cubicBezTo>
                  <a:pt x="355" y="364"/>
                  <a:pt x="356" y="357"/>
                  <a:pt x="359" y="346"/>
                </a:cubicBezTo>
                <a:cubicBezTo>
                  <a:pt x="362" y="336"/>
                  <a:pt x="363" y="326"/>
                  <a:pt x="363" y="318"/>
                </a:cubicBezTo>
                <a:cubicBezTo>
                  <a:pt x="363" y="301"/>
                  <a:pt x="357" y="291"/>
                  <a:pt x="346" y="287"/>
                </a:cubicBezTo>
                <a:cubicBezTo>
                  <a:pt x="335" y="283"/>
                  <a:pt x="309" y="281"/>
                  <a:pt x="268" y="281"/>
                </a:cubicBezTo>
                <a:lnTo>
                  <a:pt x="226" y="281"/>
                </a:lnTo>
                <a:cubicBezTo>
                  <a:pt x="226" y="282"/>
                  <a:pt x="217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6" y="509"/>
                  <a:pt x="244" y="510"/>
                </a:cubicBezTo>
                <a:cubicBezTo>
                  <a:pt x="294" y="510"/>
                  <a:pt x="328" y="510"/>
                  <a:pt x="344" y="509"/>
                </a:cubicBezTo>
                <a:cubicBezTo>
                  <a:pt x="360" y="508"/>
                  <a:pt x="376" y="504"/>
                  <a:pt x="392" y="498"/>
                </a:cubicBezTo>
                <a:cubicBezTo>
                  <a:pt x="418" y="490"/>
                  <a:pt x="440" y="475"/>
                  <a:pt x="457" y="453"/>
                </a:cubicBezTo>
                <a:cubicBezTo>
                  <a:pt x="474" y="432"/>
                  <a:pt x="493" y="397"/>
                  <a:pt x="514" y="348"/>
                </a:cubicBezTo>
                <a:cubicBezTo>
                  <a:pt x="519" y="336"/>
                  <a:pt x="523" y="330"/>
                  <a:pt x="524" y="329"/>
                </a:cubicBezTo>
                <a:cubicBezTo>
                  <a:pt x="528" y="328"/>
                  <a:pt x="532" y="327"/>
                  <a:pt x="536" y="327"/>
                </a:cubicBezTo>
                <a:cubicBezTo>
                  <a:pt x="547" y="327"/>
                  <a:pt x="553" y="331"/>
                  <a:pt x="553" y="338"/>
                </a:cubicBezTo>
                <a:cubicBezTo>
                  <a:pt x="496" y="474"/>
                  <a:pt x="467" y="543"/>
                  <a:pt x="464" y="546"/>
                </a:cubicBezTo>
                <a:cubicBezTo>
                  <a:pt x="463" y="547"/>
                  <a:pt x="386" y="547"/>
                  <a:pt x="235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4"/>
                  <a:pt x="2" y="527"/>
                </a:cubicBezTo>
                <a:cubicBezTo>
                  <a:pt x="4" y="519"/>
                  <a:pt x="6" y="514"/>
                  <a:pt x="9" y="513"/>
                </a:cubicBezTo>
                <a:cubicBezTo>
                  <a:pt x="11" y="512"/>
                  <a:pt x="17" y="511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6"/>
                  <a:pt x="111" y="420"/>
                  <a:pt x="148" y="272"/>
                </a:cubicBezTo>
                <a:cubicBezTo>
                  <a:pt x="185" y="124"/>
                  <a:pt x="203" y="49"/>
                  <a:pt x="204" y="47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9" y="164"/>
                </a:lnTo>
                <a:cubicBezTo>
                  <a:pt x="541" y="151"/>
                  <a:pt x="541" y="137"/>
                  <a:pt x="541" y="122"/>
                </a:cubicBezTo>
                <a:cubicBezTo>
                  <a:pt x="541" y="106"/>
                  <a:pt x="539" y="93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2"/>
                  <a:pt x="467" y="40"/>
                  <a:pt x="455" y="39"/>
                </a:cubicBezTo>
                <a:cubicBezTo>
                  <a:pt x="442" y="38"/>
                  <a:pt x="425" y="37"/>
                  <a:pt x="403" y="37"/>
                </a:cubicBezTo>
                <a:lnTo>
                  <a:pt x="365" y="37"/>
                </a:lnTo>
                <a:cubicBezTo>
                  <a:pt x="318" y="38"/>
                  <a:pt x="293" y="38"/>
                  <a:pt x="291" y="39"/>
                </a:cubicBezTo>
                <a:cubicBezTo>
                  <a:pt x="289" y="40"/>
                  <a:pt x="287" y="43"/>
                  <a:pt x="286" y="47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7" y="242"/>
                  <a:pt x="236" y="243"/>
                </a:cubicBezTo>
                <a:cubicBezTo>
                  <a:pt x="248" y="244"/>
                  <a:pt x="261" y="244"/>
                  <a:pt x="275" y="244"/>
                </a:cubicBezTo>
                <a:lnTo>
                  <a:pt x="296" y="244"/>
                </a:lnTo>
                <a:cubicBezTo>
                  <a:pt x="331" y="244"/>
                  <a:pt x="355" y="240"/>
                  <a:pt x="369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9" y="154"/>
                  <a:pt x="410" y="153"/>
                </a:cubicBezTo>
                <a:cubicBezTo>
                  <a:pt x="411" y="152"/>
                  <a:pt x="415" y="151"/>
                  <a:pt x="423" y="150"/>
                </a:cubicBezTo>
                <a:cubicBezTo>
                  <a:pt x="426" y="150"/>
                  <a:pt x="428" y="150"/>
                  <a:pt x="430" y="150"/>
                </a:cubicBezTo>
                <a:cubicBezTo>
                  <a:pt x="431" y="150"/>
                  <a:pt x="433" y="151"/>
                  <a:pt x="434" y="151"/>
                </a:cubicBezTo>
                <a:cubicBezTo>
                  <a:pt x="435" y="152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4"/>
                </a:lnTo>
                <a:cubicBezTo>
                  <a:pt x="395" y="336"/>
                  <a:pt x="385" y="373"/>
                  <a:pt x="384" y="374"/>
                </a:cubicBezTo>
                <a:cubicBezTo>
                  <a:pt x="382" y="375"/>
                  <a:pt x="378" y="376"/>
                  <a:pt x="371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8539920" y="1314720"/>
            <a:ext cx="78480" cy="347040"/>
          </a:xfrm>
          <a:custGeom>
            <a:avLst/>
            <a:gdLst/>
            <a:ahLst/>
            <a:rect l="0" t="0" r="r" b="b"/>
            <a:pathLst>
              <a:path w="218" h="964">
                <a:moveTo>
                  <a:pt x="0" y="481"/>
                </a:moveTo>
                <a:cubicBezTo>
                  <a:pt x="0" y="270"/>
                  <a:pt x="64" y="109"/>
                  <a:pt x="191" y="0"/>
                </a:cubicBezTo>
                <a:lnTo>
                  <a:pt x="213" y="0"/>
                </a:lnTo>
                <a:cubicBezTo>
                  <a:pt x="217" y="3"/>
                  <a:pt x="218" y="6"/>
                  <a:pt x="218" y="7"/>
                </a:cubicBezTo>
                <a:cubicBezTo>
                  <a:pt x="218" y="9"/>
                  <a:pt x="213" y="16"/>
                  <a:pt x="203" y="27"/>
                </a:cubicBezTo>
                <a:cubicBezTo>
                  <a:pt x="193" y="38"/>
                  <a:pt x="180" y="55"/>
                  <a:pt x="166" y="78"/>
                </a:cubicBezTo>
                <a:cubicBezTo>
                  <a:pt x="152" y="100"/>
                  <a:pt x="136" y="128"/>
                  <a:pt x="121" y="161"/>
                </a:cubicBezTo>
                <a:cubicBezTo>
                  <a:pt x="106" y="195"/>
                  <a:pt x="93" y="239"/>
                  <a:pt x="83" y="295"/>
                </a:cubicBezTo>
                <a:cubicBezTo>
                  <a:pt x="73" y="352"/>
                  <a:pt x="68" y="414"/>
                  <a:pt x="68" y="482"/>
                </a:cubicBezTo>
                <a:cubicBezTo>
                  <a:pt x="68" y="549"/>
                  <a:pt x="73" y="611"/>
                  <a:pt x="83" y="667"/>
                </a:cubicBezTo>
                <a:cubicBezTo>
                  <a:pt x="93" y="725"/>
                  <a:pt x="106" y="769"/>
                  <a:pt x="120" y="802"/>
                </a:cubicBezTo>
                <a:cubicBezTo>
                  <a:pt x="134" y="834"/>
                  <a:pt x="150" y="862"/>
                  <a:pt x="165" y="885"/>
                </a:cubicBezTo>
                <a:cubicBezTo>
                  <a:pt x="180" y="908"/>
                  <a:pt x="193" y="925"/>
                  <a:pt x="203" y="937"/>
                </a:cubicBezTo>
                <a:cubicBezTo>
                  <a:pt x="213" y="948"/>
                  <a:pt x="218" y="955"/>
                  <a:pt x="218" y="957"/>
                </a:cubicBezTo>
                <a:cubicBezTo>
                  <a:pt x="218" y="958"/>
                  <a:pt x="217" y="961"/>
                  <a:pt x="213" y="964"/>
                </a:cubicBezTo>
                <a:lnTo>
                  <a:pt x="191" y="964"/>
                </a:lnTo>
                <a:cubicBezTo>
                  <a:pt x="175" y="951"/>
                  <a:pt x="160" y="937"/>
                  <a:pt x="145" y="921"/>
                </a:cubicBezTo>
                <a:cubicBezTo>
                  <a:pt x="130" y="906"/>
                  <a:pt x="114" y="884"/>
                  <a:pt x="96" y="855"/>
                </a:cubicBezTo>
                <a:cubicBezTo>
                  <a:pt x="78" y="826"/>
                  <a:pt x="62" y="795"/>
                  <a:pt x="49" y="761"/>
                </a:cubicBezTo>
                <a:cubicBezTo>
                  <a:pt x="35" y="728"/>
                  <a:pt x="24" y="687"/>
                  <a:pt x="15" y="638"/>
                </a:cubicBezTo>
                <a:cubicBezTo>
                  <a:pt x="6" y="589"/>
                  <a:pt x="1" y="537"/>
                  <a:pt x="0" y="4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8635680" y="1432080"/>
            <a:ext cx="226080" cy="129960"/>
          </a:xfrm>
          <a:custGeom>
            <a:avLst/>
            <a:gdLst/>
            <a:ahLst/>
            <a:rect l="0" t="0" r="r" b="b"/>
            <a:pathLst>
              <a:path w="628" h="361">
                <a:moveTo>
                  <a:pt x="482" y="0"/>
                </a:moveTo>
                <a:cubicBezTo>
                  <a:pt x="489" y="1"/>
                  <a:pt x="515" y="2"/>
                  <a:pt x="561" y="2"/>
                </a:cubicBezTo>
                <a:cubicBezTo>
                  <a:pt x="601" y="2"/>
                  <a:pt x="622" y="1"/>
                  <a:pt x="624" y="0"/>
                </a:cubicBezTo>
                <a:lnTo>
                  <a:pt x="628" y="0"/>
                </a:lnTo>
                <a:lnTo>
                  <a:pt x="628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2" y="354"/>
                </a:cubicBezTo>
                <a:cubicBezTo>
                  <a:pt x="451" y="355"/>
                  <a:pt x="450" y="356"/>
                  <a:pt x="450" y="356"/>
                </a:cubicBezTo>
                <a:cubicBezTo>
                  <a:pt x="450" y="356"/>
                  <a:pt x="449" y="356"/>
                  <a:pt x="448" y="357"/>
                </a:cubicBezTo>
                <a:cubicBezTo>
                  <a:pt x="446" y="358"/>
                  <a:pt x="446" y="359"/>
                  <a:pt x="446" y="359"/>
                </a:cubicBezTo>
                <a:cubicBezTo>
                  <a:pt x="447" y="359"/>
                  <a:pt x="446" y="359"/>
                  <a:pt x="443" y="360"/>
                </a:cubicBezTo>
                <a:cubicBezTo>
                  <a:pt x="440" y="360"/>
                  <a:pt x="439" y="360"/>
                  <a:pt x="440" y="360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2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6" y="330"/>
                  <a:pt x="375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4" y="278"/>
                  <a:pt x="255" y="299"/>
                </a:cubicBezTo>
                <a:cubicBezTo>
                  <a:pt x="244" y="329"/>
                  <a:pt x="236" y="346"/>
                  <a:pt x="232" y="352"/>
                </a:cubicBezTo>
                <a:cubicBezTo>
                  <a:pt x="229" y="357"/>
                  <a:pt x="222" y="360"/>
                  <a:pt x="213" y="360"/>
                </a:cubicBezTo>
                <a:lnTo>
                  <a:pt x="204" y="360"/>
                </a:lnTo>
                <a:cubicBezTo>
                  <a:pt x="194" y="360"/>
                  <a:pt x="187" y="360"/>
                  <a:pt x="184" y="359"/>
                </a:cubicBezTo>
                <a:cubicBezTo>
                  <a:pt x="181" y="358"/>
                  <a:pt x="177" y="354"/>
                  <a:pt x="172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3" y="2"/>
                </a:cubicBezTo>
                <a:cubicBezTo>
                  <a:pt x="149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2"/>
                </a:lnTo>
                <a:lnTo>
                  <a:pt x="275" y="49"/>
                </a:lnTo>
                <a:lnTo>
                  <a:pt x="224" y="49"/>
                </a:lnTo>
                <a:lnTo>
                  <a:pt x="224" y="0"/>
                </a:lnTo>
                <a:lnTo>
                  <a:pt x="230" y="0"/>
                </a:lnTo>
                <a:cubicBezTo>
                  <a:pt x="236" y="1"/>
                  <a:pt x="262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8" y="0"/>
                </a:lnTo>
                <a:lnTo>
                  <a:pt x="408" y="49"/>
                </a:lnTo>
                <a:lnTo>
                  <a:pt x="387" y="49"/>
                </a:lnTo>
                <a:cubicBezTo>
                  <a:pt x="374" y="49"/>
                  <a:pt x="367" y="50"/>
                  <a:pt x="367" y="51"/>
                </a:cubicBezTo>
                <a:cubicBezTo>
                  <a:pt x="368" y="53"/>
                  <a:pt x="381" y="86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7" y="49"/>
                </a:lnTo>
                <a:lnTo>
                  <a:pt x="477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8882280" y="14756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4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7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2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2"/>
                  <a:pt x="126" y="112"/>
                  <a:pt x="144" y="112"/>
                </a:cubicBezTo>
                <a:lnTo>
                  <a:pt x="173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2" y="140"/>
                  <a:pt x="63" y="139"/>
                </a:cubicBezTo>
                <a:cubicBezTo>
                  <a:pt x="63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9047160" y="1391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1"/>
                </a:lnTo>
                <a:lnTo>
                  <a:pt x="253" y="10"/>
                </a:lnTo>
                <a:cubicBezTo>
                  <a:pt x="258" y="3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3" y="252"/>
                </a:lnTo>
                <a:cubicBezTo>
                  <a:pt x="531" y="257"/>
                  <a:pt x="536" y="262"/>
                  <a:pt x="536" y="268"/>
                </a:cubicBezTo>
                <a:cubicBezTo>
                  <a:pt x="536" y="275"/>
                  <a:pt x="531" y="280"/>
                  <a:pt x="523" y="284"/>
                </a:cubicBezTo>
                <a:lnTo>
                  <a:pt x="284" y="284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4"/>
                </a:lnTo>
                <a:lnTo>
                  <a:pt x="11" y="284"/>
                </a:lnTo>
                <a:cubicBezTo>
                  <a:pt x="3" y="281"/>
                  <a:pt x="0" y="275"/>
                  <a:pt x="0" y="268"/>
                </a:cubicBezTo>
                <a:cubicBezTo>
                  <a:pt x="0" y="261"/>
                  <a:pt x="3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9332640" y="1432080"/>
            <a:ext cx="117720" cy="130680"/>
          </a:xfrm>
          <a:custGeom>
            <a:avLst/>
            <a:gdLst/>
            <a:ahLst/>
            <a:rect l="0" t="0" r="r" b="b"/>
            <a:pathLst>
              <a:path w="327" h="363">
                <a:moveTo>
                  <a:pt x="298" y="286"/>
                </a:moveTo>
                <a:cubicBezTo>
                  <a:pt x="303" y="286"/>
                  <a:pt x="306" y="290"/>
                  <a:pt x="309" y="298"/>
                </a:cubicBezTo>
                <a:cubicBezTo>
                  <a:pt x="313" y="306"/>
                  <a:pt x="315" y="313"/>
                  <a:pt x="315" y="320"/>
                </a:cubicBezTo>
                <a:cubicBezTo>
                  <a:pt x="315" y="322"/>
                  <a:pt x="315" y="324"/>
                  <a:pt x="314" y="326"/>
                </a:cubicBezTo>
                <a:cubicBezTo>
                  <a:pt x="312" y="327"/>
                  <a:pt x="309" y="330"/>
                  <a:pt x="302" y="334"/>
                </a:cubicBezTo>
                <a:cubicBezTo>
                  <a:pt x="296" y="338"/>
                  <a:pt x="285" y="342"/>
                  <a:pt x="270" y="348"/>
                </a:cubicBezTo>
                <a:cubicBezTo>
                  <a:pt x="255" y="354"/>
                  <a:pt x="240" y="359"/>
                  <a:pt x="224" y="361"/>
                </a:cubicBezTo>
                <a:cubicBezTo>
                  <a:pt x="218" y="362"/>
                  <a:pt x="207" y="363"/>
                  <a:pt x="191" y="363"/>
                </a:cubicBezTo>
                <a:cubicBezTo>
                  <a:pt x="156" y="363"/>
                  <a:pt x="126" y="358"/>
                  <a:pt x="100" y="349"/>
                </a:cubicBezTo>
                <a:cubicBezTo>
                  <a:pt x="74" y="340"/>
                  <a:pt x="54" y="328"/>
                  <a:pt x="40" y="314"/>
                </a:cubicBezTo>
                <a:cubicBezTo>
                  <a:pt x="27" y="299"/>
                  <a:pt x="16" y="284"/>
                  <a:pt x="10" y="269"/>
                </a:cubicBezTo>
                <a:cubicBezTo>
                  <a:pt x="3" y="253"/>
                  <a:pt x="0" y="238"/>
                  <a:pt x="0" y="223"/>
                </a:cubicBezTo>
                <a:lnTo>
                  <a:pt x="0" y="212"/>
                </a:lnTo>
                <a:cubicBezTo>
                  <a:pt x="0" y="167"/>
                  <a:pt x="14" y="128"/>
                  <a:pt x="40" y="92"/>
                </a:cubicBezTo>
                <a:cubicBezTo>
                  <a:pt x="46" y="84"/>
                  <a:pt x="52" y="77"/>
                  <a:pt x="61" y="69"/>
                </a:cubicBezTo>
                <a:cubicBezTo>
                  <a:pt x="69" y="62"/>
                  <a:pt x="80" y="53"/>
                  <a:pt x="95" y="42"/>
                </a:cubicBezTo>
                <a:cubicBezTo>
                  <a:pt x="110" y="31"/>
                  <a:pt x="129" y="22"/>
                  <a:pt x="153" y="15"/>
                </a:cubicBezTo>
                <a:cubicBezTo>
                  <a:pt x="176" y="7"/>
                  <a:pt x="201" y="3"/>
                  <a:pt x="228" y="0"/>
                </a:cubicBezTo>
                <a:cubicBezTo>
                  <a:pt x="228" y="0"/>
                  <a:pt x="234" y="0"/>
                  <a:pt x="244" y="0"/>
                </a:cubicBezTo>
                <a:cubicBezTo>
                  <a:pt x="255" y="0"/>
                  <a:pt x="265" y="0"/>
                  <a:pt x="273" y="0"/>
                </a:cubicBezTo>
                <a:cubicBezTo>
                  <a:pt x="300" y="0"/>
                  <a:pt x="316" y="1"/>
                  <a:pt x="321" y="4"/>
                </a:cubicBezTo>
                <a:cubicBezTo>
                  <a:pt x="325" y="9"/>
                  <a:pt x="327" y="15"/>
                  <a:pt x="327" y="22"/>
                </a:cubicBezTo>
                <a:cubicBezTo>
                  <a:pt x="325" y="35"/>
                  <a:pt x="317" y="44"/>
                  <a:pt x="305" y="49"/>
                </a:cubicBezTo>
                <a:lnTo>
                  <a:pt x="267" y="49"/>
                </a:lnTo>
                <a:cubicBezTo>
                  <a:pt x="229" y="50"/>
                  <a:pt x="203" y="53"/>
                  <a:pt x="188" y="60"/>
                </a:cubicBezTo>
                <a:cubicBezTo>
                  <a:pt x="163" y="71"/>
                  <a:pt x="144" y="91"/>
                  <a:pt x="132" y="120"/>
                </a:cubicBezTo>
                <a:cubicBezTo>
                  <a:pt x="127" y="131"/>
                  <a:pt x="125" y="138"/>
                  <a:pt x="125" y="141"/>
                </a:cubicBezTo>
                <a:cubicBezTo>
                  <a:pt x="125" y="141"/>
                  <a:pt x="149" y="142"/>
                  <a:pt x="199" y="142"/>
                </a:cubicBezTo>
                <a:cubicBezTo>
                  <a:pt x="206" y="142"/>
                  <a:pt x="215" y="142"/>
                  <a:pt x="226" y="142"/>
                </a:cubicBezTo>
                <a:cubicBezTo>
                  <a:pt x="237" y="142"/>
                  <a:pt x="244" y="141"/>
                  <a:pt x="248" y="141"/>
                </a:cubicBezTo>
                <a:cubicBezTo>
                  <a:pt x="265" y="141"/>
                  <a:pt x="275" y="142"/>
                  <a:pt x="281" y="145"/>
                </a:cubicBezTo>
                <a:cubicBezTo>
                  <a:pt x="287" y="148"/>
                  <a:pt x="290" y="154"/>
                  <a:pt x="291" y="163"/>
                </a:cubicBezTo>
                <a:cubicBezTo>
                  <a:pt x="291" y="177"/>
                  <a:pt x="284" y="187"/>
                  <a:pt x="270" y="192"/>
                </a:cubicBezTo>
                <a:cubicBezTo>
                  <a:pt x="267" y="192"/>
                  <a:pt x="240" y="193"/>
                  <a:pt x="189" y="193"/>
                </a:cubicBezTo>
                <a:cubicBezTo>
                  <a:pt x="138" y="193"/>
                  <a:pt x="112" y="193"/>
                  <a:pt x="112" y="194"/>
                </a:cubicBezTo>
                <a:cubicBezTo>
                  <a:pt x="107" y="209"/>
                  <a:pt x="105" y="225"/>
                  <a:pt x="105" y="245"/>
                </a:cubicBezTo>
                <a:cubicBezTo>
                  <a:pt x="105" y="273"/>
                  <a:pt x="114" y="293"/>
                  <a:pt x="132" y="305"/>
                </a:cubicBezTo>
                <a:cubicBezTo>
                  <a:pt x="150" y="317"/>
                  <a:pt x="173" y="323"/>
                  <a:pt x="199" y="323"/>
                </a:cubicBezTo>
                <a:cubicBezTo>
                  <a:pt x="201" y="323"/>
                  <a:pt x="203" y="323"/>
                  <a:pt x="206" y="323"/>
                </a:cubicBezTo>
                <a:cubicBezTo>
                  <a:pt x="209" y="323"/>
                  <a:pt x="210" y="322"/>
                  <a:pt x="212" y="322"/>
                </a:cubicBezTo>
                <a:cubicBezTo>
                  <a:pt x="228" y="319"/>
                  <a:pt x="245" y="312"/>
                  <a:pt x="264" y="302"/>
                </a:cubicBezTo>
                <a:cubicBezTo>
                  <a:pt x="282" y="291"/>
                  <a:pt x="294" y="286"/>
                  <a:pt x="298" y="2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9368280" y="135432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9"/>
                </a:moveTo>
                <a:lnTo>
                  <a:pt x="111" y="0"/>
                </a:lnTo>
                <a:lnTo>
                  <a:pt x="118" y="7"/>
                </a:lnTo>
                <a:cubicBezTo>
                  <a:pt x="187" y="74"/>
                  <a:pt x="222" y="108"/>
                  <a:pt x="222" y="109"/>
                </a:cubicBezTo>
                <a:lnTo>
                  <a:pt x="201" y="132"/>
                </a:lnTo>
                <a:cubicBezTo>
                  <a:pt x="200" y="132"/>
                  <a:pt x="185" y="118"/>
                  <a:pt x="155" y="92"/>
                </a:cubicBezTo>
                <a:lnTo>
                  <a:pt x="112" y="54"/>
                </a:lnTo>
                <a:lnTo>
                  <a:pt x="68" y="93"/>
                </a:lnTo>
                <a:cubicBezTo>
                  <a:pt x="61" y="99"/>
                  <a:pt x="54" y="105"/>
                  <a:pt x="46" y="111"/>
                </a:cubicBezTo>
                <a:cubicBezTo>
                  <a:pt x="39" y="118"/>
                  <a:pt x="34" y="123"/>
                  <a:pt x="29" y="127"/>
                </a:cubicBezTo>
                <a:lnTo>
                  <a:pt x="23" y="131"/>
                </a:lnTo>
                <a:cubicBezTo>
                  <a:pt x="22" y="133"/>
                  <a:pt x="18" y="129"/>
                  <a:pt x="11" y="120"/>
                </a:cubicBezTo>
                <a:lnTo>
                  <a:pt x="0" y="10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9469800" y="1314720"/>
            <a:ext cx="78480" cy="347040"/>
          </a:xfrm>
          <a:custGeom>
            <a:avLst/>
            <a:gdLst/>
            <a:ahLst/>
            <a:rect l="0" t="0" r="r" b="b"/>
            <a:pathLst>
              <a:path w="218" h="964">
                <a:moveTo>
                  <a:pt x="218" y="481"/>
                </a:moveTo>
                <a:cubicBezTo>
                  <a:pt x="218" y="694"/>
                  <a:pt x="154" y="855"/>
                  <a:pt x="27" y="964"/>
                </a:cubicBezTo>
                <a:lnTo>
                  <a:pt x="17" y="964"/>
                </a:lnTo>
                <a:cubicBezTo>
                  <a:pt x="10" y="964"/>
                  <a:pt x="5" y="963"/>
                  <a:pt x="3" y="962"/>
                </a:cubicBezTo>
                <a:cubicBezTo>
                  <a:pt x="1" y="961"/>
                  <a:pt x="0" y="959"/>
                  <a:pt x="0" y="955"/>
                </a:cubicBezTo>
                <a:cubicBezTo>
                  <a:pt x="1" y="952"/>
                  <a:pt x="8" y="944"/>
                  <a:pt x="20" y="930"/>
                </a:cubicBezTo>
                <a:cubicBezTo>
                  <a:pt x="32" y="916"/>
                  <a:pt x="45" y="898"/>
                  <a:pt x="59" y="876"/>
                </a:cubicBezTo>
                <a:cubicBezTo>
                  <a:pt x="72" y="853"/>
                  <a:pt x="86" y="825"/>
                  <a:pt x="100" y="793"/>
                </a:cubicBezTo>
                <a:cubicBezTo>
                  <a:pt x="115" y="760"/>
                  <a:pt x="127" y="717"/>
                  <a:pt x="136" y="661"/>
                </a:cubicBezTo>
                <a:cubicBezTo>
                  <a:pt x="145" y="606"/>
                  <a:pt x="149" y="547"/>
                  <a:pt x="149" y="482"/>
                </a:cubicBezTo>
                <a:cubicBezTo>
                  <a:pt x="149" y="417"/>
                  <a:pt x="145" y="357"/>
                  <a:pt x="136" y="303"/>
                </a:cubicBezTo>
                <a:cubicBezTo>
                  <a:pt x="127" y="248"/>
                  <a:pt x="115" y="204"/>
                  <a:pt x="100" y="172"/>
                </a:cubicBezTo>
                <a:cubicBezTo>
                  <a:pt x="86" y="139"/>
                  <a:pt x="72" y="111"/>
                  <a:pt x="59" y="88"/>
                </a:cubicBezTo>
                <a:cubicBezTo>
                  <a:pt x="45" y="65"/>
                  <a:pt x="32" y="47"/>
                  <a:pt x="20" y="34"/>
                </a:cubicBezTo>
                <a:cubicBezTo>
                  <a:pt x="8" y="22"/>
                  <a:pt x="1" y="13"/>
                  <a:pt x="0" y="9"/>
                </a:cubicBezTo>
                <a:cubicBezTo>
                  <a:pt x="0" y="3"/>
                  <a:pt x="4" y="0"/>
                  <a:pt x="12" y="0"/>
                </a:cubicBezTo>
                <a:lnTo>
                  <a:pt x="17" y="0"/>
                </a:lnTo>
                <a:lnTo>
                  <a:pt x="27" y="0"/>
                </a:lnTo>
                <a:cubicBezTo>
                  <a:pt x="96" y="57"/>
                  <a:pt x="146" y="133"/>
                  <a:pt x="178" y="228"/>
                </a:cubicBezTo>
                <a:cubicBezTo>
                  <a:pt x="205" y="304"/>
                  <a:pt x="218" y="388"/>
                  <a:pt x="218" y="4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1009440" y="22856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5"/>
                  <a:pt x="46" y="216"/>
                  <a:pt x="35" y="205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4"/>
                  <a:pt x="103" y="0"/>
                  <a:pt x="119" y="0"/>
                </a:cubicBezTo>
                <a:cubicBezTo>
                  <a:pt x="135" y="0"/>
                  <a:pt x="150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1254960" y="229536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3" y="3"/>
                  <a:pt x="559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5" y="50"/>
                </a:lnTo>
                <a:lnTo>
                  <a:pt x="456" y="349"/>
                </a:lnTo>
                <a:cubicBezTo>
                  <a:pt x="455" y="349"/>
                  <a:pt x="454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8" y="356"/>
                  <a:pt x="448" y="356"/>
                </a:cubicBezTo>
                <a:cubicBezTo>
                  <a:pt x="448" y="356"/>
                  <a:pt x="448" y="357"/>
                  <a:pt x="446" y="358"/>
                </a:cubicBezTo>
                <a:cubicBezTo>
                  <a:pt x="444" y="359"/>
                  <a:pt x="444" y="359"/>
                  <a:pt x="444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1"/>
                  <a:pt x="437" y="361"/>
                  <a:pt x="438" y="360"/>
                </a:cubicBezTo>
                <a:cubicBezTo>
                  <a:pt x="439" y="359"/>
                  <a:pt x="437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29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8"/>
                  <a:pt x="395" y="353"/>
                </a:cubicBezTo>
                <a:cubicBezTo>
                  <a:pt x="392" y="347"/>
                  <a:pt x="384" y="330"/>
                  <a:pt x="373" y="301"/>
                </a:cubicBezTo>
                <a:cubicBezTo>
                  <a:pt x="364" y="279"/>
                  <a:pt x="357" y="261"/>
                  <a:pt x="351" y="247"/>
                </a:cubicBezTo>
                <a:lnTo>
                  <a:pt x="313" y="150"/>
                </a:lnTo>
                <a:lnTo>
                  <a:pt x="274" y="247"/>
                </a:lnTo>
                <a:cubicBezTo>
                  <a:pt x="269" y="261"/>
                  <a:pt x="262" y="278"/>
                  <a:pt x="253" y="300"/>
                </a:cubicBezTo>
                <a:cubicBezTo>
                  <a:pt x="242" y="329"/>
                  <a:pt x="235" y="347"/>
                  <a:pt x="231" y="352"/>
                </a:cubicBezTo>
                <a:cubicBezTo>
                  <a:pt x="227" y="357"/>
                  <a:pt x="221" y="360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79" y="358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5"/>
                </a:lnTo>
                <a:lnTo>
                  <a:pt x="286" y="82"/>
                </a:lnTo>
                <a:lnTo>
                  <a:pt x="273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3"/>
                  <a:pt x="306" y="3"/>
                </a:cubicBezTo>
                <a:cubicBezTo>
                  <a:pt x="360" y="3"/>
                  <a:pt x="391" y="2"/>
                  <a:pt x="399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2" y="50"/>
                  <a:pt x="366" y="50"/>
                  <a:pt x="366" y="51"/>
                </a:cubicBezTo>
                <a:cubicBezTo>
                  <a:pt x="366" y="54"/>
                  <a:pt x="379" y="86"/>
                  <a:pt x="404" y="149"/>
                </a:cubicBezTo>
                <a:cubicBezTo>
                  <a:pt x="429" y="211"/>
                  <a:pt x="442" y="243"/>
                  <a:pt x="443" y="243"/>
                </a:cubicBezTo>
                <a:lnTo>
                  <a:pt x="521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847800" y="691560"/>
            <a:ext cx="2298600" cy="39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1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r>
              <a:rPr b="1" lang="zh-CN" sz="281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の式理解</a:t>
            </a:r>
            <a:endParaRPr b="0" lang="en-US" sz="28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1009440" y="273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1256760" y="266796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1" y="375"/>
                </a:moveTo>
                <a:cubicBezTo>
                  <a:pt x="360" y="375"/>
                  <a:pt x="355" y="372"/>
                  <a:pt x="355" y="365"/>
                </a:cubicBezTo>
                <a:cubicBezTo>
                  <a:pt x="355" y="362"/>
                  <a:pt x="356" y="356"/>
                  <a:pt x="359" y="345"/>
                </a:cubicBezTo>
                <a:cubicBezTo>
                  <a:pt x="362" y="335"/>
                  <a:pt x="363" y="325"/>
                  <a:pt x="363" y="317"/>
                </a:cubicBezTo>
                <a:cubicBezTo>
                  <a:pt x="363" y="301"/>
                  <a:pt x="357" y="290"/>
                  <a:pt x="346" y="287"/>
                </a:cubicBezTo>
                <a:cubicBezTo>
                  <a:pt x="335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5" y="319"/>
                  <a:pt x="197" y="392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9"/>
                  <a:pt x="179" y="509"/>
                </a:cubicBezTo>
                <a:cubicBezTo>
                  <a:pt x="185" y="509"/>
                  <a:pt x="206" y="509"/>
                  <a:pt x="243" y="510"/>
                </a:cubicBezTo>
                <a:cubicBezTo>
                  <a:pt x="293" y="510"/>
                  <a:pt x="327" y="510"/>
                  <a:pt x="344" y="509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8" y="489"/>
                  <a:pt x="440" y="474"/>
                  <a:pt x="457" y="452"/>
                </a:cubicBezTo>
                <a:cubicBezTo>
                  <a:pt x="474" y="431"/>
                  <a:pt x="493" y="396"/>
                  <a:pt x="514" y="347"/>
                </a:cubicBezTo>
                <a:cubicBezTo>
                  <a:pt x="519" y="335"/>
                  <a:pt x="523" y="329"/>
                  <a:pt x="524" y="328"/>
                </a:cubicBezTo>
                <a:cubicBezTo>
                  <a:pt x="528" y="327"/>
                  <a:pt x="532" y="326"/>
                  <a:pt x="536" y="326"/>
                </a:cubicBezTo>
                <a:cubicBezTo>
                  <a:pt x="547" y="326"/>
                  <a:pt x="552" y="330"/>
                  <a:pt x="552" y="337"/>
                </a:cubicBezTo>
                <a:cubicBezTo>
                  <a:pt x="496" y="472"/>
                  <a:pt x="467" y="543"/>
                  <a:pt x="464" y="545"/>
                </a:cubicBezTo>
                <a:cubicBezTo>
                  <a:pt x="462" y="547"/>
                  <a:pt x="386" y="547"/>
                  <a:pt x="233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6" y="514"/>
                  <a:pt x="9" y="513"/>
                </a:cubicBezTo>
                <a:cubicBezTo>
                  <a:pt x="11" y="511"/>
                  <a:pt x="17" y="511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0" y="498"/>
                </a:cubicBezTo>
                <a:cubicBezTo>
                  <a:pt x="92" y="495"/>
                  <a:pt x="111" y="419"/>
                  <a:pt x="147" y="271"/>
                </a:cubicBezTo>
                <a:cubicBezTo>
                  <a:pt x="184" y="124"/>
                  <a:pt x="203" y="49"/>
                  <a:pt x="204" y="47"/>
                </a:cubicBezTo>
                <a:cubicBezTo>
                  <a:pt x="204" y="43"/>
                  <a:pt x="203" y="41"/>
                  <a:pt x="200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7" y="2"/>
                  <a:pt x="589" y="5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7"/>
                  <a:pt x="536" y="182"/>
                </a:cubicBezTo>
                <a:lnTo>
                  <a:pt x="539" y="164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3"/>
                  <a:pt x="535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4" y="47"/>
                  <a:pt x="492" y="44"/>
                </a:cubicBezTo>
                <a:cubicBezTo>
                  <a:pt x="480" y="42"/>
                  <a:pt x="467" y="40"/>
                  <a:pt x="454" y="39"/>
                </a:cubicBezTo>
                <a:cubicBezTo>
                  <a:pt x="442" y="38"/>
                  <a:pt x="424" y="37"/>
                  <a:pt x="403" y="37"/>
                </a:cubicBezTo>
                <a:lnTo>
                  <a:pt x="365" y="37"/>
                </a:lnTo>
                <a:cubicBezTo>
                  <a:pt x="317" y="38"/>
                  <a:pt x="292" y="38"/>
                  <a:pt x="290" y="39"/>
                </a:cubicBezTo>
                <a:cubicBezTo>
                  <a:pt x="287" y="41"/>
                  <a:pt x="286" y="43"/>
                  <a:pt x="285" y="47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10"/>
                  <a:pt x="236" y="242"/>
                  <a:pt x="235" y="243"/>
                </a:cubicBezTo>
                <a:cubicBezTo>
                  <a:pt x="247" y="244"/>
                  <a:pt x="260" y="244"/>
                  <a:pt x="274" y="244"/>
                </a:cubicBezTo>
                <a:lnTo>
                  <a:pt x="294" y="244"/>
                </a:lnTo>
                <a:cubicBezTo>
                  <a:pt x="330" y="244"/>
                  <a:pt x="355" y="240"/>
                  <a:pt x="368" y="232"/>
                </a:cubicBezTo>
                <a:cubicBezTo>
                  <a:pt x="382" y="224"/>
                  <a:pt x="394" y="202"/>
                  <a:pt x="405" y="167"/>
                </a:cubicBezTo>
                <a:cubicBezTo>
                  <a:pt x="407" y="159"/>
                  <a:pt x="408" y="154"/>
                  <a:pt x="409" y="153"/>
                </a:cubicBezTo>
                <a:cubicBezTo>
                  <a:pt x="410" y="152"/>
                  <a:pt x="415" y="151"/>
                  <a:pt x="423" y="150"/>
                </a:cubicBezTo>
                <a:cubicBezTo>
                  <a:pt x="426" y="150"/>
                  <a:pt x="428" y="150"/>
                  <a:pt x="429" y="150"/>
                </a:cubicBezTo>
                <a:cubicBezTo>
                  <a:pt x="431" y="150"/>
                  <a:pt x="432" y="151"/>
                  <a:pt x="434" y="151"/>
                </a:cubicBezTo>
                <a:cubicBezTo>
                  <a:pt x="435" y="152"/>
                  <a:pt x="435" y="152"/>
                  <a:pt x="435" y="152"/>
                </a:cubicBezTo>
                <a:cubicBezTo>
                  <a:pt x="435" y="152"/>
                  <a:pt x="436" y="153"/>
                  <a:pt x="437" y="155"/>
                </a:cubicBezTo>
                <a:cubicBezTo>
                  <a:pt x="438" y="157"/>
                  <a:pt x="439" y="158"/>
                  <a:pt x="439" y="158"/>
                </a:cubicBezTo>
                <a:lnTo>
                  <a:pt x="413" y="264"/>
                </a:lnTo>
                <a:cubicBezTo>
                  <a:pt x="395" y="335"/>
                  <a:pt x="385" y="372"/>
                  <a:pt x="384" y="373"/>
                </a:cubicBezTo>
                <a:cubicBezTo>
                  <a:pt x="382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1495800" y="264780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2" y="85"/>
                  <a:pt x="119" y="108"/>
                  <a:pt x="106" y="136"/>
                </a:cubicBezTo>
                <a:cubicBezTo>
                  <a:pt x="92" y="163"/>
                  <a:pt x="81" y="200"/>
                  <a:pt x="72" y="246"/>
                </a:cubicBezTo>
                <a:cubicBezTo>
                  <a:pt x="63" y="294"/>
                  <a:pt x="58" y="346"/>
                  <a:pt x="58" y="402"/>
                </a:cubicBezTo>
                <a:cubicBezTo>
                  <a:pt x="58" y="459"/>
                  <a:pt x="63" y="510"/>
                  <a:pt x="72" y="556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6"/>
                  <a:pt x="131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7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4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1588320" y="2736360"/>
            <a:ext cx="225720" cy="129960"/>
          </a:xfrm>
          <a:custGeom>
            <a:avLst/>
            <a:gdLst/>
            <a:ah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4" y="2"/>
                  <a:pt x="560" y="2"/>
                </a:cubicBezTo>
                <a:cubicBezTo>
                  <a:pt x="600" y="2"/>
                  <a:pt x="621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5" y="49"/>
                </a:lnTo>
                <a:lnTo>
                  <a:pt x="457" y="348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5"/>
                  <a:pt x="449" y="355"/>
                </a:cubicBezTo>
                <a:cubicBezTo>
                  <a:pt x="449" y="355"/>
                  <a:pt x="449" y="356"/>
                  <a:pt x="447" y="357"/>
                </a:cubicBez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59"/>
                </a:cubicBezTo>
                <a:cubicBezTo>
                  <a:pt x="440" y="360"/>
                  <a:pt x="438" y="360"/>
                  <a:pt x="439" y="359"/>
                </a:cubicBezTo>
                <a:cubicBezTo>
                  <a:pt x="440" y="359"/>
                  <a:pt x="438" y="359"/>
                  <a:pt x="436" y="360"/>
                </a:cubicBezTo>
                <a:cubicBezTo>
                  <a:pt x="433" y="361"/>
                  <a:pt x="431" y="361"/>
                  <a:pt x="431" y="360"/>
                </a:cubicBezTo>
                <a:cubicBezTo>
                  <a:pt x="430" y="359"/>
                  <a:pt x="428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0" y="358"/>
                  <a:pt x="396" y="352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79"/>
                  <a:pt x="358" y="262"/>
                  <a:pt x="352" y="247"/>
                </a:cubicBezTo>
                <a:lnTo>
                  <a:pt x="314" y="151"/>
                </a:lnTo>
                <a:lnTo>
                  <a:pt x="274" y="247"/>
                </a:lnTo>
                <a:cubicBezTo>
                  <a:pt x="269" y="261"/>
                  <a:pt x="262" y="278"/>
                  <a:pt x="253" y="299"/>
                </a:cubicBezTo>
                <a:cubicBezTo>
                  <a:pt x="242" y="329"/>
                  <a:pt x="235" y="346"/>
                  <a:pt x="231" y="351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2" y="360"/>
                  <a:pt x="186" y="360"/>
                  <a:pt x="183" y="359"/>
                </a:cubicBezTo>
                <a:cubicBezTo>
                  <a:pt x="179" y="358"/>
                  <a:pt x="175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5" y="0"/>
                </a:lnTo>
                <a:cubicBezTo>
                  <a:pt x="13" y="1"/>
                  <a:pt x="42" y="2"/>
                  <a:pt x="92" y="2"/>
                </a:cubicBezTo>
                <a:cubicBezTo>
                  <a:pt x="147" y="2"/>
                  <a:pt x="179" y="1"/>
                  <a:pt x="189" y="0"/>
                </a:cubicBezTo>
                <a:lnTo>
                  <a:pt x="196" y="0"/>
                </a:lnTo>
                <a:lnTo>
                  <a:pt x="196" y="49"/>
                </a:lnTo>
                <a:lnTo>
                  <a:pt x="158" y="49"/>
                </a:lnTo>
                <a:lnTo>
                  <a:pt x="228" y="225"/>
                </a:lnTo>
                <a:lnTo>
                  <a:pt x="287" y="81"/>
                </a:lnTo>
                <a:lnTo>
                  <a:pt x="273" y="49"/>
                </a:lnTo>
                <a:lnTo>
                  <a:pt x="223" y="49"/>
                </a:lnTo>
                <a:lnTo>
                  <a:pt x="223" y="0"/>
                </a:lnTo>
                <a:lnTo>
                  <a:pt x="228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3" y="49"/>
                  <a:pt x="367" y="50"/>
                  <a:pt x="367" y="51"/>
                </a:cubicBezTo>
                <a:cubicBezTo>
                  <a:pt x="367" y="53"/>
                  <a:pt x="380" y="85"/>
                  <a:pt x="405" y="149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1837080" y="264780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4" y="121"/>
                  <a:pt x="158" y="189"/>
                </a:cubicBezTo>
                <a:cubicBezTo>
                  <a:pt x="181" y="257"/>
                  <a:pt x="193" y="329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8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5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3" y="570"/>
                  <a:pt x="133" y="402"/>
                </a:cubicBezTo>
                <a:cubicBezTo>
                  <a:pt x="133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1487880" y="2164680"/>
            <a:ext cx="63151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モデルの重みベクトル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次元＝全パラメータ数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1009440" y="3171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1259280" y="3181320"/>
            <a:ext cx="99000" cy="127800"/>
          </a:xfrm>
          <a:custGeom>
            <a:avLst/>
            <a:gdLst/>
            <a:ahLst/>
            <a:rect l="0" t="0" r="r" b="b"/>
            <a:pathLst>
              <a:path w="275" h="355">
                <a:moveTo>
                  <a:pt x="150" y="355"/>
                </a:moveTo>
                <a:cubicBezTo>
                  <a:pt x="108" y="355"/>
                  <a:pt x="73" y="341"/>
                  <a:pt x="44" y="314"/>
                </a:cubicBezTo>
                <a:cubicBezTo>
                  <a:pt x="15" y="286"/>
                  <a:pt x="0" y="250"/>
                  <a:pt x="0" y="207"/>
                </a:cubicBezTo>
                <a:cubicBezTo>
                  <a:pt x="0" y="159"/>
                  <a:pt x="12" y="119"/>
                  <a:pt x="38" y="87"/>
                </a:cubicBezTo>
                <a:cubicBezTo>
                  <a:pt x="56" y="63"/>
                  <a:pt x="79" y="43"/>
                  <a:pt x="107" y="28"/>
                </a:cubicBezTo>
                <a:cubicBezTo>
                  <a:pt x="134" y="12"/>
                  <a:pt x="165" y="3"/>
                  <a:pt x="198" y="0"/>
                </a:cubicBezTo>
                <a:cubicBezTo>
                  <a:pt x="199" y="0"/>
                  <a:pt x="211" y="0"/>
                  <a:pt x="233" y="0"/>
                </a:cubicBezTo>
                <a:lnTo>
                  <a:pt x="263" y="0"/>
                </a:lnTo>
                <a:cubicBezTo>
                  <a:pt x="271" y="2"/>
                  <a:pt x="275" y="8"/>
                  <a:pt x="275" y="16"/>
                </a:cubicBezTo>
                <a:cubicBezTo>
                  <a:pt x="275" y="30"/>
                  <a:pt x="264" y="36"/>
                  <a:pt x="242" y="36"/>
                </a:cubicBezTo>
                <a:lnTo>
                  <a:pt x="230" y="36"/>
                </a:lnTo>
                <a:lnTo>
                  <a:pt x="219" y="36"/>
                </a:lnTo>
                <a:cubicBezTo>
                  <a:pt x="153" y="36"/>
                  <a:pt x="111" y="65"/>
                  <a:pt x="91" y="123"/>
                </a:cubicBezTo>
                <a:lnTo>
                  <a:pt x="88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8"/>
                </a:cubicBezTo>
                <a:cubicBezTo>
                  <a:pt x="242" y="158"/>
                  <a:pt x="236" y="165"/>
                  <a:pt x="226" y="170"/>
                </a:cubicBezTo>
                <a:lnTo>
                  <a:pt x="78" y="170"/>
                </a:lnTo>
                <a:lnTo>
                  <a:pt x="78" y="171"/>
                </a:lnTo>
                <a:cubicBezTo>
                  <a:pt x="73" y="187"/>
                  <a:pt x="70" y="208"/>
                  <a:pt x="70" y="232"/>
                </a:cubicBezTo>
                <a:cubicBezTo>
                  <a:pt x="70" y="267"/>
                  <a:pt x="79" y="291"/>
                  <a:pt x="96" y="305"/>
                </a:cubicBezTo>
                <a:cubicBezTo>
                  <a:pt x="113" y="318"/>
                  <a:pt x="132" y="325"/>
                  <a:pt x="153" y="326"/>
                </a:cubicBezTo>
                <a:cubicBezTo>
                  <a:pt x="168" y="326"/>
                  <a:pt x="182" y="323"/>
                  <a:pt x="196" y="318"/>
                </a:cubicBezTo>
                <a:cubicBezTo>
                  <a:pt x="211" y="312"/>
                  <a:pt x="222" y="307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1"/>
                  <a:pt x="248" y="324"/>
                  <a:pt x="239" y="330"/>
                </a:cubicBezTo>
                <a:cubicBezTo>
                  <a:pt x="230" y="335"/>
                  <a:pt x="217" y="341"/>
                  <a:pt x="200" y="346"/>
                </a:cubicBezTo>
                <a:cubicBezTo>
                  <a:pt x="183" y="352"/>
                  <a:pt x="166" y="355"/>
                  <a:pt x="150" y="35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1933920" y="2612520"/>
            <a:ext cx="1361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損失関数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4188600" y="318132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7" y="1"/>
                  <a:pt x="513" y="2"/>
                  <a:pt x="559" y="2"/>
                </a:cubicBezTo>
                <a:cubicBezTo>
                  <a:pt x="601" y="2"/>
                  <a:pt x="621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6" y="348"/>
                </a:lnTo>
                <a:cubicBezTo>
                  <a:pt x="455" y="349"/>
                  <a:pt x="455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9" y="356"/>
                  <a:pt x="449" y="356"/>
                </a:cubicBezTo>
                <a:cubicBezTo>
                  <a:pt x="449" y="356"/>
                  <a:pt x="448" y="356"/>
                  <a:pt x="446" y="357"/>
                </a:cubicBezTo>
                <a:cubicBezTo>
                  <a:pt x="445" y="358"/>
                  <a:pt x="444" y="359"/>
                  <a:pt x="445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0"/>
                  <a:pt x="438" y="360"/>
                  <a:pt x="438" y="360"/>
                </a:cubicBezTo>
                <a:cubicBezTo>
                  <a:pt x="439" y="359"/>
                  <a:pt x="438" y="359"/>
                  <a:pt x="435" y="360"/>
                </a:cubicBezTo>
                <a:cubicBezTo>
                  <a:pt x="432" y="362"/>
                  <a:pt x="431" y="362"/>
                  <a:pt x="430" y="360"/>
                </a:cubicBezTo>
                <a:cubicBezTo>
                  <a:pt x="430" y="359"/>
                  <a:pt x="427" y="359"/>
                  <a:pt x="424" y="360"/>
                </a:cubicBezTo>
                <a:lnTo>
                  <a:pt x="415" y="360"/>
                </a:lnTo>
                <a:cubicBezTo>
                  <a:pt x="406" y="360"/>
                  <a:pt x="399" y="358"/>
                  <a:pt x="396" y="352"/>
                </a:cubicBezTo>
                <a:cubicBezTo>
                  <a:pt x="392" y="347"/>
                  <a:pt x="384" y="329"/>
                  <a:pt x="373" y="300"/>
                </a:cubicBezTo>
                <a:cubicBezTo>
                  <a:pt x="365" y="279"/>
                  <a:pt x="357" y="261"/>
                  <a:pt x="351" y="246"/>
                </a:cubicBezTo>
                <a:lnTo>
                  <a:pt x="313" y="150"/>
                </a:lnTo>
                <a:lnTo>
                  <a:pt x="274" y="246"/>
                </a:lnTo>
                <a:cubicBezTo>
                  <a:pt x="269" y="260"/>
                  <a:pt x="262" y="278"/>
                  <a:pt x="254" y="298"/>
                </a:cubicBezTo>
                <a:cubicBezTo>
                  <a:pt x="242" y="328"/>
                  <a:pt x="235" y="346"/>
                  <a:pt x="231" y="352"/>
                </a:cubicBezTo>
                <a:cubicBezTo>
                  <a:pt x="227" y="357"/>
                  <a:pt x="221" y="360"/>
                  <a:pt x="212" y="360"/>
                </a:cubicBezTo>
                <a:lnTo>
                  <a:pt x="202" y="360"/>
                </a:lnTo>
                <a:cubicBezTo>
                  <a:pt x="192" y="360"/>
                  <a:pt x="186" y="360"/>
                  <a:pt x="183" y="359"/>
                </a:cubicBezTo>
                <a:cubicBezTo>
                  <a:pt x="180" y="358"/>
                  <a:pt x="176" y="354"/>
                  <a:pt x="171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5" y="0"/>
                </a:lnTo>
                <a:cubicBezTo>
                  <a:pt x="13" y="1"/>
                  <a:pt x="42" y="2"/>
                  <a:pt x="92" y="2"/>
                </a:cubicBezTo>
                <a:cubicBezTo>
                  <a:pt x="147" y="2"/>
                  <a:pt x="180" y="1"/>
                  <a:pt x="189" y="0"/>
                </a:cubicBezTo>
                <a:lnTo>
                  <a:pt x="197" y="0"/>
                </a:lnTo>
                <a:lnTo>
                  <a:pt x="197" y="49"/>
                </a:lnTo>
                <a:lnTo>
                  <a:pt x="158" y="49"/>
                </a:lnTo>
                <a:lnTo>
                  <a:pt x="229" y="225"/>
                </a:lnTo>
                <a:lnTo>
                  <a:pt x="286" y="82"/>
                </a:lnTo>
                <a:lnTo>
                  <a:pt x="274" y="49"/>
                </a:lnTo>
                <a:lnTo>
                  <a:pt x="223" y="49"/>
                </a:lnTo>
                <a:lnTo>
                  <a:pt x="223" y="0"/>
                </a:lnTo>
                <a:lnTo>
                  <a:pt x="229" y="0"/>
                </a:lnTo>
                <a:cubicBezTo>
                  <a:pt x="235" y="1"/>
                  <a:pt x="261" y="2"/>
                  <a:pt x="307" y="2"/>
                </a:cubicBezTo>
                <a:cubicBezTo>
                  <a:pt x="361" y="2"/>
                  <a:pt x="392" y="1"/>
                  <a:pt x="400" y="0"/>
                </a:cubicBezTo>
                <a:lnTo>
                  <a:pt x="406" y="0"/>
                </a:lnTo>
                <a:lnTo>
                  <a:pt x="406" y="49"/>
                </a:lnTo>
                <a:lnTo>
                  <a:pt x="386" y="49"/>
                </a:lnTo>
                <a:cubicBezTo>
                  <a:pt x="373" y="49"/>
                  <a:pt x="366" y="50"/>
                  <a:pt x="366" y="51"/>
                </a:cubicBezTo>
                <a:cubicBezTo>
                  <a:pt x="366" y="53"/>
                  <a:pt x="379" y="86"/>
                  <a:pt x="404" y="148"/>
                </a:cubicBezTo>
                <a:cubicBezTo>
                  <a:pt x="430" y="211"/>
                  <a:pt x="442" y="242"/>
                  <a:pt x="443" y="242"/>
                </a:cubicBezTo>
                <a:lnTo>
                  <a:pt x="521" y="49"/>
                </a:lnTo>
                <a:lnTo>
                  <a:pt x="475" y="49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1365120" y="3050640"/>
            <a:ext cx="2946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重み空間の微小摂動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/>
          <p:nvPr/>
        </p:nvSpPr>
        <p:spPr>
          <a:xfrm>
            <a:off x="1409400" y="3876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5" y="239"/>
                  <a:pt x="89" y="236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5"/>
                  <a:pt x="193" y="24"/>
                  <a:pt x="205" y="35"/>
                </a:cubicBezTo>
                <a:cubicBezTo>
                  <a:pt x="216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1680120" y="4139640"/>
            <a:ext cx="277920" cy="272160"/>
          </a:xfrm>
          <a:custGeom>
            <a:avLst/>
            <a:gdLst/>
            <a:ahLst/>
            <a:rect l="0" t="0" r="r" b="b"/>
            <a:pathLst>
              <a:path w="772" h="756">
                <a:moveTo>
                  <a:pt x="48" y="756"/>
                </a:moveTo>
                <a:cubicBezTo>
                  <a:pt x="7" y="756"/>
                  <a:pt x="-11" y="727"/>
                  <a:pt x="8" y="691"/>
                </a:cubicBezTo>
                <a:lnTo>
                  <a:pt x="353" y="27"/>
                </a:lnTo>
                <a:cubicBezTo>
                  <a:pt x="372" y="-9"/>
                  <a:pt x="402" y="-9"/>
                  <a:pt x="421" y="27"/>
                </a:cubicBezTo>
                <a:lnTo>
                  <a:pt x="765" y="691"/>
                </a:lnTo>
                <a:cubicBezTo>
                  <a:pt x="784" y="727"/>
                  <a:pt x="766" y="756"/>
                  <a:pt x="725" y="756"/>
                </a:cubicBezTo>
                <a:lnTo>
                  <a:pt x="48" y="756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1800000" y="4201560"/>
            <a:ext cx="38520" cy="181440"/>
          </a:xfrm>
          <a:custGeom>
            <a:avLst/>
            <a:gdLst/>
            <a:ahLst/>
            <a:rect l="0" t="0" r="r" b="b"/>
            <a:pathLst>
              <a:path w="107" h="504">
                <a:moveTo>
                  <a:pt x="0" y="451"/>
                </a:moveTo>
                <a:cubicBezTo>
                  <a:pt x="0" y="421"/>
                  <a:pt x="24" y="397"/>
                  <a:pt x="54" y="397"/>
                </a:cubicBezTo>
                <a:cubicBezTo>
                  <a:pt x="83" y="397"/>
                  <a:pt x="107" y="421"/>
                  <a:pt x="107" y="451"/>
                </a:cubicBezTo>
                <a:cubicBezTo>
                  <a:pt x="107" y="480"/>
                  <a:pt x="83" y="504"/>
                  <a:pt x="54" y="504"/>
                </a:cubicBezTo>
                <a:cubicBezTo>
                  <a:pt x="24" y="504"/>
                  <a:pt x="0" y="480"/>
                  <a:pt x="0" y="451"/>
                </a:cubicBezTo>
                <a:moveTo>
                  <a:pt x="4" y="46"/>
                </a:moveTo>
                <a:cubicBezTo>
                  <a:pt x="4" y="18"/>
                  <a:pt x="25" y="0"/>
                  <a:pt x="54" y="0"/>
                </a:cubicBezTo>
                <a:cubicBezTo>
                  <a:pt x="81" y="0"/>
                  <a:pt x="103" y="18"/>
                  <a:pt x="103" y="46"/>
                </a:cubicBezTo>
                <a:lnTo>
                  <a:pt x="103" y="311"/>
                </a:lnTo>
                <a:cubicBezTo>
                  <a:pt x="103" y="339"/>
                  <a:pt x="81" y="357"/>
                  <a:pt x="54" y="357"/>
                </a:cubicBezTo>
                <a:cubicBezTo>
                  <a:pt x="25" y="357"/>
                  <a:pt x="4" y="339"/>
                  <a:pt x="4" y="311"/>
                </a:cubicBezTo>
                <a:lnTo>
                  <a:pt x="4" y="46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4423320" y="3050640"/>
            <a:ext cx="2007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と同じ次元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1009440" y="5305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1285920" y="521964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0" y="11"/>
                </a:moveTo>
                <a:cubicBezTo>
                  <a:pt x="3" y="3"/>
                  <a:pt x="8" y="0"/>
                  <a:pt x="16" y="0"/>
                </a:cubicBezTo>
                <a:cubicBezTo>
                  <a:pt x="22" y="0"/>
                  <a:pt x="27" y="3"/>
                  <a:pt x="30" y="9"/>
                </a:cubicBezTo>
                <a:cubicBezTo>
                  <a:pt x="31" y="11"/>
                  <a:pt x="32" y="142"/>
                  <a:pt x="32" y="402"/>
                </a:cubicBezTo>
                <a:cubicBezTo>
                  <a:pt x="32" y="662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2"/>
                  <a:pt x="4" y="799"/>
                </a:cubicBezTo>
                <a:lnTo>
                  <a:pt x="4" y="798"/>
                </a:lnTo>
                <a:cubicBezTo>
                  <a:pt x="1" y="797"/>
                  <a:pt x="0" y="780"/>
                  <a:pt x="0" y="747"/>
                </a:cubicBezTo>
                <a:cubicBezTo>
                  <a:pt x="0" y="714"/>
                  <a:pt x="0" y="599"/>
                  <a:pt x="0" y="402"/>
                </a:cubicBezTo>
                <a:cubicBezTo>
                  <a:pt x="0" y="144"/>
                  <a:pt x="0" y="14"/>
                  <a:pt x="0" y="11"/>
                </a:cubicBezTo>
                <a:moveTo>
                  <a:pt x="159" y="9"/>
                </a:moveTo>
                <a:cubicBezTo>
                  <a:pt x="162" y="3"/>
                  <a:pt x="166" y="0"/>
                  <a:pt x="172" y="0"/>
                </a:cubicBezTo>
                <a:cubicBezTo>
                  <a:pt x="176" y="0"/>
                  <a:pt x="180" y="1"/>
                  <a:pt x="185" y="4"/>
                </a:cubicBezTo>
                <a:lnTo>
                  <a:pt x="185" y="5"/>
                </a:lnTo>
                <a:cubicBezTo>
                  <a:pt x="187" y="6"/>
                  <a:pt x="189" y="23"/>
                  <a:pt x="189" y="57"/>
                </a:cubicBezTo>
                <a:cubicBezTo>
                  <a:pt x="189" y="90"/>
                  <a:pt x="189" y="205"/>
                  <a:pt x="189" y="402"/>
                </a:cubicBezTo>
                <a:cubicBezTo>
                  <a:pt x="190" y="599"/>
                  <a:pt x="190" y="713"/>
                  <a:pt x="189" y="746"/>
                </a:cubicBezTo>
                <a:cubicBezTo>
                  <a:pt x="189" y="779"/>
                  <a:pt x="187" y="796"/>
                  <a:pt x="185" y="798"/>
                </a:cubicBezTo>
                <a:lnTo>
                  <a:pt x="185" y="799"/>
                </a:lnTo>
                <a:cubicBezTo>
                  <a:pt x="181" y="802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2"/>
                  <a:pt x="157" y="402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1403640" y="5311800"/>
            <a:ext cx="99360" cy="128160"/>
          </a:xfrm>
          <a:custGeom>
            <a:avLst/>
            <a:gdLst/>
            <a:ah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3" y="342"/>
                  <a:pt x="44" y="314"/>
                </a:cubicBezTo>
                <a:cubicBezTo>
                  <a:pt x="16" y="285"/>
                  <a:pt x="1" y="250"/>
                  <a:pt x="0" y="206"/>
                </a:cubicBezTo>
                <a:cubicBezTo>
                  <a:pt x="0" y="159"/>
                  <a:pt x="13" y="120"/>
                  <a:pt x="38" y="87"/>
                </a:cubicBezTo>
                <a:cubicBezTo>
                  <a:pt x="56" y="63"/>
                  <a:pt x="80" y="44"/>
                  <a:pt x="108" y="28"/>
                </a:cubicBezTo>
                <a:cubicBezTo>
                  <a:pt x="136" y="12"/>
                  <a:pt x="166" y="3"/>
                  <a:pt x="200" y="1"/>
                </a:cubicBezTo>
                <a:cubicBezTo>
                  <a:pt x="201" y="0"/>
                  <a:pt x="212" y="0"/>
                  <a:pt x="233" y="0"/>
                </a:cubicBezTo>
                <a:lnTo>
                  <a:pt x="264" y="0"/>
                </a:lnTo>
                <a:cubicBezTo>
                  <a:pt x="272" y="3"/>
                  <a:pt x="276" y="8"/>
                  <a:pt x="276" y="16"/>
                </a:cubicBezTo>
                <a:cubicBezTo>
                  <a:pt x="276" y="30"/>
                  <a:pt x="265" y="37"/>
                  <a:pt x="243" y="37"/>
                </a:cubicBezTo>
                <a:lnTo>
                  <a:pt x="230" y="37"/>
                </a:lnTo>
                <a:lnTo>
                  <a:pt x="220" y="37"/>
                </a:lnTo>
                <a:cubicBezTo>
                  <a:pt x="155" y="37"/>
                  <a:pt x="113" y="66"/>
                  <a:pt x="93" y="124"/>
                </a:cubicBezTo>
                <a:lnTo>
                  <a:pt x="90" y="133"/>
                </a:lnTo>
                <a:lnTo>
                  <a:pt x="232" y="133"/>
                </a:lnTo>
                <a:cubicBezTo>
                  <a:pt x="239" y="138"/>
                  <a:pt x="242" y="143"/>
                  <a:pt x="242" y="148"/>
                </a:cubicBezTo>
                <a:cubicBezTo>
                  <a:pt x="242" y="158"/>
                  <a:pt x="237" y="165"/>
                  <a:pt x="226" y="170"/>
                </a:cubicBezTo>
                <a:lnTo>
                  <a:pt x="80" y="170"/>
                </a:lnTo>
                <a:lnTo>
                  <a:pt x="80" y="172"/>
                </a:lnTo>
                <a:cubicBezTo>
                  <a:pt x="74" y="188"/>
                  <a:pt x="71" y="208"/>
                  <a:pt x="71" y="231"/>
                </a:cubicBezTo>
                <a:cubicBezTo>
                  <a:pt x="71" y="267"/>
                  <a:pt x="81" y="292"/>
                  <a:pt x="98" y="305"/>
                </a:cubicBezTo>
                <a:cubicBezTo>
                  <a:pt x="115" y="319"/>
                  <a:pt x="134" y="326"/>
                  <a:pt x="155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40" y="295"/>
                  <a:pt x="244" y="292"/>
                  <a:pt x="245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6" y="306"/>
                  <a:pt x="257" y="311"/>
                  <a:pt x="257" y="316"/>
                </a:cubicBezTo>
                <a:cubicBezTo>
                  <a:pt x="257" y="317"/>
                  <a:pt x="256" y="318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1" y="336"/>
                  <a:pt x="218" y="341"/>
                  <a:pt x="201" y="347"/>
                </a:cubicBezTo>
                <a:cubicBezTo>
                  <a:pt x="185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1547640" y="5219640"/>
            <a:ext cx="68760" cy="289440"/>
          </a:xfrm>
          <a:custGeom>
            <a:avLst/>
            <a:gdLst/>
            <a:ah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9" y="0"/>
                  <a:pt x="17" y="0"/>
                </a:cubicBezTo>
                <a:cubicBezTo>
                  <a:pt x="23" y="0"/>
                  <a:pt x="28" y="3"/>
                  <a:pt x="31" y="9"/>
                </a:cubicBezTo>
                <a:cubicBezTo>
                  <a:pt x="32" y="11"/>
                  <a:pt x="32" y="142"/>
                  <a:pt x="32" y="402"/>
                </a:cubicBezTo>
                <a:cubicBezTo>
                  <a:pt x="32" y="662"/>
                  <a:pt x="32" y="793"/>
                  <a:pt x="31" y="795"/>
                </a:cubicBezTo>
                <a:cubicBezTo>
                  <a:pt x="28" y="801"/>
                  <a:pt x="23" y="804"/>
                  <a:pt x="16" y="804"/>
                </a:cubicBezTo>
                <a:cubicBezTo>
                  <a:pt x="12" y="804"/>
                  <a:pt x="8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1" y="599"/>
                  <a:pt x="0" y="402"/>
                </a:cubicBezTo>
                <a:cubicBezTo>
                  <a:pt x="0" y="144"/>
                  <a:pt x="1" y="14"/>
                  <a:pt x="1" y="11"/>
                </a:cubicBezTo>
                <a:moveTo>
                  <a:pt x="159" y="9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89" y="205"/>
                  <a:pt x="190" y="402"/>
                </a:cubicBezTo>
                <a:cubicBezTo>
                  <a:pt x="191" y="599"/>
                  <a:pt x="191" y="713"/>
                  <a:pt x="190" y="746"/>
                </a:cubicBezTo>
                <a:cubicBezTo>
                  <a:pt x="189" y="779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59" y="795"/>
                </a:cubicBezTo>
                <a:cubicBezTo>
                  <a:pt x="158" y="793"/>
                  <a:pt x="158" y="662"/>
                  <a:pt x="158" y="402"/>
                </a:cubicBezTo>
                <a:cubicBezTo>
                  <a:pt x="158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1655640" y="5389200"/>
            <a:ext cx="110160" cy="130320"/>
          </a:xfrm>
          <a:custGeom>
            <a:avLst/>
            <a:gdLst/>
            <a:ahLst/>
            <a:rect l="0" t="0" r="r" b="b"/>
            <a:pathLst>
              <a:path w="306" h="362">
                <a:moveTo>
                  <a:pt x="35" y="89"/>
                </a:moveTo>
                <a:cubicBezTo>
                  <a:pt x="36" y="87"/>
                  <a:pt x="36" y="86"/>
                  <a:pt x="37" y="84"/>
                </a:cubicBezTo>
                <a:cubicBezTo>
                  <a:pt x="37" y="82"/>
                  <a:pt x="38" y="78"/>
                  <a:pt x="39" y="71"/>
                </a:cubicBezTo>
                <a:cubicBezTo>
                  <a:pt x="41" y="65"/>
                  <a:pt x="43" y="59"/>
                  <a:pt x="45" y="54"/>
                </a:cubicBezTo>
                <a:cubicBezTo>
                  <a:pt x="47" y="49"/>
                  <a:pt x="50" y="42"/>
                  <a:pt x="54" y="35"/>
                </a:cubicBezTo>
                <a:cubicBezTo>
                  <a:pt x="57" y="28"/>
                  <a:pt x="61" y="22"/>
                  <a:pt x="65" y="18"/>
                </a:cubicBezTo>
                <a:cubicBezTo>
                  <a:pt x="69" y="14"/>
                  <a:pt x="74" y="9"/>
                  <a:pt x="80" y="5"/>
                </a:cubicBezTo>
                <a:cubicBezTo>
                  <a:pt x="85" y="0"/>
                  <a:pt x="92" y="-1"/>
                  <a:pt x="98" y="0"/>
                </a:cubicBezTo>
                <a:cubicBezTo>
                  <a:pt x="128" y="0"/>
                  <a:pt x="146" y="13"/>
                  <a:pt x="154" y="37"/>
                </a:cubicBezTo>
                <a:lnTo>
                  <a:pt x="160" y="32"/>
                </a:lnTo>
                <a:cubicBezTo>
                  <a:pt x="183" y="10"/>
                  <a:pt x="205" y="0"/>
                  <a:pt x="227" y="0"/>
                </a:cubicBezTo>
                <a:cubicBezTo>
                  <a:pt x="251" y="0"/>
                  <a:pt x="271" y="8"/>
                  <a:pt x="285" y="27"/>
                </a:cubicBezTo>
                <a:cubicBezTo>
                  <a:pt x="299" y="45"/>
                  <a:pt x="306" y="67"/>
                  <a:pt x="306" y="92"/>
                </a:cubicBezTo>
                <a:cubicBezTo>
                  <a:pt x="306" y="133"/>
                  <a:pt x="291" y="170"/>
                  <a:pt x="262" y="205"/>
                </a:cubicBezTo>
                <a:cubicBezTo>
                  <a:pt x="234" y="239"/>
                  <a:pt x="201" y="257"/>
                  <a:pt x="165" y="257"/>
                </a:cubicBezTo>
                <a:cubicBezTo>
                  <a:pt x="156" y="257"/>
                  <a:pt x="149" y="256"/>
                  <a:pt x="143" y="254"/>
                </a:cubicBezTo>
                <a:cubicBezTo>
                  <a:pt x="138" y="252"/>
                  <a:pt x="134" y="249"/>
                  <a:pt x="129" y="245"/>
                </a:cubicBezTo>
                <a:cubicBezTo>
                  <a:pt x="125" y="241"/>
                  <a:pt x="121" y="238"/>
                  <a:pt x="119" y="236"/>
                </a:cubicBezTo>
                <a:lnTo>
                  <a:pt x="115" y="231"/>
                </a:lnTo>
                <a:cubicBezTo>
                  <a:pt x="114" y="231"/>
                  <a:pt x="109" y="248"/>
                  <a:pt x="101" y="280"/>
                </a:cubicBezTo>
                <a:cubicBezTo>
                  <a:pt x="93" y="313"/>
                  <a:pt x="89" y="329"/>
                  <a:pt x="89" y="330"/>
                </a:cubicBezTo>
                <a:cubicBezTo>
                  <a:pt x="89" y="332"/>
                  <a:pt x="91" y="333"/>
                  <a:pt x="94" y="334"/>
                </a:cubicBezTo>
                <a:cubicBezTo>
                  <a:pt x="97" y="334"/>
                  <a:pt x="104" y="335"/>
                  <a:pt x="116" y="336"/>
                </a:cubicBezTo>
                <a:lnTo>
                  <a:pt x="130" y="336"/>
                </a:lnTo>
                <a:cubicBezTo>
                  <a:pt x="132" y="338"/>
                  <a:pt x="133" y="340"/>
                  <a:pt x="133" y="341"/>
                </a:cubicBezTo>
                <a:cubicBezTo>
                  <a:pt x="133" y="341"/>
                  <a:pt x="133" y="345"/>
                  <a:pt x="132" y="351"/>
                </a:cubicBezTo>
                <a:cubicBezTo>
                  <a:pt x="131" y="355"/>
                  <a:pt x="129" y="358"/>
                  <a:pt x="128" y="359"/>
                </a:cubicBezTo>
                <a:cubicBezTo>
                  <a:pt x="127" y="361"/>
                  <a:pt x="125" y="361"/>
                  <a:pt x="121" y="362"/>
                </a:cubicBezTo>
                <a:cubicBezTo>
                  <a:pt x="120" y="362"/>
                  <a:pt x="118" y="362"/>
                  <a:pt x="115" y="362"/>
                </a:cubicBezTo>
                <a:cubicBezTo>
                  <a:pt x="110" y="362"/>
                  <a:pt x="104" y="361"/>
                  <a:pt x="94" y="361"/>
                </a:cubicBezTo>
                <a:cubicBezTo>
                  <a:pt x="85" y="361"/>
                  <a:pt x="73" y="361"/>
                  <a:pt x="59" y="361"/>
                </a:cubicBezTo>
                <a:cubicBezTo>
                  <a:pt x="33" y="361"/>
                  <a:pt x="16" y="361"/>
                  <a:pt x="9" y="362"/>
                </a:cubicBezTo>
                <a:lnTo>
                  <a:pt x="4" y="362"/>
                </a:lnTo>
                <a:cubicBezTo>
                  <a:pt x="1" y="359"/>
                  <a:pt x="0" y="357"/>
                  <a:pt x="0" y="355"/>
                </a:cubicBezTo>
                <a:cubicBezTo>
                  <a:pt x="1" y="345"/>
                  <a:pt x="3" y="339"/>
                  <a:pt x="8" y="336"/>
                </a:cubicBezTo>
                <a:lnTo>
                  <a:pt x="19" y="336"/>
                </a:lnTo>
                <a:cubicBezTo>
                  <a:pt x="32" y="335"/>
                  <a:pt x="39" y="333"/>
                  <a:pt x="41" y="329"/>
                </a:cubicBezTo>
                <a:cubicBezTo>
                  <a:pt x="42" y="326"/>
                  <a:pt x="54" y="281"/>
                  <a:pt x="76" y="193"/>
                </a:cubicBezTo>
                <a:cubicBezTo>
                  <a:pt x="98" y="105"/>
                  <a:pt x="109" y="58"/>
                  <a:pt x="110" y="53"/>
                </a:cubicBezTo>
                <a:cubicBezTo>
                  <a:pt x="111" y="51"/>
                  <a:pt x="111" y="48"/>
                  <a:pt x="111" y="45"/>
                </a:cubicBezTo>
                <a:cubicBezTo>
                  <a:pt x="111" y="29"/>
                  <a:pt x="106" y="22"/>
                  <a:pt x="97" y="22"/>
                </a:cubicBezTo>
                <a:cubicBezTo>
                  <a:pt x="88" y="22"/>
                  <a:pt x="81" y="27"/>
                  <a:pt x="76" y="37"/>
                </a:cubicBezTo>
                <a:cubicBezTo>
                  <a:pt x="70" y="48"/>
                  <a:pt x="66" y="60"/>
                  <a:pt x="63" y="72"/>
                </a:cubicBezTo>
                <a:cubicBezTo>
                  <a:pt x="60" y="85"/>
                  <a:pt x="57" y="91"/>
                  <a:pt x="56" y="93"/>
                </a:cubicBezTo>
                <a:cubicBezTo>
                  <a:pt x="55" y="93"/>
                  <a:pt x="52" y="94"/>
                  <a:pt x="47" y="94"/>
                </a:cubicBezTo>
                <a:lnTo>
                  <a:pt x="39" y="94"/>
                </a:lnTo>
                <a:cubicBezTo>
                  <a:pt x="37" y="91"/>
                  <a:pt x="35" y="90"/>
                  <a:pt x="35" y="89"/>
                </a:cubicBezTo>
                <a:moveTo>
                  <a:pt x="124" y="194"/>
                </a:moveTo>
                <a:cubicBezTo>
                  <a:pt x="133" y="222"/>
                  <a:pt x="147" y="237"/>
                  <a:pt x="166" y="237"/>
                </a:cubicBezTo>
                <a:cubicBezTo>
                  <a:pt x="178" y="237"/>
                  <a:pt x="189" y="232"/>
                  <a:pt x="199" y="224"/>
                </a:cubicBezTo>
                <a:cubicBezTo>
                  <a:pt x="210" y="215"/>
                  <a:pt x="219" y="204"/>
                  <a:pt x="225" y="191"/>
                </a:cubicBezTo>
                <a:cubicBezTo>
                  <a:pt x="232" y="178"/>
                  <a:pt x="239" y="157"/>
                  <a:pt x="246" y="129"/>
                </a:cubicBezTo>
                <a:cubicBezTo>
                  <a:pt x="253" y="101"/>
                  <a:pt x="256" y="81"/>
                  <a:pt x="257" y="67"/>
                </a:cubicBezTo>
                <a:lnTo>
                  <a:pt x="257" y="64"/>
                </a:lnTo>
                <a:cubicBezTo>
                  <a:pt x="257" y="36"/>
                  <a:pt x="245" y="22"/>
                  <a:pt x="222" y="22"/>
                </a:cubicBezTo>
                <a:cubicBezTo>
                  <a:pt x="218" y="22"/>
                  <a:pt x="214" y="22"/>
                  <a:pt x="210" y="23"/>
                </a:cubicBezTo>
                <a:cubicBezTo>
                  <a:pt x="205" y="24"/>
                  <a:pt x="201" y="26"/>
                  <a:pt x="197" y="28"/>
                </a:cubicBezTo>
                <a:cubicBezTo>
                  <a:pt x="193" y="31"/>
                  <a:pt x="189" y="33"/>
                  <a:pt x="186" y="36"/>
                </a:cubicBezTo>
                <a:cubicBezTo>
                  <a:pt x="182" y="38"/>
                  <a:pt x="179" y="41"/>
                  <a:pt x="176" y="44"/>
                </a:cubicBezTo>
                <a:cubicBezTo>
                  <a:pt x="173" y="47"/>
                  <a:pt x="170" y="50"/>
                  <a:pt x="168" y="53"/>
                </a:cubicBezTo>
                <a:cubicBezTo>
                  <a:pt x="165" y="55"/>
                  <a:pt x="163" y="58"/>
                  <a:pt x="161" y="61"/>
                </a:cubicBezTo>
                <a:cubicBezTo>
                  <a:pt x="160" y="63"/>
                  <a:pt x="158" y="65"/>
                  <a:pt x="157" y="66"/>
                </a:cubicBezTo>
                <a:lnTo>
                  <a:pt x="155" y="69"/>
                </a:lnTo>
                <a:cubicBezTo>
                  <a:pt x="155" y="69"/>
                  <a:pt x="154" y="72"/>
                  <a:pt x="153" y="77"/>
                </a:cubicBezTo>
                <a:cubicBezTo>
                  <a:pt x="152" y="82"/>
                  <a:pt x="150" y="90"/>
                  <a:pt x="147" y="102"/>
                </a:cubicBezTo>
                <a:cubicBezTo>
                  <a:pt x="144" y="113"/>
                  <a:pt x="141" y="123"/>
                  <a:pt x="139" y="131"/>
                </a:cubicBezTo>
                <a:cubicBezTo>
                  <a:pt x="129" y="171"/>
                  <a:pt x="124" y="192"/>
                  <a:pt x="124" y="19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1885320" y="5252400"/>
            <a:ext cx="177120" cy="224280"/>
          </a:xfrm>
          <a:custGeom>
            <a:avLst/>
            <a:gdLst/>
            <a:ahLst/>
            <a:rect l="0" t="0" r="r" b="b"/>
            <a:pathLst>
              <a:path w="492" h="623">
                <a:moveTo>
                  <a:pt x="476" y="0"/>
                </a:moveTo>
                <a:cubicBezTo>
                  <a:pt x="480" y="0"/>
                  <a:pt x="484" y="2"/>
                  <a:pt x="487" y="6"/>
                </a:cubicBezTo>
                <a:cubicBezTo>
                  <a:pt x="490" y="9"/>
                  <a:pt x="492" y="13"/>
                  <a:pt x="492" y="18"/>
                </a:cubicBezTo>
                <a:cubicBezTo>
                  <a:pt x="492" y="23"/>
                  <a:pt x="490" y="27"/>
                  <a:pt x="486" y="29"/>
                </a:cubicBezTo>
                <a:cubicBezTo>
                  <a:pt x="485" y="30"/>
                  <a:pt x="413" y="64"/>
                  <a:pt x="268" y="133"/>
                </a:cubicBezTo>
                <a:lnTo>
                  <a:pt x="55" y="234"/>
                </a:lnTo>
                <a:lnTo>
                  <a:pt x="254" y="329"/>
                </a:lnTo>
                <a:cubicBezTo>
                  <a:pt x="409" y="402"/>
                  <a:pt x="487" y="439"/>
                  <a:pt x="489" y="442"/>
                </a:cubicBezTo>
                <a:cubicBezTo>
                  <a:pt x="491" y="445"/>
                  <a:pt x="492" y="448"/>
                  <a:pt x="492" y="451"/>
                </a:cubicBezTo>
                <a:cubicBezTo>
                  <a:pt x="492" y="461"/>
                  <a:pt x="487" y="466"/>
                  <a:pt x="477" y="467"/>
                </a:cubicBezTo>
                <a:lnTo>
                  <a:pt x="472" y="467"/>
                </a:lnTo>
                <a:lnTo>
                  <a:pt x="240" y="358"/>
                </a:lnTo>
                <a:cubicBezTo>
                  <a:pt x="85" y="284"/>
                  <a:pt x="7" y="247"/>
                  <a:pt x="6" y="246"/>
                </a:cubicBezTo>
                <a:cubicBezTo>
                  <a:pt x="2" y="244"/>
                  <a:pt x="0" y="239"/>
                  <a:pt x="0" y="233"/>
                </a:cubicBezTo>
                <a:cubicBezTo>
                  <a:pt x="0" y="227"/>
                  <a:pt x="4" y="222"/>
                  <a:pt x="10" y="219"/>
                </a:cubicBezTo>
                <a:cubicBezTo>
                  <a:pt x="15" y="217"/>
                  <a:pt x="91" y="181"/>
                  <a:pt x="240" y="110"/>
                </a:cubicBezTo>
                <a:cubicBezTo>
                  <a:pt x="389" y="40"/>
                  <a:pt x="466" y="3"/>
                  <a:pt x="468" y="2"/>
                </a:cubicBezTo>
                <a:cubicBezTo>
                  <a:pt x="471" y="1"/>
                  <a:pt x="473" y="0"/>
                  <a:pt x="476" y="0"/>
                </a:cubicBezTo>
                <a:moveTo>
                  <a:pt x="1" y="607"/>
                </a:moveTo>
                <a:cubicBezTo>
                  <a:pt x="1" y="601"/>
                  <a:pt x="5" y="596"/>
                  <a:pt x="13" y="591"/>
                </a:cubicBezTo>
                <a:lnTo>
                  <a:pt x="479" y="591"/>
                </a:lnTo>
                <a:cubicBezTo>
                  <a:pt x="487" y="594"/>
                  <a:pt x="492" y="599"/>
                  <a:pt x="492" y="607"/>
                </a:cubicBezTo>
                <a:cubicBezTo>
                  <a:pt x="492" y="613"/>
                  <a:pt x="488" y="619"/>
                  <a:pt x="480" y="623"/>
                </a:cubicBezTo>
                <a:lnTo>
                  <a:pt x="12" y="623"/>
                </a:lnTo>
                <a:cubicBezTo>
                  <a:pt x="4" y="619"/>
                  <a:pt x="1" y="614"/>
                  <a:pt x="1" y="60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2173320" y="5308560"/>
            <a:ext cx="141120" cy="190800"/>
          </a:xfrm>
          <a:custGeom>
            <a:avLst/>
            <a:gdLst/>
            <a:ahLst/>
            <a:rect l="0" t="0" r="r" b="b"/>
            <a:pathLst>
              <a:path w="392" h="530">
                <a:moveTo>
                  <a:pt x="29" y="530"/>
                </a:moveTo>
                <a:cubicBezTo>
                  <a:pt x="10" y="530"/>
                  <a:pt x="1" y="521"/>
                  <a:pt x="0" y="505"/>
                </a:cubicBezTo>
                <a:cubicBezTo>
                  <a:pt x="0" y="500"/>
                  <a:pt x="13" y="443"/>
                  <a:pt x="41" y="335"/>
                </a:cubicBezTo>
                <a:cubicBezTo>
                  <a:pt x="68" y="226"/>
                  <a:pt x="82" y="170"/>
                  <a:pt x="84" y="167"/>
                </a:cubicBezTo>
                <a:cubicBezTo>
                  <a:pt x="93" y="138"/>
                  <a:pt x="107" y="109"/>
                  <a:pt x="128" y="81"/>
                </a:cubicBezTo>
                <a:cubicBezTo>
                  <a:pt x="166" y="35"/>
                  <a:pt x="208" y="8"/>
                  <a:pt x="256" y="1"/>
                </a:cubicBezTo>
                <a:cubicBezTo>
                  <a:pt x="257" y="1"/>
                  <a:pt x="259" y="1"/>
                  <a:pt x="262" y="1"/>
                </a:cubicBezTo>
                <a:cubicBezTo>
                  <a:pt x="266" y="1"/>
                  <a:pt x="268" y="1"/>
                  <a:pt x="270" y="0"/>
                </a:cubicBezTo>
                <a:cubicBezTo>
                  <a:pt x="310" y="0"/>
                  <a:pt x="340" y="13"/>
                  <a:pt x="360" y="39"/>
                </a:cubicBezTo>
                <a:cubicBezTo>
                  <a:pt x="381" y="64"/>
                  <a:pt x="392" y="96"/>
                  <a:pt x="392" y="133"/>
                </a:cubicBezTo>
                <a:cubicBezTo>
                  <a:pt x="392" y="164"/>
                  <a:pt x="385" y="194"/>
                  <a:pt x="372" y="223"/>
                </a:cubicBezTo>
                <a:cubicBezTo>
                  <a:pt x="360" y="251"/>
                  <a:pt x="343" y="276"/>
                  <a:pt x="323" y="296"/>
                </a:cubicBezTo>
                <a:cubicBezTo>
                  <a:pt x="304" y="316"/>
                  <a:pt x="282" y="333"/>
                  <a:pt x="259" y="346"/>
                </a:cubicBezTo>
                <a:cubicBezTo>
                  <a:pt x="236" y="358"/>
                  <a:pt x="215" y="365"/>
                  <a:pt x="196" y="364"/>
                </a:cubicBezTo>
                <a:lnTo>
                  <a:pt x="187" y="364"/>
                </a:lnTo>
                <a:lnTo>
                  <a:pt x="181" y="364"/>
                </a:lnTo>
                <a:cubicBezTo>
                  <a:pt x="154" y="364"/>
                  <a:pt x="132" y="352"/>
                  <a:pt x="115" y="328"/>
                </a:cubicBezTo>
                <a:lnTo>
                  <a:pt x="111" y="323"/>
                </a:lnTo>
                <a:lnTo>
                  <a:pt x="89" y="413"/>
                </a:lnTo>
                <a:cubicBezTo>
                  <a:pt x="76" y="465"/>
                  <a:pt x="68" y="494"/>
                  <a:pt x="66" y="501"/>
                </a:cubicBezTo>
                <a:cubicBezTo>
                  <a:pt x="64" y="508"/>
                  <a:pt x="60" y="514"/>
                  <a:pt x="56" y="518"/>
                </a:cubicBezTo>
                <a:cubicBezTo>
                  <a:pt x="47" y="526"/>
                  <a:pt x="38" y="530"/>
                  <a:pt x="29" y="530"/>
                </a:cubicBezTo>
                <a:moveTo>
                  <a:pt x="323" y="96"/>
                </a:moveTo>
                <a:cubicBezTo>
                  <a:pt x="323" y="77"/>
                  <a:pt x="318" y="61"/>
                  <a:pt x="309" y="48"/>
                </a:cubicBezTo>
                <a:cubicBezTo>
                  <a:pt x="300" y="36"/>
                  <a:pt x="287" y="30"/>
                  <a:pt x="269" y="30"/>
                </a:cubicBezTo>
                <a:cubicBezTo>
                  <a:pt x="250" y="30"/>
                  <a:pt x="231" y="38"/>
                  <a:pt x="213" y="53"/>
                </a:cubicBezTo>
                <a:cubicBezTo>
                  <a:pt x="194" y="69"/>
                  <a:pt x="179" y="89"/>
                  <a:pt x="168" y="114"/>
                </a:cubicBezTo>
                <a:cubicBezTo>
                  <a:pt x="160" y="131"/>
                  <a:pt x="150" y="165"/>
                  <a:pt x="137" y="218"/>
                </a:cubicBezTo>
                <a:lnTo>
                  <a:pt x="124" y="273"/>
                </a:lnTo>
                <a:cubicBezTo>
                  <a:pt x="133" y="315"/>
                  <a:pt x="155" y="335"/>
                  <a:pt x="191" y="335"/>
                </a:cubicBezTo>
                <a:cubicBezTo>
                  <a:pt x="211" y="335"/>
                  <a:pt x="231" y="326"/>
                  <a:pt x="250" y="306"/>
                </a:cubicBezTo>
                <a:cubicBezTo>
                  <a:pt x="268" y="289"/>
                  <a:pt x="283" y="263"/>
                  <a:pt x="295" y="228"/>
                </a:cubicBezTo>
                <a:cubicBezTo>
                  <a:pt x="306" y="193"/>
                  <a:pt x="314" y="164"/>
                  <a:pt x="318" y="141"/>
                </a:cubicBezTo>
                <a:cubicBezTo>
                  <a:pt x="322" y="119"/>
                  <a:pt x="323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1647720" y="4479480"/>
            <a:ext cx="2579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入力の摂動ではない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4187880" y="5305320"/>
            <a:ext cx="141120" cy="190440"/>
          </a:xfrm>
          <a:custGeom>
            <a:avLst/>
            <a:gdLst/>
            <a:ahLst/>
            <a:rect l="0" t="0" r="r" b="b"/>
            <a:pathLst>
              <a:path w="392" h="529">
                <a:moveTo>
                  <a:pt x="28" y="529"/>
                </a:moveTo>
                <a:cubicBezTo>
                  <a:pt x="11" y="529"/>
                  <a:pt x="1" y="521"/>
                  <a:pt x="0" y="505"/>
                </a:cubicBezTo>
                <a:cubicBezTo>
                  <a:pt x="0" y="500"/>
                  <a:pt x="14" y="443"/>
                  <a:pt x="40" y="335"/>
                </a:cubicBezTo>
                <a:cubicBezTo>
                  <a:pt x="67" y="226"/>
                  <a:pt x="82" y="170"/>
                  <a:pt x="84" y="167"/>
                </a:cubicBezTo>
                <a:cubicBezTo>
                  <a:pt x="92" y="137"/>
                  <a:pt x="107" y="109"/>
                  <a:pt x="128" y="81"/>
                </a:cubicBezTo>
                <a:cubicBezTo>
                  <a:pt x="165" y="35"/>
                  <a:pt x="208" y="8"/>
                  <a:pt x="255" y="1"/>
                </a:cubicBezTo>
                <a:cubicBezTo>
                  <a:pt x="257" y="1"/>
                  <a:pt x="259" y="1"/>
                  <a:pt x="263" y="1"/>
                </a:cubicBezTo>
                <a:cubicBezTo>
                  <a:pt x="266" y="1"/>
                  <a:pt x="269" y="0"/>
                  <a:pt x="271" y="0"/>
                </a:cubicBezTo>
                <a:cubicBezTo>
                  <a:pt x="310" y="0"/>
                  <a:pt x="340" y="13"/>
                  <a:pt x="361" y="38"/>
                </a:cubicBezTo>
                <a:cubicBezTo>
                  <a:pt x="382" y="64"/>
                  <a:pt x="392" y="96"/>
                  <a:pt x="392" y="133"/>
                </a:cubicBezTo>
                <a:cubicBezTo>
                  <a:pt x="392" y="164"/>
                  <a:pt x="386" y="193"/>
                  <a:pt x="373" y="222"/>
                </a:cubicBezTo>
                <a:cubicBezTo>
                  <a:pt x="360" y="251"/>
                  <a:pt x="344" y="275"/>
                  <a:pt x="324" y="295"/>
                </a:cubicBezTo>
                <a:cubicBezTo>
                  <a:pt x="304" y="316"/>
                  <a:pt x="283" y="332"/>
                  <a:pt x="259" y="345"/>
                </a:cubicBezTo>
                <a:cubicBezTo>
                  <a:pt x="236" y="358"/>
                  <a:pt x="215" y="364"/>
                  <a:pt x="195" y="364"/>
                </a:cubicBezTo>
                <a:lnTo>
                  <a:pt x="186" y="364"/>
                </a:lnTo>
                <a:lnTo>
                  <a:pt x="181" y="364"/>
                </a:lnTo>
                <a:cubicBezTo>
                  <a:pt x="154" y="364"/>
                  <a:pt x="131" y="352"/>
                  <a:pt x="114" y="328"/>
                </a:cubicBezTo>
                <a:lnTo>
                  <a:pt x="110" y="323"/>
                </a:lnTo>
                <a:lnTo>
                  <a:pt x="88" y="413"/>
                </a:lnTo>
                <a:cubicBezTo>
                  <a:pt x="75" y="465"/>
                  <a:pt x="67" y="494"/>
                  <a:pt x="65" y="501"/>
                </a:cubicBezTo>
                <a:cubicBezTo>
                  <a:pt x="63" y="508"/>
                  <a:pt x="60" y="514"/>
                  <a:pt x="56" y="518"/>
                </a:cubicBezTo>
                <a:cubicBezTo>
                  <a:pt x="47" y="525"/>
                  <a:pt x="38" y="529"/>
                  <a:pt x="28" y="529"/>
                </a:cubicBezTo>
                <a:moveTo>
                  <a:pt x="323" y="96"/>
                </a:moveTo>
                <a:cubicBezTo>
                  <a:pt x="323" y="76"/>
                  <a:pt x="319" y="60"/>
                  <a:pt x="309" y="48"/>
                </a:cubicBezTo>
                <a:cubicBezTo>
                  <a:pt x="300" y="36"/>
                  <a:pt x="287" y="30"/>
                  <a:pt x="269" y="30"/>
                </a:cubicBezTo>
                <a:cubicBezTo>
                  <a:pt x="250" y="30"/>
                  <a:pt x="231" y="37"/>
                  <a:pt x="212" y="53"/>
                </a:cubicBezTo>
                <a:cubicBezTo>
                  <a:pt x="193" y="68"/>
                  <a:pt x="178" y="89"/>
                  <a:pt x="167" y="114"/>
                </a:cubicBezTo>
                <a:cubicBezTo>
                  <a:pt x="160" y="130"/>
                  <a:pt x="150" y="165"/>
                  <a:pt x="137" y="218"/>
                </a:cubicBezTo>
                <a:lnTo>
                  <a:pt x="123" y="273"/>
                </a:lnTo>
                <a:cubicBezTo>
                  <a:pt x="132" y="314"/>
                  <a:pt x="155" y="335"/>
                  <a:pt x="190" y="335"/>
                </a:cubicBezTo>
                <a:cubicBezTo>
                  <a:pt x="211" y="335"/>
                  <a:pt x="231" y="325"/>
                  <a:pt x="250" y="305"/>
                </a:cubicBezTo>
                <a:cubicBezTo>
                  <a:pt x="269" y="289"/>
                  <a:pt x="283" y="263"/>
                  <a:pt x="295" y="228"/>
                </a:cubicBezTo>
                <a:cubicBezTo>
                  <a:pt x="307" y="193"/>
                  <a:pt x="315" y="164"/>
                  <a:pt x="318" y="141"/>
                </a:cubicBezTo>
                <a:cubicBezTo>
                  <a:pt x="322" y="119"/>
                  <a:pt x="324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2316240" y="5184000"/>
            <a:ext cx="2030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p-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ノルム半径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1009440" y="57434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1261440" y="5679000"/>
            <a:ext cx="147600" cy="204480"/>
          </a:xfrm>
          <a:custGeom>
            <a:avLst/>
            <a:gdLst/>
            <a:ahLst/>
            <a:rect l="0" t="0" r="r" b="b"/>
            <a:pathLst>
              <a:path w="410" h="568">
                <a:moveTo>
                  <a:pt x="95" y="17"/>
                </a:moveTo>
                <a:cubicBezTo>
                  <a:pt x="95" y="11"/>
                  <a:pt x="100" y="5"/>
                  <a:pt x="109" y="0"/>
                </a:cubicBezTo>
                <a:lnTo>
                  <a:pt x="124" y="0"/>
                </a:lnTo>
                <a:cubicBezTo>
                  <a:pt x="172" y="2"/>
                  <a:pt x="203" y="15"/>
                  <a:pt x="216" y="40"/>
                </a:cubicBezTo>
                <a:cubicBezTo>
                  <a:pt x="219" y="48"/>
                  <a:pt x="234" y="91"/>
                  <a:pt x="261" y="167"/>
                </a:cubicBezTo>
                <a:cubicBezTo>
                  <a:pt x="289" y="244"/>
                  <a:pt x="316" y="318"/>
                  <a:pt x="342" y="392"/>
                </a:cubicBezTo>
                <a:cubicBezTo>
                  <a:pt x="369" y="465"/>
                  <a:pt x="384" y="502"/>
                  <a:pt x="384" y="505"/>
                </a:cubicBezTo>
                <a:cubicBezTo>
                  <a:pt x="387" y="515"/>
                  <a:pt x="391" y="524"/>
                  <a:pt x="394" y="531"/>
                </a:cubicBezTo>
                <a:cubicBezTo>
                  <a:pt x="397" y="538"/>
                  <a:pt x="400" y="543"/>
                  <a:pt x="401" y="546"/>
                </a:cubicBezTo>
                <a:cubicBezTo>
                  <a:pt x="403" y="550"/>
                  <a:pt x="404" y="552"/>
                  <a:pt x="405" y="554"/>
                </a:cubicBezTo>
                <a:cubicBezTo>
                  <a:pt x="406" y="555"/>
                  <a:pt x="407" y="556"/>
                  <a:pt x="408" y="557"/>
                </a:cubicBezTo>
                <a:cubicBezTo>
                  <a:pt x="410" y="557"/>
                  <a:pt x="410" y="558"/>
                  <a:pt x="409" y="560"/>
                </a:cubicBezTo>
                <a:cubicBezTo>
                  <a:pt x="409" y="562"/>
                  <a:pt x="407" y="564"/>
                  <a:pt x="404" y="567"/>
                </a:cubicBezTo>
                <a:lnTo>
                  <a:pt x="349" y="567"/>
                </a:lnTo>
                <a:cubicBezTo>
                  <a:pt x="335" y="560"/>
                  <a:pt x="327" y="552"/>
                  <a:pt x="323" y="544"/>
                </a:cubicBezTo>
                <a:cubicBezTo>
                  <a:pt x="319" y="536"/>
                  <a:pt x="306" y="500"/>
                  <a:pt x="282" y="436"/>
                </a:cubicBezTo>
                <a:lnTo>
                  <a:pt x="246" y="335"/>
                </a:lnTo>
                <a:lnTo>
                  <a:pt x="235" y="347"/>
                </a:lnTo>
                <a:cubicBezTo>
                  <a:pt x="228" y="357"/>
                  <a:pt x="215" y="371"/>
                  <a:pt x="197" y="392"/>
                </a:cubicBezTo>
                <a:cubicBezTo>
                  <a:pt x="179" y="413"/>
                  <a:pt x="164" y="431"/>
                  <a:pt x="151" y="445"/>
                </a:cubicBezTo>
                <a:cubicBezTo>
                  <a:pt x="138" y="461"/>
                  <a:pt x="121" y="480"/>
                  <a:pt x="102" y="503"/>
                </a:cubicBezTo>
                <a:cubicBezTo>
                  <a:pt x="74" y="535"/>
                  <a:pt x="57" y="554"/>
                  <a:pt x="51" y="559"/>
                </a:cubicBezTo>
                <a:cubicBezTo>
                  <a:pt x="45" y="565"/>
                  <a:pt x="37" y="568"/>
                  <a:pt x="28" y="568"/>
                </a:cubicBezTo>
                <a:cubicBezTo>
                  <a:pt x="9" y="568"/>
                  <a:pt x="0" y="559"/>
                  <a:pt x="0" y="542"/>
                </a:cubicBezTo>
                <a:cubicBezTo>
                  <a:pt x="0" y="533"/>
                  <a:pt x="3" y="525"/>
                  <a:pt x="11" y="517"/>
                </a:cubicBezTo>
                <a:cubicBezTo>
                  <a:pt x="18" y="509"/>
                  <a:pt x="55" y="472"/>
                  <a:pt x="122" y="408"/>
                </a:cubicBezTo>
                <a:cubicBezTo>
                  <a:pt x="138" y="393"/>
                  <a:pt x="156" y="375"/>
                  <a:pt x="175" y="355"/>
                </a:cubicBezTo>
                <a:cubicBezTo>
                  <a:pt x="195" y="336"/>
                  <a:pt x="210" y="321"/>
                  <a:pt x="220" y="312"/>
                </a:cubicBezTo>
                <a:lnTo>
                  <a:pt x="233" y="299"/>
                </a:lnTo>
                <a:cubicBezTo>
                  <a:pt x="233" y="298"/>
                  <a:pt x="220" y="261"/>
                  <a:pt x="193" y="186"/>
                </a:cubicBezTo>
                <a:cubicBezTo>
                  <a:pt x="166" y="112"/>
                  <a:pt x="152" y="72"/>
                  <a:pt x="150" y="66"/>
                </a:cubicBezTo>
                <a:cubicBezTo>
                  <a:pt x="139" y="42"/>
                  <a:pt x="125" y="30"/>
                  <a:pt x="109" y="30"/>
                </a:cubicBezTo>
                <a:cubicBezTo>
                  <a:pt x="100" y="30"/>
                  <a:pt x="95" y="26"/>
                  <a:pt x="95" y="1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1454400" y="566280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1" y="11"/>
                </a:moveTo>
                <a:cubicBezTo>
                  <a:pt x="4" y="4"/>
                  <a:pt x="10" y="0"/>
                  <a:pt x="18" y="0"/>
                </a:cubicBezTo>
                <a:cubicBezTo>
                  <a:pt x="24" y="0"/>
                  <a:pt x="28" y="3"/>
                  <a:pt x="31" y="9"/>
                </a:cubicBezTo>
                <a:cubicBezTo>
                  <a:pt x="33" y="11"/>
                  <a:pt x="33" y="142"/>
                  <a:pt x="33" y="402"/>
                </a:cubicBezTo>
                <a:cubicBezTo>
                  <a:pt x="33" y="661"/>
                  <a:pt x="33" y="793"/>
                  <a:pt x="31" y="795"/>
                </a:cubicBezTo>
                <a:cubicBezTo>
                  <a:pt x="28" y="801"/>
                  <a:pt x="23" y="804"/>
                  <a:pt x="17" y="804"/>
                </a:cubicBezTo>
                <a:cubicBezTo>
                  <a:pt x="13" y="804"/>
                  <a:pt x="9" y="803"/>
                  <a:pt x="6" y="799"/>
                </a:cubicBezTo>
                <a:lnTo>
                  <a:pt x="5" y="799"/>
                </a:lnTo>
                <a:cubicBezTo>
                  <a:pt x="2" y="797"/>
                  <a:pt x="1" y="780"/>
                  <a:pt x="1" y="747"/>
                </a:cubicBezTo>
                <a:cubicBezTo>
                  <a:pt x="1" y="714"/>
                  <a:pt x="0" y="598"/>
                  <a:pt x="0" y="402"/>
                </a:cubicBezTo>
                <a:cubicBezTo>
                  <a:pt x="0" y="144"/>
                  <a:pt x="0" y="14"/>
                  <a:pt x="1" y="11"/>
                </a:cubicBezTo>
                <a:moveTo>
                  <a:pt x="159" y="9"/>
                </a:moveTo>
                <a:cubicBezTo>
                  <a:pt x="162" y="3"/>
                  <a:pt x="166" y="0"/>
                  <a:pt x="173" y="0"/>
                </a:cubicBezTo>
                <a:cubicBezTo>
                  <a:pt x="177" y="0"/>
                  <a:pt x="181" y="2"/>
                  <a:pt x="185" y="5"/>
                </a:cubicBezTo>
                <a:lnTo>
                  <a:pt x="186" y="6"/>
                </a:lnTo>
                <a:cubicBezTo>
                  <a:pt x="188" y="7"/>
                  <a:pt x="189" y="24"/>
                  <a:pt x="189" y="57"/>
                </a:cubicBezTo>
                <a:cubicBezTo>
                  <a:pt x="189" y="90"/>
                  <a:pt x="189" y="205"/>
                  <a:pt x="190" y="402"/>
                </a:cubicBezTo>
                <a:cubicBezTo>
                  <a:pt x="190" y="598"/>
                  <a:pt x="190" y="714"/>
                  <a:pt x="190" y="746"/>
                </a:cubicBezTo>
                <a:cubicBezTo>
                  <a:pt x="189" y="779"/>
                  <a:pt x="188" y="796"/>
                  <a:pt x="186" y="799"/>
                </a:cubicBezTo>
                <a:lnTo>
                  <a:pt x="185" y="799"/>
                </a:lnTo>
                <a:cubicBezTo>
                  <a:pt x="182" y="803"/>
                  <a:pt x="178" y="804"/>
                  <a:pt x="174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8" y="661"/>
                  <a:pt x="158" y="402"/>
                </a:cubicBezTo>
                <a:cubicBezTo>
                  <a:pt x="158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1568160" y="575136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8" y="2"/>
                  <a:pt x="514" y="2"/>
                  <a:pt x="560" y="2"/>
                </a:cubicBezTo>
                <a:cubicBezTo>
                  <a:pt x="600" y="2"/>
                  <a:pt x="621" y="2"/>
                  <a:pt x="623" y="0"/>
                </a:cubicBezTo>
                <a:lnTo>
                  <a:pt x="627" y="0"/>
                </a:lnTo>
                <a:lnTo>
                  <a:pt x="627" y="51"/>
                </a:lnTo>
                <a:lnTo>
                  <a:pt x="575" y="51"/>
                </a:lnTo>
                <a:lnTo>
                  <a:pt x="457" y="349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5"/>
                  <a:pt x="449" y="356"/>
                  <a:pt x="449" y="356"/>
                </a:cubicBezTo>
                <a:lnTo>
                  <a:pt x="447" y="357"/>
                </a:lnTo>
                <a:cubicBezTo>
                  <a:pt x="445" y="358"/>
                  <a:pt x="445" y="359"/>
                  <a:pt x="445" y="359"/>
                </a:cubicBezTo>
                <a:cubicBezTo>
                  <a:pt x="446" y="359"/>
                  <a:pt x="445" y="359"/>
                  <a:pt x="442" y="360"/>
                </a:cubicBezTo>
                <a:cubicBezTo>
                  <a:pt x="439" y="360"/>
                  <a:pt x="438" y="360"/>
                  <a:pt x="439" y="360"/>
                </a:cubicBezTo>
                <a:cubicBezTo>
                  <a:pt x="439" y="359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8"/>
                  <a:pt x="396" y="353"/>
                </a:cubicBezTo>
                <a:cubicBezTo>
                  <a:pt x="393" y="347"/>
                  <a:pt x="385" y="330"/>
                  <a:pt x="374" y="301"/>
                </a:cubicBezTo>
                <a:cubicBezTo>
                  <a:pt x="365" y="280"/>
                  <a:pt x="358" y="262"/>
                  <a:pt x="352" y="247"/>
                </a:cubicBezTo>
                <a:lnTo>
                  <a:pt x="313" y="151"/>
                </a:lnTo>
                <a:lnTo>
                  <a:pt x="274" y="247"/>
                </a:lnTo>
                <a:cubicBezTo>
                  <a:pt x="269" y="261"/>
                  <a:pt x="262" y="279"/>
                  <a:pt x="253" y="300"/>
                </a:cubicBezTo>
                <a:cubicBezTo>
                  <a:pt x="242" y="329"/>
                  <a:pt x="234" y="346"/>
                  <a:pt x="231" y="352"/>
                </a:cubicBezTo>
                <a:cubicBezTo>
                  <a:pt x="227" y="357"/>
                  <a:pt x="221" y="360"/>
                  <a:pt x="211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79" y="358"/>
                  <a:pt x="175" y="354"/>
                  <a:pt x="171" y="349"/>
                </a:cubicBezTo>
                <a:lnTo>
                  <a:pt x="52" y="51"/>
                </a:lnTo>
                <a:lnTo>
                  <a:pt x="0" y="51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2"/>
                  <a:pt x="92" y="2"/>
                </a:cubicBezTo>
                <a:cubicBezTo>
                  <a:pt x="147" y="2"/>
                  <a:pt x="179" y="2"/>
                  <a:pt x="189" y="0"/>
                </a:cubicBezTo>
                <a:lnTo>
                  <a:pt x="196" y="0"/>
                </a:lnTo>
                <a:lnTo>
                  <a:pt x="196" y="51"/>
                </a:lnTo>
                <a:lnTo>
                  <a:pt x="158" y="51"/>
                </a:lnTo>
                <a:lnTo>
                  <a:pt x="228" y="226"/>
                </a:lnTo>
                <a:lnTo>
                  <a:pt x="286" y="83"/>
                </a:lnTo>
                <a:lnTo>
                  <a:pt x="273" y="51"/>
                </a:lnTo>
                <a:lnTo>
                  <a:pt x="223" y="51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2"/>
                  <a:pt x="306" y="2"/>
                </a:cubicBezTo>
                <a:cubicBezTo>
                  <a:pt x="361" y="2"/>
                  <a:pt x="392" y="2"/>
                  <a:pt x="400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3" y="51"/>
                  <a:pt x="367" y="51"/>
                  <a:pt x="367" y="52"/>
                </a:cubicBezTo>
                <a:cubicBezTo>
                  <a:pt x="367" y="54"/>
                  <a:pt x="380" y="87"/>
                  <a:pt x="405" y="149"/>
                </a:cubicBezTo>
                <a:cubicBezTo>
                  <a:pt x="430" y="212"/>
                  <a:pt x="443" y="243"/>
                  <a:pt x="444" y="243"/>
                </a:cubicBezTo>
                <a:lnTo>
                  <a:pt x="522" y="51"/>
                </a:lnTo>
                <a:lnTo>
                  <a:pt x="476" y="51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1839240" y="566280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0" y="11"/>
                </a:moveTo>
                <a:cubicBezTo>
                  <a:pt x="3" y="4"/>
                  <a:pt x="8" y="0"/>
                  <a:pt x="17" y="0"/>
                </a:cubicBezTo>
                <a:cubicBezTo>
                  <a:pt x="22" y="0"/>
                  <a:pt x="27" y="3"/>
                  <a:pt x="30" y="9"/>
                </a:cubicBezTo>
                <a:cubicBezTo>
                  <a:pt x="31" y="11"/>
                  <a:pt x="32" y="142"/>
                  <a:pt x="32" y="402"/>
                </a:cubicBezTo>
                <a:cubicBezTo>
                  <a:pt x="32" y="661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3"/>
                  <a:pt x="4" y="799"/>
                </a:cubicBezTo>
                <a:cubicBezTo>
                  <a:pt x="2" y="797"/>
                  <a:pt x="0" y="780"/>
                  <a:pt x="0" y="747"/>
                </a:cubicBezTo>
                <a:cubicBezTo>
                  <a:pt x="0" y="714"/>
                  <a:pt x="0" y="598"/>
                  <a:pt x="0" y="402"/>
                </a:cubicBezTo>
                <a:cubicBezTo>
                  <a:pt x="0" y="144"/>
                  <a:pt x="0" y="14"/>
                  <a:pt x="0" y="11"/>
                </a:cubicBezTo>
                <a:moveTo>
                  <a:pt x="159" y="9"/>
                </a:moveTo>
                <a:cubicBezTo>
                  <a:pt x="162" y="3"/>
                  <a:pt x="166" y="0"/>
                  <a:pt x="172" y="0"/>
                </a:cubicBezTo>
                <a:cubicBezTo>
                  <a:pt x="176" y="0"/>
                  <a:pt x="180" y="2"/>
                  <a:pt x="185" y="5"/>
                </a:cubicBezTo>
                <a:lnTo>
                  <a:pt x="185" y="6"/>
                </a:lnTo>
                <a:cubicBezTo>
                  <a:pt x="187" y="7"/>
                  <a:pt x="189" y="24"/>
                  <a:pt x="189" y="57"/>
                </a:cubicBezTo>
                <a:cubicBezTo>
                  <a:pt x="189" y="90"/>
                  <a:pt x="189" y="205"/>
                  <a:pt x="189" y="402"/>
                </a:cubicBezTo>
                <a:cubicBezTo>
                  <a:pt x="190" y="598"/>
                  <a:pt x="190" y="714"/>
                  <a:pt x="189" y="746"/>
                </a:cubicBezTo>
                <a:cubicBezTo>
                  <a:pt x="189" y="779"/>
                  <a:pt x="187" y="796"/>
                  <a:pt x="185" y="799"/>
                </a:cubicBezTo>
                <a:cubicBezTo>
                  <a:pt x="181" y="803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1"/>
                  <a:pt x="157" y="402"/>
                </a:cubicBezTo>
                <a:cubicBezTo>
                  <a:pt x="157" y="142"/>
                  <a:pt x="158" y="11"/>
                  <a:pt x="159" y="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1965240" y="563868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0"/>
                  <a:pt x="192" y="33"/>
                </a:cubicBezTo>
                <a:cubicBezTo>
                  <a:pt x="215" y="54"/>
                  <a:pt x="227" y="81"/>
                  <a:pt x="228" y="115"/>
                </a:cubicBezTo>
                <a:cubicBezTo>
                  <a:pt x="228" y="131"/>
                  <a:pt x="224" y="147"/>
                  <a:pt x="216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6" y="327"/>
                </a:lnTo>
                <a:cubicBezTo>
                  <a:pt x="156" y="327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7" y="274"/>
                  <a:pt x="225" y="292"/>
                  <a:pt x="220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2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6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40"/>
                  <a:pt x="166" y="134"/>
                </a:cubicBezTo>
                <a:cubicBezTo>
                  <a:pt x="167" y="129"/>
                  <a:pt x="167" y="123"/>
                  <a:pt x="167" y="116"/>
                </a:cubicBezTo>
                <a:cubicBezTo>
                  <a:pt x="167" y="92"/>
                  <a:pt x="161" y="71"/>
                  <a:pt x="148" y="54"/>
                </a:cubicBezTo>
                <a:cubicBezTo>
                  <a:pt x="135" y="36"/>
                  <a:pt x="117" y="28"/>
                  <a:pt x="93" y="28"/>
                </a:cubicBezTo>
                <a:cubicBezTo>
                  <a:pt x="81" y="28"/>
                  <a:pt x="69" y="31"/>
                  <a:pt x="59" y="37"/>
                </a:cubicBezTo>
                <a:cubicBezTo>
                  <a:pt x="50" y="44"/>
                  <a:pt x="43" y="50"/>
                  <a:pt x="39" y="56"/>
                </a:cubicBezTo>
                <a:cubicBezTo>
                  <a:pt x="35" y="62"/>
                  <a:pt x="34" y="66"/>
                  <a:pt x="34" y="67"/>
                </a:cubicBezTo>
                <a:lnTo>
                  <a:pt x="36" y="67"/>
                </a:lnTo>
                <a:cubicBezTo>
                  <a:pt x="43" y="67"/>
                  <a:pt x="50" y="70"/>
                  <a:pt x="57" y="75"/>
                </a:cubicBezTo>
                <a:cubicBezTo>
                  <a:pt x="65" y="81"/>
                  <a:pt x="68" y="89"/>
                  <a:pt x="68" y="101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1965240" y="5826600"/>
            <a:ext cx="82080" cy="136800"/>
          </a:xfrm>
          <a:custGeom>
            <a:avLst/>
            <a:gdLst/>
            <a:ahLst/>
            <a:rect l="0" t="0" r="r" b="b"/>
            <a:pathLst>
              <a:path w="228" h="380">
                <a:moveTo>
                  <a:pt x="34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30"/>
                </a:cubicBezTo>
                <a:cubicBezTo>
                  <a:pt x="50" y="10"/>
                  <a:pt x="75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8" y="115"/>
                </a:cubicBezTo>
                <a:cubicBezTo>
                  <a:pt x="228" y="131"/>
                  <a:pt x="224" y="146"/>
                  <a:pt x="216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8" y="211"/>
                  <a:pt x="163" y="225"/>
                  <a:pt x="144" y="242"/>
                </a:cubicBezTo>
                <a:cubicBezTo>
                  <a:pt x="130" y="253"/>
                  <a:pt x="111" y="272"/>
                  <a:pt x="87" y="295"/>
                </a:cubicBezTo>
                <a:lnTo>
                  <a:pt x="52" y="327"/>
                </a:lnTo>
                <a:lnTo>
                  <a:pt x="96" y="327"/>
                </a:lnTo>
                <a:cubicBezTo>
                  <a:pt x="156" y="327"/>
                  <a:pt x="187" y="326"/>
                  <a:pt x="191" y="325"/>
                </a:cubicBezTo>
                <a:cubicBezTo>
                  <a:pt x="194" y="324"/>
                  <a:pt x="198" y="307"/>
                  <a:pt x="205" y="274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4"/>
                </a:lnTo>
                <a:cubicBezTo>
                  <a:pt x="227" y="275"/>
                  <a:pt x="225" y="292"/>
                  <a:pt x="220" y="326"/>
                </a:cubicBezTo>
                <a:cubicBezTo>
                  <a:pt x="216" y="359"/>
                  <a:pt x="213" y="376"/>
                  <a:pt x="212" y="378"/>
                </a:cubicBezTo>
                <a:lnTo>
                  <a:pt x="212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6" y="350"/>
                  <a:pt x="11" y="344"/>
                  <a:pt x="20" y="334"/>
                </a:cubicBezTo>
                <a:cubicBezTo>
                  <a:pt x="31" y="321"/>
                  <a:pt x="41" y="311"/>
                  <a:pt x="49" y="302"/>
                </a:cubicBezTo>
                <a:cubicBezTo>
                  <a:pt x="52" y="298"/>
                  <a:pt x="59" y="291"/>
                  <a:pt x="68" y="281"/>
                </a:cubicBezTo>
                <a:cubicBezTo>
                  <a:pt x="78" y="271"/>
                  <a:pt x="85" y="264"/>
                  <a:pt x="88" y="260"/>
                </a:cubicBezTo>
                <a:cubicBezTo>
                  <a:pt x="92" y="255"/>
                  <a:pt x="97" y="249"/>
                  <a:pt x="105" y="240"/>
                </a:cubicBezTo>
                <a:cubicBezTo>
                  <a:pt x="112" y="231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0"/>
                  <a:pt x="146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8" y="163"/>
                  <a:pt x="160" y="157"/>
                  <a:pt x="162" y="151"/>
                </a:cubicBezTo>
                <a:cubicBezTo>
                  <a:pt x="163" y="145"/>
                  <a:pt x="165" y="139"/>
                  <a:pt x="166" y="134"/>
                </a:cubicBezTo>
                <a:cubicBezTo>
                  <a:pt x="167" y="129"/>
                  <a:pt x="167" y="122"/>
                  <a:pt x="167" y="115"/>
                </a:cubicBezTo>
                <a:cubicBezTo>
                  <a:pt x="167" y="91"/>
                  <a:pt x="161" y="71"/>
                  <a:pt x="148" y="53"/>
                </a:cubicBezTo>
                <a:cubicBezTo>
                  <a:pt x="135" y="36"/>
                  <a:pt x="117" y="27"/>
                  <a:pt x="93" y="27"/>
                </a:cubicBezTo>
                <a:cubicBezTo>
                  <a:pt x="81" y="27"/>
                  <a:pt x="69" y="30"/>
                  <a:pt x="59" y="37"/>
                </a:cubicBezTo>
                <a:cubicBezTo>
                  <a:pt x="50" y="43"/>
                  <a:pt x="43" y="50"/>
                  <a:pt x="39" y="56"/>
                </a:cubicBezTo>
                <a:cubicBezTo>
                  <a:pt x="35" y="62"/>
                  <a:pt x="34" y="65"/>
                  <a:pt x="34" y="66"/>
                </a:cubicBezTo>
                <a:cubicBezTo>
                  <a:pt x="34" y="67"/>
                  <a:pt x="34" y="67"/>
                  <a:pt x="36" y="67"/>
                </a:cubicBezTo>
                <a:cubicBezTo>
                  <a:pt x="43" y="67"/>
                  <a:pt x="50" y="70"/>
                  <a:pt x="57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0"/>
                  <a:pt x="65" y="118"/>
                  <a:pt x="59" y="125"/>
                </a:cubicBezTo>
                <a:cubicBezTo>
                  <a:pt x="53" y="131"/>
                  <a:pt x="44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4331880" y="5184000"/>
            <a:ext cx="3510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以内の小さな摂動だけ許す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2072160" y="5622480"/>
            <a:ext cx="25902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正則化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重み減衰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1009440" y="1628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847800" y="81216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読み方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1009440" y="20761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1247760" y="1507680"/>
            <a:ext cx="4011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二つの最適化問題の組み合わせ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2112120" y="2077920"/>
            <a:ext cx="230040" cy="128160"/>
          </a:xfrm>
          <a:custGeom>
            <a:avLst/>
            <a:gdLst/>
            <a:ahLst/>
            <a:rect l="0" t="0" r="r" b="b"/>
            <a:pathLst>
              <a:path w="639" h="356">
                <a:moveTo>
                  <a:pt x="13" y="319"/>
                </a:moveTo>
                <a:lnTo>
                  <a:pt x="24" y="319"/>
                </a:lnTo>
                <a:cubicBezTo>
                  <a:pt x="45" y="319"/>
                  <a:pt x="58" y="315"/>
                  <a:pt x="62" y="308"/>
                </a:cubicBezTo>
                <a:lnTo>
                  <a:pt x="62" y="301"/>
                </a:lnTo>
                <a:cubicBezTo>
                  <a:pt x="62" y="297"/>
                  <a:pt x="62" y="290"/>
                  <a:pt x="62" y="283"/>
                </a:cubicBezTo>
                <a:cubicBezTo>
                  <a:pt x="62" y="275"/>
                  <a:pt x="62" y="267"/>
                  <a:pt x="62" y="258"/>
                </a:cubicBezTo>
                <a:cubicBezTo>
                  <a:pt x="62" y="249"/>
                  <a:pt x="62" y="239"/>
                  <a:pt x="63" y="227"/>
                </a:cubicBezTo>
                <a:cubicBezTo>
                  <a:pt x="63" y="215"/>
                  <a:pt x="63" y="204"/>
                  <a:pt x="63" y="193"/>
                </a:cubicBezTo>
                <a:cubicBezTo>
                  <a:pt x="63" y="176"/>
                  <a:pt x="63" y="159"/>
                  <a:pt x="63" y="140"/>
                </a:cubicBezTo>
                <a:cubicBezTo>
                  <a:pt x="63" y="121"/>
                  <a:pt x="63" y="106"/>
                  <a:pt x="62" y="93"/>
                </a:cubicBezTo>
                <a:lnTo>
                  <a:pt x="62" y="74"/>
                </a:lnTo>
                <a:cubicBezTo>
                  <a:pt x="61" y="63"/>
                  <a:pt x="57" y="56"/>
                  <a:pt x="51" y="53"/>
                </a:cubicBezTo>
                <a:cubicBezTo>
                  <a:pt x="45" y="50"/>
                  <a:pt x="33" y="48"/>
                  <a:pt x="15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5"/>
                  <a:pt x="1" y="9"/>
                  <a:pt x="2" y="9"/>
                </a:cubicBezTo>
                <a:lnTo>
                  <a:pt x="10" y="8"/>
                </a:lnTo>
                <a:cubicBezTo>
                  <a:pt x="15" y="8"/>
                  <a:pt x="23" y="7"/>
                  <a:pt x="32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1" y="5"/>
                  <a:pt x="81" y="4"/>
                  <a:pt x="91" y="3"/>
                </a:cubicBezTo>
                <a:cubicBezTo>
                  <a:pt x="101" y="3"/>
                  <a:pt x="109" y="2"/>
                  <a:pt x="114" y="1"/>
                </a:cubicBezTo>
                <a:cubicBezTo>
                  <a:pt x="120" y="0"/>
                  <a:pt x="123" y="0"/>
                  <a:pt x="123" y="0"/>
                </a:cubicBezTo>
                <a:lnTo>
                  <a:pt x="126" y="0"/>
                </a:lnTo>
                <a:lnTo>
                  <a:pt x="126" y="32"/>
                </a:lnTo>
                <a:cubicBezTo>
                  <a:pt x="126" y="53"/>
                  <a:pt x="126" y="63"/>
                  <a:pt x="126" y="63"/>
                </a:cubicBezTo>
                <a:cubicBezTo>
                  <a:pt x="127" y="63"/>
                  <a:pt x="128" y="61"/>
                  <a:pt x="130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4" y="41"/>
                  <a:pt x="149" y="37"/>
                  <a:pt x="155" y="32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9" y="11"/>
                  <a:pt x="199" y="7"/>
                  <a:pt x="210" y="4"/>
                </a:cubicBezTo>
                <a:cubicBezTo>
                  <a:pt x="221" y="2"/>
                  <a:pt x="234" y="0"/>
                  <a:pt x="251" y="0"/>
                </a:cubicBezTo>
                <a:cubicBezTo>
                  <a:pt x="259" y="0"/>
                  <a:pt x="266" y="1"/>
                  <a:pt x="273" y="2"/>
                </a:cubicBezTo>
                <a:cubicBezTo>
                  <a:pt x="280" y="3"/>
                  <a:pt x="287" y="5"/>
                  <a:pt x="292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2" y="15"/>
                  <a:pt x="316" y="18"/>
                  <a:pt x="319" y="20"/>
                </a:cubicBezTo>
                <a:cubicBezTo>
                  <a:pt x="322" y="23"/>
                  <a:pt x="325" y="26"/>
                  <a:pt x="328" y="29"/>
                </a:cubicBezTo>
                <a:cubicBezTo>
                  <a:pt x="331" y="32"/>
                  <a:pt x="333" y="35"/>
                  <a:pt x="335" y="38"/>
                </a:cubicBezTo>
                <a:cubicBezTo>
                  <a:pt x="337" y="41"/>
                  <a:pt x="339" y="44"/>
                  <a:pt x="341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5" y="57"/>
                  <a:pt x="345" y="59"/>
                  <a:pt x="346" y="61"/>
                </a:cubicBezTo>
                <a:lnTo>
                  <a:pt x="348" y="65"/>
                </a:lnTo>
                <a:lnTo>
                  <a:pt x="350" y="62"/>
                </a:lnTo>
                <a:cubicBezTo>
                  <a:pt x="352" y="60"/>
                  <a:pt x="354" y="58"/>
                  <a:pt x="355" y="56"/>
                </a:cubicBezTo>
                <a:cubicBezTo>
                  <a:pt x="357" y="53"/>
                  <a:pt x="359" y="51"/>
                  <a:pt x="362" y="47"/>
                </a:cubicBezTo>
                <a:cubicBezTo>
                  <a:pt x="366" y="43"/>
                  <a:pt x="369" y="40"/>
                  <a:pt x="373" y="36"/>
                </a:cubicBezTo>
                <a:cubicBezTo>
                  <a:pt x="377" y="33"/>
                  <a:pt x="381" y="30"/>
                  <a:pt x="385" y="26"/>
                </a:cubicBezTo>
                <a:cubicBezTo>
                  <a:pt x="389" y="22"/>
                  <a:pt x="395" y="19"/>
                  <a:pt x="401" y="16"/>
                </a:cubicBezTo>
                <a:cubicBezTo>
                  <a:pt x="407" y="14"/>
                  <a:pt x="414" y="11"/>
                  <a:pt x="419" y="8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7" y="1"/>
                  <a:pt x="465" y="0"/>
                </a:cubicBezTo>
                <a:cubicBezTo>
                  <a:pt x="533" y="0"/>
                  <a:pt x="569" y="30"/>
                  <a:pt x="575" y="92"/>
                </a:cubicBezTo>
                <a:cubicBezTo>
                  <a:pt x="576" y="96"/>
                  <a:pt x="576" y="133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8" y="309"/>
                </a:cubicBezTo>
                <a:cubicBezTo>
                  <a:pt x="579" y="312"/>
                  <a:pt x="582" y="315"/>
                  <a:pt x="586" y="317"/>
                </a:cubicBezTo>
                <a:cubicBezTo>
                  <a:pt x="598" y="318"/>
                  <a:pt x="611" y="319"/>
                  <a:pt x="626" y="319"/>
                </a:cubicBezTo>
                <a:lnTo>
                  <a:pt x="639" y="319"/>
                </a:lnTo>
                <a:lnTo>
                  <a:pt x="639" y="356"/>
                </a:lnTo>
                <a:lnTo>
                  <a:pt x="632" y="356"/>
                </a:lnTo>
                <a:lnTo>
                  <a:pt x="614" y="355"/>
                </a:lnTo>
                <a:cubicBezTo>
                  <a:pt x="601" y="355"/>
                  <a:pt x="587" y="354"/>
                  <a:pt x="573" y="354"/>
                </a:cubicBezTo>
                <a:cubicBezTo>
                  <a:pt x="558" y="354"/>
                  <a:pt x="548" y="354"/>
                  <a:pt x="542" y="354"/>
                </a:cubicBezTo>
                <a:cubicBezTo>
                  <a:pt x="487" y="354"/>
                  <a:pt x="457" y="354"/>
                  <a:pt x="452" y="356"/>
                </a:cubicBezTo>
                <a:lnTo>
                  <a:pt x="446" y="356"/>
                </a:lnTo>
                <a:lnTo>
                  <a:pt x="446" y="319"/>
                </a:lnTo>
                <a:lnTo>
                  <a:pt x="459" y="319"/>
                </a:lnTo>
                <a:cubicBezTo>
                  <a:pt x="491" y="319"/>
                  <a:pt x="508" y="315"/>
                  <a:pt x="508" y="306"/>
                </a:cubicBezTo>
                <a:cubicBezTo>
                  <a:pt x="508" y="305"/>
                  <a:pt x="509" y="268"/>
                  <a:pt x="509" y="195"/>
                </a:cubicBezTo>
                <a:cubicBezTo>
                  <a:pt x="508" y="123"/>
                  <a:pt x="507" y="85"/>
                  <a:pt x="507" y="81"/>
                </a:cubicBezTo>
                <a:cubicBezTo>
                  <a:pt x="504" y="65"/>
                  <a:pt x="498" y="53"/>
                  <a:pt x="491" y="46"/>
                </a:cubicBezTo>
                <a:cubicBezTo>
                  <a:pt x="483" y="38"/>
                  <a:pt x="477" y="34"/>
                  <a:pt x="472" y="32"/>
                </a:cubicBezTo>
                <a:cubicBezTo>
                  <a:pt x="466" y="31"/>
                  <a:pt x="459" y="30"/>
                  <a:pt x="451" y="31"/>
                </a:cubicBezTo>
                <a:cubicBezTo>
                  <a:pt x="427" y="31"/>
                  <a:pt x="406" y="40"/>
                  <a:pt x="387" y="58"/>
                </a:cubicBezTo>
                <a:cubicBezTo>
                  <a:pt x="373" y="73"/>
                  <a:pt x="364" y="88"/>
                  <a:pt x="360" y="103"/>
                </a:cubicBezTo>
                <a:cubicBezTo>
                  <a:pt x="356" y="118"/>
                  <a:pt x="354" y="140"/>
                  <a:pt x="354" y="170"/>
                </a:cubicBezTo>
                <a:lnTo>
                  <a:pt x="354" y="221"/>
                </a:lnTo>
                <a:lnTo>
                  <a:pt x="354" y="269"/>
                </a:lnTo>
                <a:cubicBezTo>
                  <a:pt x="354" y="285"/>
                  <a:pt x="354" y="296"/>
                  <a:pt x="354" y="301"/>
                </a:cubicBezTo>
                <a:cubicBezTo>
                  <a:pt x="355" y="307"/>
                  <a:pt x="356" y="310"/>
                  <a:pt x="357" y="312"/>
                </a:cubicBezTo>
                <a:cubicBezTo>
                  <a:pt x="358" y="313"/>
                  <a:pt x="360" y="315"/>
                  <a:pt x="364" y="317"/>
                </a:cubicBezTo>
                <a:cubicBezTo>
                  <a:pt x="375" y="318"/>
                  <a:pt x="388" y="319"/>
                  <a:pt x="403" y="319"/>
                </a:cubicBezTo>
                <a:lnTo>
                  <a:pt x="416" y="319"/>
                </a:lnTo>
                <a:lnTo>
                  <a:pt x="416" y="356"/>
                </a:lnTo>
                <a:lnTo>
                  <a:pt x="410" y="356"/>
                </a:lnTo>
                <a:lnTo>
                  <a:pt x="391" y="355"/>
                </a:lnTo>
                <a:cubicBezTo>
                  <a:pt x="378" y="355"/>
                  <a:pt x="365" y="354"/>
                  <a:pt x="350" y="354"/>
                </a:cubicBezTo>
                <a:cubicBezTo>
                  <a:pt x="336" y="354"/>
                  <a:pt x="326" y="354"/>
                  <a:pt x="320" y="354"/>
                </a:cubicBezTo>
                <a:cubicBezTo>
                  <a:pt x="265" y="354"/>
                  <a:pt x="235" y="354"/>
                  <a:pt x="230" y="356"/>
                </a:cubicBezTo>
                <a:lnTo>
                  <a:pt x="224" y="356"/>
                </a:lnTo>
                <a:lnTo>
                  <a:pt x="224" y="319"/>
                </a:lnTo>
                <a:lnTo>
                  <a:pt x="236" y="319"/>
                </a:lnTo>
                <a:cubicBezTo>
                  <a:pt x="269" y="319"/>
                  <a:pt x="285" y="315"/>
                  <a:pt x="285" y="306"/>
                </a:cubicBezTo>
                <a:cubicBezTo>
                  <a:pt x="286" y="305"/>
                  <a:pt x="286" y="268"/>
                  <a:pt x="286" y="195"/>
                </a:cubicBezTo>
                <a:cubicBezTo>
                  <a:pt x="286" y="123"/>
                  <a:pt x="285" y="85"/>
                  <a:pt x="285" y="81"/>
                </a:cubicBezTo>
                <a:cubicBezTo>
                  <a:pt x="281" y="65"/>
                  <a:pt x="276" y="53"/>
                  <a:pt x="269" y="46"/>
                </a:cubicBezTo>
                <a:cubicBezTo>
                  <a:pt x="261" y="38"/>
                  <a:pt x="255" y="34"/>
                  <a:pt x="249" y="32"/>
                </a:cubicBezTo>
                <a:cubicBezTo>
                  <a:pt x="244" y="31"/>
                  <a:pt x="237" y="30"/>
                  <a:pt x="228" y="31"/>
                </a:cubicBezTo>
                <a:cubicBezTo>
                  <a:pt x="204" y="31"/>
                  <a:pt x="182" y="40"/>
                  <a:pt x="164" y="58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8"/>
                  <a:pt x="131" y="140"/>
                  <a:pt x="130" y="170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1" y="296"/>
                  <a:pt x="131" y="301"/>
                </a:cubicBezTo>
                <a:cubicBezTo>
                  <a:pt x="132" y="307"/>
                  <a:pt x="133" y="310"/>
                  <a:pt x="134" y="312"/>
                </a:cubicBezTo>
                <a:cubicBezTo>
                  <a:pt x="135" y="313"/>
                  <a:pt x="137" y="315"/>
                  <a:pt x="141" y="317"/>
                </a:cubicBezTo>
                <a:cubicBezTo>
                  <a:pt x="152" y="318"/>
                  <a:pt x="165" y="319"/>
                  <a:pt x="180" y="319"/>
                </a:cubicBezTo>
                <a:lnTo>
                  <a:pt x="194" y="319"/>
                </a:lnTo>
                <a:lnTo>
                  <a:pt x="194" y="356"/>
                </a:lnTo>
                <a:lnTo>
                  <a:pt x="188" y="356"/>
                </a:lnTo>
                <a:lnTo>
                  <a:pt x="168" y="355"/>
                </a:lnTo>
                <a:cubicBezTo>
                  <a:pt x="155" y="355"/>
                  <a:pt x="142" y="354"/>
                  <a:pt x="127" y="354"/>
                </a:cubicBezTo>
                <a:cubicBezTo>
                  <a:pt x="113" y="354"/>
                  <a:pt x="103" y="354"/>
                  <a:pt x="97" y="354"/>
                </a:cubicBezTo>
                <a:cubicBezTo>
                  <a:pt x="42" y="354"/>
                  <a:pt x="12" y="354"/>
                  <a:pt x="7" y="356"/>
                </a:cubicBezTo>
                <a:lnTo>
                  <a:pt x="0" y="356"/>
                </a:lnTo>
                <a:lnTo>
                  <a:pt x="0" y="319"/>
                </a:lnTo>
                <a:lnTo>
                  <a:pt x="13" y="31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2355480" y="2076120"/>
            <a:ext cx="132840" cy="133200"/>
          </a:xfrm>
          <a:custGeom>
            <a:avLst/>
            <a:gdLst/>
            <a:ahLst/>
            <a:rect l="0" t="0" r="r" b="b"/>
            <a:pathLst>
              <a:path w="369" h="370">
                <a:moveTo>
                  <a:pt x="83" y="115"/>
                </a:moveTo>
                <a:cubicBezTo>
                  <a:pt x="83" y="115"/>
                  <a:pt x="77" y="115"/>
                  <a:pt x="65" y="115"/>
                </a:cubicBezTo>
                <a:cubicBezTo>
                  <a:pt x="53" y="115"/>
                  <a:pt x="43" y="111"/>
                  <a:pt x="35" y="103"/>
                </a:cubicBezTo>
                <a:cubicBezTo>
                  <a:pt x="27" y="95"/>
                  <a:pt x="23" y="85"/>
                  <a:pt x="23" y="72"/>
                </a:cubicBezTo>
                <a:cubicBezTo>
                  <a:pt x="23" y="53"/>
                  <a:pt x="32" y="37"/>
                  <a:pt x="51" y="22"/>
                </a:cubicBezTo>
                <a:cubicBezTo>
                  <a:pt x="69" y="8"/>
                  <a:pt x="101" y="0"/>
                  <a:pt x="148" y="0"/>
                </a:cubicBezTo>
                <a:cubicBezTo>
                  <a:pt x="187" y="0"/>
                  <a:pt x="218" y="9"/>
                  <a:pt x="242" y="26"/>
                </a:cubicBezTo>
                <a:cubicBezTo>
                  <a:pt x="268" y="43"/>
                  <a:pt x="284" y="64"/>
                  <a:pt x="292" y="87"/>
                </a:cubicBezTo>
                <a:cubicBezTo>
                  <a:pt x="294" y="95"/>
                  <a:pt x="296" y="103"/>
                  <a:pt x="296" y="112"/>
                </a:cubicBezTo>
                <a:cubicBezTo>
                  <a:pt x="296" y="121"/>
                  <a:pt x="296" y="152"/>
                  <a:pt x="296" y="204"/>
                </a:cubicBezTo>
                <a:lnTo>
                  <a:pt x="296" y="260"/>
                </a:lnTo>
                <a:cubicBezTo>
                  <a:pt x="296" y="286"/>
                  <a:pt x="298" y="304"/>
                  <a:pt x="300" y="314"/>
                </a:cubicBezTo>
                <a:cubicBezTo>
                  <a:pt x="303" y="324"/>
                  <a:pt x="309" y="329"/>
                  <a:pt x="317" y="329"/>
                </a:cubicBezTo>
                <a:cubicBezTo>
                  <a:pt x="325" y="329"/>
                  <a:pt x="331" y="325"/>
                  <a:pt x="333" y="316"/>
                </a:cubicBezTo>
                <a:cubicBezTo>
                  <a:pt x="336" y="307"/>
                  <a:pt x="337" y="292"/>
                  <a:pt x="337" y="272"/>
                </a:cubicBezTo>
                <a:lnTo>
                  <a:pt x="337" y="244"/>
                </a:lnTo>
                <a:lnTo>
                  <a:pt x="369" y="244"/>
                </a:lnTo>
                <a:lnTo>
                  <a:pt x="369" y="275"/>
                </a:lnTo>
                <a:cubicBezTo>
                  <a:pt x="369" y="296"/>
                  <a:pt x="368" y="310"/>
                  <a:pt x="367" y="314"/>
                </a:cubicBezTo>
                <a:cubicBezTo>
                  <a:pt x="362" y="330"/>
                  <a:pt x="353" y="342"/>
                  <a:pt x="339" y="351"/>
                </a:cubicBezTo>
                <a:cubicBezTo>
                  <a:pt x="325" y="360"/>
                  <a:pt x="310" y="365"/>
                  <a:pt x="295" y="366"/>
                </a:cubicBezTo>
                <a:cubicBezTo>
                  <a:pt x="279" y="366"/>
                  <a:pt x="267" y="361"/>
                  <a:pt x="256" y="351"/>
                </a:cubicBezTo>
                <a:cubicBezTo>
                  <a:pt x="246" y="341"/>
                  <a:pt x="240" y="330"/>
                  <a:pt x="237" y="318"/>
                </a:cubicBezTo>
                <a:lnTo>
                  <a:pt x="237" y="314"/>
                </a:lnTo>
                <a:lnTo>
                  <a:pt x="235" y="317"/>
                </a:lnTo>
                <a:cubicBezTo>
                  <a:pt x="234" y="318"/>
                  <a:pt x="233" y="320"/>
                  <a:pt x="231" y="322"/>
                </a:cubicBezTo>
                <a:cubicBezTo>
                  <a:pt x="230" y="323"/>
                  <a:pt x="227" y="326"/>
                  <a:pt x="225" y="329"/>
                </a:cubicBezTo>
                <a:cubicBezTo>
                  <a:pt x="222" y="332"/>
                  <a:pt x="219" y="335"/>
                  <a:pt x="215" y="338"/>
                </a:cubicBezTo>
                <a:cubicBezTo>
                  <a:pt x="211" y="340"/>
                  <a:pt x="207" y="344"/>
                  <a:pt x="203" y="347"/>
                </a:cubicBezTo>
                <a:cubicBezTo>
                  <a:pt x="199" y="351"/>
                  <a:pt x="194" y="354"/>
                  <a:pt x="189" y="356"/>
                </a:cubicBezTo>
                <a:cubicBezTo>
                  <a:pt x="183" y="358"/>
                  <a:pt x="177" y="360"/>
                  <a:pt x="171" y="363"/>
                </a:cubicBezTo>
                <a:cubicBezTo>
                  <a:pt x="165" y="365"/>
                  <a:pt x="158" y="366"/>
                  <a:pt x="150" y="367"/>
                </a:cubicBezTo>
                <a:cubicBezTo>
                  <a:pt x="143" y="368"/>
                  <a:pt x="134" y="369"/>
                  <a:pt x="125" y="370"/>
                </a:cubicBezTo>
                <a:cubicBezTo>
                  <a:pt x="93" y="370"/>
                  <a:pt x="64" y="361"/>
                  <a:pt x="39" y="345"/>
                </a:cubicBezTo>
                <a:cubicBezTo>
                  <a:pt x="13" y="328"/>
                  <a:pt x="0" y="304"/>
                  <a:pt x="0" y="274"/>
                </a:cubicBezTo>
                <a:cubicBezTo>
                  <a:pt x="0" y="263"/>
                  <a:pt x="2" y="252"/>
                  <a:pt x="6" y="242"/>
                </a:cubicBezTo>
                <a:cubicBezTo>
                  <a:pt x="9" y="232"/>
                  <a:pt x="17" y="221"/>
                  <a:pt x="27" y="209"/>
                </a:cubicBezTo>
                <a:cubicBezTo>
                  <a:pt x="38" y="197"/>
                  <a:pt x="51" y="187"/>
                  <a:pt x="66" y="179"/>
                </a:cubicBezTo>
                <a:cubicBezTo>
                  <a:pt x="81" y="171"/>
                  <a:pt x="102" y="164"/>
                  <a:pt x="128" y="157"/>
                </a:cubicBezTo>
                <a:cubicBezTo>
                  <a:pt x="155" y="150"/>
                  <a:pt x="185" y="146"/>
                  <a:pt x="217" y="145"/>
                </a:cubicBezTo>
                <a:lnTo>
                  <a:pt x="228" y="145"/>
                </a:lnTo>
                <a:lnTo>
                  <a:pt x="228" y="127"/>
                </a:lnTo>
                <a:cubicBezTo>
                  <a:pt x="228" y="109"/>
                  <a:pt x="226" y="96"/>
                  <a:pt x="223" y="87"/>
                </a:cubicBezTo>
                <a:cubicBezTo>
                  <a:pt x="211" y="49"/>
                  <a:pt x="185" y="30"/>
                  <a:pt x="145" y="30"/>
                </a:cubicBezTo>
                <a:cubicBezTo>
                  <a:pt x="136" y="30"/>
                  <a:pt x="127" y="30"/>
                  <a:pt x="118" y="31"/>
                </a:cubicBezTo>
                <a:cubicBezTo>
                  <a:pt x="109" y="31"/>
                  <a:pt x="103" y="33"/>
                  <a:pt x="98" y="34"/>
                </a:cubicBezTo>
                <a:cubicBezTo>
                  <a:pt x="93" y="36"/>
                  <a:pt x="91" y="37"/>
                  <a:pt x="92" y="37"/>
                </a:cubicBezTo>
                <a:cubicBezTo>
                  <a:pt x="103" y="45"/>
                  <a:pt x="109" y="56"/>
                  <a:pt x="109" y="72"/>
                </a:cubicBezTo>
                <a:cubicBezTo>
                  <a:pt x="109" y="85"/>
                  <a:pt x="105" y="96"/>
                  <a:pt x="96" y="103"/>
                </a:cubicBezTo>
                <a:lnTo>
                  <a:pt x="83" y="115"/>
                </a:lnTo>
                <a:moveTo>
                  <a:pt x="74" y="275"/>
                </a:moveTo>
                <a:cubicBezTo>
                  <a:pt x="74" y="291"/>
                  <a:pt x="80" y="307"/>
                  <a:pt x="93" y="320"/>
                </a:cubicBezTo>
                <a:cubicBezTo>
                  <a:pt x="106" y="333"/>
                  <a:pt x="122" y="340"/>
                  <a:pt x="141" y="340"/>
                </a:cubicBezTo>
                <a:cubicBezTo>
                  <a:pt x="161" y="340"/>
                  <a:pt x="179" y="334"/>
                  <a:pt x="194" y="322"/>
                </a:cubicBezTo>
                <a:cubicBezTo>
                  <a:pt x="210" y="309"/>
                  <a:pt x="220" y="292"/>
                  <a:pt x="226" y="272"/>
                </a:cubicBezTo>
                <a:cubicBezTo>
                  <a:pt x="227" y="269"/>
                  <a:pt x="227" y="251"/>
                  <a:pt x="228" y="220"/>
                </a:cubicBezTo>
                <a:cubicBezTo>
                  <a:pt x="228" y="188"/>
                  <a:pt x="228" y="173"/>
                  <a:pt x="227" y="173"/>
                </a:cubicBezTo>
                <a:cubicBezTo>
                  <a:pt x="223" y="173"/>
                  <a:pt x="217" y="173"/>
                  <a:pt x="210" y="174"/>
                </a:cubicBezTo>
                <a:cubicBezTo>
                  <a:pt x="203" y="174"/>
                  <a:pt x="191" y="177"/>
                  <a:pt x="174" y="181"/>
                </a:cubicBezTo>
                <a:cubicBezTo>
                  <a:pt x="157" y="185"/>
                  <a:pt x="142" y="191"/>
                  <a:pt x="128" y="197"/>
                </a:cubicBezTo>
                <a:cubicBezTo>
                  <a:pt x="114" y="203"/>
                  <a:pt x="101" y="213"/>
                  <a:pt x="91" y="227"/>
                </a:cubicBezTo>
                <a:cubicBezTo>
                  <a:pt x="80" y="240"/>
                  <a:pt x="74" y="256"/>
                  <a:pt x="74" y="2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2493360" y="2081160"/>
            <a:ext cx="146160" cy="124920"/>
          </a:xfrm>
          <a:custGeom>
            <a:avLst/>
            <a:gdLst/>
            <a:ahLst/>
            <a:rect l="0" t="0" r="r" b="b"/>
            <a:pathLst>
              <a:path w="406" h="347">
                <a:moveTo>
                  <a:pt x="152" y="347"/>
                </a:moveTo>
                <a:cubicBezTo>
                  <a:pt x="146" y="345"/>
                  <a:pt x="119" y="345"/>
                  <a:pt x="73" y="345"/>
                </a:cubicBezTo>
                <a:cubicBezTo>
                  <a:pt x="32" y="345"/>
                  <a:pt x="9" y="345"/>
                  <a:pt x="5" y="347"/>
                </a:cubicBezTo>
                <a:lnTo>
                  <a:pt x="0" y="347"/>
                </a:lnTo>
                <a:lnTo>
                  <a:pt x="0" y="310"/>
                </a:lnTo>
                <a:lnTo>
                  <a:pt x="11" y="310"/>
                </a:lnTo>
                <a:cubicBezTo>
                  <a:pt x="23" y="309"/>
                  <a:pt x="35" y="308"/>
                  <a:pt x="45" y="305"/>
                </a:cubicBezTo>
                <a:cubicBezTo>
                  <a:pt x="55" y="303"/>
                  <a:pt x="63" y="300"/>
                  <a:pt x="68" y="298"/>
                </a:cubicBezTo>
                <a:cubicBezTo>
                  <a:pt x="73" y="296"/>
                  <a:pt x="80" y="291"/>
                  <a:pt x="88" y="284"/>
                </a:cubicBezTo>
                <a:cubicBezTo>
                  <a:pt x="96" y="277"/>
                  <a:pt x="101" y="273"/>
                  <a:pt x="103" y="270"/>
                </a:cubicBezTo>
                <a:cubicBezTo>
                  <a:pt x="104" y="267"/>
                  <a:pt x="110" y="260"/>
                  <a:pt x="119" y="248"/>
                </a:cubicBezTo>
                <a:cubicBezTo>
                  <a:pt x="129" y="237"/>
                  <a:pt x="134" y="229"/>
                  <a:pt x="135" y="226"/>
                </a:cubicBezTo>
                <a:lnTo>
                  <a:pt x="173" y="177"/>
                </a:lnTo>
                <a:lnTo>
                  <a:pt x="126" y="115"/>
                </a:lnTo>
                <a:cubicBezTo>
                  <a:pt x="121" y="108"/>
                  <a:pt x="116" y="101"/>
                  <a:pt x="111" y="93"/>
                </a:cubicBezTo>
                <a:cubicBezTo>
                  <a:pt x="105" y="86"/>
                  <a:pt x="101" y="80"/>
                  <a:pt x="98" y="76"/>
                </a:cubicBezTo>
                <a:cubicBezTo>
                  <a:pt x="95" y="73"/>
                  <a:pt x="92" y="69"/>
                  <a:pt x="89" y="64"/>
                </a:cubicBezTo>
                <a:cubicBezTo>
                  <a:pt x="86" y="60"/>
                  <a:pt x="84" y="57"/>
                  <a:pt x="82" y="55"/>
                </a:cubicBezTo>
                <a:cubicBezTo>
                  <a:pt x="80" y="52"/>
                  <a:pt x="78" y="51"/>
                  <a:pt x="77" y="49"/>
                </a:cubicBezTo>
                <a:cubicBezTo>
                  <a:pt x="76" y="47"/>
                  <a:pt x="74" y="46"/>
                  <a:pt x="71" y="44"/>
                </a:cubicBezTo>
                <a:cubicBezTo>
                  <a:pt x="69" y="43"/>
                  <a:pt x="67" y="42"/>
                  <a:pt x="66" y="42"/>
                </a:cubicBezTo>
                <a:cubicBezTo>
                  <a:pt x="66" y="42"/>
                  <a:pt x="64" y="41"/>
                  <a:pt x="62" y="40"/>
                </a:cubicBezTo>
                <a:cubicBezTo>
                  <a:pt x="59" y="39"/>
                  <a:pt x="57" y="39"/>
                  <a:pt x="55" y="39"/>
                </a:cubicBezTo>
                <a:cubicBezTo>
                  <a:pt x="52" y="39"/>
                  <a:pt x="42" y="38"/>
                  <a:pt x="26" y="37"/>
                </a:cubicBezTo>
                <a:lnTo>
                  <a:pt x="4" y="37"/>
                </a:lnTo>
                <a:lnTo>
                  <a:pt x="4" y="0"/>
                </a:lnTo>
                <a:lnTo>
                  <a:pt x="9" y="0"/>
                </a:lnTo>
                <a:cubicBezTo>
                  <a:pt x="29" y="1"/>
                  <a:pt x="56" y="2"/>
                  <a:pt x="92" y="2"/>
                </a:cubicBezTo>
                <a:cubicBezTo>
                  <a:pt x="142" y="2"/>
                  <a:pt x="170" y="1"/>
                  <a:pt x="176" y="0"/>
                </a:cubicBezTo>
                <a:lnTo>
                  <a:pt x="182" y="0"/>
                </a:lnTo>
                <a:lnTo>
                  <a:pt x="182" y="37"/>
                </a:lnTo>
                <a:cubicBezTo>
                  <a:pt x="163" y="39"/>
                  <a:pt x="152" y="43"/>
                  <a:pt x="152" y="50"/>
                </a:cubicBezTo>
                <a:cubicBezTo>
                  <a:pt x="152" y="51"/>
                  <a:pt x="155" y="55"/>
                  <a:pt x="160" y="63"/>
                </a:cubicBezTo>
                <a:cubicBezTo>
                  <a:pt x="167" y="70"/>
                  <a:pt x="174" y="80"/>
                  <a:pt x="184" y="93"/>
                </a:cubicBezTo>
                <a:cubicBezTo>
                  <a:pt x="193" y="106"/>
                  <a:pt x="201" y="117"/>
                  <a:pt x="207" y="126"/>
                </a:cubicBezTo>
                <a:lnTo>
                  <a:pt x="210" y="129"/>
                </a:lnTo>
                <a:lnTo>
                  <a:pt x="230" y="102"/>
                </a:lnTo>
                <a:cubicBezTo>
                  <a:pt x="248" y="80"/>
                  <a:pt x="256" y="66"/>
                  <a:pt x="256" y="59"/>
                </a:cubicBezTo>
                <a:cubicBezTo>
                  <a:pt x="256" y="55"/>
                  <a:pt x="256" y="52"/>
                  <a:pt x="254" y="50"/>
                </a:cubicBezTo>
                <a:cubicBezTo>
                  <a:pt x="253" y="47"/>
                  <a:pt x="252" y="45"/>
                  <a:pt x="250" y="44"/>
                </a:cubicBezTo>
                <a:cubicBezTo>
                  <a:pt x="249" y="43"/>
                  <a:pt x="248" y="42"/>
                  <a:pt x="246" y="41"/>
                </a:cubicBezTo>
                <a:cubicBezTo>
                  <a:pt x="245" y="40"/>
                  <a:pt x="243" y="39"/>
                  <a:pt x="241" y="38"/>
                </a:cubicBezTo>
                <a:lnTo>
                  <a:pt x="238" y="37"/>
                </a:lnTo>
                <a:lnTo>
                  <a:pt x="234" y="37"/>
                </a:lnTo>
                <a:lnTo>
                  <a:pt x="234" y="0"/>
                </a:lnTo>
                <a:lnTo>
                  <a:pt x="240" y="0"/>
                </a:lnTo>
                <a:cubicBezTo>
                  <a:pt x="248" y="2"/>
                  <a:pt x="275" y="2"/>
                  <a:pt x="319" y="2"/>
                </a:cubicBezTo>
                <a:cubicBezTo>
                  <a:pt x="362" y="2"/>
                  <a:pt x="384" y="2"/>
                  <a:pt x="388" y="0"/>
                </a:cubicBezTo>
                <a:lnTo>
                  <a:pt x="392" y="0"/>
                </a:lnTo>
                <a:lnTo>
                  <a:pt x="392" y="37"/>
                </a:lnTo>
                <a:lnTo>
                  <a:pt x="387" y="37"/>
                </a:lnTo>
                <a:cubicBezTo>
                  <a:pt x="361" y="37"/>
                  <a:pt x="339" y="42"/>
                  <a:pt x="322" y="51"/>
                </a:cubicBezTo>
                <a:cubicBezTo>
                  <a:pt x="313" y="55"/>
                  <a:pt x="304" y="62"/>
                  <a:pt x="295" y="72"/>
                </a:cubicBezTo>
                <a:cubicBezTo>
                  <a:pt x="285" y="82"/>
                  <a:pt x="268" y="105"/>
                  <a:pt x="242" y="140"/>
                </a:cubicBezTo>
                <a:lnTo>
                  <a:pt x="230" y="157"/>
                </a:lnTo>
                <a:lnTo>
                  <a:pt x="279" y="225"/>
                </a:lnTo>
                <a:cubicBezTo>
                  <a:pt x="315" y="274"/>
                  <a:pt x="334" y="299"/>
                  <a:pt x="336" y="301"/>
                </a:cubicBezTo>
                <a:cubicBezTo>
                  <a:pt x="339" y="303"/>
                  <a:pt x="344" y="305"/>
                  <a:pt x="350" y="307"/>
                </a:cubicBezTo>
                <a:cubicBezTo>
                  <a:pt x="360" y="309"/>
                  <a:pt x="374" y="310"/>
                  <a:pt x="392" y="310"/>
                </a:cubicBezTo>
                <a:lnTo>
                  <a:pt x="406" y="310"/>
                </a:lnTo>
                <a:lnTo>
                  <a:pt x="406" y="347"/>
                </a:lnTo>
                <a:lnTo>
                  <a:pt x="401" y="347"/>
                </a:lnTo>
                <a:lnTo>
                  <a:pt x="395" y="347"/>
                </a:lnTo>
                <a:cubicBezTo>
                  <a:pt x="391" y="346"/>
                  <a:pt x="385" y="346"/>
                  <a:pt x="379" y="346"/>
                </a:cubicBezTo>
                <a:cubicBezTo>
                  <a:pt x="372" y="346"/>
                  <a:pt x="366" y="346"/>
                  <a:pt x="359" y="345"/>
                </a:cubicBezTo>
                <a:cubicBezTo>
                  <a:pt x="352" y="345"/>
                  <a:pt x="345" y="345"/>
                  <a:pt x="339" y="345"/>
                </a:cubicBezTo>
                <a:cubicBezTo>
                  <a:pt x="332" y="346"/>
                  <a:pt x="327" y="346"/>
                  <a:pt x="324" y="345"/>
                </a:cubicBezTo>
                <a:cubicBezTo>
                  <a:pt x="318" y="345"/>
                  <a:pt x="308" y="345"/>
                  <a:pt x="295" y="345"/>
                </a:cubicBezTo>
                <a:cubicBezTo>
                  <a:pt x="281" y="345"/>
                  <a:pt x="267" y="345"/>
                  <a:pt x="254" y="346"/>
                </a:cubicBezTo>
                <a:lnTo>
                  <a:pt x="236" y="347"/>
                </a:lnTo>
                <a:lnTo>
                  <a:pt x="229" y="347"/>
                </a:lnTo>
                <a:lnTo>
                  <a:pt x="229" y="310"/>
                </a:lnTo>
                <a:lnTo>
                  <a:pt x="231" y="310"/>
                </a:lnTo>
                <a:cubicBezTo>
                  <a:pt x="237" y="310"/>
                  <a:pt x="243" y="309"/>
                  <a:pt x="249" y="306"/>
                </a:cubicBezTo>
                <a:cubicBezTo>
                  <a:pt x="255" y="303"/>
                  <a:pt x="258" y="300"/>
                  <a:pt x="258" y="296"/>
                </a:cubicBezTo>
                <a:cubicBezTo>
                  <a:pt x="258" y="295"/>
                  <a:pt x="247" y="280"/>
                  <a:pt x="226" y="250"/>
                </a:cubicBezTo>
                <a:lnTo>
                  <a:pt x="193" y="206"/>
                </a:lnTo>
                <a:cubicBezTo>
                  <a:pt x="192" y="206"/>
                  <a:pt x="184" y="217"/>
                  <a:pt x="168" y="239"/>
                </a:cubicBezTo>
                <a:cubicBezTo>
                  <a:pt x="151" y="262"/>
                  <a:pt x="142" y="274"/>
                  <a:pt x="140" y="276"/>
                </a:cubicBezTo>
                <a:cubicBezTo>
                  <a:pt x="137" y="279"/>
                  <a:pt x="136" y="283"/>
                  <a:pt x="136" y="288"/>
                </a:cubicBezTo>
                <a:cubicBezTo>
                  <a:pt x="136" y="293"/>
                  <a:pt x="138" y="299"/>
                  <a:pt x="142" y="303"/>
                </a:cubicBezTo>
                <a:cubicBezTo>
                  <a:pt x="146" y="307"/>
                  <a:pt x="150" y="309"/>
                  <a:pt x="156" y="310"/>
                </a:cubicBezTo>
                <a:cubicBezTo>
                  <a:pt x="157" y="310"/>
                  <a:pt x="158" y="316"/>
                  <a:pt x="158" y="328"/>
                </a:cubicBezTo>
                <a:lnTo>
                  <a:pt x="158" y="347"/>
                </a:lnTo>
                <a:lnTo>
                  <a:pt x="152" y="3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5" name=""/>
          <p:cNvSpPr txBox="1"/>
          <p:nvPr/>
        </p:nvSpPr>
        <p:spPr>
          <a:xfrm>
            <a:off x="1247760" y="195516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内側の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3445560" y="2076480"/>
            <a:ext cx="225720" cy="129960"/>
          </a:xfrm>
          <a:custGeom>
            <a:avLst/>
            <a:gdLst/>
            <a:ahLst/>
            <a:rect l="0" t="0" r="r" b="b"/>
            <a:pathLst>
              <a:path w="627" h="361">
                <a:moveTo>
                  <a:pt x="482" y="0"/>
                </a:moveTo>
                <a:cubicBezTo>
                  <a:pt x="488" y="1"/>
                  <a:pt x="515" y="2"/>
                  <a:pt x="561" y="2"/>
                </a:cubicBezTo>
                <a:cubicBezTo>
                  <a:pt x="601" y="2"/>
                  <a:pt x="622" y="1"/>
                  <a:pt x="623" y="0"/>
                </a:cubicBezTo>
                <a:lnTo>
                  <a:pt x="627" y="0"/>
                </a:lnTo>
                <a:lnTo>
                  <a:pt x="627" y="49"/>
                </a:lnTo>
                <a:lnTo>
                  <a:pt x="576" y="49"/>
                </a:lnTo>
                <a:lnTo>
                  <a:pt x="457" y="348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5"/>
                  <a:pt x="450" y="355"/>
                  <a:pt x="450" y="355"/>
                </a:cubicBezTo>
                <a:cubicBezTo>
                  <a:pt x="450" y="355"/>
                  <a:pt x="449" y="356"/>
                  <a:pt x="447" y="357"/>
                </a:cubicBezTo>
                <a:cubicBezTo>
                  <a:pt x="446" y="358"/>
                  <a:pt x="445" y="359"/>
                  <a:pt x="446" y="359"/>
                </a:cubicBezTo>
                <a:cubicBezTo>
                  <a:pt x="446" y="359"/>
                  <a:pt x="445" y="359"/>
                  <a:pt x="443" y="359"/>
                </a:cubicBezTo>
                <a:cubicBezTo>
                  <a:pt x="440" y="360"/>
                  <a:pt x="439" y="360"/>
                  <a:pt x="439" y="359"/>
                </a:cubicBezTo>
                <a:cubicBezTo>
                  <a:pt x="440" y="359"/>
                  <a:pt x="439" y="359"/>
                  <a:pt x="436" y="360"/>
                </a:cubicBezTo>
                <a:cubicBezTo>
                  <a:pt x="434" y="361"/>
                  <a:pt x="432" y="361"/>
                  <a:pt x="431" y="360"/>
                </a:cubicBezTo>
                <a:cubicBezTo>
                  <a:pt x="431" y="359"/>
                  <a:pt x="429" y="359"/>
                  <a:pt x="425" y="360"/>
                </a:cubicBezTo>
                <a:lnTo>
                  <a:pt x="416" y="360"/>
                </a:lnTo>
                <a:cubicBezTo>
                  <a:pt x="407" y="360"/>
                  <a:pt x="401" y="358"/>
                  <a:pt x="397" y="352"/>
                </a:cubicBezTo>
                <a:cubicBezTo>
                  <a:pt x="393" y="347"/>
                  <a:pt x="386" y="330"/>
                  <a:pt x="374" y="301"/>
                </a:cubicBezTo>
                <a:cubicBezTo>
                  <a:pt x="366" y="279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3" y="278"/>
                  <a:pt x="255" y="299"/>
                </a:cubicBezTo>
                <a:cubicBezTo>
                  <a:pt x="244" y="329"/>
                  <a:pt x="236" y="346"/>
                  <a:pt x="232" y="351"/>
                </a:cubicBezTo>
                <a:cubicBezTo>
                  <a:pt x="229" y="357"/>
                  <a:pt x="222" y="360"/>
                  <a:pt x="213" y="360"/>
                </a:cubicBezTo>
                <a:lnTo>
                  <a:pt x="203" y="360"/>
                </a:lnTo>
                <a:cubicBezTo>
                  <a:pt x="194" y="360"/>
                  <a:pt x="187" y="360"/>
                  <a:pt x="184" y="359"/>
                </a:cubicBezTo>
                <a:cubicBezTo>
                  <a:pt x="181" y="358"/>
                  <a:pt x="177" y="354"/>
                  <a:pt x="172" y="348"/>
                </a:cubicBezTo>
                <a:lnTo>
                  <a:pt x="52" y="49"/>
                </a:lnTo>
                <a:lnTo>
                  <a:pt x="0" y="49"/>
                </a:lnTo>
                <a:lnTo>
                  <a:pt x="0" y="0"/>
                </a:lnTo>
                <a:lnTo>
                  <a:pt x="6" y="0"/>
                </a:lnTo>
                <a:cubicBezTo>
                  <a:pt x="14" y="1"/>
                  <a:pt x="43" y="2"/>
                  <a:pt x="92" y="2"/>
                </a:cubicBezTo>
                <a:cubicBezTo>
                  <a:pt x="149" y="2"/>
                  <a:pt x="181" y="1"/>
                  <a:pt x="191" y="0"/>
                </a:cubicBezTo>
                <a:lnTo>
                  <a:pt x="198" y="0"/>
                </a:lnTo>
                <a:lnTo>
                  <a:pt x="198" y="49"/>
                </a:lnTo>
                <a:lnTo>
                  <a:pt x="159" y="49"/>
                </a:lnTo>
                <a:lnTo>
                  <a:pt x="230" y="225"/>
                </a:lnTo>
                <a:lnTo>
                  <a:pt x="288" y="81"/>
                </a:lnTo>
                <a:lnTo>
                  <a:pt x="275" y="49"/>
                </a:lnTo>
                <a:lnTo>
                  <a:pt x="224" y="49"/>
                </a:lnTo>
                <a:lnTo>
                  <a:pt x="224" y="0"/>
                </a:lnTo>
                <a:lnTo>
                  <a:pt x="230" y="0"/>
                </a:lnTo>
                <a:cubicBezTo>
                  <a:pt x="236" y="1"/>
                  <a:pt x="262" y="2"/>
                  <a:pt x="308" y="2"/>
                </a:cubicBezTo>
                <a:cubicBezTo>
                  <a:pt x="362" y="2"/>
                  <a:pt x="393" y="1"/>
                  <a:pt x="401" y="0"/>
                </a:cubicBezTo>
                <a:lnTo>
                  <a:pt x="407" y="0"/>
                </a:lnTo>
                <a:lnTo>
                  <a:pt x="407" y="49"/>
                </a:lnTo>
                <a:lnTo>
                  <a:pt x="387" y="49"/>
                </a:lnTo>
                <a:cubicBezTo>
                  <a:pt x="374" y="49"/>
                  <a:pt x="367" y="50"/>
                  <a:pt x="367" y="51"/>
                </a:cubicBezTo>
                <a:cubicBezTo>
                  <a:pt x="368" y="53"/>
                  <a:pt x="381" y="85"/>
                  <a:pt x="406" y="148"/>
                </a:cubicBezTo>
                <a:cubicBezTo>
                  <a:pt x="431" y="212"/>
                  <a:pt x="444" y="243"/>
                  <a:pt x="444" y="243"/>
                </a:cubicBezTo>
                <a:lnTo>
                  <a:pt x="522" y="49"/>
                </a:lnTo>
                <a:lnTo>
                  <a:pt x="476" y="49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7" name=""/>
          <p:cNvSpPr txBox="1"/>
          <p:nvPr/>
        </p:nvSpPr>
        <p:spPr>
          <a:xfrm>
            <a:off x="2643120" y="1955160"/>
            <a:ext cx="932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今の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"/>
          <p:cNvSpPr txBox="1"/>
          <p:nvPr/>
        </p:nvSpPr>
        <p:spPr>
          <a:xfrm>
            <a:off x="3677040" y="1955160"/>
            <a:ext cx="7521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から許された最悪の微小ズレで損失がどれだけ悪化するか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1409400" y="32191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3" y="215"/>
                  <a:pt x="181" y="224"/>
                  <a:pt x="166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5" y="240"/>
                  <a:pt x="89" y="237"/>
                  <a:pt x="75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5" y="9"/>
                </a:cubicBezTo>
                <a:cubicBezTo>
                  <a:pt x="89" y="3"/>
                  <a:pt x="105" y="0"/>
                  <a:pt x="120" y="0"/>
                </a:cubicBezTo>
                <a:cubicBezTo>
                  <a:pt x="136" y="0"/>
                  <a:pt x="151" y="3"/>
                  <a:pt x="166" y="9"/>
                </a:cubicBezTo>
                <a:cubicBezTo>
                  <a:pt x="181" y="16"/>
                  <a:pt x="193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111111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0" name=""/>
          <p:cNvSpPr txBox="1"/>
          <p:nvPr/>
        </p:nvSpPr>
        <p:spPr>
          <a:xfrm>
            <a:off x="1247760" y="2393280"/>
            <a:ext cx="11466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を見る。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5735880" y="3219120"/>
            <a:ext cx="99360" cy="128160"/>
          </a:xfrm>
          <a:custGeom>
            <a:avLst/>
            <a:gdLst/>
            <a:ahLst/>
            <a:rect l="0" t="0" r="r" b="b"/>
            <a:pathLst>
              <a:path w="276" h="356">
                <a:moveTo>
                  <a:pt x="151" y="356"/>
                </a:moveTo>
                <a:cubicBezTo>
                  <a:pt x="110" y="356"/>
                  <a:pt x="73" y="342"/>
                  <a:pt x="44" y="314"/>
                </a:cubicBezTo>
                <a:cubicBezTo>
                  <a:pt x="15" y="287"/>
                  <a:pt x="1" y="251"/>
                  <a:pt x="0" y="208"/>
                </a:cubicBezTo>
                <a:cubicBezTo>
                  <a:pt x="0" y="161"/>
                  <a:pt x="13" y="121"/>
                  <a:pt x="38" y="89"/>
                </a:cubicBezTo>
                <a:cubicBezTo>
                  <a:pt x="56" y="64"/>
                  <a:pt x="79" y="44"/>
                  <a:pt x="108" y="29"/>
                </a:cubicBezTo>
                <a:cubicBezTo>
                  <a:pt x="136" y="13"/>
                  <a:pt x="166" y="4"/>
                  <a:pt x="199" y="1"/>
                </a:cubicBezTo>
                <a:cubicBezTo>
                  <a:pt x="201" y="1"/>
                  <a:pt x="212" y="0"/>
                  <a:pt x="233" y="0"/>
                </a:cubicBezTo>
                <a:lnTo>
                  <a:pt x="264" y="0"/>
                </a:lnTo>
                <a:cubicBezTo>
                  <a:pt x="272" y="3"/>
                  <a:pt x="276" y="8"/>
                  <a:pt x="276" y="16"/>
                </a:cubicBezTo>
                <a:cubicBezTo>
                  <a:pt x="276" y="30"/>
                  <a:pt x="265" y="37"/>
                  <a:pt x="243" y="37"/>
                </a:cubicBezTo>
                <a:lnTo>
                  <a:pt x="230" y="37"/>
                </a:lnTo>
                <a:lnTo>
                  <a:pt x="220" y="37"/>
                </a:lnTo>
                <a:cubicBezTo>
                  <a:pt x="155" y="37"/>
                  <a:pt x="113" y="66"/>
                  <a:pt x="92" y="125"/>
                </a:cubicBezTo>
                <a:lnTo>
                  <a:pt x="89" y="135"/>
                </a:lnTo>
                <a:lnTo>
                  <a:pt x="232" y="135"/>
                </a:lnTo>
                <a:cubicBezTo>
                  <a:pt x="239" y="139"/>
                  <a:pt x="242" y="145"/>
                  <a:pt x="242" y="150"/>
                </a:cubicBezTo>
                <a:cubicBezTo>
                  <a:pt x="242" y="160"/>
                  <a:pt x="237" y="167"/>
                  <a:pt x="226" y="172"/>
                </a:cubicBezTo>
                <a:lnTo>
                  <a:pt x="79" y="172"/>
                </a:lnTo>
                <a:lnTo>
                  <a:pt x="79" y="173"/>
                </a:lnTo>
                <a:cubicBezTo>
                  <a:pt x="74" y="189"/>
                  <a:pt x="71" y="209"/>
                  <a:pt x="71" y="233"/>
                </a:cubicBezTo>
                <a:cubicBezTo>
                  <a:pt x="71" y="268"/>
                  <a:pt x="79" y="292"/>
                  <a:pt x="98" y="306"/>
                </a:cubicBezTo>
                <a:cubicBezTo>
                  <a:pt x="115" y="319"/>
                  <a:pt x="134" y="326"/>
                  <a:pt x="155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2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6" y="319"/>
                </a:cubicBezTo>
                <a:cubicBezTo>
                  <a:pt x="254" y="321"/>
                  <a:pt x="249" y="325"/>
                  <a:pt x="240" y="330"/>
                </a:cubicBezTo>
                <a:cubicBezTo>
                  <a:pt x="230" y="336"/>
                  <a:pt x="218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2" name=""/>
          <p:cNvSpPr txBox="1"/>
          <p:nvPr/>
        </p:nvSpPr>
        <p:spPr>
          <a:xfrm>
            <a:off x="1647720" y="3098160"/>
            <a:ext cx="41551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損失関数を一番悪化させる摂動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1009440" y="3914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1254960" y="3922920"/>
            <a:ext cx="229680" cy="128160"/>
          </a:xfrm>
          <a:custGeom>
            <a:avLst/>
            <a:gdLst/>
            <a:ahLst/>
            <a:rect l="0" t="0" r="r" b="b"/>
            <a:pathLst>
              <a:path w="638" h="356">
                <a:moveTo>
                  <a:pt x="12" y="320"/>
                </a:moveTo>
                <a:lnTo>
                  <a:pt x="25" y="320"/>
                </a:lnTo>
                <a:cubicBezTo>
                  <a:pt x="46" y="320"/>
                  <a:pt x="58" y="316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2"/>
                </a:cubicBezTo>
                <a:cubicBezTo>
                  <a:pt x="62" y="275"/>
                  <a:pt x="62" y="267"/>
                  <a:pt x="62" y="257"/>
                </a:cubicBezTo>
                <a:cubicBezTo>
                  <a:pt x="62" y="248"/>
                  <a:pt x="63" y="238"/>
                  <a:pt x="63" y="226"/>
                </a:cubicBezTo>
                <a:cubicBezTo>
                  <a:pt x="64" y="214"/>
                  <a:pt x="64" y="203"/>
                  <a:pt x="63" y="192"/>
                </a:cubicBezTo>
                <a:cubicBezTo>
                  <a:pt x="63" y="176"/>
                  <a:pt x="63" y="158"/>
                  <a:pt x="63" y="139"/>
                </a:cubicBezTo>
                <a:cubicBezTo>
                  <a:pt x="63" y="121"/>
                  <a:pt x="63" y="105"/>
                  <a:pt x="62" y="92"/>
                </a:cubicBezTo>
                <a:lnTo>
                  <a:pt x="62" y="74"/>
                </a:lnTo>
                <a:cubicBezTo>
                  <a:pt x="61" y="63"/>
                  <a:pt x="57" y="57"/>
                  <a:pt x="51" y="54"/>
                </a:cubicBezTo>
                <a:cubicBezTo>
                  <a:pt x="45" y="50"/>
                  <a:pt x="33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6"/>
                  <a:pt x="0" y="9"/>
                  <a:pt x="1" y="9"/>
                </a:cubicBezTo>
                <a:lnTo>
                  <a:pt x="9" y="9"/>
                </a:lnTo>
                <a:cubicBezTo>
                  <a:pt x="15" y="8"/>
                  <a:pt x="23" y="7"/>
                  <a:pt x="33" y="7"/>
                </a:cubicBezTo>
                <a:cubicBezTo>
                  <a:pt x="42" y="6"/>
                  <a:pt x="52" y="6"/>
                  <a:pt x="62" y="5"/>
                </a:cubicBezTo>
                <a:cubicBezTo>
                  <a:pt x="72" y="5"/>
                  <a:pt x="81" y="4"/>
                  <a:pt x="91" y="4"/>
                </a:cubicBezTo>
                <a:cubicBezTo>
                  <a:pt x="102" y="3"/>
                  <a:pt x="109" y="2"/>
                  <a:pt x="115" y="1"/>
                </a:cubicBezTo>
                <a:cubicBezTo>
                  <a:pt x="120" y="0"/>
                  <a:pt x="123" y="0"/>
                  <a:pt x="123" y="1"/>
                </a:cubicBezTo>
                <a:lnTo>
                  <a:pt x="126" y="1"/>
                </a:lnTo>
                <a:lnTo>
                  <a:pt x="126" y="33"/>
                </a:lnTo>
                <a:cubicBezTo>
                  <a:pt x="126" y="53"/>
                  <a:pt x="126" y="63"/>
                  <a:pt x="127" y="63"/>
                </a:cubicBezTo>
                <a:cubicBezTo>
                  <a:pt x="127" y="63"/>
                  <a:pt x="129" y="62"/>
                  <a:pt x="131" y="59"/>
                </a:cubicBezTo>
                <a:cubicBezTo>
                  <a:pt x="133" y="56"/>
                  <a:pt x="136" y="52"/>
                  <a:pt x="140" y="47"/>
                </a:cubicBezTo>
                <a:cubicBezTo>
                  <a:pt x="145" y="42"/>
                  <a:pt x="150" y="37"/>
                  <a:pt x="156" y="33"/>
                </a:cubicBezTo>
                <a:cubicBezTo>
                  <a:pt x="161" y="28"/>
                  <a:pt x="169" y="23"/>
                  <a:pt x="179" y="17"/>
                </a:cubicBezTo>
                <a:cubicBezTo>
                  <a:pt x="189" y="11"/>
                  <a:pt x="199" y="7"/>
                  <a:pt x="209" y="5"/>
                </a:cubicBezTo>
                <a:cubicBezTo>
                  <a:pt x="220" y="2"/>
                  <a:pt x="234" y="1"/>
                  <a:pt x="250" y="1"/>
                </a:cubicBezTo>
                <a:cubicBezTo>
                  <a:pt x="258" y="1"/>
                  <a:pt x="266" y="1"/>
                  <a:pt x="273" y="2"/>
                </a:cubicBezTo>
                <a:cubicBezTo>
                  <a:pt x="280" y="3"/>
                  <a:pt x="286" y="5"/>
                  <a:pt x="291" y="7"/>
                </a:cubicBezTo>
                <a:cubicBezTo>
                  <a:pt x="297" y="9"/>
                  <a:pt x="302" y="11"/>
                  <a:pt x="307" y="13"/>
                </a:cubicBezTo>
                <a:cubicBezTo>
                  <a:pt x="311" y="16"/>
                  <a:pt x="315" y="18"/>
                  <a:pt x="319" y="21"/>
                </a:cubicBezTo>
                <a:cubicBezTo>
                  <a:pt x="322" y="23"/>
                  <a:pt x="325" y="26"/>
                  <a:pt x="327" y="29"/>
                </a:cubicBezTo>
                <a:cubicBezTo>
                  <a:pt x="330" y="33"/>
                  <a:pt x="333" y="36"/>
                  <a:pt x="335" y="38"/>
                </a:cubicBezTo>
                <a:cubicBezTo>
                  <a:pt x="337" y="41"/>
                  <a:pt x="339" y="44"/>
                  <a:pt x="340" y="47"/>
                </a:cubicBezTo>
                <a:cubicBezTo>
                  <a:pt x="342" y="50"/>
                  <a:pt x="343" y="53"/>
                  <a:pt x="344" y="55"/>
                </a:cubicBezTo>
                <a:cubicBezTo>
                  <a:pt x="344" y="57"/>
                  <a:pt x="345" y="59"/>
                  <a:pt x="346" y="62"/>
                </a:cubicBezTo>
                <a:lnTo>
                  <a:pt x="348" y="66"/>
                </a:lnTo>
                <a:lnTo>
                  <a:pt x="350" y="62"/>
                </a:lnTo>
                <a:cubicBezTo>
                  <a:pt x="352" y="60"/>
                  <a:pt x="353" y="58"/>
                  <a:pt x="355" y="56"/>
                </a:cubicBezTo>
                <a:cubicBezTo>
                  <a:pt x="356" y="54"/>
                  <a:pt x="359" y="51"/>
                  <a:pt x="362" y="47"/>
                </a:cubicBezTo>
                <a:cubicBezTo>
                  <a:pt x="365" y="43"/>
                  <a:pt x="369" y="40"/>
                  <a:pt x="372" y="37"/>
                </a:cubicBezTo>
                <a:cubicBezTo>
                  <a:pt x="376" y="33"/>
                  <a:pt x="380" y="30"/>
                  <a:pt x="384" y="26"/>
                </a:cubicBezTo>
                <a:cubicBezTo>
                  <a:pt x="389" y="22"/>
                  <a:pt x="394" y="19"/>
                  <a:pt x="401" y="17"/>
                </a:cubicBezTo>
                <a:cubicBezTo>
                  <a:pt x="407" y="14"/>
                  <a:pt x="413" y="11"/>
                  <a:pt x="419" y="9"/>
                </a:cubicBezTo>
                <a:cubicBezTo>
                  <a:pt x="425" y="6"/>
                  <a:pt x="432" y="4"/>
                  <a:pt x="440" y="3"/>
                </a:cubicBezTo>
                <a:cubicBezTo>
                  <a:pt x="448" y="2"/>
                  <a:pt x="456" y="1"/>
                  <a:pt x="465" y="1"/>
                </a:cubicBezTo>
                <a:cubicBezTo>
                  <a:pt x="532" y="1"/>
                  <a:pt x="569" y="31"/>
                  <a:pt x="575" y="91"/>
                </a:cubicBezTo>
                <a:cubicBezTo>
                  <a:pt x="575" y="95"/>
                  <a:pt x="576" y="132"/>
                  <a:pt x="576" y="203"/>
                </a:cubicBezTo>
                <a:lnTo>
                  <a:pt x="576" y="272"/>
                </a:lnTo>
                <a:cubicBezTo>
                  <a:pt x="576" y="293"/>
                  <a:pt x="576" y="305"/>
                  <a:pt x="577" y="309"/>
                </a:cubicBezTo>
                <a:cubicBezTo>
                  <a:pt x="578" y="313"/>
                  <a:pt x="581" y="315"/>
                  <a:pt x="586" y="317"/>
                </a:cubicBezTo>
                <a:cubicBezTo>
                  <a:pt x="597" y="319"/>
                  <a:pt x="610" y="320"/>
                  <a:pt x="625" y="320"/>
                </a:cubicBezTo>
                <a:lnTo>
                  <a:pt x="638" y="320"/>
                </a:lnTo>
                <a:lnTo>
                  <a:pt x="638" y="356"/>
                </a:lnTo>
                <a:lnTo>
                  <a:pt x="632" y="356"/>
                </a:lnTo>
                <a:lnTo>
                  <a:pt x="613" y="356"/>
                </a:lnTo>
                <a:cubicBezTo>
                  <a:pt x="600" y="355"/>
                  <a:pt x="587" y="355"/>
                  <a:pt x="572" y="355"/>
                </a:cubicBezTo>
                <a:cubicBezTo>
                  <a:pt x="558" y="355"/>
                  <a:pt x="548" y="355"/>
                  <a:pt x="542" y="354"/>
                </a:cubicBezTo>
                <a:cubicBezTo>
                  <a:pt x="487" y="354"/>
                  <a:pt x="457" y="355"/>
                  <a:pt x="452" y="356"/>
                </a:cubicBezTo>
                <a:lnTo>
                  <a:pt x="445" y="356"/>
                </a:lnTo>
                <a:lnTo>
                  <a:pt x="445" y="320"/>
                </a:lnTo>
                <a:lnTo>
                  <a:pt x="458" y="320"/>
                </a:lnTo>
                <a:cubicBezTo>
                  <a:pt x="491" y="320"/>
                  <a:pt x="507" y="315"/>
                  <a:pt x="507" y="307"/>
                </a:cubicBezTo>
                <a:cubicBezTo>
                  <a:pt x="508" y="306"/>
                  <a:pt x="508" y="268"/>
                  <a:pt x="508" y="195"/>
                </a:cubicBezTo>
                <a:cubicBezTo>
                  <a:pt x="508" y="123"/>
                  <a:pt x="507" y="84"/>
                  <a:pt x="507" y="80"/>
                </a:cubicBezTo>
                <a:cubicBezTo>
                  <a:pt x="503" y="65"/>
                  <a:pt x="498" y="54"/>
                  <a:pt x="490" y="46"/>
                </a:cubicBezTo>
                <a:cubicBezTo>
                  <a:pt x="483" y="39"/>
                  <a:pt x="477" y="34"/>
                  <a:pt x="471" y="33"/>
                </a:cubicBezTo>
                <a:cubicBezTo>
                  <a:pt x="466" y="31"/>
                  <a:pt x="459" y="30"/>
                  <a:pt x="450" y="31"/>
                </a:cubicBezTo>
                <a:cubicBezTo>
                  <a:pt x="426" y="31"/>
                  <a:pt x="405" y="40"/>
                  <a:pt x="387" y="58"/>
                </a:cubicBezTo>
                <a:cubicBezTo>
                  <a:pt x="372" y="73"/>
                  <a:pt x="363" y="88"/>
                  <a:pt x="360" y="103"/>
                </a:cubicBezTo>
                <a:cubicBezTo>
                  <a:pt x="356" y="117"/>
                  <a:pt x="354" y="140"/>
                  <a:pt x="353" y="169"/>
                </a:cubicBezTo>
                <a:lnTo>
                  <a:pt x="353" y="221"/>
                </a:lnTo>
                <a:lnTo>
                  <a:pt x="353" y="269"/>
                </a:lnTo>
                <a:cubicBezTo>
                  <a:pt x="353" y="285"/>
                  <a:pt x="353" y="296"/>
                  <a:pt x="354" y="302"/>
                </a:cubicBezTo>
                <a:cubicBezTo>
                  <a:pt x="354" y="307"/>
                  <a:pt x="355" y="311"/>
                  <a:pt x="356" y="312"/>
                </a:cubicBezTo>
                <a:cubicBezTo>
                  <a:pt x="357" y="314"/>
                  <a:pt x="360" y="315"/>
                  <a:pt x="364" y="317"/>
                </a:cubicBezTo>
                <a:cubicBezTo>
                  <a:pt x="375" y="319"/>
                  <a:pt x="388" y="320"/>
                  <a:pt x="403" y="320"/>
                </a:cubicBezTo>
                <a:lnTo>
                  <a:pt x="416" y="320"/>
                </a:lnTo>
                <a:lnTo>
                  <a:pt x="416" y="356"/>
                </a:lnTo>
                <a:lnTo>
                  <a:pt x="409" y="356"/>
                </a:lnTo>
                <a:lnTo>
                  <a:pt x="390" y="356"/>
                </a:lnTo>
                <a:cubicBezTo>
                  <a:pt x="378" y="355"/>
                  <a:pt x="364" y="355"/>
                  <a:pt x="350" y="355"/>
                </a:cubicBezTo>
                <a:cubicBezTo>
                  <a:pt x="335" y="355"/>
                  <a:pt x="325" y="355"/>
                  <a:pt x="319" y="354"/>
                </a:cubicBezTo>
                <a:cubicBezTo>
                  <a:pt x="264" y="354"/>
                  <a:pt x="234" y="355"/>
                  <a:pt x="229" y="356"/>
                </a:cubicBezTo>
                <a:lnTo>
                  <a:pt x="223" y="356"/>
                </a:lnTo>
                <a:lnTo>
                  <a:pt x="223" y="320"/>
                </a:lnTo>
                <a:lnTo>
                  <a:pt x="236" y="320"/>
                </a:lnTo>
                <a:cubicBezTo>
                  <a:pt x="269" y="320"/>
                  <a:pt x="285" y="315"/>
                  <a:pt x="285" y="307"/>
                </a:cubicBezTo>
                <a:cubicBezTo>
                  <a:pt x="285" y="306"/>
                  <a:pt x="286" y="268"/>
                  <a:pt x="286" y="195"/>
                </a:cubicBezTo>
                <a:cubicBezTo>
                  <a:pt x="285" y="123"/>
                  <a:pt x="285" y="84"/>
                  <a:pt x="284" y="80"/>
                </a:cubicBezTo>
                <a:cubicBezTo>
                  <a:pt x="281" y="65"/>
                  <a:pt x="276" y="54"/>
                  <a:pt x="268" y="46"/>
                </a:cubicBezTo>
                <a:cubicBezTo>
                  <a:pt x="261" y="39"/>
                  <a:pt x="254" y="34"/>
                  <a:pt x="249" y="33"/>
                </a:cubicBezTo>
                <a:cubicBezTo>
                  <a:pt x="243" y="31"/>
                  <a:pt x="236" y="30"/>
                  <a:pt x="228" y="31"/>
                </a:cubicBezTo>
                <a:cubicBezTo>
                  <a:pt x="204" y="31"/>
                  <a:pt x="183" y="40"/>
                  <a:pt x="164" y="58"/>
                </a:cubicBezTo>
                <a:cubicBezTo>
                  <a:pt x="150" y="73"/>
                  <a:pt x="141" y="88"/>
                  <a:pt x="137" y="103"/>
                </a:cubicBezTo>
                <a:cubicBezTo>
                  <a:pt x="133" y="117"/>
                  <a:pt x="131" y="140"/>
                  <a:pt x="131" y="169"/>
                </a:cubicBezTo>
                <a:lnTo>
                  <a:pt x="131" y="221"/>
                </a:lnTo>
                <a:lnTo>
                  <a:pt x="131" y="269"/>
                </a:lnTo>
                <a:cubicBezTo>
                  <a:pt x="131" y="285"/>
                  <a:pt x="131" y="296"/>
                  <a:pt x="132" y="302"/>
                </a:cubicBezTo>
                <a:cubicBezTo>
                  <a:pt x="132" y="307"/>
                  <a:pt x="133" y="311"/>
                  <a:pt x="134" y="312"/>
                </a:cubicBezTo>
                <a:cubicBezTo>
                  <a:pt x="135" y="314"/>
                  <a:pt x="137" y="315"/>
                  <a:pt x="141" y="317"/>
                </a:cubicBezTo>
                <a:cubicBezTo>
                  <a:pt x="152" y="319"/>
                  <a:pt x="166" y="320"/>
                  <a:pt x="180" y="320"/>
                </a:cubicBezTo>
                <a:lnTo>
                  <a:pt x="193" y="320"/>
                </a:lnTo>
                <a:lnTo>
                  <a:pt x="193" y="356"/>
                </a:lnTo>
                <a:lnTo>
                  <a:pt x="187" y="356"/>
                </a:lnTo>
                <a:lnTo>
                  <a:pt x="168" y="356"/>
                </a:lnTo>
                <a:cubicBezTo>
                  <a:pt x="156" y="355"/>
                  <a:pt x="142" y="355"/>
                  <a:pt x="127" y="355"/>
                </a:cubicBezTo>
                <a:cubicBezTo>
                  <a:pt x="113" y="355"/>
                  <a:pt x="103" y="355"/>
                  <a:pt x="97" y="354"/>
                </a:cubicBezTo>
                <a:cubicBezTo>
                  <a:pt x="42" y="354"/>
                  <a:pt x="11" y="355"/>
                  <a:pt x="6" y="356"/>
                </a:cubicBezTo>
                <a:lnTo>
                  <a:pt x="0" y="356"/>
                </a:lnTo>
                <a:lnTo>
                  <a:pt x="0" y="320"/>
                </a:lnTo>
                <a:lnTo>
                  <a:pt x="12" y="32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1495800" y="3857400"/>
            <a:ext cx="66600" cy="193680"/>
          </a:xfrm>
          <a:custGeom>
            <a:avLst/>
            <a:gdLst/>
            <a:ahLst/>
            <a:rect l="0" t="0" r="r" b="b"/>
            <a:pathLst>
              <a:path w="185" h="538">
                <a:moveTo>
                  <a:pt x="35" y="48"/>
                </a:moveTo>
                <a:cubicBezTo>
                  <a:pt x="35" y="33"/>
                  <a:pt x="40" y="22"/>
                  <a:pt x="49" y="13"/>
                </a:cubicBezTo>
                <a:cubicBezTo>
                  <a:pt x="59" y="5"/>
                  <a:pt x="71" y="0"/>
                  <a:pt x="85" y="0"/>
                </a:cubicBezTo>
                <a:cubicBezTo>
                  <a:pt x="97" y="1"/>
                  <a:pt x="108" y="6"/>
                  <a:pt x="117" y="14"/>
                </a:cubicBezTo>
                <a:cubicBezTo>
                  <a:pt x="126" y="22"/>
                  <a:pt x="130" y="33"/>
                  <a:pt x="130" y="48"/>
                </a:cubicBezTo>
                <a:cubicBezTo>
                  <a:pt x="130" y="64"/>
                  <a:pt x="126" y="77"/>
                  <a:pt x="117" y="85"/>
                </a:cubicBezTo>
                <a:cubicBezTo>
                  <a:pt x="108" y="93"/>
                  <a:pt x="96" y="97"/>
                  <a:pt x="83" y="97"/>
                </a:cubicBezTo>
                <a:cubicBezTo>
                  <a:pt x="70" y="97"/>
                  <a:pt x="58" y="93"/>
                  <a:pt x="49" y="85"/>
                </a:cubicBezTo>
                <a:cubicBezTo>
                  <a:pt x="40" y="77"/>
                  <a:pt x="35" y="64"/>
                  <a:pt x="35" y="48"/>
                </a:cubicBezTo>
                <a:moveTo>
                  <a:pt x="179" y="538"/>
                </a:moveTo>
                <a:cubicBezTo>
                  <a:pt x="171" y="537"/>
                  <a:pt x="142" y="536"/>
                  <a:pt x="94" y="536"/>
                </a:cubicBezTo>
                <a:cubicBezTo>
                  <a:pt x="88" y="536"/>
                  <a:pt x="78" y="536"/>
                  <a:pt x="65" y="536"/>
                </a:cubicBezTo>
                <a:cubicBezTo>
                  <a:pt x="51" y="536"/>
                  <a:pt x="37" y="537"/>
                  <a:pt x="24" y="538"/>
                </a:cubicBezTo>
                <a:lnTo>
                  <a:pt x="7" y="538"/>
                </a:lnTo>
                <a:lnTo>
                  <a:pt x="0" y="538"/>
                </a:lnTo>
                <a:lnTo>
                  <a:pt x="0" y="502"/>
                </a:lnTo>
                <a:lnTo>
                  <a:pt x="13" y="502"/>
                </a:lnTo>
                <a:cubicBezTo>
                  <a:pt x="28" y="502"/>
                  <a:pt x="41" y="501"/>
                  <a:pt x="53" y="499"/>
                </a:cubicBezTo>
                <a:cubicBezTo>
                  <a:pt x="57" y="497"/>
                  <a:pt x="60" y="494"/>
                  <a:pt x="61" y="490"/>
                </a:cubicBezTo>
                <a:cubicBezTo>
                  <a:pt x="62" y="487"/>
                  <a:pt x="63" y="475"/>
                  <a:pt x="63" y="457"/>
                </a:cubicBezTo>
                <a:lnTo>
                  <a:pt x="63" y="374"/>
                </a:lnTo>
                <a:lnTo>
                  <a:pt x="63" y="303"/>
                </a:lnTo>
                <a:cubicBezTo>
                  <a:pt x="63" y="274"/>
                  <a:pt x="62" y="257"/>
                  <a:pt x="61" y="249"/>
                </a:cubicBezTo>
                <a:cubicBezTo>
                  <a:pt x="60" y="242"/>
                  <a:pt x="57" y="237"/>
                  <a:pt x="50" y="234"/>
                </a:cubicBezTo>
                <a:cubicBezTo>
                  <a:pt x="43" y="230"/>
                  <a:pt x="30" y="228"/>
                  <a:pt x="12" y="228"/>
                </a:cubicBezTo>
                <a:lnTo>
                  <a:pt x="4" y="228"/>
                </a:lnTo>
                <a:lnTo>
                  <a:pt x="4" y="210"/>
                </a:lnTo>
                <a:cubicBezTo>
                  <a:pt x="4" y="198"/>
                  <a:pt x="4" y="191"/>
                  <a:pt x="5" y="191"/>
                </a:cubicBezTo>
                <a:lnTo>
                  <a:pt x="13" y="191"/>
                </a:lnTo>
                <a:cubicBezTo>
                  <a:pt x="19" y="190"/>
                  <a:pt x="26" y="189"/>
                  <a:pt x="36" y="189"/>
                </a:cubicBezTo>
                <a:cubicBezTo>
                  <a:pt x="45" y="188"/>
                  <a:pt x="55" y="188"/>
                  <a:pt x="65" y="187"/>
                </a:cubicBezTo>
                <a:cubicBezTo>
                  <a:pt x="74" y="187"/>
                  <a:pt x="83" y="186"/>
                  <a:pt x="93" y="186"/>
                </a:cubicBezTo>
                <a:cubicBezTo>
                  <a:pt x="104" y="185"/>
                  <a:pt x="111" y="184"/>
                  <a:pt x="117" y="183"/>
                </a:cubicBezTo>
                <a:cubicBezTo>
                  <a:pt x="122" y="182"/>
                  <a:pt x="125" y="182"/>
                  <a:pt x="126" y="183"/>
                </a:cubicBezTo>
                <a:lnTo>
                  <a:pt x="128" y="183"/>
                </a:lnTo>
                <a:lnTo>
                  <a:pt x="128" y="489"/>
                </a:lnTo>
                <a:cubicBezTo>
                  <a:pt x="131" y="494"/>
                  <a:pt x="134" y="497"/>
                  <a:pt x="138" y="498"/>
                </a:cubicBezTo>
                <a:cubicBezTo>
                  <a:pt x="141" y="499"/>
                  <a:pt x="152" y="500"/>
                  <a:pt x="167" y="502"/>
                </a:cubicBezTo>
                <a:lnTo>
                  <a:pt x="185" y="502"/>
                </a:lnTo>
                <a:lnTo>
                  <a:pt x="185" y="538"/>
                </a:lnTo>
                <a:lnTo>
                  <a:pt x="179" y="5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1576080" y="3922920"/>
            <a:ext cx="149760" cy="128160"/>
          </a:xfrm>
          <a:custGeom>
            <a:avLst/>
            <a:gdLst/>
            <a:ahLst/>
            <a:rect l="0" t="0" r="r" b="b"/>
            <a:pathLst>
              <a:path w="416" h="356">
                <a:moveTo>
                  <a:pt x="13" y="320"/>
                </a:moveTo>
                <a:lnTo>
                  <a:pt x="24" y="320"/>
                </a:lnTo>
                <a:cubicBezTo>
                  <a:pt x="45" y="320"/>
                  <a:pt x="57" y="316"/>
                  <a:pt x="62" y="308"/>
                </a:cubicBezTo>
                <a:lnTo>
                  <a:pt x="62" y="302"/>
                </a:lnTo>
                <a:cubicBezTo>
                  <a:pt x="62" y="297"/>
                  <a:pt x="62" y="291"/>
                  <a:pt x="62" y="282"/>
                </a:cubicBezTo>
                <a:cubicBezTo>
                  <a:pt x="62" y="275"/>
                  <a:pt x="62" y="267"/>
                  <a:pt x="62" y="257"/>
                </a:cubicBezTo>
                <a:cubicBezTo>
                  <a:pt x="62" y="248"/>
                  <a:pt x="62" y="238"/>
                  <a:pt x="62" y="226"/>
                </a:cubicBezTo>
                <a:cubicBezTo>
                  <a:pt x="63" y="214"/>
                  <a:pt x="63" y="203"/>
                  <a:pt x="62" y="192"/>
                </a:cubicBezTo>
                <a:cubicBezTo>
                  <a:pt x="62" y="176"/>
                  <a:pt x="62" y="158"/>
                  <a:pt x="62" y="139"/>
                </a:cubicBezTo>
                <a:cubicBezTo>
                  <a:pt x="62" y="121"/>
                  <a:pt x="62" y="105"/>
                  <a:pt x="62" y="92"/>
                </a:cubicBezTo>
                <a:lnTo>
                  <a:pt x="62" y="74"/>
                </a:lnTo>
                <a:cubicBezTo>
                  <a:pt x="60" y="63"/>
                  <a:pt x="56" y="57"/>
                  <a:pt x="50" y="54"/>
                </a:cubicBezTo>
                <a:cubicBezTo>
                  <a:pt x="44" y="50"/>
                  <a:pt x="32" y="48"/>
                  <a:pt x="14" y="46"/>
                </a:cubicBezTo>
                <a:lnTo>
                  <a:pt x="0" y="46"/>
                </a:lnTo>
                <a:lnTo>
                  <a:pt x="0" y="28"/>
                </a:lnTo>
                <a:cubicBezTo>
                  <a:pt x="0" y="16"/>
                  <a:pt x="0" y="9"/>
                  <a:pt x="1" y="9"/>
                </a:cubicBezTo>
                <a:lnTo>
                  <a:pt x="9" y="9"/>
                </a:lnTo>
                <a:cubicBezTo>
                  <a:pt x="15" y="8"/>
                  <a:pt x="22" y="7"/>
                  <a:pt x="32" y="7"/>
                </a:cubicBezTo>
                <a:cubicBezTo>
                  <a:pt x="42" y="6"/>
                  <a:pt x="51" y="6"/>
                  <a:pt x="62" y="5"/>
                </a:cubicBezTo>
                <a:cubicBezTo>
                  <a:pt x="71" y="5"/>
                  <a:pt x="80" y="4"/>
                  <a:pt x="91" y="4"/>
                </a:cubicBezTo>
                <a:cubicBezTo>
                  <a:pt x="101" y="3"/>
                  <a:pt x="108" y="2"/>
                  <a:pt x="114" y="1"/>
                </a:cubicBezTo>
                <a:cubicBezTo>
                  <a:pt x="119" y="0"/>
                  <a:pt x="122" y="0"/>
                  <a:pt x="123" y="1"/>
                </a:cubicBezTo>
                <a:lnTo>
                  <a:pt x="125" y="1"/>
                </a:lnTo>
                <a:lnTo>
                  <a:pt x="125" y="33"/>
                </a:lnTo>
                <a:cubicBezTo>
                  <a:pt x="125" y="53"/>
                  <a:pt x="125" y="63"/>
                  <a:pt x="126" y="63"/>
                </a:cubicBezTo>
                <a:cubicBezTo>
                  <a:pt x="126" y="63"/>
                  <a:pt x="128" y="62"/>
                  <a:pt x="130" y="59"/>
                </a:cubicBezTo>
                <a:cubicBezTo>
                  <a:pt x="132" y="56"/>
                  <a:pt x="135" y="52"/>
                  <a:pt x="139" y="47"/>
                </a:cubicBezTo>
                <a:cubicBezTo>
                  <a:pt x="144" y="42"/>
                  <a:pt x="149" y="37"/>
                  <a:pt x="155" y="33"/>
                </a:cubicBezTo>
                <a:cubicBezTo>
                  <a:pt x="161" y="28"/>
                  <a:pt x="168" y="23"/>
                  <a:pt x="178" y="17"/>
                </a:cubicBezTo>
                <a:cubicBezTo>
                  <a:pt x="188" y="11"/>
                  <a:pt x="198" y="7"/>
                  <a:pt x="209" y="5"/>
                </a:cubicBezTo>
                <a:cubicBezTo>
                  <a:pt x="219" y="2"/>
                  <a:pt x="233" y="1"/>
                  <a:pt x="250" y="1"/>
                </a:cubicBezTo>
                <a:cubicBezTo>
                  <a:pt x="311" y="3"/>
                  <a:pt x="345" y="33"/>
                  <a:pt x="351" y="91"/>
                </a:cubicBezTo>
                <a:cubicBezTo>
                  <a:pt x="352" y="95"/>
                  <a:pt x="352" y="132"/>
                  <a:pt x="352" y="203"/>
                </a:cubicBezTo>
                <a:lnTo>
                  <a:pt x="352" y="272"/>
                </a:lnTo>
                <a:cubicBezTo>
                  <a:pt x="352" y="293"/>
                  <a:pt x="353" y="305"/>
                  <a:pt x="354" y="309"/>
                </a:cubicBezTo>
                <a:cubicBezTo>
                  <a:pt x="355" y="313"/>
                  <a:pt x="358" y="315"/>
                  <a:pt x="363" y="317"/>
                </a:cubicBezTo>
                <a:cubicBezTo>
                  <a:pt x="374" y="319"/>
                  <a:pt x="387" y="320"/>
                  <a:pt x="403" y="320"/>
                </a:cubicBezTo>
                <a:lnTo>
                  <a:pt x="416" y="320"/>
                </a:lnTo>
                <a:lnTo>
                  <a:pt x="416" y="356"/>
                </a:lnTo>
                <a:lnTo>
                  <a:pt x="410" y="356"/>
                </a:lnTo>
                <a:lnTo>
                  <a:pt x="389" y="356"/>
                </a:lnTo>
                <a:cubicBezTo>
                  <a:pt x="377" y="355"/>
                  <a:pt x="364" y="355"/>
                  <a:pt x="349" y="355"/>
                </a:cubicBezTo>
                <a:cubicBezTo>
                  <a:pt x="335" y="355"/>
                  <a:pt x="324" y="355"/>
                  <a:pt x="319" y="354"/>
                </a:cubicBezTo>
                <a:cubicBezTo>
                  <a:pt x="263" y="354"/>
                  <a:pt x="233" y="355"/>
                  <a:pt x="229" y="356"/>
                </a:cubicBezTo>
                <a:lnTo>
                  <a:pt x="222" y="356"/>
                </a:lnTo>
                <a:lnTo>
                  <a:pt x="222" y="320"/>
                </a:lnTo>
                <a:lnTo>
                  <a:pt x="235" y="320"/>
                </a:lnTo>
                <a:cubicBezTo>
                  <a:pt x="268" y="320"/>
                  <a:pt x="284" y="315"/>
                  <a:pt x="284" y="307"/>
                </a:cubicBezTo>
                <a:cubicBezTo>
                  <a:pt x="285" y="306"/>
                  <a:pt x="285" y="268"/>
                  <a:pt x="285" y="195"/>
                </a:cubicBezTo>
                <a:cubicBezTo>
                  <a:pt x="284" y="123"/>
                  <a:pt x="284" y="84"/>
                  <a:pt x="283" y="80"/>
                </a:cubicBezTo>
                <a:cubicBezTo>
                  <a:pt x="280" y="65"/>
                  <a:pt x="275" y="54"/>
                  <a:pt x="267" y="46"/>
                </a:cubicBezTo>
                <a:cubicBezTo>
                  <a:pt x="260" y="39"/>
                  <a:pt x="253" y="34"/>
                  <a:pt x="248" y="33"/>
                </a:cubicBezTo>
                <a:cubicBezTo>
                  <a:pt x="243" y="31"/>
                  <a:pt x="236" y="30"/>
                  <a:pt x="227" y="31"/>
                </a:cubicBezTo>
                <a:cubicBezTo>
                  <a:pt x="203" y="31"/>
                  <a:pt x="182" y="40"/>
                  <a:pt x="164" y="58"/>
                </a:cubicBezTo>
                <a:cubicBezTo>
                  <a:pt x="149" y="73"/>
                  <a:pt x="140" y="88"/>
                  <a:pt x="136" y="103"/>
                </a:cubicBezTo>
                <a:cubicBezTo>
                  <a:pt x="133" y="117"/>
                  <a:pt x="130" y="140"/>
                  <a:pt x="130" y="169"/>
                </a:cubicBezTo>
                <a:lnTo>
                  <a:pt x="130" y="221"/>
                </a:lnTo>
                <a:lnTo>
                  <a:pt x="130" y="269"/>
                </a:lnTo>
                <a:cubicBezTo>
                  <a:pt x="130" y="285"/>
                  <a:pt x="130" y="296"/>
                  <a:pt x="131" y="302"/>
                </a:cubicBezTo>
                <a:cubicBezTo>
                  <a:pt x="131" y="307"/>
                  <a:pt x="132" y="311"/>
                  <a:pt x="133" y="312"/>
                </a:cubicBezTo>
                <a:cubicBezTo>
                  <a:pt x="134" y="314"/>
                  <a:pt x="137" y="315"/>
                  <a:pt x="140" y="317"/>
                </a:cubicBezTo>
                <a:cubicBezTo>
                  <a:pt x="152" y="319"/>
                  <a:pt x="165" y="320"/>
                  <a:pt x="180" y="320"/>
                </a:cubicBezTo>
                <a:lnTo>
                  <a:pt x="192" y="320"/>
                </a:lnTo>
                <a:lnTo>
                  <a:pt x="192" y="356"/>
                </a:lnTo>
                <a:lnTo>
                  <a:pt x="186" y="356"/>
                </a:lnTo>
                <a:lnTo>
                  <a:pt x="168" y="356"/>
                </a:lnTo>
                <a:cubicBezTo>
                  <a:pt x="155" y="355"/>
                  <a:pt x="141" y="355"/>
                  <a:pt x="127" y="355"/>
                </a:cubicBezTo>
                <a:cubicBezTo>
                  <a:pt x="112" y="355"/>
                  <a:pt x="102" y="355"/>
                  <a:pt x="96" y="354"/>
                </a:cubicBezTo>
                <a:cubicBezTo>
                  <a:pt x="41" y="354"/>
                  <a:pt x="11" y="355"/>
                  <a:pt x="6" y="356"/>
                </a:cubicBezTo>
                <a:lnTo>
                  <a:pt x="0" y="356"/>
                </a:lnTo>
                <a:lnTo>
                  <a:pt x="0" y="320"/>
                </a:lnTo>
                <a:lnTo>
                  <a:pt x="13" y="32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7" name=""/>
          <p:cNvSpPr txBox="1"/>
          <p:nvPr/>
        </p:nvSpPr>
        <p:spPr>
          <a:xfrm>
            <a:off x="5837040" y="309816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を見つける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8817840" y="392400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8" y="2"/>
                  <a:pt x="514" y="3"/>
                  <a:pt x="560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5" y="50"/>
                </a:lnTo>
                <a:lnTo>
                  <a:pt x="457" y="349"/>
                </a:lnTo>
                <a:cubicBezTo>
                  <a:pt x="456" y="350"/>
                  <a:pt x="455" y="350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9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9"/>
                  <a:pt x="396" y="353"/>
                </a:cubicBezTo>
                <a:cubicBezTo>
                  <a:pt x="393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4" y="152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6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1"/>
                  <a:pt x="183" y="360"/>
                </a:cubicBezTo>
                <a:cubicBezTo>
                  <a:pt x="179" y="359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6"/>
                </a:lnTo>
                <a:lnTo>
                  <a:pt x="287" y="83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7" y="51"/>
                  <a:pt x="367" y="52"/>
                </a:cubicBezTo>
                <a:cubicBezTo>
                  <a:pt x="367" y="54"/>
                  <a:pt x="380" y="87"/>
                  <a:pt x="405" y="150"/>
                </a:cubicBezTo>
                <a:cubicBezTo>
                  <a:pt x="430" y="213"/>
                  <a:pt x="443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9" name=""/>
          <p:cNvSpPr txBox="1"/>
          <p:nvPr/>
        </p:nvSpPr>
        <p:spPr>
          <a:xfrm>
            <a:off x="1729800" y="3793680"/>
            <a:ext cx="7235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: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そのハンデを負った状態で損失関数を最小化する重み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9050400" y="379368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を見つける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"/>
          <p:cNvSpPr txBox="1"/>
          <p:nvPr/>
        </p:nvSpPr>
        <p:spPr>
          <a:xfrm>
            <a:off x="847800" y="691560"/>
            <a:ext cx="7133040" cy="35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81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なんで平らな極小値に行くの？（読まない）</a:t>
            </a:r>
            <a:endParaRPr b="0" lang="en-US" sz="28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"/>
          <p:cNvSpPr txBox="1"/>
          <p:nvPr/>
        </p:nvSpPr>
        <p:spPr>
          <a:xfrm>
            <a:off x="847800" y="1364760"/>
            <a:ext cx="9240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もし谷が鋭いなら、ごく小さなズレでも損失が大きく増える。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すると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847800" y="1802880"/>
            <a:ext cx="10361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maxE(w+ϵ)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が大きくなるから、その場所は悪いと判定され、更新で避けられる。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847800" y="2250360"/>
            <a:ext cx="10458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逆に平らな場所は少しずらしても損失がほとんど増えない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最悪値も低い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→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847800" y="268848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こへ吸い寄せられる。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847800" y="3136320"/>
            <a:ext cx="91692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結果として、ちょっとした重みの揺らぎに頑丈な解を選びやすくなる。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3437280" y="1548360"/>
            <a:ext cx="214560" cy="207360"/>
          </a:xfrm>
          <a:custGeom>
            <a:avLst/>
            <a:gdLst/>
            <a:ahLst/>
            <a:rect l="0" t="0" r="r" b="b"/>
            <a:pathLst>
              <a:path w="596" h="576">
                <a:moveTo>
                  <a:pt x="0" y="6"/>
                </a:moveTo>
                <a:cubicBezTo>
                  <a:pt x="0" y="4"/>
                  <a:pt x="2" y="2"/>
                  <a:pt x="4" y="0"/>
                </a:cubicBezTo>
                <a:lnTo>
                  <a:pt x="592" y="0"/>
                </a:lnTo>
                <a:cubicBezTo>
                  <a:pt x="594" y="2"/>
                  <a:pt x="596" y="4"/>
                  <a:pt x="596" y="6"/>
                </a:cubicBezTo>
                <a:cubicBezTo>
                  <a:pt x="596" y="7"/>
                  <a:pt x="550" y="102"/>
                  <a:pt x="460" y="288"/>
                </a:cubicBezTo>
                <a:cubicBezTo>
                  <a:pt x="369" y="474"/>
                  <a:pt x="323" y="568"/>
                  <a:pt x="321" y="571"/>
                </a:cubicBezTo>
                <a:cubicBezTo>
                  <a:pt x="318" y="574"/>
                  <a:pt x="311" y="576"/>
                  <a:pt x="298" y="576"/>
                </a:cubicBezTo>
                <a:cubicBezTo>
                  <a:pt x="286" y="576"/>
                  <a:pt x="279" y="574"/>
                  <a:pt x="276" y="571"/>
                </a:cubicBezTo>
                <a:cubicBezTo>
                  <a:pt x="274" y="568"/>
                  <a:pt x="227" y="474"/>
                  <a:pt x="137" y="288"/>
                </a:cubicBezTo>
                <a:cubicBezTo>
                  <a:pt x="46" y="102"/>
                  <a:pt x="1" y="7"/>
                  <a:pt x="0" y="6"/>
                </a:cubicBezTo>
                <a:moveTo>
                  <a:pt x="524" y="71"/>
                </a:moveTo>
                <a:cubicBezTo>
                  <a:pt x="524" y="71"/>
                  <a:pt x="457" y="70"/>
                  <a:pt x="322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3" y="143"/>
                  <a:pt x="220" y="280"/>
                </a:cubicBezTo>
                <a:cubicBezTo>
                  <a:pt x="287" y="416"/>
                  <a:pt x="321" y="485"/>
                  <a:pt x="322" y="485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3679560" y="1698480"/>
            <a:ext cx="159840" cy="92160"/>
          </a:xfrm>
          <a:custGeom>
            <a:avLst/>
            <a:gdLst/>
            <a:ahLst/>
            <a:rect l="0" t="0" r="r" b="b"/>
            <a:pathLst>
              <a:path w="444" h="256">
                <a:moveTo>
                  <a:pt x="341" y="0"/>
                </a:moveTo>
                <a:cubicBezTo>
                  <a:pt x="346" y="1"/>
                  <a:pt x="364" y="2"/>
                  <a:pt x="397" y="2"/>
                </a:cubicBezTo>
                <a:cubicBezTo>
                  <a:pt x="425" y="2"/>
                  <a:pt x="440" y="1"/>
                  <a:pt x="441" y="0"/>
                </a:cubicBezTo>
                <a:lnTo>
                  <a:pt x="444" y="0"/>
                </a:lnTo>
                <a:lnTo>
                  <a:pt x="444" y="35"/>
                </a:lnTo>
                <a:lnTo>
                  <a:pt x="408" y="35"/>
                </a:lnTo>
                <a:lnTo>
                  <a:pt x="324" y="247"/>
                </a:lnTo>
                <a:cubicBezTo>
                  <a:pt x="323" y="247"/>
                  <a:pt x="323" y="248"/>
                  <a:pt x="322" y="249"/>
                </a:cubicBezTo>
                <a:cubicBezTo>
                  <a:pt x="321" y="249"/>
                  <a:pt x="320" y="250"/>
                  <a:pt x="320" y="251"/>
                </a:cubicBezTo>
                <a:cubicBezTo>
                  <a:pt x="319" y="252"/>
                  <a:pt x="318" y="252"/>
                  <a:pt x="318" y="252"/>
                </a:cubicBezTo>
                <a:lnTo>
                  <a:pt x="317" y="253"/>
                </a:lnTo>
                <a:cubicBezTo>
                  <a:pt x="316" y="254"/>
                  <a:pt x="315" y="254"/>
                  <a:pt x="316" y="254"/>
                </a:cubicBezTo>
                <a:cubicBezTo>
                  <a:pt x="316" y="254"/>
                  <a:pt x="315" y="254"/>
                  <a:pt x="313" y="255"/>
                </a:cubicBezTo>
                <a:cubicBezTo>
                  <a:pt x="311" y="255"/>
                  <a:pt x="311" y="255"/>
                  <a:pt x="311" y="255"/>
                </a:cubicBezTo>
                <a:cubicBezTo>
                  <a:pt x="311" y="254"/>
                  <a:pt x="311" y="255"/>
                  <a:pt x="309" y="255"/>
                </a:cubicBezTo>
                <a:cubicBezTo>
                  <a:pt x="307" y="256"/>
                  <a:pt x="306" y="256"/>
                  <a:pt x="305" y="255"/>
                </a:cubicBezTo>
                <a:cubicBezTo>
                  <a:pt x="305" y="255"/>
                  <a:pt x="303" y="255"/>
                  <a:pt x="301" y="255"/>
                </a:cubicBezTo>
                <a:lnTo>
                  <a:pt x="295" y="255"/>
                </a:lnTo>
                <a:cubicBezTo>
                  <a:pt x="288" y="255"/>
                  <a:pt x="284" y="254"/>
                  <a:pt x="281" y="250"/>
                </a:cubicBezTo>
                <a:cubicBezTo>
                  <a:pt x="278" y="246"/>
                  <a:pt x="273" y="233"/>
                  <a:pt x="265" y="212"/>
                </a:cubicBezTo>
                <a:cubicBezTo>
                  <a:pt x="259" y="197"/>
                  <a:pt x="254" y="185"/>
                  <a:pt x="250" y="174"/>
                </a:cubicBezTo>
                <a:lnTo>
                  <a:pt x="222" y="106"/>
                </a:lnTo>
                <a:lnTo>
                  <a:pt x="195" y="174"/>
                </a:lnTo>
                <a:cubicBezTo>
                  <a:pt x="191" y="184"/>
                  <a:pt x="187" y="197"/>
                  <a:pt x="180" y="211"/>
                </a:cubicBezTo>
                <a:cubicBezTo>
                  <a:pt x="173" y="232"/>
                  <a:pt x="167" y="245"/>
                  <a:pt x="164" y="249"/>
                </a:cubicBezTo>
                <a:cubicBezTo>
                  <a:pt x="161" y="253"/>
                  <a:pt x="156" y="255"/>
                  <a:pt x="150" y="255"/>
                </a:cubicBezTo>
                <a:lnTo>
                  <a:pt x="143" y="255"/>
                </a:lnTo>
                <a:cubicBezTo>
                  <a:pt x="136" y="255"/>
                  <a:pt x="132" y="255"/>
                  <a:pt x="130" y="254"/>
                </a:cubicBezTo>
                <a:cubicBezTo>
                  <a:pt x="127" y="254"/>
                  <a:pt x="124" y="251"/>
                  <a:pt x="121" y="247"/>
                </a:cubicBezTo>
                <a:lnTo>
                  <a:pt x="37" y="35"/>
                </a:lnTo>
                <a:lnTo>
                  <a:pt x="0" y="35"/>
                </a:lnTo>
                <a:lnTo>
                  <a:pt x="0" y="0"/>
                </a:lnTo>
                <a:lnTo>
                  <a:pt x="4" y="0"/>
                </a:lnTo>
                <a:cubicBezTo>
                  <a:pt x="10" y="1"/>
                  <a:pt x="30" y="2"/>
                  <a:pt x="65" y="2"/>
                </a:cubicBezTo>
                <a:cubicBezTo>
                  <a:pt x="104" y="2"/>
                  <a:pt x="127" y="1"/>
                  <a:pt x="134" y="0"/>
                </a:cubicBezTo>
                <a:lnTo>
                  <a:pt x="139" y="0"/>
                </a:lnTo>
                <a:lnTo>
                  <a:pt x="139" y="35"/>
                </a:lnTo>
                <a:lnTo>
                  <a:pt x="112" y="35"/>
                </a:lnTo>
                <a:lnTo>
                  <a:pt x="162" y="159"/>
                </a:lnTo>
                <a:lnTo>
                  <a:pt x="204" y="58"/>
                </a:lnTo>
                <a:lnTo>
                  <a:pt x="195" y="35"/>
                </a:lnTo>
                <a:lnTo>
                  <a:pt x="158" y="35"/>
                </a:lnTo>
                <a:lnTo>
                  <a:pt x="158" y="0"/>
                </a:lnTo>
                <a:lnTo>
                  <a:pt x="162" y="0"/>
                </a:lnTo>
                <a:cubicBezTo>
                  <a:pt x="167" y="1"/>
                  <a:pt x="186" y="2"/>
                  <a:pt x="218" y="2"/>
                </a:cubicBezTo>
                <a:cubicBezTo>
                  <a:pt x="256" y="2"/>
                  <a:pt x="278" y="1"/>
                  <a:pt x="284" y="0"/>
                </a:cubicBezTo>
                <a:lnTo>
                  <a:pt x="288" y="0"/>
                </a:lnTo>
                <a:lnTo>
                  <a:pt x="288" y="35"/>
                </a:lnTo>
                <a:lnTo>
                  <a:pt x="274" y="35"/>
                </a:lnTo>
                <a:cubicBezTo>
                  <a:pt x="265" y="35"/>
                  <a:pt x="260" y="36"/>
                  <a:pt x="260" y="36"/>
                </a:cubicBezTo>
                <a:cubicBezTo>
                  <a:pt x="260" y="38"/>
                  <a:pt x="269" y="61"/>
                  <a:pt x="287" y="105"/>
                </a:cubicBezTo>
                <a:cubicBezTo>
                  <a:pt x="305" y="149"/>
                  <a:pt x="314" y="172"/>
                  <a:pt x="314" y="172"/>
                </a:cubicBezTo>
                <a:lnTo>
                  <a:pt x="370" y="35"/>
                </a:lnTo>
                <a:lnTo>
                  <a:pt x="337" y="35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3868200" y="1548360"/>
            <a:ext cx="177840" cy="198360"/>
          </a:xfrm>
          <a:custGeom>
            <a:avLst/>
            <a:gdLst/>
            <a:ahLst/>
            <a:rect l="0" t="0" r="r" b="b"/>
            <a:pathLst>
              <a:path w="494" h="551">
                <a:moveTo>
                  <a:pt x="157" y="37"/>
                </a:moveTo>
                <a:cubicBezTo>
                  <a:pt x="139" y="37"/>
                  <a:pt x="129" y="36"/>
                  <a:pt x="128" y="34"/>
                </a:cubicBezTo>
                <a:cubicBezTo>
                  <a:pt x="128" y="33"/>
                  <a:pt x="127" y="31"/>
                  <a:pt x="127" y="28"/>
                </a:cubicBezTo>
                <a:cubicBezTo>
                  <a:pt x="127" y="15"/>
                  <a:pt x="130" y="6"/>
                  <a:pt x="136" y="1"/>
                </a:cubicBezTo>
                <a:cubicBezTo>
                  <a:pt x="137" y="0"/>
                  <a:pt x="141" y="0"/>
                  <a:pt x="148" y="0"/>
                </a:cubicBezTo>
                <a:cubicBezTo>
                  <a:pt x="177" y="2"/>
                  <a:pt x="211" y="3"/>
                  <a:pt x="250" y="3"/>
                </a:cubicBezTo>
                <a:cubicBezTo>
                  <a:pt x="326" y="3"/>
                  <a:pt x="370" y="2"/>
                  <a:pt x="381" y="0"/>
                </a:cubicBezTo>
                <a:lnTo>
                  <a:pt x="391" y="0"/>
                </a:lnTo>
                <a:cubicBezTo>
                  <a:pt x="394" y="3"/>
                  <a:pt x="396" y="6"/>
                  <a:pt x="396" y="7"/>
                </a:cubicBezTo>
                <a:cubicBezTo>
                  <a:pt x="396" y="9"/>
                  <a:pt x="395" y="14"/>
                  <a:pt x="394" y="22"/>
                </a:cubicBezTo>
                <a:cubicBezTo>
                  <a:pt x="391" y="30"/>
                  <a:pt x="389" y="35"/>
                  <a:pt x="387" y="37"/>
                </a:cubicBezTo>
                <a:lnTo>
                  <a:pt x="356" y="37"/>
                </a:lnTo>
                <a:cubicBezTo>
                  <a:pt x="318" y="38"/>
                  <a:pt x="297" y="40"/>
                  <a:pt x="290" y="44"/>
                </a:cubicBezTo>
                <a:cubicBezTo>
                  <a:pt x="287" y="47"/>
                  <a:pt x="283" y="54"/>
                  <a:pt x="279" y="67"/>
                </a:cubicBezTo>
                <a:cubicBezTo>
                  <a:pt x="275" y="80"/>
                  <a:pt x="257" y="150"/>
                  <a:pt x="225" y="279"/>
                </a:cubicBezTo>
                <a:cubicBezTo>
                  <a:pt x="217" y="314"/>
                  <a:pt x="208" y="351"/>
                  <a:pt x="198" y="391"/>
                </a:cubicBezTo>
                <a:cubicBezTo>
                  <a:pt x="188" y="430"/>
                  <a:pt x="181" y="459"/>
                  <a:pt x="176" y="479"/>
                </a:cubicBezTo>
                <a:lnTo>
                  <a:pt x="169" y="508"/>
                </a:lnTo>
                <a:cubicBezTo>
                  <a:pt x="169" y="510"/>
                  <a:pt x="171" y="511"/>
                  <a:pt x="176" y="511"/>
                </a:cubicBezTo>
                <a:cubicBezTo>
                  <a:pt x="181" y="511"/>
                  <a:pt x="197" y="512"/>
                  <a:pt x="224" y="513"/>
                </a:cubicBezTo>
                <a:lnTo>
                  <a:pt x="237" y="513"/>
                </a:lnTo>
                <a:cubicBezTo>
                  <a:pt x="254" y="513"/>
                  <a:pt x="268" y="512"/>
                  <a:pt x="278" y="512"/>
                </a:cubicBezTo>
                <a:cubicBezTo>
                  <a:pt x="288" y="511"/>
                  <a:pt x="302" y="510"/>
                  <a:pt x="318" y="506"/>
                </a:cubicBezTo>
                <a:cubicBezTo>
                  <a:pt x="334" y="503"/>
                  <a:pt x="347" y="498"/>
                  <a:pt x="359" y="492"/>
                </a:cubicBezTo>
                <a:cubicBezTo>
                  <a:pt x="369" y="485"/>
                  <a:pt x="381" y="476"/>
                  <a:pt x="394" y="465"/>
                </a:cubicBezTo>
                <a:cubicBezTo>
                  <a:pt x="407" y="453"/>
                  <a:pt x="418" y="438"/>
                  <a:pt x="428" y="420"/>
                </a:cubicBezTo>
                <a:cubicBezTo>
                  <a:pt x="436" y="404"/>
                  <a:pt x="444" y="386"/>
                  <a:pt x="452" y="367"/>
                </a:cubicBezTo>
                <a:cubicBezTo>
                  <a:pt x="459" y="346"/>
                  <a:pt x="464" y="335"/>
                  <a:pt x="466" y="332"/>
                </a:cubicBezTo>
                <a:cubicBezTo>
                  <a:pt x="468" y="330"/>
                  <a:pt x="473" y="329"/>
                  <a:pt x="479" y="329"/>
                </a:cubicBezTo>
                <a:lnTo>
                  <a:pt x="490" y="329"/>
                </a:lnTo>
                <a:cubicBezTo>
                  <a:pt x="493" y="334"/>
                  <a:pt x="494" y="337"/>
                  <a:pt x="494" y="338"/>
                </a:cubicBezTo>
                <a:cubicBezTo>
                  <a:pt x="494" y="339"/>
                  <a:pt x="489" y="355"/>
                  <a:pt x="478" y="387"/>
                </a:cubicBezTo>
                <a:cubicBezTo>
                  <a:pt x="468" y="417"/>
                  <a:pt x="456" y="449"/>
                  <a:pt x="443" y="483"/>
                </a:cubicBezTo>
                <a:cubicBezTo>
                  <a:pt x="430" y="517"/>
                  <a:pt x="423" y="537"/>
                  <a:pt x="422" y="542"/>
                </a:cubicBezTo>
                <a:cubicBezTo>
                  <a:pt x="421" y="545"/>
                  <a:pt x="420" y="547"/>
                  <a:pt x="419" y="547"/>
                </a:cubicBezTo>
                <a:cubicBezTo>
                  <a:pt x="418" y="548"/>
                  <a:pt x="414" y="549"/>
                  <a:pt x="406" y="550"/>
                </a:cubicBezTo>
                <a:cubicBezTo>
                  <a:pt x="399" y="551"/>
                  <a:pt x="387" y="551"/>
                  <a:pt x="372" y="551"/>
                </a:cubicBezTo>
                <a:cubicBezTo>
                  <a:pt x="366" y="551"/>
                  <a:pt x="344" y="551"/>
                  <a:pt x="310" y="551"/>
                </a:cubicBezTo>
                <a:cubicBezTo>
                  <a:pt x="275" y="551"/>
                  <a:pt x="242" y="550"/>
                  <a:pt x="210" y="550"/>
                </a:cubicBezTo>
                <a:lnTo>
                  <a:pt x="67" y="550"/>
                </a:lnTo>
                <a:cubicBezTo>
                  <a:pt x="22" y="550"/>
                  <a:pt x="0" y="547"/>
                  <a:pt x="0" y="542"/>
                </a:cubicBezTo>
                <a:cubicBezTo>
                  <a:pt x="0" y="538"/>
                  <a:pt x="0" y="534"/>
                  <a:pt x="1" y="530"/>
                </a:cubicBezTo>
                <a:cubicBezTo>
                  <a:pt x="4" y="520"/>
                  <a:pt x="7" y="515"/>
                  <a:pt x="9" y="514"/>
                </a:cubicBezTo>
                <a:cubicBezTo>
                  <a:pt x="11" y="513"/>
                  <a:pt x="15" y="513"/>
                  <a:pt x="21" y="513"/>
                </a:cubicBezTo>
                <a:lnTo>
                  <a:pt x="26" y="513"/>
                </a:lnTo>
                <a:cubicBezTo>
                  <a:pt x="41" y="513"/>
                  <a:pt x="57" y="512"/>
                  <a:pt x="74" y="510"/>
                </a:cubicBezTo>
                <a:cubicBezTo>
                  <a:pt x="82" y="509"/>
                  <a:pt x="87" y="506"/>
                  <a:pt x="90" y="501"/>
                </a:cubicBezTo>
                <a:cubicBezTo>
                  <a:pt x="91" y="499"/>
                  <a:pt x="110" y="424"/>
                  <a:pt x="147" y="276"/>
                </a:cubicBezTo>
                <a:cubicBezTo>
                  <a:pt x="184" y="130"/>
                  <a:pt x="203" y="52"/>
                  <a:pt x="203" y="44"/>
                </a:cubicBezTo>
                <a:cubicBezTo>
                  <a:pt x="203" y="41"/>
                  <a:pt x="188" y="38"/>
                  <a:pt x="157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4076640" y="1645920"/>
            <a:ext cx="91080" cy="149040"/>
          </a:xfrm>
          <a:custGeom>
            <a:avLst/>
            <a:gdLst/>
            <a:ahLst/>
            <a:rect l="0" t="0" r="r" b="b"/>
            <a:pathLst>
              <a:path w="253" h="414">
                <a:moveTo>
                  <a:pt x="0" y="112"/>
                </a:moveTo>
                <a:cubicBezTo>
                  <a:pt x="0" y="81"/>
                  <a:pt x="10" y="55"/>
                  <a:pt x="32" y="33"/>
                </a:cubicBezTo>
                <a:cubicBezTo>
                  <a:pt x="53" y="11"/>
                  <a:pt x="78" y="1"/>
                  <a:pt x="106" y="1"/>
                </a:cubicBezTo>
                <a:lnTo>
                  <a:pt x="114" y="1"/>
                </a:lnTo>
                <a:cubicBezTo>
                  <a:pt x="147" y="1"/>
                  <a:pt x="175" y="13"/>
                  <a:pt x="199" y="36"/>
                </a:cubicBezTo>
                <a:lnTo>
                  <a:pt x="211" y="19"/>
                </a:lnTo>
                <a:cubicBezTo>
                  <a:pt x="213" y="16"/>
                  <a:pt x="215" y="13"/>
                  <a:pt x="217" y="10"/>
                </a:cubicBezTo>
                <a:cubicBezTo>
                  <a:pt x="219" y="7"/>
                  <a:pt x="221" y="5"/>
                  <a:pt x="223" y="3"/>
                </a:cubicBezTo>
                <a:lnTo>
                  <a:pt x="224" y="1"/>
                </a:lnTo>
                <a:cubicBezTo>
                  <a:pt x="225" y="1"/>
                  <a:pt x="225" y="1"/>
                  <a:pt x="227" y="1"/>
                </a:cubicBezTo>
                <a:cubicBezTo>
                  <a:pt x="228" y="1"/>
                  <a:pt x="229" y="0"/>
                  <a:pt x="230" y="0"/>
                </a:cubicBezTo>
                <a:lnTo>
                  <a:pt x="232" y="0"/>
                </a:lnTo>
                <a:cubicBezTo>
                  <a:pt x="233" y="0"/>
                  <a:pt x="235" y="1"/>
                  <a:pt x="237" y="3"/>
                </a:cubicBezTo>
                <a:lnTo>
                  <a:pt x="237" y="138"/>
                </a:lnTo>
                <a:lnTo>
                  <a:pt x="234" y="141"/>
                </a:lnTo>
                <a:lnTo>
                  <a:pt x="224" y="141"/>
                </a:lnTo>
                <a:cubicBezTo>
                  <a:pt x="219" y="141"/>
                  <a:pt x="217" y="141"/>
                  <a:pt x="216" y="140"/>
                </a:cubicBezTo>
                <a:cubicBezTo>
                  <a:pt x="216" y="139"/>
                  <a:pt x="215" y="135"/>
                  <a:pt x="213" y="128"/>
                </a:cubicBezTo>
                <a:cubicBezTo>
                  <a:pt x="207" y="81"/>
                  <a:pt x="188" y="49"/>
                  <a:pt x="156" y="34"/>
                </a:cubicBezTo>
                <a:cubicBezTo>
                  <a:pt x="141" y="27"/>
                  <a:pt x="127" y="24"/>
                  <a:pt x="113" y="24"/>
                </a:cubicBezTo>
                <a:cubicBezTo>
                  <a:pt x="92" y="24"/>
                  <a:pt x="76" y="31"/>
                  <a:pt x="64" y="45"/>
                </a:cubicBezTo>
                <a:cubicBezTo>
                  <a:pt x="51" y="59"/>
                  <a:pt x="45" y="74"/>
                  <a:pt x="45" y="93"/>
                </a:cubicBezTo>
                <a:cubicBezTo>
                  <a:pt x="45" y="105"/>
                  <a:pt x="48" y="117"/>
                  <a:pt x="55" y="128"/>
                </a:cubicBezTo>
                <a:cubicBezTo>
                  <a:pt x="61" y="138"/>
                  <a:pt x="70" y="147"/>
                  <a:pt x="82" y="153"/>
                </a:cubicBezTo>
                <a:cubicBezTo>
                  <a:pt x="86" y="155"/>
                  <a:pt x="102" y="159"/>
                  <a:pt x="131" y="167"/>
                </a:cubicBezTo>
                <a:cubicBezTo>
                  <a:pt x="160" y="175"/>
                  <a:pt x="176" y="179"/>
                  <a:pt x="179" y="180"/>
                </a:cubicBezTo>
                <a:cubicBezTo>
                  <a:pt x="201" y="189"/>
                  <a:pt x="219" y="203"/>
                  <a:pt x="232" y="223"/>
                </a:cubicBezTo>
                <a:cubicBezTo>
                  <a:pt x="246" y="243"/>
                  <a:pt x="253" y="266"/>
                  <a:pt x="253" y="293"/>
                </a:cubicBezTo>
                <a:cubicBezTo>
                  <a:pt x="253" y="324"/>
                  <a:pt x="243" y="351"/>
                  <a:pt x="224" y="376"/>
                </a:cubicBezTo>
                <a:cubicBezTo>
                  <a:pt x="204" y="400"/>
                  <a:pt x="176" y="413"/>
                  <a:pt x="139" y="413"/>
                </a:cubicBezTo>
                <a:cubicBezTo>
                  <a:pt x="118" y="413"/>
                  <a:pt x="99" y="410"/>
                  <a:pt x="82" y="404"/>
                </a:cubicBezTo>
                <a:cubicBezTo>
                  <a:pt x="66" y="397"/>
                  <a:pt x="54" y="391"/>
                  <a:pt x="48" y="386"/>
                </a:cubicBezTo>
                <a:lnTo>
                  <a:pt x="38" y="378"/>
                </a:lnTo>
                <a:cubicBezTo>
                  <a:pt x="36" y="380"/>
                  <a:pt x="33" y="384"/>
                  <a:pt x="29" y="389"/>
                </a:cubicBezTo>
                <a:cubicBezTo>
                  <a:pt x="25" y="395"/>
                  <a:pt x="21" y="400"/>
                  <a:pt x="18" y="405"/>
                </a:cubicBezTo>
                <a:cubicBezTo>
                  <a:pt x="14" y="410"/>
                  <a:pt x="13" y="413"/>
                  <a:pt x="13" y="413"/>
                </a:cubicBezTo>
                <a:cubicBezTo>
                  <a:pt x="12" y="414"/>
                  <a:pt x="10" y="414"/>
                  <a:pt x="7" y="414"/>
                </a:cubicBezTo>
                <a:lnTo>
                  <a:pt x="5" y="414"/>
                </a:lnTo>
                <a:cubicBezTo>
                  <a:pt x="4" y="414"/>
                  <a:pt x="2" y="413"/>
                  <a:pt x="0" y="410"/>
                </a:cubicBezTo>
                <a:lnTo>
                  <a:pt x="0" y="344"/>
                </a:lnTo>
                <a:cubicBezTo>
                  <a:pt x="0" y="299"/>
                  <a:pt x="0" y="276"/>
                  <a:pt x="0" y="275"/>
                </a:cubicBezTo>
                <a:cubicBezTo>
                  <a:pt x="1" y="273"/>
                  <a:pt x="5" y="272"/>
                  <a:pt x="11" y="272"/>
                </a:cubicBezTo>
                <a:lnTo>
                  <a:pt x="19" y="272"/>
                </a:lnTo>
                <a:cubicBezTo>
                  <a:pt x="21" y="275"/>
                  <a:pt x="22" y="277"/>
                  <a:pt x="22" y="280"/>
                </a:cubicBezTo>
                <a:cubicBezTo>
                  <a:pt x="22" y="292"/>
                  <a:pt x="24" y="304"/>
                  <a:pt x="28" y="316"/>
                </a:cubicBezTo>
                <a:cubicBezTo>
                  <a:pt x="32" y="327"/>
                  <a:pt x="38" y="339"/>
                  <a:pt x="47" y="350"/>
                </a:cubicBezTo>
                <a:cubicBezTo>
                  <a:pt x="56" y="362"/>
                  <a:pt x="69" y="371"/>
                  <a:pt x="85" y="377"/>
                </a:cubicBezTo>
                <a:cubicBezTo>
                  <a:pt x="101" y="384"/>
                  <a:pt x="120" y="388"/>
                  <a:pt x="141" y="388"/>
                </a:cubicBezTo>
                <a:cubicBezTo>
                  <a:pt x="160" y="388"/>
                  <a:pt x="176" y="381"/>
                  <a:pt x="188" y="366"/>
                </a:cubicBezTo>
                <a:cubicBezTo>
                  <a:pt x="201" y="352"/>
                  <a:pt x="208" y="334"/>
                  <a:pt x="208" y="313"/>
                </a:cubicBezTo>
                <a:cubicBezTo>
                  <a:pt x="208" y="297"/>
                  <a:pt x="204" y="282"/>
                  <a:pt x="195" y="269"/>
                </a:cubicBezTo>
                <a:cubicBezTo>
                  <a:pt x="187" y="256"/>
                  <a:pt x="176" y="247"/>
                  <a:pt x="162" y="242"/>
                </a:cubicBezTo>
                <a:cubicBezTo>
                  <a:pt x="140" y="236"/>
                  <a:pt x="126" y="233"/>
                  <a:pt x="119" y="231"/>
                </a:cubicBezTo>
                <a:cubicBezTo>
                  <a:pt x="117" y="231"/>
                  <a:pt x="112" y="229"/>
                  <a:pt x="104" y="228"/>
                </a:cubicBezTo>
                <a:cubicBezTo>
                  <a:pt x="96" y="226"/>
                  <a:pt x="89" y="224"/>
                  <a:pt x="85" y="223"/>
                </a:cubicBezTo>
                <a:cubicBezTo>
                  <a:pt x="81" y="222"/>
                  <a:pt x="75" y="220"/>
                  <a:pt x="67" y="217"/>
                </a:cubicBezTo>
                <a:cubicBezTo>
                  <a:pt x="59" y="214"/>
                  <a:pt x="53" y="210"/>
                  <a:pt x="48" y="207"/>
                </a:cubicBezTo>
                <a:cubicBezTo>
                  <a:pt x="44" y="203"/>
                  <a:pt x="38" y="198"/>
                  <a:pt x="32" y="193"/>
                </a:cubicBezTo>
                <a:cubicBezTo>
                  <a:pt x="25" y="188"/>
                  <a:pt x="20" y="181"/>
                  <a:pt x="17" y="173"/>
                </a:cubicBezTo>
                <a:cubicBezTo>
                  <a:pt x="5" y="154"/>
                  <a:pt x="0" y="134"/>
                  <a:pt x="0" y="1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4185360" y="1643760"/>
            <a:ext cx="140400" cy="146520"/>
          </a:xfrm>
          <a:custGeom>
            <a:avLst/>
            <a:gdLst/>
            <a:ahLst/>
            <a:rect l="0" t="0" r="r" b="b"/>
            <a:pathLst>
              <a:path w="390" h="407">
                <a:moveTo>
                  <a:pt x="127" y="407"/>
                </a:moveTo>
                <a:cubicBezTo>
                  <a:pt x="121" y="406"/>
                  <a:pt x="99" y="406"/>
                  <a:pt x="61" y="406"/>
                </a:cubicBezTo>
                <a:cubicBezTo>
                  <a:pt x="27" y="406"/>
                  <a:pt x="8" y="406"/>
                  <a:pt x="4" y="407"/>
                </a:cubicBezTo>
                <a:lnTo>
                  <a:pt x="0" y="407"/>
                </a:lnTo>
                <a:lnTo>
                  <a:pt x="0" y="381"/>
                </a:lnTo>
                <a:lnTo>
                  <a:pt x="9" y="381"/>
                </a:lnTo>
                <a:cubicBezTo>
                  <a:pt x="36" y="380"/>
                  <a:pt x="53" y="372"/>
                  <a:pt x="61" y="357"/>
                </a:cubicBezTo>
                <a:cubicBezTo>
                  <a:pt x="61" y="356"/>
                  <a:pt x="71" y="327"/>
                  <a:pt x="91" y="268"/>
                </a:cubicBezTo>
                <a:cubicBezTo>
                  <a:pt x="111" y="210"/>
                  <a:pt x="130" y="152"/>
                  <a:pt x="149" y="92"/>
                </a:cubicBezTo>
                <a:cubicBezTo>
                  <a:pt x="169" y="34"/>
                  <a:pt x="179" y="5"/>
                  <a:pt x="180" y="4"/>
                </a:cubicBezTo>
                <a:cubicBezTo>
                  <a:pt x="181" y="1"/>
                  <a:pt x="184" y="0"/>
                  <a:pt x="190" y="0"/>
                </a:cubicBezTo>
                <a:lnTo>
                  <a:pt x="195" y="0"/>
                </a:lnTo>
                <a:cubicBezTo>
                  <a:pt x="203" y="0"/>
                  <a:pt x="208" y="2"/>
                  <a:pt x="210" y="4"/>
                </a:cubicBezTo>
                <a:cubicBezTo>
                  <a:pt x="211" y="5"/>
                  <a:pt x="231" y="65"/>
                  <a:pt x="271" y="186"/>
                </a:cubicBezTo>
                <a:lnTo>
                  <a:pt x="333" y="369"/>
                </a:lnTo>
                <a:cubicBezTo>
                  <a:pt x="336" y="374"/>
                  <a:pt x="340" y="377"/>
                  <a:pt x="344" y="378"/>
                </a:cubicBezTo>
                <a:cubicBezTo>
                  <a:pt x="349" y="380"/>
                  <a:pt x="358" y="380"/>
                  <a:pt x="373" y="381"/>
                </a:cubicBezTo>
                <a:lnTo>
                  <a:pt x="390" y="381"/>
                </a:lnTo>
                <a:lnTo>
                  <a:pt x="390" y="407"/>
                </a:lnTo>
                <a:lnTo>
                  <a:pt x="385" y="407"/>
                </a:lnTo>
                <a:cubicBezTo>
                  <a:pt x="382" y="406"/>
                  <a:pt x="358" y="406"/>
                  <a:pt x="313" y="406"/>
                </a:cubicBezTo>
                <a:cubicBezTo>
                  <a:pt x="266" y="406"/>
                  <a:pt x="239" y="406"/>
                  <a:pt x="231" y="407"/>
                </a:cubicBezTo>
                <a:lnTo>
                  <a:pt x="225" y="407"/>
                </a:lnTo>
                <a:lnTo>
                  <a:pt x="225" y="381"/>
                </a:lnTo>
                <a:lnTo>
                  <a:pt x="233" y="381"/>
                </a:lnTo>
                <a:cubicBezTo>
                  <a:pt x="259" y="381"/>
                  <a:pt x="273" y="378"/>
                  <a:pt x="273" y="371"/>
                </a:cubicBezTo>
                <a:cubicBezTo>
                  <a:pt x="273" y="370"/>
                  <a:pt x="268" y="356"/>
                  <a:pt x="259" y="329"/>
                </a:cubicBezTo>
                <a:lnTo>
                  <a:pt x="245" y="289"/>
                </a:lnTo>
                <a:lnTo>
                  <a:pt x="112" y="289"/>
                </a:lnTo>
                <a:lnTo>
                  <a:pt x="101" y="322"/>
                </a:lnTo>
                <a:cubicBezTo>
                  <a:pt x="93" y="344"/>
                  <a:pt x="89" y="357"/>
                  <a:pt x="89" y="359"/>
                </a:cubicBezTo>
                <a:cubicBezTo>
                  <a:pt x="89" y="364"/>
                  <a:pt x="93" y="369"/>
                  <a:pt x="101" y="374"/>
                </a:cubicBezTo>
                <a:cubicBezTo>
                  <a:pt x="108" y="379"/>
                  <a:pt x="118" y="381"/>
                  <a:pt x="129" y="381"/>
                </a:cubicBezTo>
                <a:lnTo>
                  <a:pt x="132" y="381"/>
                </a:lnTo>
                <a:lnTo>
                  <a:pt x="132" y="407"/>
                </a:lnTo>
                <a:lnTo>
                  <a:pt x="127" y="407"/>
                </a:lnTo>
                <a:moveTo>
                  <a:pt x="237" y="263"/>
                </a:moveTo>
                <a:lnTo>
                  <a:pt x="178" y="90"/>
                </a:lnTo>
                <a:lnTo>
                  <a:pt x="121" y="262"/>
                </a:lnTo>
                <a:cubicBezTo>
                  <a:pt x="121" y="262"/>
                  <a:pt x="140" y="263"/>
                  <a:pt x="178" y="263"/>
                </a:cubicBezTo>
                <a:lnTo>
                  <a:pt x="237" y="26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4338000" y="1650600"/>
            <a:ext cx="175680" cy="139680"/>
          </a:xfrm>
          <a:custGeom>
            <a:avLst/>
            <a:gdLst/>
            <a:ahLst/>
            <a:rect l="0" t="0" r="r" b="b"/>
            <a:pathLst>
              <a:path w="488" h="388">
                <a:moveTo>
                  <a:pt x="59" y="34"/>
                </a:moveTo>
                <a:cubicBezTo>
                  <a:pt x="56" y="32"/>
                  <a:pt x="54" y="30"/>
                  <a:pt x="53" y="29"/>
                </a:cubicBezTo>
                <a:cubicBezTo>
                  <a:pt x="51" y="28"/>
                  <a:pt x="48" y="28"/>
                  <a:pt x="43" y="27"/>
                </a:cubicBezTo>
                <a:cubicBezTo>
                  <a:pt x="39" y="27"/>
                  <a:pt x="31" y="26"/>
                  <a:pt x="19" y="26"/>
                </a:cubicBezTo>
                <a:lnTo>
                  <a:pt x="0" y="26"/>
                </a:lnTo>
                <a:lnTo>
                  <a:pt x="0" y="0"/>
                </a:lnTo>
                <a:lnTo>
                  <a:pt x="60" y="0"/>
                </a:lnTo>
                <a:cubicBezTo>
                  <a:pt x="93" y="0"/>
                  <a:pt x="111" y="0"/>
                  <a:pt x="116" y="0"/>
                </a:cubicBezTo>
                <a:cubicBezTo>
                  <a:pt x="120" y="0"/>
                  <a:pt x="123" y="2"/>
                  <a:pt x="125" y="4"/>
                </a:cubicBezTo>
                <a:cubicBezTo>
                  <a:pt x="126" y="4"/>
                  <a:pt x="145" y="57"/>
                  <a:pt x="185" y="161"/>
                </a:cubicBezTo>
                <a:lnTo>
                  <a:pt x="244" y="318"/>
                </a:lnTo>
                <a:lnTo>
                  <a:pt x="303" y="161"/>
                </a:lnTo>
                <a:cubicBezTo>
                  <a:pt x="342" y="57"/>
                  <a:pt x="362" y="4"/>
                  <a:pt x="363" y="4"/>
                </a:cubicBezTo>
                <a:cubicBezTo>
                  <a:pt x="364" y="2"/>
                  <a:pt x="367" y="0"/>
                  <a:pt x="373" y="0"/>
                </a:cubicBezTo>
                <a:cubicBezTo>
                  <a:pt x="377" y="0"/>
                  <a:pt x="396" y="0"/>
                  <a:pt x="428" y="0"/>
                </a:cubicBezTo>
                <a:lnTo>
                  <a:pt x="488" y="0"/>
                </a:lnTo>
                <a:lnTo>
                  <a:pt x="488" y="26"/>
                </a:lnTo>
                <a:lnTo>
                  <a:pt x="470" y="26"/>
                </a:lnTo>
                <a:cubicBezTo>
                  <a:pt x="455" y="26"/>
                  <a:pt x="445" y="27"/>
                  <a:pt x="441" y="27"/>
                </a:cubicBezTo>
                <a:cubicBezTo>
                  <a:pt x="437" y="28"/>
                  <a:pt x="433" y="30"/>
                  <a:pt x="431" y="34"/>
                </a:cubicBezTo>
                <a:lnTo>
                  <a:pt x="431" y="354"/>
                </a:lnTo>
                <a:cubicBezTo>
                  <a:pt x="433" y="357"/>
                  <a:pt x="436" y="360"/>
                  <a:pt x="440" y="361"/>
                </a:cubicBezTo>
                <a:cubicBezTo>
                  <a:pt x="444" y="361"/>
                  <a:pt x="454" y="362"/>
                  <a:pt x="470" y="362"/>
                </a:cubicBezTo>
                <a:lnTo>
                  <a:pt x="488" y="362"/>
                </a:lnTo>
                <a:lnTo>
                  <a:pt x="488" y="388"/>
                </a:lnTo>
                <a:lnTo>
                  <a:pt x="482" y="388"/>
                </a:lnTo>
                <a:cubicBezTo>
                  <a:pt x="474" y="387"/>
                  <a:pt x="448" y="387"/>
                  <a:pt x="403" y="387"/>
                </a:cubicBezTo>
                <a:cubicBezTo>
                  <a:pt x="352" y="387"/>
                  <a:pt x="326" y="387"/>
                  <a:pt x="322" y="388"/>
                </a:cubicBezTo>
                <a:lnTo>
                  <a:pt x="316" y="388"/>
                </a:lnTo>
                <a:lnTo>
                  <a:pt x="316" y="362"/>
                </a:lnTo>
                <a:lnTo>
                  <a:pt x="335" y="362"/>
                </a:lnTo>
                <a:cubicBezTo>
                  <a:pt x="351" y="362"/>
                  <a:pt x="360" y="361"/>
                  <a:pt x="364" y="361"/>
                </a:cubicBezTo>
                <a:cubicBezTo>
                  <a:pt x="367" y="360"/>
                  <a:pt x="372" y="357"/>
                  <a:pt x="375" y="354"/>
                </a:cubicBezTo>
                <a:lnTo>
                  <a:pt x="375" y="190"/>
                </a:lnTo>
                <a:cubicBezTo>
                  <a:pt x="375" y="161"/>
                  <a:pt x="375" y="140"/>
                  <a:pt x="375" y="126"/>
                </a:cubicBezTo>
                <a:cubicBezTo>
                  <a:pt x="375" y="112"/>
                  <a:pt x="375" y="95"/>
                  <a:pt x="375" y="77"/>
                </a:cubicBezTo>
                <a:cubicBezTo>
                  <a:pt x="375" y="59"/>
                  <a:pt x="375" y="46"/>
                  <a:pt x="375" y="39"/>
                </a:cubicBezTo>
                <a:lnTo>
                  <a:pt x="375" y="28"/>
                </a:lnTo>
                <a:cubicBezTo>
                  <a:pt x="286" y="263"/>
                  <a:pt x="241" y="382"/>
                  <a:pt x="239" y="384"/>
                </a:cubicBezTo>
                <a:cubicBezTo>
                  <a:pt x="238" y="387"/>
                  <a:pt x="234" y="388"/>
                  <a:pt x="228" y="388"/>
                </a:cubicBezTo>
                <a:cubicBezTo>
                  <a:pt x="222" y="388"/>
                  <a:pt x="218" y="387"/>
                  <a:pt x="217" y="384"/>
                </a:cubicBezTo>
                <a:cubicBezTo>
                  <a:pt x="216" y="384"/>
                  <a:pt x="194" y="325"/>
                  <a:pt x="150" y="208"/>
                </a:cubicBezTo>
                <a:lnTo>
                  <a:pt x="84" y="33"/>
                </a:lnTo>
                <a:lnTo>
                  <a:pt x="84" y="43"/>
                </a:lnTo>
                <a:cubicBezTo>
                  <a:pt x="83" y="50"/>
                  <a:pt x="83" y="62"/>
                  <a:pt x="83" y="79"/>
                </a:cubicBezTo>
                <a:cubicBezTo>
                  <a:pt x="83" y="96"/>
                  <a:pt x="83" y="111"/>
                  <a:pt x="83" y="124"/>
                </a:cubicBezTo>
                <a:cubicBezTo>
                  <a:pt x="83" y="138"/>
                  <a:pt x="83" y="158"/>
                  <a:pt x="83" y="185"/>
                </a:cubicBezTo>
                <a:lnTo>
                  <a:pt x="84" y="340"/>
                </a:lnTo>
                <a:cubicBezTo>
                  <a:pt x="88" y="353"/>
                  <a:pt x="104" y="361"/>
                  <a:pt x="132" y="362"/>
                </a:cubicBezTo>
                <a:lnTo>
                  <a:pt x="142" y="362"/>
                </a:lnTo>
                <a:lnTo>
                  <a:pt x="142" y="388"/>
                </a:lnTo>
                <a:lnTo>
                  <a:pt x="137" y="388"/>
                </a:lnTo>
                <a:cubicBezTo>
                  <a:pt x="131" y="387"/>
                  <a:pt x="109" y="387"/>
                  <a:pt x="71" y="387"/>
                </a:cubicBezTo>
                <a:cubicBezTo>
                  <a:pt x="33" y="387"/>
                  <a:pt x="10" y="387"/>
                  <a:pt x="5" y="388"/>
                </a:cubicBezTo>
                <a:lnTo>
                  <a:pt x="0" y="388"/>
                </a:lnTo>
                <a:lnTo>
                  <a:pt x="0" y="362"/>
                </a:lnTo>
                <a:lnTo>
                  <a:pt x="10" y="362"/>
                </a:lnTo>
                <a:cubicBezTo>
                  <a:pt x="22" y="361"/>
                  <a:pt x="32" y="360"/>
                  <a:pt x="39" y="357"/>
                </a:cubicBezTo>
                <a:cubicBezTo>
                  <a:pt x="47" y="354"/>
                  <a:pt x="52" y="351"/>
                  <a:pt x="53" y="349"/>
                </a:cubicBezTo>
                <a:cubicBezTo>
                  <a:pt x="55" y="347"/>
                  <a:pt x="56" y="344"/>
                  <a:pt x="59" y="340"/>
                </a:cubicBezTo>
                <a:lnTo>
                  <a:pt x="59" y="34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4561200" y="15289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3"/>
                </a:moveTo>
                <a:cubicBezTo>
                  <a:pt x="0" y="366"/>
                  <a:pt x="3" y="331"/>
                  <a:pt x="8" y="298"/>
                </a:cubicBezTo>
                <a:cubicBezTo>
                  <a:pt x="14" y="265"/>
                  <a:pt x="20" y="236"/>
                  <a:pt x="27" y="212"/>
                </a:cubicBezTo>
                <a:cubicBezTo>
                  <a:pt x="35" y="188"/>
                  <a:pt x="45" y="163"/>
                  <a:pt x="58" y="140"/>
                </a:cubicBezTo>
                <a:cubicBezTo>
                  <a:pt x="70" y="117"/>
                  <a:pt x="81" y="99"/>
                  <a:pt x="88" y="86"/>
                </a:cubicBezTo>
                <a:cubicBezTo>
                  <a:pt x="96" y="73"/>
                  <a:pt x="107" y="60"/>
                  <a:pt x="122" y="45"/>
                </a:cubicBezTo>
                <a:cubicBezTo>
                  <a:pt x="137" y="30"/>
                  <a:pt x="146" y="20"/>
                  <a:pt x="148" y="17"/>
                </a:cubicBezTo>
                <a:cubicBezTo>
                  <a:pt x="151" y="14"/>
                  <a:pt x="158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9" y="15"/>
                  <a:pt x="180" y="24"/>
                </a:cubicBezTo>
                <a:cubicBezTo>
                  <a:pt x="170" y="34"/>
                  <a:pt x="160" y="48"/>
                  <a:pt x="147" y="67"/>
                </a:cubicBezTo>
                <a:cubicBezTo>
                  <a:pt x="134" y="86"/>
                  <a:pt x="121" y="109"/>
                  <a:pt x="107" y="136"/>
                </a:cubicBezTo>
                <a:cubicBezTo>
                  <a:pt x="94" y="163"/>
                  <a:pt x="83" y="201"/>
                  <a:pt x="74" y="248"/>
                </a:cubicBezTo>
                <a:cubicBezTo>
                  <a:pt x="64" y="295"/>
                  <a:pt x="60" y="346"/>
                  <a:pt x="60" y="403"/>
                </a:cubicBezTo>
                <a:cubicBezTo>
                  <a:pt x="60" y="460"/>
                  <a:pt x="64" y="511"/>
                  <a:pt x="74" y="557"/>
                </a:cubicBezTo>
                <a:cubicBezTo>
                  <a:pt x="83" y="603"/>
                  <a:pt x="94" y="640"/>
                  <a:pt x="107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80" y="780"/>
                </a:cubicBezTo>
                <a:cubicBezTo>
                  <a:pt x="189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9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6" y="740"/>
                  <a:pt x="59" y="683"/>
                  <a:pt x="36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4653720" y="1617480"/>
            <a:ext cx="226080" cy="130320"/>
          </a:xfrm>
          <a:custGeom>
            <a:avLst/>
            <a:gdLst/>
            <a:ahLst/>
            <a:rect l="0" t="0" r="r" b="b"/>
            <a:pathLst>
              <a:path w="628" h="362">
                <a:moveTo>
                  <a:pt x="481" y="0"/>
                </a:moveTo>
                <a:cubicBezTo>
                  <a:pt x="488" y="2"/>
                  <a:pt x="514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1"/>
                </a:lnTo>
                <a:lnTo>
                  <a:pt x="576" y="51"/>
                </a:lnTo>
                <a:lnTo>
                  <a:pt x="456" y="349"/>
                </a:lnTo>
                <a:cubicBezTo>
                  <a:pt x="456" y="349"/>
                  <a:pt x="455" y="350"/>
                  <a:pt x="454" y="351"/>
                </a:cubicBezTo>
                <a:cubicBezTo>
                  <a:pt x="453" y="352"/>
                  <a:pt x="452" y="353"/>
                  <a:pt x="451" y="354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5" y="359"/>
                  <a:pt x="445" y="359"/>
                </a:cubicBezTo>
                <a:cubicBezTo>
                  <a:pt x="446" y="359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8"/>
                  <a:pt x="396" y="353"/>
                </a:cubicBezTo>
                <a:cubicBezTo>
                  <a:pt x="392" y="348"/>
                  <a:pt x="385" y="330"/>
                  <a:pt x="374" y="301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1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29"/>
                  <a:pt x="235" y="347"/>
                  <a:pt x="232" y="352"/>
                </a:cubicBezTo>
                <a:cubicBezTo>
                  <a:pt x="228" y="357"/>
                  <a:pt x="221" y="360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0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1"/>
                </a:lnTo>
                <a:lnTo>
                  <a:pt x="0" y="51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1"/>
                </a:lnTo>
                <a:lnTo>
                  <a:pt x="158" y="51"/>
                </a:lnTo>
                <a:lnTo>
                  <a:pt x="229" y="226"/>
                </a:lnTo>
                <a:lnTo>
                  <a:pt x="287" y="83"/>
                </a:lnTo>
                <a:lnTo>
                  <a:pt x="274" y="51"/>
                </a:lnTo>
                <a:lnTo>
                  <a:pt x="224" y="51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3" y="51"/>
                  <a:pt x="366" y="51"/>
                  <a:pt x="366" y="53"/>
                </a:cubicBezTo>
                <a:cubicBezTo>
                  <a:pt x="367" y="55"/>
                  <a:pt x="380" y="87"/>
                  <a:pt x="405" y="150"/>
                </a:cubicBezTo>
                <a:cubicBezTo>
                  <a:pt x="430" y="212"/>
                  <a:pt x="443" y="244"/>
                  <a:pt x="444" y="244"/>
                </a:cubicBezTo>
                <a:lnTo>
                  <a:pt x="521" y="51"/>
                </a:lnTo>
                <a:lnTo>
                  <a:pt x="476" y="51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4902840" y="15289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8" y="20"/>
                </a:lnTo>
                <a:cubicBezTo>
                  <a:pt x="98" y="65"/>
                  <a:pt x="135" y="122"/>
                  <a:pt x="158" y="191"/>
                </a:cubicBezTo>
                <a:cubicBezTo>
                  <a:pt x="181" y="259"/>
                  <a:pt x="193" y="330"/>
                  <a:pt x="193" y="403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2"/>
                  <a:pt x="173" y="571"/>
                  <a:pt x="166" y="594"/>
                </a:cubicBezTo>
                <a:cubicBezTo>
                  <a:pt x="159" y="618"/>
                  <a:pt x="149" y="641"/>
                  <a:pt x="136" y="665"/>
                </a:cubicBezTo>
                <a:cubicBezTo>
                  <a:pt x="124" y="688"/>
                  <a:pt x="113" y="706"/>
                  <a:pt x="106" y="719"/>
                </a:cubicBezTo>
                <a:cubicBezTo>
                  <a:pt x="98" y="731"/>
                  <a:pt x="87" y="745"/>
                  <a:pt x="73" y="759"/>
                </a:cubicBezTo>
                <a:cubicBezTo>
                  <a:pt x="59" y="774"/>
                  <a:pt x="50" y="783"/>
                  <a:pt x="47" y="786"/>
                </a:cubicBezTo>
                <a:cubicBezTo>
                  <a:pt x="45" y="789"/>
                  <a:pt x="37" y="794"/>
                  <a:pt x="28" y="801"/>
                </a:cubicBezTo>
                <a:cubicBezTo>
                  <a:pt x="26" y="803"/>
                  <a:pt x="25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4"/>
                  <a:pt x="2" y="802"/>
                </a:cubicBezTo>
                <a:cubicBezTo>
                  <a:pt x="1" y="800"/>
                  <a:pt x="0" y="798"/>
                  <a:pt x="0" y="795"/>
                </a:cubicBezTo>
                <a:cubicBezTo>
                  <a:pt x="0" y="794"/>
                  <a:pt x="3" y="791"/>
                  <a:pt x="9" y="784"/>
                </a:cubicBezTo>
                <a:cubicBezTo>
                  <a:pt x="93" y="698"/>
                  <a:pt x="134" y="571"/>
                  <a:pt x="134" y="403"/>
                </a:cubicBezTo>
                <a:cubicBezTo>
                  <a:pt x="134" y="235"/>
                  <a:pt x="93" y="107"/>
                  <a:pt x="9" y="20"/>
                </a:cubicBezTo>
                <a:cubicBezTo>
                  <a:pt x="3" y="14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5095800" y="163980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3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8"/>
                  <a:pt x="524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3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5398200" y="154836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6"/>
                </a:cubicBezTo>
                <a:cubicBezTo>
                  <a:pt x="595" y="7"/>
                  <a:pt x="550" y="102"/>
                  <a:pt x="459" y="288"/>
                </a:cubicBezTo>
                <a:cubicBezTo>
                  <a:pt x="369" y="474"/>
                  <a:pt x="323" y="568"/>
                  <a:pt x="321" y="571"/>
                </a:cubicBezTo>
                <a:cubicBezTo>
                  <a:pt x="318" y="574"/>
                  <a:pt x="310" y="576"/>
                  <a:pt x="298" y="576"/>
                </a:cubicBezTo>
                <a:cubicBezTo>
                  <a:pt x="286" y="576"/>
                  <a:pt x="278" y="574"/>
                  <a:pt x="276" y="571"/>
                </a:cubicBezTo>
                <a:cubicBezTo>
                  <a:pt x="274" y="568"/>
                  <a:pt x="228" y="474"/>
                  <a:pt x="136" y="288"/>
                </a:cubicBezTo>
                <a:cubicBezTo>
                  <a:pt x="46" y="102"/>
                  <a:pt x="0" y="7"/>
                  <a:pt x="0" y="6"/>
                </a:cubicBezTo>
                <a:moveTo>
                  <a:pt x="524" y="71"/>
                </a:moveTo>
                <a:cubicBezTo>
                  <a:pt x="524" y="71"/>
                  <a:pt x="456" y="70"/>
                  <a:pt x="321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4" y="143"/>
                  <a:pt x="220" y="280"/>
                </a:cubicBezTo>
                <a:cubicBezTo>
                  <a:pt x="287" y="416"/>
                  <a:pt x="320" y="485"/>
                  <a:pt x="321" y="485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5634720" y="154944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0" y="376"/>
                </a:moveTo>
                <a:cubicBezTo>
                  <a:pt x="359" y="376"/>
                  <a:pt x="354" y="372"/>
                  <a:pt x="354" y="365"/>
                </a:cubicBezTo>
                <a:cubicBezTo>
                  <a:pt x="354" y="363"/>
                  <a:pt x="355" y="357"/>
                  <a:pt x="358" y="346"/>
                </a:cubicBezTo>
                <a:cubicBezTo>
                  <a:pt x="361" y="334"/>
                  <a:pt x="362" y="325"/>
                  <a:pt x="362" y="317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6" y="319"/>
                  <a:pt x="197" y="393"/>
                </a:cubicBezTo>
                <a:cubicBezTo>
                  <a:pt x="179" y="465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3" y="510"/>
                  <a:pt x="327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7" y="489"/>
                  <a:pt x="439" y="474"/>
                  <a:pt x="456" y="453"/>
                </a:cubicBezTo>
                <a:cubicBezTo>
                  <a:pt x="473" y="431"/>
                  <a:pt x="492" y="396"/>
                  <a:pt x="513" y="348"/>
                </a:cubicBezTo>
                <a:cubicBezTo>
                  <a:pt x="519" y="335"/>
                  <a:pt x="523" y="328"/>
                  <a:pt x="524" y="327"/>
                </a:cubicBezTo>
                <a:cubicBezTo>
                  <a:pt x="528" y="326"/>
                  <a:pt x="532" y="326"/>
                  <a:pt x="536" y="326"/>
                </a:cubicBezTo>
                <a:cubicBezTo>
                  <a:pt x="547" y="326"/>
                  <a:pt x="553" y="329"/>
                  <a:pt x="553" y="336"/>
                </a:cubicBezTo>
                <a:cubicBezTo>
                  <a:pt x="495" y="473"/>
                  <a:pt x="466" y="542"/>
                  <a:pt x="463" y="545"/>
                </a:cubicBezTo>
                <a:cubicBezTo>
                  <a:pt x="462" y="546"/>
                  <a:pt x="385" y="547"/>
                  <a:pt x="233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6" y="513"/>
                  <a:pt x="9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2" y="510"/>
                  <a:pt x="58" y="509"/>
                  <a:pt x="75" y="507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1"/>
                </a:cubicBezTo>
                <a:cubicBezTo>
                  <a:pt x="185" y="123"/>
                  <a:pt x="203" y="48"/>
                  <a:pt x="204" y="46"/>
                </a:cubicBezTo>
                <a:cubicBezTo>
                  <a:pt x="204" y="42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3"/>
                  <a:pt x="128" y="31"/>
                  <a:pt x="128" y="30"/>
                </a:cubicBezTo>
                <a:cubicBezTo>
                  <a:pt x="128" y="29"/>
                  <a:pt x="129" y="25"/>
                  <a:pt x="130" y="16"/>
                </a:cubicBezTo>
                <a:cubicBezTo>
                  <a:pt x="132" y="7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8"/>
                </a:cubicBezTo>
                <a:cubicBezTo>
                  <a:pt x="589" y="11"/>
                  <a:pt x="586" y="41"/>
                  <a:pt x="579" y="98"/>
                </a:cubicBezTo>
                <a:cubicBezTo>
                  <a:pt x="572" y="156"/>
                  <a:pt x="568" y="185"/>
                  <a:pt x="568" y="187"/>
                </a:cubicBezTo>
                <a:cubicBezTo>
                  <a:pt x="567" y="190"/>
                  <a:pt x="561" y="192"/>
                  <a:pt x="552" y="192"/>
                </a:cubicBezTo>
                <a:lnTo>
                  <a:pt x="542" y="192"/>
                </a:lnTo>
                <a:cubicBezTo>
                  <a:pt x="538" y="190"/>
                  <a:pt x="536" y="186"/>
                  <a:pt x="536" y="182"/>
                </a:cubicBezTo>
                <a:lnTo>
                  <a:pt x="539" y="163"/>
                </a:lnTo>
                <a:cubicBezTo>
                  <a:pt x="540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3" y="51"/>
                  <a:pt x="504" y="46"/>
                  <a:pt x="491" y="44"/>
                </a:cubicBezTo>
                <a:cubicBezTo>
                  <a:pt x="479" y="41"/>
                  <a:pt x="466" y="39"/>
                  <a:pt x="454" y="38"/>
                </a:cubicBezTo>
                <a:cubicBezTo>
                  <a:pt x="441" y="37"/>
                  <a:pt x="424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90" y="39"/>
                </a:cubicBezTo>
                <a:cubicBezTo>
                  <a:pt x="288" y="40"/>
                  <a:pt x="286" y="42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6" y="242"/>
                  <a:pt x="235" y="243"/>
                </a:cubicBezTo>
                <a:cubicBezTo>
                  <a:pt x="247" y="243"/>
                  <a:pt x="260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4" y="240"/>
                  <a:pt x="368" y="232"/>
                </a:cubicBezTo>
                <a:cubicBezTo>
                  <a:pt x="381" y="224"/>
                  <a:pt x="393" y="202"/>
                  <a:pt x="404" y="167"/>
                </a:cubicBezTo>
                <a:cubicBezTo>
                  <a:pt x="406" y="158"/>
                  <a:pt x="407" y="153"/>
                  <a:pt x="409" y="152"/>
                </a:cubicBezTo>
                <a:cubicBezTo>
                  <a:pt x="410" y="151"/>
                  <a:pt x="414" y="150"/>
                  <a:pt x="422" y="150"/>
                </a:cubicBezTo>
                <a:cubicBezTo>
                  <a:pt x="425" y="150"/>
                  <a:pt x="427" y="150"/>
                  <a:pt x="429" y="150"/>
                </a:cubicBezTo>
                <a:cubicBezTo>
                  <a:pt x="430" y="150"/>
                  <a:pt x="432" y="150"/>
                  <a:pt x="433" y="151"/>
                </a:cubicBezTo>
                <a:cubicBezTo>
                  <a:pt x="434" y="151"/>
                  <a:pt x="434" y="151"/>
                  <a:pt x="434" y="151"/>
                </a:cubicBezTo>
                <a:cubicBezTo>
                  <a:pt x="434" y="151"/>
                  <a:pt x="435" y="152"/>
                  <a:pt x="436" y="155"/>
                </a:cubicBezTo>
                <a:cubicBezTo>
                  <a:pt x="437" y="157"/>
                  <a:pt x="438" y="158"/>
                  <a:pt x="438" y="158"/>
                </a:cubicBezTo>
                <a:lnTo>
                  <a:pt x="412" y="264"/>
                </a:lnTo>
                <a:cubicBezTo>
                  <a:pt x="394" y="335"/>
                  <a:pt x="384" y="372"/>
                  <a:pt x="383" y="373"/>
                </a:cubicBezTo>
                <a:cubicBezTo>
                  <a:pt x="381" y="375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5873760" y="15289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3"/>
                </a:moveTo>
                <a:cubicBezTo>
                  <a:pt x="0" y="366"/>
                  <a:pt x="3" y="331"/>
                  <a:pt x="8" y="298"/>
                </a:cubicBezTo>
                <a:cubicBezTo>
                  <a:pt x="13" y="265"/>
                  <a:pt x="20" y="236"/>
                  <a:pt x="27" y="212"/>
                </a:cubicBezTo>
                <a:cubicBezTo>
                  <a:pt x="34" y="188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60"/>
                  <a:pt x="121" y="45"/>
                </a:cubicBezTo>
                <a:cubicBezTo>
                  <a:pt x="136" y="30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8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4" y="163"/>
                  <a:pt x="82" y="201"/>
                  <a:pt x="73" y="248"/>
                </a:cubicBezTo>
                <a:cubicBezTo>
                  <a:pt x="64" y="295"/>
                  <a:pt x="60" y="346"/>
                  <a:pt x="60" y="403"/>
                </a:cubicBezTo>
                <a:cubicBezTo>
                  <a:pt x="60" y="460"/>
                  <a:pt x="64" y="511"/>
                  <a:pt x="73" y="557"/>
                </a:cubicBezTo>
                <a:cubicBezTo>
                  <a:pt x="82" y="603"/>
                  <a:pt x="93" y="640"/>
                  <a:pt x="106" y="669"/>
                </a:cubicBezTo>
                <a:cubicBezTo>
                  <a:pt x="119" y="697"/>
                  <a:pt x="132" y="720"/>
                  <a:pt x="146" y="738"/>
                </a:cubicBezTo>
                <a:cubicBezTo>
                  <a:pt x="159" y="755"/>
                  <a:pt x="170" y="770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40"/>
                  <a:pt x="59" y="683"/>
                  <a:pt x="35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5966280" y="16174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1"/>
                </a:lnTo>
                <a:lnTo>
                  <a:pt x="576" y="51"/>
                </a:lnTo>
                <a:lnTo>
                  <a:pt x="457" y="349"/>
                </a:lnTo>
                <a:cubicBezTo>
                  <a:pt x="457" y="349"/>
                  <a:pt x="456" y="350"/>
                  <a:pt x="455" y="351"/>
                </a:cubicBezTo>
                <a:cubicBezTo>
                  <a:pt x="454" y="352"/>
                  <a:pt x="453" y="353"/>
                  <a:pt x="451" y="354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0"/>
                  <a:pt x="374" y="301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3" y="329"/>
                  <a:pt x="236" y="347"/>
                  <a:pt x="232" y="352"/>
                </a:cubicBezTo>
                <a:cubicBezTo>
                  <a:pt x="228" y="357"/>
                  <a:pt x="222" y="360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0"/>
                  <a:pt x="184" y="359"/>
                </a:cubicBezTo>
                <a:cubicBezTo>
                  <a:pt x="181" y="358"/>
                  <a:pt x="177" y="355"/>
                  <a:pt x="172" y="349"/>
                </a:cubicBezTo>
                <a:lnTo>
                  <a:pt x="53" y="51"/>
                </a:lnTo>
                <a:lnTo>
                  <a:pt x="0" y="51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1" y="2"/>
                  <a:pt x="190" y="0"/>
                </a:cubicBezTo>
                <a:lnTo>
                  <a:pt x="198" y="0"/>
                </a:lnTo>
                <a:lnTo>
                  <a:pt x="198" y="51"/>
                </a:lnTo>
                <a:lnTo>
                  <a:pt x="159" y="51"/>
                </a:lnTo>
                <a:lnTo>
                  <a:pt x="230" y="226"/>
                </a:lnTo>
                <a:lnTo>
                  <a:pt x="288" y="83"/>
                </a:lnTo>
                <a:lnTo>
                  <a:pt x="275" y="51"/>
                </a:lnTo>
                <a:lnTo>
                  <a:pt x="224" y="51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1"/>
                </a:lnTo>
                <a:lnTo>
                  <a:pt x="387" y="51"/>
                </a:lnTo>
                <a:cubicBezTo>
                  <a:pt x="374" y="51"/>
                  <a:pt x="367" y="51"/>
                  <a:pt x="367" y="53"/>
                </a:cubicBezTo>
                <a:cubicBezTo>
                  <a:pt x="368" y="55"/>
                  <a:pt x="381" y="87"/>
                  <a:pt x="406" y="150"/>
                </a:cubicBezTo>
                <a:cubicBezTo>
                  <a:pt x="431" y="212"/>
                  <a:pt x="444" y="244"/>
                  <a:pt x="444" y="244"/>
                </a:cubicBezTo>
                <a:lnTo>
                  <a:pt x="522" y="51"/>
                </a:lnTo>
                <a:lnTo>
                  <a:pt x="476" y="51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6215040" y="15289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6" y="0"/>
                </a:lnTo>
                <a:lnTo>
                  <a:pt x="49" y="20"/>
                </a:lnTo>
                <a:cubicBezTo>
                  <a:pt x="99" y="65"/>
                  <a:pt x="136" y="122"/>
                  <a:pt x="159" y="191"/>
                </a:cubicBezTo>
                <a:cubicBezTo>
                  <a:pt x="182" y="259"/>
                  <a:pt x="193" y="330"/>
                  <a:pt x="193" y="403"/>
                </a:cubicBezTo>
                <a:cubicBezTo>
                  <a:pt x="193" y="439"/>
                  <a:pt x="191" y="474"/>
                  <a:pt x="185" y="508"/>
                </a:cubicBezTo>
                <a:cubicBezTo>
                  <a:pt x="180" y="542"/>
                  <a:pt x="174" y="571"/>
                  <a:pt x="167" y="594"/>
                </a:cubicBezTo>
                <a:cubicBezTo>
                  <a:pt x="160" y="618"/>
                  <a:pt x="150" y="641"/>
                  <a:pt x="137" y="665"/>
                </a:cubicBezTo>
                <a:cubicBezTo>
                  <a:pt x="124" y="688"/>
                  <a:pt x="114" y="706"/>
                  <a:pt x="107" y="719"/>
                </a:cubicBezTo>
                <a:cubicBezTo>
                  <a:pt x="99" y="731"/>
                  <a:pt x="88" y="745"/>
                  <a:pt x="74" y="759"/>
                </a:cubicBezTo>
                <a:cubicBezTo>
                  <a:pt x="59" y="774"/>
                  <a:pt x="51" y="783"/>
                  <a:pt x="48" y="786"/>
                </a:cubicBezTo>
                <a:cubicBezTo>
                  <a:pt x="45" y="789"/>
                  <a:pt x="39" y="794"/>
                  <a:pt x="29" y="801"/>
                </a:cubicBezTo>
                <a:cubicBezTo>
                  <a:pt x="28" y="803"/>
                  <a:pt x="27" y="804"/>
                  <a:pt x="26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4"/>
                  <a:pt x="3" y="802"/>
                </a:cubicBezTo>
                <a:cubicBezTo>
                  <a:pt x="2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3" y="698"/>
                  <a:pt x="135" y="571"/>
                  <a:pt x="135" y="403"/>
                </a:cubicBezTo>
                <a:cubicBezTo>
                  <a:pt x="135" y="235"/>
                  <a:pt x="93" y="107"/>
                  <a:pt x="9" y="20"/>
                </a:cubicBezTo>
                <a:cubicBezTo>
                  <a:pt x="4" y="14"/>
                  <a:pt x="1" y="11"/>
                  <a:pt x="0" y="10"/>
                </a:cubicBezTo>
                <a:cubicBezTo>
                  <a:pt x="0" y="6"/>
                  <a:pt x="2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6392160" y="15775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0"/>
                </a:lnTo>
                <a:lnTo>
                  <a:pt x="253" y="10"/>
                </a:lnTo>
                <a:cubicBezTo>
                  <a:pt x="259" y="3"/>
                  <a:pt x="264" y="0"/>
                  <a:pt x="268" y="0"/>
                </a:cubicBezTo>
                <a:cubicBezTo>
                  <a:pt x="275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4"/>
                  <a:pt x="532" y="280"/>
                  <a:pt x="524" y="284"/>
                </a:cubicBezTo>
                <a:lnTo>
                  <a:pt x="285" y="284"/>
                </a:lnTo>
                <a:lnTo>
                  <a:pt x="285" y="523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3"/>
                </a:cubicBezTo>
                <a:lnTo>
                  <a:pt x="252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6671880" y="1618200"/>
            <a:ext cx="141120" cy="190440"/>
          </a:xfrm>
          <a:custGeom>
            <a:avLst/>
            <a:gdLst/>
            <a:ahLst/>
            <a:rect l="0" t="0" r="r" b="b"/>
            <a:pathLst>
              <a:path w="392" h="529">
                <a:moveTo>
                  <a:pt x="28" y="529"/>
                </a:moveTo>
                <a:cubicBezTo>
                  <a:pt x="10" y="529"/>
                  <a:pt x="1" y="520"/>
                  <a:pt x="0" y="504"/>
                </a:cubicBezTo>
                <a:cubicBezTo>
                  <a:pt x="0" y="499"/>
                  <a:pt x="13" y="442"/>
                  <a:pt x="41" y="334"/>
                </a:cubicBezTo>
                <a:cubicBezTo>
                  <a:pt x="68" y="226"/>
                  <a:pt x="82" y="170"/>
                  <a:pt x="84" y="167"/>
                </a:cubicBezTo>
                <a:cubicBezTo>
                  <a:pt x="93" y="137"/>
                  <a:pt x="108" y="109"/>
                  <a:pt x="128" y="81"/>
                </a:cubicBezTo>
                <a:cubicBezTo>
                  <a:pt x="166" y="35"/>
                  <a:pt x="208" y="8"/>
                  <a:pt x="256" y="1"/>
                </a:cubicBezTo>
                <a:cubicBezTo>
                  <a:pt x="257" y="1"/>
                  <a:pt x="259" y="1"/>
                  <a:pt x="263" y="1"/>
                </a:cubicBezTo>
                <a:cubicBezTo>
                  <a:pt x="266" y="1"/>
                  <a:pt x="268" y="0"/>
                  <a:pt x="271" y="0"/>
                </a:cubicBezTo>
                <a:cubicBezTo>
                  <a:pt x="310" y="0"/>
                  <a:pt x="340" y="13"/>
                  <a:pt x="361" y="38"/>
                </a:cubicBezTo>
                <a:cubicBezTo>
                  <a:pt x="381" y="64"/>
                  <a:pt x="392" y="96"/>
                  <a:pt x="392" y="133"/>
                </a:cubicBezTo>
                <a:cubicBezTo>
                  <a:pt x="392" y="164"/>
                  <a:pt x="385" y="193"/>
                  <a:pt x="373" y="222"/>
                </a:cubicBezTo>
                <a:cubicBezTo>
                  <a:pt x="360" y="251"/>
                  <a:pt x="343" y="275"/>
                  <a:pt x="324" y="295"/>
                </a:cubicBezTo>
                <a:cubicBezTo>
                  <a:pt x="304" y="315"/>
                  <a:pt x="282" y="331"/>
                  <a:pt x="259" y="344"/>
                </a:cubicBezTo>
                <a:cubicBezTo>
                  <a:pt x="236" y="357"/>
                  <a:pt x="215" y="363"/>
                  <a:pt x="196" y="363"/>
                </a:cubicBezTo>
                <a:lnTo>
                  <a:pt x="187" y="363"/>
                </a:lnTo>
                <a:lnTo>
                  <a:pt x="181" y="363"/>
                </a:lnTo>
                <a:cubicBezTo>
                  <a:pt x="154" y="363"/>
                  <a:pt x="132" y="351"/>
                  <a:pt x="115" y="327"/>
                </a:cubicBezTo>
                <a:lnTo>
                  <a:pt x="111" y="322"/>
                </a:lnTo>
                <a:lnTo>
                  <a:pt x="89" y="412"/>
                </a:lnTo>
                <a:cubicBezTo>
                  <a:pt x="76" y="464"/>
                  <a:pt x="68" y="493"/>
                  <a:pt x="66" y="500"/>
                </a:cubicBezTo>
                <a:cubicBezTo>
                  <a:pt x="64" y="507"/>
                  <a:pt x="60" y="513"/>
                  <a:pt x="56" y="517"/>
                </a:cubicBezTo>
                <a:cubicBezTo>
                  <a:pt x="48" y="525"/>
                  <a:pt x="38" y="529"/>
                  <a:pt x="28" y="529"/>
                </a:cubicBezTo>
                <a:moveTo>
                  <a:pt x="323" y="96"/>
                </a:moveTo>
                <a:cubicBezTo>
                  <a:pt x="323" y="76"/>
                  <a:pt x="318" y="60"/>
                  <a:pt x="309" y="48"/>
                </a:cubicBezTo>
                <a:cubicBezTo>
                  <a:pt x="300" y="36"/>
                  <a:pt x="287" y="29"/>
                  <a:pt x="269" y="29"/>
                </a:cubicBezTo>
                <a:cubicBezTo>
                  <a:pt x="250" y="29"/>
                  <a:pt x="232" y="37"/>
                  <a:pt x="213" y="53"/>
                </a:cubicBezTo>
                <a:cubicBezTo>
                  <a:pt x="194" y="68"/>
                  <a:pt x="179" y="89"/>
                  <a:pt x="168" y="114"/>
                </a:cubicBezTo>
                <a:cubicBezTo>
                  <a:pt x="160" y="130"/>
                  <a:pt x="150" y="165"/>
                  <a:pt x="137" y="218"/>
                </a:cubicBezTo>
                <a:lnTo>
                  <a:pt x="124" y="273"/>
                </a:lnTo>
                <a:cubicBezTo>
                  <a:pt x="133" y="313"/>
                  <a:pt x="155" y="334"/>
                  <a:pt x="191" y="334"/>
                </a:cubicBezTo>
                <a:cubicBezTo>
                  <a:pt x="211" y="334"/>
                  <a:pt x="231" y="324"/>
                  <a:pt x="251" y="305"/>
                </a:cubicBezTo>
                <a:cubicBezTo>
                  <a:pt x="268" y="289"/>
                  <a:pt x="283" y="263"/>
                  <a:pt x="295" y="228"/>
                </a:cubicBezTo>
                <a:cubicBezTo>
                  <a:pt x="306" y="192"/>
                  <a:pt x="314" y="164"/>
                  <a:pt x="318" y="141"/>
                </a:cubicBezTo>
                <a:cubicBezTo>
                  <a:pt x="322" y="119"/>
                  <a:pt x="323" y="104"/>
                  <a:pt x="323" y="9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6935400" y="1343160"/>
            <a:ext cx="248040" cy="198000"/>
          </a:xfrm>
          <a:custGeom>
            <a:avLst/>
            <a:gdLst/>
            <a:ahLst/>
            <a:rect l="0" t="0" r="r" b="b"/>
            <a:pathLst>
              <a:path w="689" h="550">
                <a:moveTo>
                  <a:pt x="158" y="37"/>
                </a:moveTo>
                <a:cubicBezTo>
                  <a:pt x="140" y="37"/>
                  <a:pt x="131" y="36"/>
                  <a:pt x="129" y="34"/>
                </a:cubicBezTo>
                <a:cubicBezTo>
                  <a:pt x="129" y="33"/>
                  <a:pt x="129" y="31"/>
                  <a:pt x="129" y="27"/>
                </a:cubicBezTo>
                <a:cubicBezTo>
                  <a:pt x="129" y="14"/>
                  <a:pt x="132" y="6"/>
                  <a:pt x="137" y="1"/>
                </a:cubicBezTo>
                <a:cubicBezTo>
                  <a:pt x="139" y="0"/>
                  <a:pt x="143" y="0"/>
                  <a:pt x="151" y="0"/>
                </a:cubicBezTo>
                <a:cubicBezTo>
                  <a:pt x="173" y="1"/>
                  <a:pt x="210" y="2"/>
                  <a:pt x="260" y="2"/>
                </a:cubicBezTo>
                <a:cubicBezTo>
                  <a:pt x="279" y="2"/>
                  <a:pt x="295" y="2"/>
                  <a:pt x="311" y="2"/>
                </a:cubicBezTo>
                <a:cubicBezTo>
                  <a:pt x="326" y="2"/>
                  <a:pt x="339" y="1"/>
                  <a:pt x="348" y="1"/>
                </a:cubicBezTo>
                <a:cubicBezTo>
                  <a:pt x="357" y="0"/>
                  <a:pt x="362" y="0"/>
                  <a:pt x="364" y="1"/>
                </a:cubicBezTo>
                <a:cubicBezTo>
                  <a:pt x="373" y="1"/>
                  <a:pt x="377" y="3"/>
                  <a:pt x="377" y="9"/>
                </a:cubicBezTo>
                <a:cubicBezTo>
                  <a:pt x="377" y="10"/>
                  <a:pt x="376" y="14"/>
                  <a:pt x="375" y="20"/>
                </a:cubicBezTo>
                <a:cubicBezTo>
                  <a:pt x="373" y="29"/>
                  <a:pt x="370" y="35"/>
                  <a:pt x="367" y="36"/>
                </a:cubicBezTo>
                <a:lnTo>
                  <a:pt x="366" y="36"/>
                </a:lnTo>
                <a:cubicBezTo>
                  <a:pt x="365" y="36"/>
                  <a:pt x="363" y="36"/>
                  <a:pt x="362" y="36"/>
                </a:cubicBezTo>
                <a:cubicBezTo>
                  <a:pt x="360" y="36"/>
                  <a:pt x="358" y="36"/>
                  <a:pt x="356" y="36"/>
                </a:cubicBezTo>
                <a:cubicBezTo>
                  <a:pt x="354" y="36"/>
                  <a:pt x="352" y="36"/>
                  <a:pt x="349" y="37"/>
                </a:cubicBezTo>
                <a:cubicBezTo>
                  <a:pt x="346" y="37"/>
                  <a:pt x="343" y="37"/>
                  <a:pt x="341" y="37"/>
                </a:cubicBezTo>
                <a:cubicBezTo>
                  <a:pt x="320" y="37"/>
                  <a:pt x="306" y="38"/>
                  <a:pt x="301" y="39"/>
                </a:cubicBezTo>
                <a:cubicBezTo>
                  <a:pt x="295" y="40"/>
                  <a:pt x="290" y="43"/>
                  <a:pt x="286" y="48"/>
                </a:cubicBezTo>
                <a:cubicBezTo>
                  <a:pt x="284" y="50"/>
                  <a:pt x="276" y="83"/>
                  <a:pt x="260" y="147"/>
                </a:cubicBezTo>
                <a:cubicBezTo>
                  <a:pt x="257" y="161"/>
                  <a:pt x="253" y="176"/>
                  <a:pt x="248" y="194"/>
                </a:cubicBezTo>
                <a:cubicBezTo>
                  <a:pt x="244" y="211"/>
                  <a:pt x="241" y="223"/>
                  <a:pt x="239" y="231"/>
                </a:cubicBezTo>
                <a:lnTo>
                  <a:pt x="235" y="243"/>
                </a:lnTo>
                <a:cubicBezTo>
                  <a:pt x="235" y="244"/>
                  <a:pt x="274" y="245"/>
                  <a:pt x="353" y="245"/>
                </a:cubicBezTo>
                <a:lnTo>
                  <a:pt x="469" y="245"/>
                </a:lnTo>
                <a:lnTo>
                  <a:pt x="470" y="243"/>
                </a:lnTo>
                <a:cubicBezTo>
                  <a:pt x="470" y="241"/>
                  <a:pt x="478" y="208"/>
                  <a:pt x="495" y="144"/>
                </a:cubicBezTo>
                <a:cubicBezTo>
                  <a:pt x="510" y="82"/>
                  <a:pt x="518" y="49"/>
                  <a:pt x="518" y="45"/>
                </a:cubicBezTo>
                <a:cubicBezTo>
                  <a:pt x="518" y="41"/>
                  <a:pt x="502" y="38"/>
                  <a:pt x="472" y="37"/>
                </a:cubicBezTo>
                <a:cubicBezTo>
                  <a:pt x="459" y="37"/>
                  <a:pt x="451" y="36"/>
                  <a:pt x="448" y="35"/>
                </a:cubicBezTo>
                <a:cubicBezTo>
                  <a:pt x="444" y="34"/>
                  <a:pt x="442" y="32"/>
                  <a:pt x="442" y="28"/>
                </a:cubicBezTo>
                <a:cubicBezTo>
                  <a:pt x="442" y="27"/>
                  <a:pt x="443" y="24"/>
                  <a:pt x="444" y="18"/>
                </a:cubicBezTo>
                <a:cubicBezTo>
                  <a:pt x="446" y="9"/>
                  <a:pt x="447" y="4"/>
                  <a:pt x="448" y="3"/>
                </a:cubicBezTo>
                <a:cubicBezTo>
                  <a:pt x="450" y="2"/>
                  <a:pt x="454" y="1"/>
                  <a:pt x="461" y="1"/>
                </a:cubicBezTo>
                <a:cubicBezTo>
                  <a:pt x="464" y="1"/>
                  <a:pt x="475" y="1"/>
                  <a:pt x="495" y="2"/>
                </a:cubicBezTo>
                <a:cubicBezTo>
                  <a:pt x="515" y="2"/>
                  <a:pt x="540" y="2"/>
                  <a:pt x="571" y="2"/>
                </a:cubicBezTo>
                <a:cubicBezTo>
                  <a:pt x="604" y="2"/>
                  <a:pt x="629" y="2"/>
                  <a:pt x="647" y="2"/>
                </a:cubicBezTo>
                <a:cubicBezTo>
                  <a:pt x="665" y="1"/>
                  <a:pt x="674" y="1"/>
                  <a:pt x="676" y="1"/>
                </a:cubicBezTo>
                <a:cubicBezTo>
                  <a:pt x="685" y="1"/>
                  <a:pt x="689" y="3"/>
                  <a:pt x="689" y="9"/>
                </a:cubicBezTo>
                <a:cubicBezTo>
                  <a:pt x="689" y="23"/>
                  <a:pt x="686" y="32"/>
                  <a:pt x="680" y="36"/>
                </a:cubicBezTo>
                <a:lnTo>
                  <a:pt x="678" y="36"/>
                </a:lnTo>
                <a:cubicBezTo>
                  <a:pt x="677" y="36"/>
                  <a:pt x="676" y="36"/>
                  <a:pt x="674" y="36"/>
                </a:cubicBezTo>
                <a:cubicBezTo>
                  <a:pt x="673" y="36"/>
                  <a:pt x="671" y="36"/>
                  <a:pt x="669" y="36"/>
                </a:cubicBezTo>
                <a:cubicBezTo>
                  <a:pt x="666" y="36"/>
                  <a:pt x="664" y="36"/>
                  <a:pt x="661" y="37"/>
                </a:cubicBezTo>
                <a:cubicBezTo>
                  <a:pt x="659" y="37"/>
                  <a:pt x="656" y="37"/>
                  <a:pt x="654" y="37"/>
                </a:cubicBezTo>
                <a:cubicBezTo>
                  <a:pt x="633" y="37"/>
                  <a:pt x="620" y="38"/>
                  <a:pt x="614" y="39"/>
                </a:cubicBezTo>
                <a:cubicBezTo>
                  <a:pt x="608" y="40"/>
                  <a:pt x="603" y="43"/>
                  <a:pt x="599" y="48"/>
                </a:cubicBezTo>
                <a:cubicBezTo>
                  <a:pt x="598" y="51"/>
                  <a:pt x="579" y="127"/>
                  <a:pt x="542" y="275"/>
                </a:cubicBezTo>
                <a:cubicBezTo>
                  <a:pt x="505" y="425"/>
                  <a:pt x="486" y="501"/>
                  <a:pt x="485" y="503"/>
                </a:cubicBezTo>
                <a:cubicBezTo>
                  <a:pt x="485" y="507"/>
                  <a:pt x="486" y="509"/>
                  <a:pt x="489" y="509"/>
                </a:cubicBezTo>
                <a:cubicBezTo>
                  <a:pt x="493" y="510"/>
                  <a:pt x="507" y="512"/>
                  <a:pt x="532" y="513"/>
                </a:cubicBezTo>
                <a:lnTo>
                  <a:pt x="557" y="513"/>
                </a:lnTo>
                <a:cubicBezTo>
                  <a:pt x="560" y="517"/>
                  <a:pt x="562" y="519"/>
                  <a:pt x="562" y="520"/>
                </a:cubicBezTo>
                <a:cubicBezTo>
                  <a:pt x="562" y="520"/>
                  <a:pt x="561" y="525"/>
                  <a:pt x="559" y="534"/>
                </a:cubicBezTo>
                <a:cubicBezTo>
                  <a:pt x="557" y="541"/>
                  <a:pt x="554" y="546"/>
                  <a:pt x="551" y="550"/>
                </a:cubicBezTo>
                <a:lnTo>
                  <a:pt x="539" y="550"/>
                </a:lnTo>
                <a:cubicBezTo>
                  <a:pt x="519" y="548"/>
                  <a:pt x="484" y="548"/>
                  <a:pt x="432" y="548"/>
                </a:cubicBezTo>
                <a:cubicBezTo>
                  <a:pt x="413" y="548"/>
                  <a:pt x="397" y="548"/>
                  <a:pt x="381" y="548"/>
                </a:cubicBezTo>
                <a:cubicBezTo>
                  <a:pt x="365" y="548"/>
                  <a:pt x="353" y="548"/>
                  <a:pt x="343" y="548"/>
                </a:cubicBezTo>
                <a:cubicBezTo>
                  <a:pt x="334" y="548"/>
                  <a:pt x="328" y="548"/>
                  <a:pt x="326" y="549"/>
                </a:cubicBezTo>
                <a:cubicBezTo>
                  <a:pt x="317" y="549"/>
                  <a:pt x="313" y="546"/>
                  <a:pt x="313" y="541"/>
                </a:cubicBezTo>
                <a:cubicBezTo>
                  <a:pt x="313" y="539"/>
                  <a:pt x="313" y="535"/>
                  <a:pt x="315" y="530"/>
                </a:cubicBezTo>
                <a:cubicBezTo>
                  <a:pt x="318" y="520"/>
                  <a:pt x="320" y="514"/>
                  <a:pt x="323" y="513"/>
                </a:cubicBezTo>
                <a:cubicBezTo>
                  <a:pt x="325" y="513"/>
                  <a:pt x="329" y="513"/>
                  <a:pt x="335" y="513"/>
                </a:cubicBezTo>
                <a:lnTo>
                  <a:pt x="340" y="513"/>
                </a:lnTo>
                <a:cubicBezTo>
                  <a:pt x="355" y="513"/>
                  <a:pt x="371" y="512"/>
                  <a:pt x="389" y="510"/>
                </a:cubicBezTo>
                <a:cubicBezTo>
                  <a:pt x="392" y="510"/>
                  <a:pt x="394" y="509"/>
                  <a:pt x="395" y="509"/>
                </a:cubicBezTo>
                <a:cubicBezTo>
                  <a:pt x="397" y="509"/>
                  <a:pt x="398" y="508"/>
                  <a:pt x="400" y="505"/>
                </a:cubicBezTo>
                <a:cubicBezTo>
                  <a:pt x="402" y="503"/>
                  <a:pt x="404" y="500"/>
                  <a:pt x="405" y="498"/>
                </a:cubicBezTo>
                <a:cubicBezTo>
                  <a:pt x="406" y="496"/>
                  <a:pt x="408" y="491"/>
                  <a:pt x="410" y="484"/>
                </a:cubicBezTo>
                <a:cubicBezTo>
                  <a:pt x="412" y="476"/>
                  <a:pt x="414" y="469"/>
                  <a:pt x="416" y="461"/>
                </a:cubicBezTo>
                <a:cubicBezTo>
                  <a:pt x="417" y="454"/>
                  <a:pt x="420" y="442"/>
                  <a:pt x="424" y="427"/>
                </a:cubicBezTo>
                <a:cubicBezTo>
                  <a:pt x="428" y="412"/>
                  <a:pt x="431" y="400"/>
                  <a:pt x="433" y="391"/>
                </a:cubicBezTo>
                <a:cubicBezTo>
                  <a:pt x="451" y="319"/>
                  <a:pt x="460" y="283"/>
                  <a:pt x="460" y="283"/>
                </a:cubicBezTo>
                <a:cubicBezTo>
                  <a:pt x="460" y="282"/>
                  <a:pt x="421" y="282"/>
                  <a:pt x="342" y="282"/>
                </a:cubicBezTo>
                <a:lnTo>
                  <a:pt x="226" y="282"/>
                </a:lnTo>
                <a:lnTo>
                  <a:pt x="199" y="391"/>
                </a:lnTo>
                <a:cubicBezTo>
                  <a:pt x="181" y="463"/>
                  <a:pt x="172" y="500"/>
                  <a:pt x="172" y="503"/>
                </a:cubicBezTo>
                <a:cubicBezTo>
                  <a:pt x="172" y="507"/>
                  <a:pt x="174" y="509"/>
                  <a:pt x="178" y="510"/>
                </a:cubicBezTo>
                <a:cubicBezTo>
                  <a:pt x="183" y="511"/>
                  <a:pt x="196" y="512"/>
                  <a:pt x="219" y="513"/>
                </a:cubicBezTo>
                <a:lnTo>
                  <a:pt x="244" y="513"/>
                </a:lnTo>
                <a:cubicBezTo>
                  <a:pt x="247" y="517"/>
                  <a:pt x="248" y="519"/>
                  <a:pt x="248" y="520"/>
                </a:cubicBezTo>
                <a:cubicBezTo>
                  <a:pt x="248" y="520"/>
                  <a:pt x="248" y="525"/>
                  <a:pt x="246" y="534"/>
                </a:cubicBezTo>
                <a:cubicBezTo>
                  <a:pt x="244" y="541"/>
                  <a:pt x="241" y="546"/>
                  <a:pt x="238" y="550"/>
                </a:cubicBezTo>
                <a:lnTo>
                  <a:pt x="226" y="550"/>
                </a:lnTo>
                <a:cubicBezTo>
                  <a:pt x="206" y="548"/>
                  <a:pt x="170" y="548"/>
                  <a:pt x="118" y="548"/>
                </a:cubicBezTo>
                <a:cubicBezTo>
                  <a:pt x="100" y="548"/>
                  <a:pt x="83" y="548"/>
                  <a:pt x="68" y="548"/>
                </a:cubicBezTo>
                <a:cubicBezTo>
                  <a:pt x="52" y="548"/>
                  <a:pt x="40" y="548"/>
                  <a:pt x="31" y="548"/>
                </a:cubicBezTo>
                <a:cubicBezTo>
                  <a:pt x="22" y="548"/>
                  <a:pt x="16" y="548"/>
                  <a:pt x="14" y="549"/>
                </a:cubicBezTo>
                <a:cubicBezTo>
                  <a:pt x="5" y="549"/>
                  <a:pt x="0" y="546"/>
                  <a:pt x="0" y="541"/>
                </a:cubicBezTo>
                <a:cubicBezTo>
                  <a:pt x="0" y="540"/>
                  <a:pt x="1" y="537"/>
                  <a:pt x="3" y="530"/>
                </a:cubicBezTo>
                <a:cubicBezTo>
                  <a:pt x="5" y="520"/>
                  <a:pt x="8" y="514"/>
                  <a:pt x="11" y="513"/>
                </a:cubicBezTo>
                <a:cubicBezTo>
                  <a:pt x="13" y="513"/>
                  <a:pt x="17" y="513"/>
                  <a:pt x="23" y="513"/>
                </a:cubicBezTo>
                <a:lnTo>
                  <a:pt x="27" y="513"/>
                </a:lnTo>
                <a:cubicBezTo>
                  <a:pt x="42" y="513"/>
                  <a:pt x="58" y="512"/>
                  <a:pt x="76" y="510"/>
                </a:cubicBezTo>
                <a:cubicBezTo>
                  <a:pt x="83" y="509"/>
                  <a:pt x="88" y="505"/>
                  <a:pt x="91" y="501"/>
                </a:cubicBezTo>
                <a:cubicBezTo>
                  <a:pt x="93" y="498"/>
                  <a:pt x="112" y="424"/>
                  <a:pt x="149" y="276"/>
                </a:cubicBezTo>
                <a:cubicBezTo>
                  <a:pt x="186" y="130"/>
                  <a:pt x="204" y="52"/>
                  <a:pt x="204" y="44"/>
                </a:cubicBezTo>
                <a:cubicBezTo>
                  <a:pt x="204" y="40"/>
                  <a:pt x="189" y="38"/>
                  <a:pt x="158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7210440" y="13237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7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19" y="109"/>
                  <a:pt x="106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9" y="345"/>
                  <a:pt x="59" y="402"/>
                </a:cubicBezTo>
                <a:cubicBezTo>
                  <a:pt x="59" y="458"/>
                  <a:pt x="63" y="510"/>
                  <a:pt x="72" y="556"/>
                </a:cubicBezTo>
                <a:cubicBezTo>
                  <a:pt x="81" y="602"/>
                  <a:pt x="92" y="639"/>
                  <a:pt x="105" y="668"/>
                </a:cubicBezTo>
                <a:cubicBezTo>
                  <a:pt x="118" y="696"/>
                  <a:pt x="132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7302960" y="14122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2"/>
                  <a:pt x="561" y="2"/>
                </a:cubicBezTo>
                <a:cubicBezTo>
                  <a:pt x="601" y="2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6" y="349"/>
                  <a:pt x="456" y="350"/>
                  <a:pt x="455" y="351"/>
                </a:cubicBezTo>
                <a:cubicBezTo>
                  <a:pt x="454" y="352"/>
                  <a:pt x="452" y="353"/>
                  <a:pt x="451" y="354"/>
                </a:cubicBezTo>
                <a:cubicBezTo>
                  <a:pt x="450" y="355"/>
                  <a:pt x="450" y="356"/>
                  <a:pt x="450" y="356"/>
                </a:cubicBezTo>
                <a:cubicBezTo>
                  <a:pt x="450" y="356"/>
                  <a:pt x="449" y="356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59"/>
                  <a:pt x="443" y="360"/>
                </a:cubicBezTo>
                <a:cubicBezTo>
                  <a:pt x="440" y="360"/>
                  <a:pt x="439" y="360"/>
                  <a:pt x="439" y="360"/>
                </a:cubicBezTo>
                <a:cubicBezTo>
                  <a:pt x="440" y="359"/>
                  <a:pt x="439" y="360"/>
                  <a:pt x="436" y="361"/>
                </a:cubicBezTo>
                <a:cubicBezTo>
                  <a:pt x="433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7"/>
                  <a:pt x="386" y="330"/>
                  <a:pt x="374" y="301"/>
                </a:cubicBezTo>
                <a:cubicBezTo>
                  <a:pt x="366" y="280"/>
                  <a:pt x="359" y="262"/>
                  <a:pt x="353" y="247"/>
                </a:cubicBezTo>
                <a:lnTo>
                  <a:pt x="314" y="150"/>
                </a:lnTo>
                <a:lnTo>
                  <a:pt x="276" y="247"/>
                </a:lnTo>
                <a:cubicBezTo>
                  <a:pt x="270" y="261"/>
                  <a:pt x="263" y="279"/>
                  <a:pt x="255" y="300"/>
                </a:cubicBezTo>
                <a:cubicBezTo>
                  <a:pt x="243" y="329"/>
                  <a:pt x="236" y="347"/>
                  <a:pt x="232" y="352"/>
                </a:cubicBezTo>
                <a:cubicBezTo>
                  <a:pt x="228" y="357"/>
                  <a:pt x="222" y="360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0"/>
                  <a:pt x="184" y="359"/>
                </a:cubicBezTo>
                <a:cubicBezTo>
                  <a:pt x="181" y="358"/>
                  <a:pt x="177" y="355"/>
                  <a:pt x="172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2" y="2"/>
                  <a:pt x="93" y="2"/>
                </a:cubicBezTo>
                <a:cubicBezTo>
                  <a:pt x="148" y="2"/>
                  <a:pt x="181" y="2"/>
                  <a:pt x="190" y="0"/>
                </a:cubicBezTo>
                <a:lnTo>
                  <a:pt x="198" y="0"/>
                </a:lnTo>
                <a:lnTo>
                  <a:pt x="198" y="50"/>
                </a:lnTo>
                <a:lnTo>
                  <a:pt x="159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2"/>
                  <a:pt x="308" y="2"/>
                </a:cubicBezTo>
                <a:cubicBezTo>
                  <a:pt x="362" y="2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0"/>
                  <a:pt x="367" y="51"/>
                </a:cubicBezTo>
                <a:cubicBezTo>
                  <a:pt x="368" y="53"/>
                  <a:pt x="380" y="86"/>
                  <a:pt x="406" y="149"/>
                </a:cubicBezTo>
                <a:cubicBezTo>
                  <a:pt x="431" y="211"/>
                  <a:pt x="444" y="243"/>
                  <a:pt x="444" y="243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7551720" y="13237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6" y="122"/>
                  <a:pt x="159" y="190"/>
                </a:cubicBezTo>
                <a:cubicBezTo>
                  <a:pt x="182" y="258"/>
                  <a:pt x="193" y="328"/>
                  <a:pt x="193" y="402"/>
                </a:cubicBezTo>
                <a:cubicBezTo>
                  <a:pt x="193" y="438"/>
                  <a:pt x="191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6"/>
                  <a:pt x="150" y="640"/>
                  <a:pt x="137" y="664"/>
                </a:cubicBezTo>
                <a:cubicBezTo>
                  <a:pt x="123" y="687"/>
                  <a:pt x="113" y="705"/>
                  <a:pt x="106" y="717"/>
                </a:cubicBezTo>
                <a:cubicBezTo>
                  <a:pt x="98" y="730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2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7"/>
                  <a:pt x="135" y="570"/>
                  <a:pt x="135" y="402"/>
                </a:cubicBezTo>
                <a:cubicBezTo>
                  <a:pt x="135" y="234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6"/>
                  <a:pt x="2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7710120" y="134316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6"/>
                </a:cubicBezTo>
                <a:cubicBezTo>
                  <a:pt x="595" y="8"/>
                  <a:pt x="550" y="101"/>
                  <a:pt x="459" y="288"/>
                </a:cubicBezTo>
                <a:cubicBezTo>
                  <a:pt x="369" y="474"/>
                  <a:pt x="322" y="568"/>
                  <a:pt x="320" y="570"/>
                </a:cubicBezTo>
                <a:cubicBezTo>
                  <a:pt x="318" y="574"/>
                  <a:pt x="310" y="576"/>
                  <a:pt x="298" y="576"/>
                </a:cubicBezTo>
                <a:cubicBezTo>
                  <a:pt x="285" y="576"/>
                  <a:pt x="278" y="574"/>
                  <a:pt x="275" y="570"/>
                </a:cubicBezTo>
                <a:cubicBezTo>
                  <a:pt x="274" y="568"/>
                  <a:pt x="227" y="474"/>
                  <a:pt x="136" y="288"/>
                </a:cubicBezTo>
                <a:cubicBezTo>
                  <a:pt x="46" y="101"/>
                  <a:pt x="0" y="8"/>
                  <a:pt x="0" y="6"/>
                </a:cubicBezTo>
                <a:moveTo>
                  <a:pt x="523" y="71"/>
                </a:moveTo>
                <a:cubicBezTo>
                  <a:pt x="523" y="70"/>
                  <a:pt x="456" y="70"/>
                  <a:pt x="321" y="70"/>
                </a:cubicBezTo>
                <a:cubicBezTo>
                  <a:pt x="185" y="70"/>
                  <a:pt x="118" y="70"/>
                  <a:pt x="118" y="71"/>
                </a:cubicBezTo>
                <a:cubicBezTo>
                  <a:pt x="119" y="74"/>
                  <a:pt x="152" y="143"/>
                  <a:pt x="219" y="280"/>
                </a:cubicBezTo>
                <a:cubicBezTo>
                  <a:pt x="286" y="416"/>
                  <a:pt x="320" y="485"/>
                  <a:pt x="321" y="485"/>
                </a:cubicBezTo>
                <a:lnTo>
                  <a:pt x="523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7946640" y="1343880"/>
            <a:ext cx="212040" cy="197280"/>
          </a:xfrm>
          <a:custGeom>
            <a:avLst/>
            <a:gdLst/>
            <a:ahLst/>
            <a:rect l="0" t="0" r="r" b="b"/>
            <a:pathLst>
              <a:path w="589" h="548">
                <a:moveTo>
                  <a:pt x="370" y="376"/>
                </a:moveTo>
                <a:cubicBezTo>
                  <a:pt x="359" y="376"/>
                  <a:pt x="354" y="373"/>
                  <a:pt x="354" y="366"/>
                </a:cubicBezTo>
                <a:cubicBezTo>
                  <a:pt x="354" y="364"/>
                  <a:pt x="355" y="356"/>
                  <a:pt x="358" y="346"/>
                </a:cubicBezTo>
                <a:cubicBezTo>
                  <a:pt x="360" y="335"/>
                  <a:pt x="362" y="326"/>
                  <a:pt x="362" y="318"/>
                </a:cubicBezTo>
                <a:cubicBezTo>
                  <a:pt x="362" y="301"/>
                  <a:pt x="356" y="291"/>
                  <a:pt x="345" y="287"/>
                </a:cubicBezTo>
                <a:cubicBezTo>
                  <a:pt x="334" y="283"/>
                  <a:pt x="308" y="282"/>
                  <a:pt x="267" y="282"/>
                </a:cubicBezTo>
                <a:lnTo>
                  <a:pt x="225" y="282"/>
                </a:lnTo>
                <a:cubicBezTo>
                  <a:pt x="225" y="283"/>
                  <a:pt x="215" y="320"/>
                  <a:pt x="197" y="393"/>
                </a:cubicBezTo>
                <a:cubicBezTo>
                  <a:pt x="179" y="466"/>
                  <a:pt x="170" y="504"/>
                  <a:pt x="170" y="506"/>
                </a:cubicBezTo>
                <a:cubicBezTo>
                  <a:pt x="170" y="508"/>
                  <a:pt x="173" y="509"/>
                  <a:pt x="179" y="509"/>
                </a:cubicBezTo>
                <a:cubicBezTo>
                  <a:pt x="185" y="509"/>
                  <a:pt x="206" y="510"/>
                  <a:pt x="243" y="511"/>
                </a:cubicBezTo>
                <a:cubicBezTo>
                  <a:pt x="293" y="511"/>
                  <a:pt x="326" y="510"/>
                  <a:pt x="342" y="509"/>
                </a:cubicBezTo>
                <a:cubicBezTo>
                  <a:pt x="359" y="508"/>
                  <a:pt x="375" y="504"/>
                  <a:pt x="391" y="499"/>
                </a:cubicBezTo>
                <a:cubicBezTo>
                  <a:pt x="417" y="490"/>
                  <a:pt x="439" y="475"/>
                  <a:pt x="456" y="454"/>
                </a:cubicBezTo>
                <a:cubicBezTo>
                  <a:pt x="473" y="432"/>
                  <a:pt x="492" y="397"/>
                  <a:pt x="513" y="347"/>
                </a:cubicBezTo>
                <a:cubicBezTo>
                  <a:pt x="518" y="336"/>
                  <a:pt x="522" y="329"/>
                  <a:pt x="523" y="328"/>
                </a:cubicBezTo>
                <a:cubicBezTo>
                  <a:pt x="527" y="327"/>
                  <a:pt x="531" y="326"/>
                  <a:pt x="535" y="326"/>
                </a:cubicBezTo>
                <a:cubicBezTo>
                  <a:pt x="546" y="326"/>
                  <a:pt x="551" y="330"/>
                  <a:pt x="551" y="337"/>
                </a:cubicBezTo>
                <a:cubicBezTo>
                  <a:pt x="495" y="474"/>
                  <a:pt x="466" y="543"/>
                  <a:pt x="463" y="546"/>
                </a:cubicBezTo>
                <a:cubicBezTo>
                  <a:pt x="461" y="547"/>
                  <a:pt x="385" y="548"/>
                  <a:pt x="233" y="548"/>
                </a:cubicBezTo>
                <a:lnTo>
                  <a:pt x="81" y="548"/>
                </a:lnTo>
                <a:cubicBezTo>
                  <a:pt x="27" y="548"/>
                  <a:pt x="0" y="545"/>
                  <a:pt x="0" y="539"/>
                </a:cubicBezTo>
                <a:cubicBezTo>
                  <a:pt x="0" y="538"/>
                  <a:pt x="0" y="534"/>
                  <a:pt x="2" y="527"/>
                </a:cubicBezTo>
                <a:cubicBezTo>
                  <a:pt x="4" y="519"/>
                  <a:pt x="6" y="514"/>
                  <a:pt x="8" y="513"/>
                </a:cubicBezTo>
                <a:cubicBezTo>
                  <a:pt x="11" y="512"/>
                  <a:pt x="17" y="511"/>
                  <a:pt x="27" y="511"/>
                </a:cubicBezTo>
                <a:cubicBezTo>
                  <a:pt x="41" y="511"/>
                  <a:pt x="57" y="510"/>
                  <a:pt x="75" y="508"/>
                </a:cubicBezTo>
                <a:cubicBezTo>
                  <a:pt x="83" y="507"/>
                  <a:pt x="88" y="503"/>
                  <a:pt x="90" y="499"/>
                </a:cubicBezTo>
                <a:cubicBezTo>
                  <a:pt x="91" y="496"/>
                  <a:pt x="110" y="421"/>
                  <a:pt x="147" y="272"/>
                </a:cubicBezTo>
                <a:cubicBezTo>
                  <a:pt x="184" y="124"/>
                  <a:pt x="203" y="49"/>
                  <a:pt x="204" y="47"/>
                </a:cubicBezTo>
                <a:cubicBezTo>
                  <a:pt x="204" y="43"/>
                  <a:pt x="202" y="41"/>
                  <a:pt x="200" y="41"/>
                </a:cubicBezTo>
                <a:cubicBezTo>
                  <a:pt x="196" y="40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2"/>
                  <a:pt x="128" y="31"/>
                </a:cubicBezTo>
                <a:cubicBezTo>
                  <a:pt x="128" y="30"/>
                  <a:pt x="129" y="25"/>
                  <a:pt x="130" y="17"/>
                </a:cubicBezTo>
                <a:cubicBezTo>
                  <a:pt x="132" y="8"/>
                  <a:pt x="134" y="3"/>
                  <a:pt x="138" y="0"/>
                </a:cubicBezTo>
                <a:lnTo>
                  <a:pt x="584" y="0"/>
                </a:lnTo>
                <a:cubicBezTo>
                  <a:pt x="587" y="3"/>
                  <a:pt x="589" y="6"/>
                  <a:pt x="589" y="9"/>
                </a:cubicBezTo>
                <a:cubicBezTo>
                  <a:pt x="589" y="12"/>
                  <a:pt x="586" y="42"/>
                  <a:pt x="579" y="99"/>
                </a:cubicBezTo>
                <a:cubicBezTo>
                  <a:pt x="572" y="156"/>
                  <a:pt x="568" y="186"/>
                  <a:pt x="568" y="188"/>
                </a:cubicBezTo>
                <a:cubicBezTo>
                  <a:pt x="566" y="191"/>
                  <a:pt x="560" y="193"/>
                  <a:pt x="550" y="193"/>
                </a:cubicBezTo>
                <a:lnTo>
                  <a:pt x="541" y="193"/>
                </a:lnTo>
                <a:cubicBezTo>
                  <a:pt x="537" y="190"/>
                  <a:pt x="535" y="187"/>
                  <a:pt x="535" y="183"/>
                </a:cubicBezTo>
                <a:lnTo>
                  <a:pt x="538" y="164"/>
                </a:lnTo>
                <a:cubicBezTo>
                  <a:pt x="539" y="151"/>
                  <a:pt x="540" y="137"/>
                  <a:pt x="540" y="122"/>
                </a:cubicBezTo>
                <a:cubicBezTo>
                  <a:pt x="540" y="106"/>
                  <a:pt x="538" y="93"/>
                  <a:pt x="534" y="82"/>
                </a:cubicBezTo>
                <a:cubicBezTo>
                  <a:pt x="531" y="72"/>
                  <a:pt x="526" y="63"/>
                  <a:pt x="519" y="57"/>
                </a:cubicBezTo>
                <a:cubicBezTo>
                  <a:pt x="513" y="52"/>
                  <a:pt x="503" y="47"/>
                  <a:pt x="491" y="45"/>
                </a:cubicBezTo>
                <a:cubicBezTo>
                  <a:pt x="479" y="42"/>
                  <a:pt x="466" y="40"/>
                  <a:pt x="453" y="39"/>
                </a:cubicBezTo>
                <a:cubicBezTo>
                  <a:pt x="440" y="38"/>
                  <a:pt x="423" y="37"/>
                  <a:pt x="402" y="37"/>
                </a:cubicBezTo>
                <a:lnTo>
                  <a:pt x="364" y="37"/>
                </a:lnTo>
                <a:cubicBezTo>
                  <a:pt x="317" y="38"/>
                  <a:pt x="292" y="39"/>
                  <a:pt x="289" y="40"/>
                </a:cubicBezTo>
                <a:cubicBezTo>
                  <a:pt x="287" y="41"/>
                  <a:pt x="286" y="43"/>
                  <a:pt x="285" y="47"/>
                </a:cubicBezTo>
                <a:cubicBezTo>
                  <a:pt x="284" y="49"/>
                  <a:pt x="276" y="82"/>
                  <a:pt x="260" y="146"/>
                </a:cubicBezTo>
                <a:cubicBezTo>
                  <a:pt x="244" y="210"/>
                  <a:pt x="235" y="243"/>
                  <a:pt x="235" y="244"/>
                </a:cubicBezTo>
                <a:cubicBezTo>
                  <a:pt x="247" y="244"/>
                  <a:pt x="260" y="245"/>
                  <a:pt x="273" y="245"/>
                </a:cubicBezTo>
                <a:lnTo>
                  <a:pt x="294" y="245"/>
                </a:lnTo>
                <a:cubicBezTo>
                  <a:pt x="330" y="245"/>
                  <a:pt x="354" y="241"/>
                  <a:pt x="367" y="233"/>
                </a:cubicBezTo>
                <a:cubicBezTo>
                  <a:pt x="381" y="224"/>
                  <a:pt x="393" y="203"/>
                  <a:pt x="403" y="167"/>
                </a:cubicBezTo>
                <a:cubicBezTo>
                  <a:pt x="406" y="159"/>
                  <a:pt x="407" y="154"/>
                  <a:pt x="408" y="153"/>
                </a:cubicBezTo>
                <a:cubicBezTo>
                  <a:pt x="409" y="152"/>
                  <a:pt x="414" y="151"/>
                  <a:pt x="422" y="151"/>
                </a:cubicBezTo>
                <a:cubicBezTo>
                  <a:pt x="425" y="151"/>
                  <a:pt x="427" y="151"/>
                  <a:pt x="428" y="151"/>
                </a:cubicBezTo>
                <a:cubicBezTo>
                  <a:pt x="430" y="151"/>
                  <a:pt x="431" y="151"/>
                  <a:pt x="432" y="151"/>
                </a:cubicBezTo>
                <a:cubicBezTo>
                  <a:pt x="433" y="152"/>
                  <a:pt x="434" y="152"/>
                  <a:pt x="434" y="152"/>
                </a:cubicBezTo>
                <a:cubicBezTo>
                  <a:pt x="434" y="152"/>
                  <a:pt x="435" y="153"/>
                  <a:pt x="436" y="155"/>
                </a:cubicBezTo>
                <a:cubicBezTo>
                  <a:pt x="437" y="158"/>
                  <a:pt x="437" y="159"/>
                  <a:pt x="438" y="159"/>
                </a:cubicBezTo>
                <a:lnTo>
                  <a:pt x="412" y="265"/>
                </a:lnTo>
                <a:cubicBezTo>
                  <a:pt x="394" y="336"/>
                  <a:pt x="384" y="373"/>
                  <a:pt x="383" y="374"/>
                </a:cubicBezTo>
                <a:cubicBezTo>
                  <a:pt x="381" y="376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8185680" y="13237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5"/>
                  <a:pt x="2" y="330"/>
                  <a:pt x="8" y="297"/>
                </a:cubicBezTo>
                <a:cubicBezTo>
                  <a:pt x="13" y="263"/>
                  <a:pt x="19" y="235"/>
                  <a:pt x="26" y="211"/>
                </a:cubicBezTo>
                <a:cubicBezTo>
                  <a:pt x="33" y="187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3"/>
                  <a:pt x="193" y="7"/>
                </a:cubicBezTo>
                <a:cubicBezTo>
                  <a:pt x="193" y="9"/>
                  <a:pt x="188" y="15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6"/>
                  <a:pt x="120" y="109"/>
                  <a:pt x="107" y="136"/>
                </a:cubicBezTo>
                <a:cubicBezTo>
                  <a:pt x="93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8"/>
                  <a:pt x="63" y="510"/>
                  <a:pt x="72" y="556"/>
                </a:cubicBezTo>
                <a:cubicBezTo>
                  <a:pt x="81" y="602"/>
                  <a:pt x="93" y="639"/>
                  <a:pt x="106" y="668"/>
                </a:cubicBezTo>
                <a:cubicBezTo>
                  <a:pt x="119" y="696"/>
                  <a:pt x="132" y="719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7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7" y="682"/>
                  <a:pt x="34" y="614"/>
                </a:cubicBezTo>
                <a:cubicBezTo>
                  <a:pt x="11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8278200" y="14122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4" y="2"/>
                  <a:pt x="560" y="2"/>
                </a:cubicBezTo>
                <a:cubicBezTo>
                  <a:pt x="601" y="2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5" y="349"/>
                  <a:pt x="454" y="350"/>
                  <a:pt x="453" y="351"/>
                </a:cubicBezTo>
                <a:cubicBezTo>
                  <a:pt x="452" y="352"/>
                  <a:pt x="451" y="353"/>
                  <a:pt x="450" y="354"/>
                </a:cubicBezTo>
                <a:cubicBezTo>
                  <a:pt x="449" y="355"/>
                  <a:pt x="449" y="356"/>
                  <a:pt x="449" y="356"/>
                </a:cubicBezTo>
                <a:cubicBezTo>
                  <a:pt x="449" y="356"/>
                  <a:pt x="448" y="356"/>
                  <a:pt x="446" y="358"/>
                </a:cubicBezTo>
                <a:cubicBezTo>
                  <a:pt x="445" y="359"/>
                  <a:pt x="444" y="359"/>
                  <a:pt x="445" y="359"/>
                </a:cubicBezTo>
                <a:cubicBezTo>
                  <a:pt x="445" y="359"/>
                  <a:pt x="444" y="359"/>
                  <a:pt x="441" y="360"/>
                </a:cubicBezTo>
                <a:cubicBezTo>
                  <a:pt x="439" y="360"/>
                  <a:pt x="438" y="360"/>
                  <a:pt x="438" y="360"/>
                </a:cubicBezTo>
                <a:cubicBezTo>
                  <a:pt x="439" y="359"/>
                  <a:pt x="438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30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8"/>
                  <a:pt x="396" y="353"/>
                </a:cubicBezTo>
                <a:cubicBezTo>
                  <a:pt x="392" y="347"/>
                  <a:pt x="384" y="330"/>
                  <a:pt x="373" y="301"/>
                </a:cubicBezTo>
                <a:cubicBezTo>
                  <a:pt x="365" y="280"/>
                  <a:pt x="357" y="262"/>
                  <a:pt x="351" y="247"/>
                </a:cubicBezTo>
                <a:lnTo>
                  <a:pt x="313" y="150"/>
                </a:lnTo>
                <a:lnTo>
                  <a:pt x="274" y="247"/>
                </a:lnTo>
                <a:cubicBezTo>
                  <a:pt x="269" y="261"/>
                  <a:pt x="262" y="279"/>
                  <a:pt x="253" y="300"/>
                </a:cubicBezTo>
                <a:cubicBezTo>
                  <a:pt x="242" y="329"/>
                  <a:pt x="235" y="347"/>
                  <a:pt x="231" y="352"/>
                </a:cubicBezTo>
                <a:cubicBezTo>
                  <a:pt x="227" y="357"/>
                  <a:pt x="221" y="360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0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2"/>
                  <a:pt x="92" y="2"/>
                </a:cubicBezTo>
                <a:cubicBezTo>
                  <a:pt x="147" y="2"/>
                  <a:pt x="180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9" y="226"/>
                </a:lnTo>
                <a:lnTo>
                  <a:pt x="286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2"/>
                  <a:pt x="306" y="2"/>
                </a:cubicBezTo>
                <a:cubicBezTo>
                  <a:pt x="361" y="2"/>
                  <a:pt x="392" y="2"/>
                  <a:pt x="400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3" y="50"/>
                  <a:pt x="366" y="50"/>
                  <a:pt x="366" y="51"/>
                </a:cubicBezTo>
                <a:cubicBezTo>
                  <a:pt x="366" y="53"/>
                  <a:pt x="379" y="86"/>
                  <a:pt x="404" y="149"/>
                </a:cubicBezTo>
                <a:cubicBezTo>
                  <a:pt x="430" y="211"/>
                  <a:pt x="442" y="243"/>
                  <a:pt x="443" y="243"/>
                </a:cubicBezTo>
                <a:lnTo>
                  <a:pt x="522" y="50"/>
                </a:lnTo>
                <a:lnTo>
                  <a:pt x="475" y="50"/>
                </a:lnTo>
                <a:lnTo>
                  <a:pt x="475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8526960" y="13237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9" y="65"/>
                  <a:pt x="135" y="122"/>
                  <a:pt x="159" y="190"/>
                </a:cubicBezTo>
                <a:cubicBezTo>
                  <a:pt x="182" y="258"/>
                  <a:pt x="193" y="328"/>
                  <a:pt x="193" y="402"/>
                </a:cubicBezTo>
                <a:cubicBezTo>
                  <a:pt x="193" y="438"/>
                  <a:pt x="190" y="473"/>
                  <a:pt x="185" y="507"/>
                </a:cubicBezTo>
                <a:cubicBezTo>
                  <a:pt x="180" y="541"/>
                  <a:pt x="174" y="569"/>
                  <a:pt x="167" y="593"/>
                </a:cubicBezTo>
                <a:cubicBezTo>
                  <a:pt x="160" y="616"/>
                  <a:pt x="150" y="640"/>
                  <a:pt x="137" y="664"/>
                </a:cubicBezTo>
                <a:cubicBezTo>
                  <a:pt x="124" y="687"/>
                  <a:pt x="114" y="705"/>
                  <a:pt x="106" y="717"/>
                </a:cubicBezTo>
                <a:cubicBezTo>
                  <a:pt x="99" y="730"/>
                  <a:pt x="87" y="744"/>
                  <a:pt x="72" y="759"/>
                </a:cubicBezTo>
                <a:cubicBezTo>
                  <a:pt x="58" y="774"/>
                  <a:pt x="49" y="783"/>
                  <a:pt x="47" y="786"/>
                </a:cubicBezTo>
                <a:cubicBezTo>
                  <a:pt x="44" y="788"/>
                  <a:pt x="38" y="794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1" y="800"/>
                  <a:pt x="1" y="798"/>
                  <a:pt x="0" y="795"/>
                </a:cubicBezTo>
                <a:cubicBezTo>
                  <a:pt x="1" y="794"/>
                  <a:pt x="4" y="791"/>
                  <a:pt x="9" y="784"/>
                </a:cubicBezTo>
                <a:cubicBezTo>
                  <a:pt x="92" y="697"/>
                  <a:pt x="134" y="570"/>
                  <a:pt x="134" y="402"/>
                </a:cubicBezTo>
                <a:cubicBezTo>
                  <a:pt x="134" y="234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205040" y="1734480"/>
            <a:ext cx="68760" cy="289440"/>
          </a:xfrm>
          <a:custGeom>
            <a:avLst/>
            <a:gdLst/>
            <a:ahLst/>
            <a:rect l="0" t="0" r="r" b="b"/>
            <a:pathLst>
              <a:path w="191" h="804">
                <a:moveTo>
                  <a:pt x="1" y="11"/>
                </a:moveTo>
                <a:cubicBezTo>
                  <a:pt x="4" y="3"/>
                  <a:pt x="10" y="0"/>
                  <a:pt x="18" y="0"/>
                </a:cubicBezTo>
                <a:cubicBezTo>
                  <a:pt x="24" y="0"/>
                  <a:pt x="29" y="3"/>
                  <a:pt x="32" y="8"/>
                </a:cubicBezTo>
                <a:cubicBezTo>
                  <a:pt x="33" y="11"/>
                  <a:pt x="34" y="141"/>
                  <a:pt x="34" y="401"/>
                </a:cubicBezTo>
                <a:cubicBezTo>
                  <a:pt x="34" y="662"/>
                  <a:pt x="33" y="793"/>
                  <a:pt x="32" y="795"/>
                </a:cubicBezTo>
                <a:cubicBezTo>
                  <a:pt x="29" y="801"/>
                  <a:pt x="24" y="804"/>
                  <a:pt x="18" y="804"/>
                </a:cubicBezTo>
                <a:cubicBezTo>
                  <a:pt x="13" y="804"/>
                  <a:pt x="9" y="802"/>
                  <a:pt x="5" y="799"/>
                </a:cubicBezTo>
                <a:lnTo>
                  <a:pt x="4" y="798"/>
                </a:lnTo>
                <a:cubicBezTo>
                  <a:pt x="2" y="797"/>
                  <a:pt x="1" y="780"/>
                  <a:pt x="1" y="747"/>
                </a:cubicBezTo>
                <a:cubicBezTo>
                  <a:pt x="1" y="713"/>
                  <a:pt x="1" y="599"/>
                  <a:pt x="0" y="401"/>
                </a:cubicBezTo>
                <a:cubicBezTo>
                  <a:pt x="0" y="144"/>
                  <a:pt x="1" y="13"/>
                  <a:pt x="1" y="11"/>
                </a:cubicBezTo>
                <a:moveTo>
                  <a:pt x="160" y="8"/>
                </a:moveTo>
                <a:cubicBezTo>
                  <a:pt x="162" y="3"/>
                  <a:pt x="167" y="0"/>
                  <a:pt x="173" y="0"/>
                </a:cubicBezTo>
                <a:cubicBezTo>
                  <a:pt x="177" y="0"/>
                  <a:pt x="181" y="1"/>
                  <a:pt x="185" y="4"/>
                </a:cubicBezTo>
                <a:lnTo>
                  <a:pt x="186" y="5"/>
                </a:lnTo>
                <a:cubicBezTo>
                  <a:pt x="188" y="6"/>
                  <a:pt x="189" y="23"/>
                  <a:pt x="189" y="57"/>
                </a:cubicBezTo>
                <a:cubicBezTo>
                  <a:pt x="189" y="90"/>
                  <a:pt x="190" y="205"/>
                  <a:pt x="190" y="401"/>
                </a:cubicBezTo>
                <a:cubicBezTo>
                  <a:pt x="191" y="599"/>
                  <a:pt x="191" y="713"/>
                  <a:pt x="190" y="746"/>
                </a:cubicBezTo>
                <a:cubicBezTo>
                  <a:pt x="190" y="778"/>
                  <a:pt x="188" y="796"/>
                  <a:pt x="186" y="798"/>
                </a:cubicBezTo>
                <a:lnTo>
                  <a:pt x="185" y="799"/>
                </a:lnTo>
                <a:cubicBezTo>
                  <a:pt x="182" y="802"/>
                  <a:pt x="178" y="804"/>
                  <a:pt x="174" y="804"/>
                </a:cubicBezTo>
                <a:cubicBezTo>
                  <a:pt x="168" y="804"/>
                  <a:pt x="163" y="801"/>
                  <a:pt x="160" y="795"/>
                </a:cubicBezTo>
                <a:cubicBezTo>
                  <a:pt x="159" y="793"/>
                  <a:pt x="158" y="662"/>
                  <a:pt x="158" y="401"/>
                </a:cubicBezTo>
                <a:cubicBezTo>
                  <a:pt x="158" y="141"/>
                  <a:pt x="159" y="11"/>
                  <a:pt x="160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7324920" y="175356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0" y="6"/>
                </a:moveTo>
                <a:cubicBezTo>
                  <a:pt x="0" y="4"/>
                  <a:pt x="1" y="3"/>
                  <a:pt x="4" y="0"/>
                </a:cubicBezTo>
                <a:lnTo>
                  <a:pt x="591" y="0"/>
                </a:lnTo>
                <a:cubicBezTo>
                  <a:pt x="594" y="3"/>
                  <a:pt x="595" y="4"/>
                  <a:pt x="595" y="6"/>
                </a:cubicBezTo>
                <a:cubicBezTo>
                  <a:pt x="595" y="7"/>
                  <a:pt x="550" y="102"/>
                  <a:pt x="459" y="288"/>
                </a:cubicBezTo>
                <a:cubicBezTo>
                  <a:pt x="369" y="474"/>
                  <a:pt x="323" y="569"/>
                  <a:pt x="321" y="571"/>
                </a:cubicBezTo>
                <a:cubicBezTo>
                  <a:pt x="318" y="575"/>
                  <a:pt x="310" y="576"/>
                  <a:pt x="298" y="576"/>
                </a:cubicBezTo>
                <a:cubicBezTo>
                  <a:pt x="286" y="576"/>
                  <a:pt x="278" y="575"/>
                  <a:pt x="276" y="571"/>
                </a:cubicBezTo>
                <a:cubicBezTo>
                  <a:pt x="274" y="569"/>
                  <a:pt x="228" y="474"/>
                  <a:pt x="136" y="288"/>
                </a:cubicBezTo>
                <a:cubicBezTo>
                  <a:pt x="46" y="102"/>
                  <a:pt x="0" y="7"/>
                  <a:pt x="0" y="6"/>
                </a:cubicBezTo>
                <a:moveTo>
                  <a:pt x="524" y="71"/>
                </a:moveTo>
                <a:cubicBezTo>
                  <a:pt x="524" y="71"/>
                  <a:pt x="456" y="70"/>
                  <a:pt x="321" y="70"/>
                </a:cubicBezTo>
                <a:cubicBezTo>
                  <a:pt x="186" y="70"/>
                  <a:pt x="118" y="71"/>
                  <a:pt x="118" y="71"/>
                </a:cubicBezTo>
                <a:cubicBezTo>
                  <a:pt x="119" y="74"/>
                  <a:pt x="154" y="144"/>
                  <a:pt x="220" y="280"/>
                </a:cubicBezTo>
                <a:cubicBezTo>
                  <a:pt x="287" y="417"/>
                  <a:pt x="320" y="485"/>
                  <a:pt x="321" y="486"/>
                </a:cubicBezTo>
                <a:lnTo>
                  <a:pt x="52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7561440" y="1754640"/>
            <a:ext cx="212040" cy="196920"/>
          </a:xfrm>
          <a:custGeom>
            <a:avLst/>
            <a:gdLst/>
            <a:ahLst/>
            <a:rect l="0" t="0" r="r" b="b"/>
            <a:pathLst>
              <a:path w="589" h="547">
                <a:moveTo>
                  <a:pt x="370" y="376"/>
                </a:moveTo>
                <a:cubicBezTo>
                  <a:pt x="359" y="376"/>
                  <a:pt x="354" y="372"/>
                  <a:pt x="354" y="365"/>
                </a:cubicBezTo>
                <a:cubicBezTo>
                  <a:pt x="354" y="363"/>
                  <a:pt x="355" y="357"/>
                  <a:pt x="358" y="346"/>
                </a:cubicBezTo>
                <a:cubicBezTo>
                  <a:pt x="361" y="335"/>
                  <a:pt x="362" y="326"/>
                  <a:pt x="362" y="318"/>
                </a:cubicBezTo>
                <a:cubicBezTo>
                  <a:pt x="362" y="300"/>
                  <a:pt x="356" y="290"/>
                  <a:pt x="345" y="286"/>
                </a:cubicBezTo>
                <a:cubicBezTo>
                  <a:pt x="334" y="283"/>
                  <a:pt x="308" y="281"/>
                  <a:pt x="267" y="281"/>
                </a:cubicBezTo>
                <a:lnTo>
                  <a:pt x="225" y="281"/>
                </a:lnTo>
                <a:cubicBezTo>
                  <a:pt x="225" y="282"/>
                  <a:pt x="216" y="320"/>
                  <a:pt x="197" y="393"/>
                </a:cubicBezTo>
                <a:cubicBezTo>
                  <a:pt x="179" y="466"/>
                  <a:pt x="170" y="503"/>
                  <a:pt x="170" y="505"/>
                </a:cubicBezTo>
                <a:cubicBezTo>
                  <a:pt x="170" y="507"/>
                  <a:pt x="173" y="508"/>
                  <a:pt x="179" y="508"/>
                </a:cubicBezTo>
                <a:cubicBezTo>
                  <a:pt x="185" y="508"/>
                  <a:pt x="206" y="509"/>
                  <a:pt x="243" y="510"/>
                </a:cubicBezTo>
                <a:cubicBezTo>
                  <a:pt x="293" y="510"/>
                  <a:pt x="327" y="509"/>
                  <a:pt x="343" y="508"/>
                </a:cubicBezTo>
                <a:cubicBezTo>
                  <a:pt x="359" y="507"/>
                  <a:pt x="375" y="504"/>
                  <a:pt x="391" y="498"/>
                </a:cubicBezTo>
                <a:cubicBezTo>
                  <a:pt x="417" y="489"/>
                  <a:pt x="439" y="474"/>
                  <a:pt x="456" y="453"/>
                </a:cubicBezTo>
                <a:cubicBezTo>
                  <a:pt x="474" y="432"/>
                  <a:pt x="493" y="396"/>
                  <a:pt x="514" y="348"/>
                </a:cubicBezTo>
                <a:cubicBezTo>
                  <a:pt x="519" y="336"/>
                  <a:pt x="523" y="330"/>
                  <a:pt x="524" y="328"/>
                </a:cubicBezTo>
                <a:cubicBezTo>
                  <a:pt x="528" y="327"/>
                  <a:pt x="532" y="327"/>
                  <a:pt x="536" y="327"/>
                </a:cubicBezTo>
                <a:cubicBezTo>
                  <a:pt x="547" y="327"/>
                  <a:pt x="553" y="330"/>
                  <a:pt x="553" y="337"/>
                </a:cubicBezTo>
                <a:cubicBezTo>
                  <a:pt x="496" y="473"/>
                  <a:pt x="467" y="543"/>
                  <a:pt x="464" y="545"/>
                </a:cubicBezTo>
                <a:cubicBezTo>
                  <a:pt x="463" y="546"/>
                  <a:pt x="385" y="547"/>
                  <a:pt x="234" y="547"/>
                </a:cubicBezTo>
                <a:lnTo>
                  <a:pt x="82" y="547"/>
                </a:lnTo>
                <a:cubicBezTo>
                  <a:pt x="27" y="547"/>
                  <a:pt x="0" y="544"/>
                  <a:pt x="0" y="538"/>
                </a:cubicBezTo>
                <a:cubicBezTo>
                  <a:pt x="0" y="537"/>
                  <a:pt x="1" y="533"/>
                  <a:pt x="2" y="527"/>
                </a:cubicBezTo>
                <a:cubicBezTo>
                  <a:pt x="4" y="518"/>
                  <a:pt x="7" y="513"/>
                  <a:pt x="9" y="512"/>
                </a:cubicBezTo>
                <a:cubicBezTo>
                  <a:pt x="11" y="511"/>
                  <a:pt x="17" y="510"/>
                  <a:pt x="27" y="510"/>
                </a:cubicBezTo>
                <a:cubicBezTo>
                  <a:pt x="42" y="510"/>
                  <a:pt x="58" y="509"/>
                  <a:pt x="75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20"/>
                  <a:pt x="148" y="271"/>
                </a:cubicBezTo>
                <a:cubicBezTo>
                  <a:pt x="185" y="123"/>
                  <a:pt x="203" y="49"/>
                  <a:pt x="204" y="46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6" y="39"/>
                  <a:pt x="182" y="38"/>
                  <a:pt x="158" y="37"/>
                </a:cubicBezTo>
                <a:lnTo>
                  <a:pt x="133" y="37"/>
                </a:lnTo>
                <a:cubicBezTo>
                  <a:pt x="130" y="34"/>
                  <a:pt x="128" y="31"/>
                  <a:pt x="128" y="30"/>
                </a:cubicBezTo>
                <a:cubicBezTo>
                  <a:pt x="128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89" y="5"/>
                  <a:pt x="589" y="9"/>
                </a:cubicBezTo>
                <a:cubicBezTo>
                  <a:pt x="589" y="11"/>
                  <a:pt x="586" y="41"/>
                  <a:pt x="579" y="99"/>
                </a:cubicBezTo>
                <a:cubicBezTo>
                  <a:pt x="572" y="156"/>
                  <a:pt x="568" y="185"/>
                  <a:pt x="568" y="187"/>
                </a:cubicBezTo>
                <a:cubicBezTo>
                  <a:pt x="567" y="191"/>
                  <a:pt x="561" y="193"/>
                  <a:pt x="552" y="193"/>
                </a:cubicBezTo>
                <a:lnTo>
                  <a:pt x="542" y="193"/>
                </a:lnTo>
                <a:cubicBezTo>
                  <a:pt x="538" y="190"/>
                  <a:pt x="536" y="186"/>
                  <a:pt x="536" y="182"/>
                </a:cubicBezTo>
                <a:lnTo>
                  <a:pt x="539" y="164"/>
                </a:lnTo>
                <a:cubicBezTo>
                  <a:pt x="541" y="151"/>
                  <a:pt x="541" y="137"/>
                  <a:pt x="541" y="122"/>
                </a:cubicBezTo>
                <a:cubicBezTo>
                  <a:pt x="541" y="106"/>
                  <a:pt x="539" y="92"/>
                  <a:pt x="536" y="82"/>
                </a:cubicBezTo>
                <a:cubicBezTo>
                  <a:pt x="532" y="71"/>
                  <a:pt x="527" y="63"/>
                  <a:pt x="520" y="57"/>
                </a:cubicBezTo>
                <a:cubicBezTo>
                  <a:pt x="514" y="51"/>
                  <a:pt x="505" y="47"/>
                  <a:pt x="492" y="44"/>
                </a:cubicBezTo>
                <a:cubicBezTo>
                  <a:pt x="480" y="41"/>
                  <a:pt x="467" y="39"/>
                  <a:pt x="454" y="38"/>
                </a:cubicBezTo>
                <a:cubicBezTo>
                  <a:pt x="441" y="37"/>
                  <a:pt x="424" y="37"/>
                  <a:pt x="402" y="37"/>
                </a:cubicBezTo>
                <a:lnTo>
                  <a:pt x="364" y="37"/>
                </a:lnTo>
                <a:cubicBezTo>
                  <a:pt x="317" y="37"/>
                  <a:pt x="292" y="38"/>
                  <a:pt x="290" y="39"/>
                </a:cubicBezTo>
                <a:cubicBezTo>
                  <a:pt x="288" y="40"/>
                  <a:pt x="286" y="43"/>
                  <a:pt x="285" y="46"/>
                </a:cubicBezTo>
                <a:cubicBezTo>
                  <a:pt x="284" y="48"/>
                  <a:pt x="276" y="81"/>
                  <a:pt x="260" y="145"/>
                </a:cubicBezTo>
                <a:cubicBezTo>
                  <a:pt x="244" y="209"/>
                  <a:pt x="236" y="242"/>
                  <a:pt x="235" y="243"/>
                </a:cubicBezTo>
                <a:cubicBezTo>
                  <a:pt x="247" y="244"/>
                  <a:pt x="260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4" y="240"/>
                  <a:pt x="368" y="232"/>
                </a:cubicBezTo>
                <a:cubicBezTo>
                  <a:pt x="381" y="224"/>
                  <a:pt x="393" y="202"/>
                  <a:pt x="404" y="167"/>
                </a:cubicBezTo>
                <a:cubicBezTo>
                  <a:pt x="406" y="158"/>
                  <a:pt x="408" y="153"/>
                  <a:pt x="409" y="152"/>
                </a:cubicBezTo>
                <a:cubicBezTo>
                  <a:pt x="410" y="151"/>
                  <a:pt x="414" y="151"/>
                  <a:pt x="422" y="150"/>
                </a:cubicBezTo>
                <a:cubicBezTo>
                  <a:pt x="425" y="150"/>
                  <a:pt x="427" y="150"/>
                  <a:pt x="429" y="150"/>
                </a:cubicBezTo>
                <a:cubicBezTo>
                  <a:pt x="430" y="150"/>
                  <a:pt x="432" y="150"/>
                  <a:pt x="433" y="151"/>
                </a:cubicBezTo>
                <a:cubicBezTo>
                  <a:pt x="434" y="151"/>
                  <a:pt x="434" y="152"/>
                  <a:pt x="434" y="152"/>
                </a:cubicBezTo>
                <a:cubicBezTo>
                  <a:pt x="434" y="152"/>
                  <a:pt x="435" y="153"/>
                  <a:pt x="436" y="155"/>
                </a:cubicBezTo>
                <a:cubicBezTo>
                  <a:pt x="437" y="157"/>
                  <a:pt x="438" y="158"/>
                  <a:pt x="438" y="158"/>
                </a:cubicBezTo>
                <a:lnTo>
                  <a:pt x="412" y="264"/>
                </a:lnTo>
                <a:cubicBezTo>
                  <a:pt x="394" y="336"/>
                  <a:pt x="385" y="372"/>
                  <a:pt x="383" y="373"/>
                </a:cubicBezTo>
                <a:cubicBezTo>
                  <a:pt x="381" y="375"/>
                  <a:pt x="377" y="376"/>
                  <a:pt x="370" y="37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7800480" y="1734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3" y="329"/>
                  <a:pt x="8" y="296"/>
                </a:cubicBezTo>
                <a:cubicBezTo>
                  <a:pt x="14" y="263"/>
                  <a:pt x="21" y="234"/>
                  <a:pt x="27" y="210"/>
                </a:cubicBezTo>
                <a:cubicBezTo>
                  <a:pt x="34" y="186"/>
                  <a:pt x="44" y="162"/>
                  <a:pt x="57" y="139"/>
                </a:cubicBezTo>
                <a:cubicBezTo>
                  <a:pt x="70" y="116"/>
                  <a:pt x="80" y="98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8" y="14"/>
                  <a:pt x="179" y="24"/>
                </a:cubicBezTo>
                <a:cubicBezTo>
                  <a:pt x="170" y="33"/>
                  <a:pt x="159" y="47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4" y="163"/>
                  <a:pt x="82" y="200"/>
                  <a:pt x="73" y="246"/>
                </a:cubicBezTo>
                <a:cubicBezTo>
                  <a:pt x="64" y="293"/>
                  <a:pt x="60" y="344"/>
                  <a:pt x="60" y="401"/>
                </a:cubicBezTo>
                <a:cubicBezTo>
                  <a:pt x="60" y="459"/>
                  <a:pt x="64" y="510"/>
                  <a:pt x="73" y="556"/>
                </a:cubicBezTo>
                <a:cubicBezTo>
                  <a:pt x="82" y="602"/>
                  <a:pt x="93" y="640"/>
                  <a:pt x="106" y="668"/>
                </a:cubicBezTo>
                <a:cubicBezTo>
                  <a:pt x="119" y="696"/>
                  <a:pt x="132" y="719"/>
                  <a:pt x="146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6"/>
                </a:cubicBezTo>
                <a:cubicBezTo>
                  <a:pt x="193" y="801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4"/>
                </a:lnTo>
                <a:cubicBezTo>
                  <a:pt x="95" y="739"/>
                  <a:pt x="59" y="682"/>
                  <a:pt x="36" y="614"/>
                </a:cubicBezTo>
                <a:cubicBezTo>
                  <a:pt x="12" y="546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7893000" y="18226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0"/>
                  <a:pt x="455" y="351"/>
                </a:cubicBezTo>
                <a:cubicBezTo>
                  <a:pt x="454" y="353"/>
                  <a:pt x="453" y="354"/>
                  <a:pt x="451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7" y="358"/>
                </a:cubicBezTo>
                <a:cubicBezTo>
                  <a:pt x="446" y="359"/>
                  <a:pt x="445" y="359"/>
                  <a:pt x="446" y="359"/>
                </a:cubicBezTo>
                <a:cubicBezTo>
                  <a:pt x="446" y="359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8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0"/>
                </a:lnTo>
                <a:lnTo>
                  <a:pt x="275" y="248"/>
                </a:lnTo>
                <a:cubicBezTo>
                  <a:pt x="269" y="262"/>
                  <a:pt x="262" y="279"/>
                  <a:pt x="254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3" y="361"/>
                  <a:pt x="186" y="361"/>
                  <a:pt x="183" y="359"/>
                </a:cubicBezTo>
                <a:cubicBezTo>
                  <a:pt x="180" y="358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7" y="3"/>
                  <a:pt x="180" y="2"/>
                  <a:pt x="189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5" y="2"/>
                  <a:pt x="261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8141760" y="17344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0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6" y="0"/>
                </a:lnTo>
                <a:lnTo>
                  <a:pt x="49" y="19"/>
                </a:lnTo>
                <a:cubicBezTo>
                  <a:pt x="99" y="64"/>
                  <a:pt x="136" y="121"/>
                  <a:pt x="159" y="189"/>
                </a:cubicBezTo>
                <a:cubicBezTo>
                  <a:pt x="182" y="257"/>
                  <a:pt x="193" y="328"/>
                  <a:pt x="193" y="401"/>
                </a:cubicBezTo>
                <a:cubicBezTo>
                  <a:pt x="193" y="439"/>
                  <a:pt x="191" y="474"/>
                  <a:pt x="185" y="507"/>
                </a:cubicBezTo>
                <a:cubicBezTo>
                  <a:pt x="180" y="541"/>
                  <a:pt x="174" y="570"/>
                  <a:pt x="167" y="593"/>
                </a:cubicBezTo>
                <a:cubicBezTo>
                  <a:pt x="160" y="617"/>
                  <a:pt x="150" y="640"/>
                  <a:pt x="137" y="664"/>
                </a:cubicBezTo>
                <a:cubicBezTo>
                  <a:pt x="124" y="687"/>
                  <a:pt x="114" y="705"/>
                  <a:pt x="107" y="718"/>
                </a:cubicBezTo>
                <a:cubicBezTo>
                  <a:pt x="99" y="730"/>
                  <a:pt x="88" y="744"/>
                  <a:pt x="74" y="759"/>
                </a:cubicBezTo>
                <a:cubicBezTo>
                  <a:pt x="59" y="774"/>
                  <a:pt x="51" y="783"/>
                  <a:pt x="48" y="785"/>
                </a:cubicBezTo>
                <a:cubicBezTo>
                  <a:pt x="45" y="788"/>
                  <a:pt x="39" y="793"/>
                  <a:pt x="30" y="800"/>
                </a:cubicBezTo>
                <a:cubicBezTo>
                  <a:pt x="28" y="802"/>
                  <a:pt x="27" y="803"/>
                  <a:pt x="26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1"/>
                </a:cubicBezTo>
                <a:cubicBezTo>
                  <a:pt x="2" y="800"/>
                  <a:pt x="1" y="797"/>
                  <a:pt x="0" y="794"/>
                </a:cubicBezTo>
                <a:cubicBezTo>
                  <a:pt x="1" y="793"/>
                  <a:pt x="4" y="790"/>
                  <a:pt x="9" y="784"/>
                </a:cubicBezTo>
                <a:cubicBezTo>
                  <a:pt x="93" y="697"/>
                  <a:pt x="135" y="570"/>
                  <a:pt x="135" y="401"/>
                </a:cubicBezTo>
                <a:cubicBezTo>
                  <a:pt x="135" y="233"/>
                  <a:pt x="93" y="106"/>
                  <a:pt x="9" y="20"/>
                </a:cubicBezTo>
                <a:cubicBezTo>
                  <a:pt x="4" y="13"/>
                  <a:pt x="1" y="10"/>
                  <a:pt x="0" y="9"/>
                </a:cubicBezTo>
                <a:cubicBezTo>
                  <a:pt x="0" y="5"/>
                  <a:pt x="2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8276760" y="1734480"/>
            <a:ext cx="68400" cy="289440"/>
          </a:xfrm>
          <a:custGeom>
            <a:avLst/>
            <a:gdLst/>
            <a:ahLst/>
            <a:rect l="0" t="0" r="r" b="b"/>
            <a:pathLst>
              <a:path w="190" h="804">
                <a:moveTo>
                  <a:pt x="0" y="11"/>
                </a:moveTo>
                <a:cubicBezTo>
                  <a:pt x="3" y="3"/>
                  <a:pt x="8" y="0"/>
                  <a:pt x="17" y="0"/>
                </a:cubicBezTo>
                <a:cubicBezTo>
                  <a:pt x="22" y="0"/>
                  <a:pt x="27" y="3"/>
                  <a:pt x="30" y="8"/>
                </a:cubicBezTo>
                <a:cubicBezTo>
                  <a:pt x="31" y="11"/>
                  <a:pt x="32" y="141"/>
                  <a:pt x="32" y="401"/>
                </a:cubicBezTo>
                <a:cubicBezTo>
                  <a:pt x="32" y="662"/>
                  <a:pt x="31" y="793"/>
                  <a:pt x="30" y="795"/>
                </a:cubicBezTo>
                <a:cubicBezTo>
                  <a:pt x="27" y="801"/>
                  <a:pt x="22" y="804"/>
                  <a:pt x="16" y="804"/>
                </a:cubicBezTo>
                <a:cubicBezTo>
                  <a:pt x="11" y="804"/>
                  <a:pt x="8" y="802"/>
                  <a:pt x="4" y="799"/>
                </a:cubicBezTo>
                <a:lnTo>
                  <a:pt x="4" y="798"/>
                </a:lnTo>
                <a:cubicBezTo>
                  <a:pt x="2" y="797"/>
                  <a:pt x="0" y="780"/>
                  <a:pt x="0" y="747"/>
                </a:cubicBezTo>
                <a:cubicBezTo>
                  <a:pt x="0" y="713"/>
                  <a:pt x="0" y="599"/>
                  <a:pt x="0" y="401"/>
                </a:cubicBezTo>
                <a:cubicBezTo>
                  <a:pt x="0" y="144"/>
                  <a:pt x="0" y="13"/>
                  <a:pt x="0" y="11"/>
                </a:cubicBezTo>
                <a:moveTo>
                  <a:pt x="159" y="8"/>
                </a:moveTo>
                <a:cubicBezTo>
                  <a:pt x="162" y="3"/>
                  <a:pt x="166" y="0"/>
                  <a:pt x="173" y="0"/>
                </a:cubicBezTo>
                <a:cubicBezTo>
                  <a:pt x="176" y="0"/>
                  <a:pt x="180" y="1"/>
                  <a:pt x="185" y="4"/>
                </a:cubicBezTo>
                <a:lnTo>
                  <a:pt x="185" y="5"/>
                </a:lnTo>
                <a:cubicBezTo>
                  <a:pt x="187" y="6"/>
                  <a:pt x="189" y="23"/>
                  <a:pt x="189" y="57"/>
                </a:cubicBezTo>
                <a:cubicBezTo>
                  <a:pt x="189" y="90"/>
                  <a:pt x="189" y="205"/>
                  <a:pt x="189" y="401"/>
                </a:cubicBezTo>
                <a:cubicBezTo>
                  <a:pt x="190" y="599"/>
                  <a:pt x="190" y="713"/>
                  <a:pt x="189" y="746"/>
                </a:cubicBezTo>
                <a:cubicBezTo>
                  <a:pt x="189" y="778"/>
                  <a:pt x="187" y="796"/>
                  <a:pt x="185" y="798"/>
                </a:cubicBezTo>
                <a:lnTo>
                  <a:pt x="185" y="799"/>
                </a:lnTo>
                <a:cubicBezTo>
                  <a:pt x="181" y="802"/>
                  <a:pt x="178" y="804"/>
                  <a:pt x="173" y="804"/>
                </a:cubicBezTo>
                <a:cubicBezTo>
                  <a:pt x="167" y="804"/>
                  <a:pt x="162" y="801"/>
                  <a:pt x="159" y="795"/>
                </a:cubicBezTo>
                <a:cubicBezTo>
                  <a:pt x="158" y="793"/>
                  <a:pt x="157" y="662"/>
                  <a:pt x="157" y="401"/>
                </a:cubicBezTo>
                <a:cubicBezTo>
                  <a:pt x="157" y="141"/>
                  <a:pt x="158" y="11"/>
                  <a:pt x="159" y="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6897600" y="1665000"/>
            <a:ext cx="1755360" cy="17640"/>
          </a:xfrm>
          <a:custGeom>
            <a:avLst/>
            <a:gdLst/>
            <a:ahLst/>
            <a:rect l="0" t="0" r="r" b="b"/>
            <a:pathLst>
              <a:path w="4876" h="49">
                <a:moveTo>
                  <a:pt x="0" y="0"/>
                </a:moveTo>
                <a:lnTo>
                  <a:pt x="4876" y="0"/>
                </a:lnTo>
                <a:lnTo>
                  <a:pt x="487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8709840" y="1711080"/>
            <a:ext cx="35280" cy="35280"/>
          </a:xfrm>
          <a:custGeom>
            <a:avLst/>
            <a:gdLst/>
            <a:ahLst/>
            <a:rect l="0" t="0" r="r" b="b"/>
            <a:pathLst>
              <a:path w="98" h="98">
                <a:moveTo>
                  <a:pt x="0" y="49"/>
                </a:moveTo>
                <a:cubicBezTo>
                  <a:pt x="0" y="36"/>
                  <a:pt x="4" y="24"/>
                  <a:pt x="14" y="15"/>
                </a:cubicBezTo>
                <a:cubicBezTo>
                  <a:pt x="23" y="5"/>
                  <a:pt x="35" y="0"/>
                  <a:pt x="49" y="0"/>
                </a:cubicBezTo>
                <a:cubicBezTo>
                  <a:pt x="62" y="0"/>
                  <a:pt x="73" y="5"/>
                  <a:pt x="83" y="13"/>
                </a:cubicBezTo>
                <a:cubicBezTo>
                  <a:pt x="92" y="22"/>
                  <a:pt x="97" y="33"/>
                  <a:pt x="98" y="48"/>
                </a:cubicBezTo>
                <a:cubicBezTo>
                  <a:pt x="98" y="61"/>
                  <a:pt x="93" y="73"/>
                  <a:pt x="84" y="82"/>
                </a:cubicBezTo>
                <a:cubicBezTo>
                  <a:pt x="75" y="92"/>
                  <a:pt x="64" y="98"/>
                  <a:pt x="50" y="98"/>
                </a:cubicBezTo>
                <a:cubicBezTo>
                  <a:pt x="36" y="98"/>
                  <a:pt x="24" y="92"/>
                  <a:pt x="15" y="83"/>
                </a:cubicBezTo>
                <a:cubicBezTo>
                  <a:pt x="5" y="74"/>
                  <a:pt x="0" y="62"/>
                  <a:pt x="0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1009440" y="2457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1256760" y="2390760"/>
            <a:ext cx="248040" cy="198000"/>
          </a:xfrm>
          <a:custGeom>
            <a:avLst/>
            <a:gdLst/>
            <a:ahLst/>
            <a:rect l="0" t="0" r="r" b="b"/>
            <a:pathLst>
              <a:path w="689" h="550">
                <a:moveTo>
                  <a:pt x="158" y="37"/>
                </a:moveTo>
                <a:cubicBezTo>
                  <a:pt x="140" y="37"/>
                  <a:pt x="130" y="36"/>
                  <a:pt x="129" y="34"/>
                </a:cubicBezTo>
                <a:cubicBezTo>
                  <a:pt x="128" y="33"/>
                  <a:pt x="128" y="31"/>
                  <a:pt x="128" y="28"/>
                </a:cubicBezTo>
                <a:cubicBezTo>
                  <a:pt x="128" y="15"/>
                  <a:pt x="131" y="6"/>
                  <a:pt x="137" y="1"/>
                </a:cubicBezTo>
                <a:cubicBezTo>
                  <a:pt x="138" y="1"/>
                  <a:pt x="143" y="0"/>
                  <a:pt x="151" y="0"/>
                </a:cubicBezTo>
                <a:cubicBezTo>
                  <a:pt x="173" y="1"/>
                  <a:pt x="209" y="2"/>
                  <a:pt x="260" y="2"/>
                </a:cubicBezTo>
                <a:cubicBezTo>
                  <a:pt x="278" y="2"/>
                  <a:pt x="296" y="2"/>
                  <a:pt x="311" y="2"/>
                </a:cubicBezTo>
                <a:cubicBezTo>
                  <a:pt x="327" y="2"/>
                  <a:pt x="339" y="2"/>
                  <a:pt x="347" y="1"/>
                </a:cubicBezTo>
                <a:cubicBezTo>
                  <a:pt x="356" y="1"/>
                  <a:pt x="361" y="1"/>
                  <a:pt x="364" y="1"/>
                </a:cubicBezTo>
                <a:cubicBezTo>
                  <a:pt x="372" y="1"/>
                  <a:pt x="376" y="4"/>
                  <a:pt x="376" y="9"/>
                </a:cubicBezTo>
                <a:cubicBezTo>
                  <a:pt x="376" y="10"/>
                  <a:pt x="376" y="14"/>
                  <a:pt x="375" y="20"/>
                </a:cubicBezTo>
                <a:cubicBezTo>
                  <a:pt x="372" y="30"/>
                  <a:pt x="369" y="35"/>
                  <a:pt x="367" y="37"/>
                </a:cubicBezTo>
                <a:lnTo>
                  <a:pt x="365" y="37"/>
                </a:lnTo>
                <a:cubicBezTo>
                  <a:pt x="364" y="37"/>
                  <a:pt x="363" y="37"/>
                  <a:pt x="361" y="37"/>
                </a:cubicBezTo>
                <a:cubicBezTo>
                  <a:pt x="360" y="37"/>
                  <a:pt x="358" y="37"/>
                  <a:pt x="356" y="37"/>
                </a:cubicBezTo>
                <a:cubicBezTo>
                  <a:pt x="353" y="37"/>
                  <a:pt x="351" y="37"/>
                  <a:pt x="348" y="37"/>
                </a:cubicBezTo>
                <a:cubicBezTo>
                  <a:pt x="346" y="38"/>
                  <a:pt x="343" y="38"/>
                  <a:pt x="341" y="37"/>
                </a:cubicBezTo>
                <a:cubicBezTo>
                  <a:pt x="320" y="38"/>
                  <a:pt x="307" y="39"/>
                  <a:pt x="301" y="40"/>
                </a:cubicBezTo>
                <a:cubicBezTo>
                  <a:pt x="295" y="41"/>
                  <a:pt x="289" y="44"/>
                  <a:pt x="285" y="49"/>
                </a:cubicBezTo>
                <a:cubicBezTo>
                  <a:pt x="284" y="51"/>
                  <a:pt x="275" y="84"/>
                  <a:pt x="260" y="147"/>
                </a:cubicBezTo>
                <a:cubicBezTo>
                  <a:pt x="256" y="161"/>
                  <a:pt x="252" y="177"/>
                  <a:pt x="248" y="194"/>
                </a:cubicBezTo>
                <a:cubicBezTo>
                  <a:pt x="243" y="212"/>
                  <a:pt x="240" y="225"/>
                  <a:pt x="238" y="233"/>
                </a:cubicBezTo>
                <a:lnTo>
                  <a:pt x="235" y="245"/>
                </a:lnTo>
                <a:cubicBezTo>
                  <a:pt x="235" y="246"/>
                  <a:pt x="274" y="246"/>
                  <a:pt x="352" y="246"/>
                </a:cubicBezTo>
                <a:lnTo>
                  <a:pt x="469" y="246"/>
                </a:lnTo>
                <a:lnTo>
                  <a:pt x="470" y="244"/>
                </a:lnTo>
                <a:cubicBezTo>
                  <a:pt x="470" y="242"/>
                  <a:pt x="478" y="208"/>
                  <a:pt x="494" y="144"/>
                </a:cubicBezTo>
                <a:cubicBezTo>
                  <a:pt x="509" y="83"/>
                  <a:pt x="517" y="50"/>
                  <a:pt x="517" y="45"/>
                </a:cubicBezTo>
                <a:cubicBezTo>
                  <a:pt x="517" y="41"/>
                  <a:pt x="502" y="38"/>
                  <a:pt x="471" y="37"/>
                </a:cubicBezTo>
                <a:cubicBezTo>
                  <a:pt x="459" y="37"/>
                  <a:pt x="451" y="37"/>
                  <a:pt x="447" y="36"/>
                </a:cubicBezTo>
                <a:cubicBezTo>
                  <a:pt x="443" y="35"/>
                  <a:pt x="441" y="32"/>
                  <a:pt x="441" y="29"/>
                </a:cubicBezTo>
                <a:cubicBezTo>
                  <a:pt x="441" y="27"/>
                  <a:pt x="442" y="24"/>
                  <a:pt x="443" y="19"/>
                </a:cubicBezTo>
                <a:cubicBezTo>
                  <a:pt x="445" y="10"/>
                  <a:pt x="447" y="5"/>
                  <a:pt x="448" y="4"/>
                </a:cubicBezTo>
                <a:cubicBezTo>
                  <a:pt x="449" y="3"/>
                  <a:pt x="453" y="2"/>
                  <a:pt x="461" y="1"/>
                </a:cubicBezTo>
                <a:cubicBezTo>
                  <a:pt x="463" y="1"/>
                  <a:pt x="475" y="1"/>
                  <a:pt x="494" y="2"/>
                </a:cubicBezTo>
                <a:cubicBezTo>
                  <a:pt x="514" y="3"/>
                  <a:pt x="539" y="3"/>
                  <a:pt x="570" y="3"/>
                </a:cubicBezTo>
                <a:cubicBezTo>
                  <a:pt x="603" y="3"/>
                  <a:pt x="628" y="3"/>
                  <a:pt x="646" y="2"/>
                </a:cubicBezTo>
                <a:cubicBezTo>
                  <a:pt x="664" y="1"/>
                  <a:pt x="673" y="1"/>
                  <a:pt x="675" y="1"/>
                </a:cubicBezTo>
                <a:cubicBezTo>
                  <a:pt x="684" y="1"/>
                  <a:pt x="689" y="4"/>
                  <a:pt x="689" y="9"/>
                </a:cubicBezTo>
                <a:cubicBezTo>
                  <a:pt x="689" y="24"/>
                  <a:pt x="685" y="33"/>
                  <a:pt x="679" y="37"/>
                </a:cubicBezTo>
                <a:lnTo>
                  <a:pt x="677" y="37"/>
                </a:lnTo>
                <a:cubicBezTo>
                  <a:pt x="676" y="37"/>
                  <a:pt x="675" y="37"/>
                  <a:pt x="673" y="37"/>
                </a:cubicBezTo>
                <a:cubicBezTo>
                  <a:pt x="672" y="37"/>
                  <a:pt x="670" y="37"/>
                  <a:pt x="668" y="37"/>
                </a:cubicBezTo>
                <a:cubicBezTo>
                  <a:pt x="666" y="37"/>
                  <a:pt x="663" y="37"/>
                  <a:pt x="661" y="37"/>
                </a:cubicBezTo>
                <a:cubicBezTo>
                  <a:pt x="658" y="38"/>
                  <a:pt x="656" y="38"/>
                  <a:pt x="653" y="37"/>
                </a:cubicBezTo>
                <a:cubicBezTo>
                  <a:pt x="633" y="38"/>
                  <a:pt x="619" y="39"/>
                  <a:pt x="613" y="40"/>
                </a:cubicBezTo>
                <a:cubicBezTo>
                  <a:pt x="607" y="41"/>
                  <a:pt x="603" y="44"/>
                  <a:pt x="599" y="49"/>
                </a:cubicBezTo>
                <a:cubicBezTo>
                  <a:pt x="597" y="51"/>
                  <a:pt x="578" y="127"/>
                  <a:pt x="541" y="277"/>
                </a:cubicBezTo>
                <a:cubicBezTo>
                  <a:pt x="504" y="426"/>
                  <a:pt x="485" y="501"/>
                  <a:pt x="485" y="503"/>
                </a:cubicBezTo>
                <a:cubicBezTo>
                  <a:pt x="485" y="507"/>
                  <a:pt x="486" y="509"/>
                  <a:pt x="488" y="509"/>
                </a:cubicBezTo>
                <a:cubicBezTo>
                  <a:pt x="492" y="510"/>
                  <a:pt x="507" y="512"/>
                  <a:pt x="531" y="513"/>
                </a:cubicBezTo>
                <a:lnTo>
                  <a:pt x="556" y="513"/>
                </a:lnTo>
                <a:cubicBezTo>
                  <a:pt x="559" y="517"/>
                  <a:pt x="561" y="520"/>
                  <a:pt x="561" y="520"/>
                </a:cubicBezTo>
                <a:cubicBezTo>
                  <a:pt x="561" y="521"/>
                  <a:pt x="560" y="525"/>
                  <a:pt x="559" y="535"/>
                </a:cubicBezTo>
                <a:cubicBezTo>
                  <a:pt x="557" y="541"/>
                  <a:pt x="554" y="547"/>
                  <a:pt x="551" y="550"/>
                </a:cubicBezTo>
                <a:lnTo>
                  <a:pt x="539" y="550"/>
                </a:lnTo>
                <a:cubicBezTo>
                  <a:pt x="519" y="549"/>
                  <a:pt x="483" y="548"/>
                  <a:pt x="431" y="548"/>
                </a:cubicBezTo>
                <a:cubicBezTo>
                  <a:pt x="413" y="548"/>
                  <a:pt x="396" y="548"/>
                  <a:pt x="380" y="548"/>
                </a:cubicBezTo>
                <a:cubicBezTo>
                  <a:pt x="365" y="548"/>
                  <a:pt x="353" y="548"/>
                  <a:pt x="343" y="548"/>
                </a:cubicBezTo>
                <a:cubicBezTo>
                  <a:pt x="334" y="548"/>
                  <a:pt x="329" y="548"/>
                  <a:pt x="327" y="549"/>
                </a:cubicBezTo>
                <a:cubicBezTo>
                  <a:pt x="318" y="549"/>
                  <a:pt x="313" y="547"/>
                  <a:pt x="313" y="542"/>
                </a:cubicBezTo>
                <a:cubicBezTo>
                  <a:pt x="313" y="539"/>
                  <a:pt x="314" y="535"/>
                  <a:pt x="315" y="530"/>
                </a:cubicBezTo>
                <a:cubicBezTo>
                  <a:pt x="318" y="520"/>
                  <a:pt x="321" y="515"/>
                  <a:pt x="323" y="514"/>
                </a:cubicBezTo>
                <a:cubicBezTo>
                  <a:pt x="326" y="513"/>
                  <a:pt x="330" y="513"/>
                  <a:pt x="335" y="513"/>
                </a:cubicBezTo>
                <a:lnTo>
                  <a:pt x="340" y="513"/>
                </a:lnTo>
                <a:cubicBezTo>
                  <a:pt x="355" y="513"/>
                  <a:pt x="371" y="512"/>
                  <a:pt x="388" y="510"/>
                </a:cubicBezTo>
                <a:cubicBezTo>
                  <a:pt x="392" y="510"/>
                  <a:pt x="394" y="510"/>
                  <a:pt x="395" y="510"/>
                </a:cubicBezTo>
                <a:cubicBezTo>
                  <a:pt x="396" y="510"/>
                  <a:pt x="398" y="508"/>
                  <a:pt x="400" y="506"/>
                </a:cubicBezTo>
                <a:cubicBezTo>
                  <a:pt x="402" y="503"/>
                  <a:pt x="403" y="501"/>
                  <a:pt x="404" y="498"/>
                </a:cubicBezTo>
                <a:cubicBezTo>
                  <a:pt x="406" y="496"/>
                  <a:pt x="407" y="491"/>
                  <a:pt x="409" y="484"/>
                </a:cubicBezTo>
                <a:cubicBezTo>
                  <a:pt x="411" y="476"/>
                  <a:pt x="413" y="469"/>
                  <a:pt x="415" y="461"/>
                </a:cubicBezTo>
                <a:cubicBezTo>
                  <a:pt x="417" y="454"/>
                  <a:pt x="419" y="442"/>
                  <a:pt x="424" y="427"/>
                </a:cubicBezTo>
                <a:cubicBezTo>
                  <a:pt x="428" y="412"/>
                  <a:pt x="430" y="400"/>
                  <a:pt x="433" y="391"/>
                </a:cubicBezTo>
                <a:cubicBezTo>
                  <a:pt x="450" y="320"/>
                  <a:pt x="459" y="285"/>
                  <a:pt x="459" y="284"/>
                </a:cubicBezTo>
                <a:cubicBezTo>
                  <a:pt x="459" y="283"/>
                  <a:pt x="420" y="283"/>
                  <a:pt x="343" y="283"/>
                </a:cubicBezTo>
                <a:lnTo>
                  <a:pt x="225" y="283"/>
                </a:lnTo>
                <a:lnTo>
                  <a:pt x="199" y="392"/>
                </a:lnTo>
                <a:cubicBezTo>
                  <a:pt x="181" y="463"/>
                  <a:pt x="171" y="501"/>
                  <a:pt x="171" y="503"/>
                </a:cubicBezTo>
                <a:cubicBezTo>
                  <a:pt x="171" y="507"/>
                  <a:pt x="174" y="509"/>
                  <a:pt x="178" y="510"/>
                </a:cubicBezTo>
                <a:cubicBezTo>
                  <a:pt x="182" y="511"/>
                  <a:pt x="196" y="512"/>
                  <a:pt x="218" y="513"/>
                </a:cubicBezTo>
                <a:lnTo>
                  <a:pt x="243" y="513"/>
                </a:lnTo>
                <a:cubicBezTo>
                  <a:pt x="246" y="517"/>
                  <a:pt x="248" y="520"/>
                  <a:pt x="248" y="520"/>
                </a:cubicBezTo>
                <a:cubicBezTo>
                  <a:pt x="248" y="521"/>
                  <a:pt x="247" y="525"/>
                  <a:pt x="245" y="535"/>
                </a:cubicBezTo>
                <a:cubicBezTo>
                  <a:pt x="243" y="541"/>
                  <a:pt x="241" y="547"/>
                  <a:pt x="237" y="550"/>
                </a:cubicBezTo>
                <a:lnTo>
                  <a:pt x="225" y="550"/>
                </a:lnTo>
                <a:cubicBezTo>
                  <a:pt x="205" y="549"/>
                  <a:pt x="170" y="548"/>
                  <a:pt x="118" y="548"/>
                </a:cubicBezTo>
                <a:cubicBezTo>
                  <a:pt x="99" y="548"/>
                  <a:pt x="83" y="548"/>
                  <a:pt x="67" y="548"/>
                </a:cubicBezTo>
                <a:cubicBezTo>
                  <a:pt x="52" y="548"/>
                  <a:pt x="39" y="548"/>
                  <a:pt x="30" y="548"/>
                </a:cubicBezTo>
                <a:cubicBezTo>
                  <a:pt x="21" y="548"/>
                  <a:pt x="15" y="548"/>
                  <a:pt x="13" y="549"/>
                </a:cubicBezTo>
                <a:cubicBezTo>
                  <a:pt x="4" y="549"/>
                  <a:pt x="0" y="547"/>
                  <a:pt x="0" y="542"/>
                </a:cubicBezTo>
                <a:cubicBezTo>
                  <a:pt x="0" y="541"/>
                  <a:pt x="0" y="537"/>
                  <a:pt x="2" y="530"/>
                </a:cubicBezTo>
                <a:cubicBezTo>
                  <a:pt x="5" y="520"/>
                  <a:pt x="7" y="515"/>
                  <a:pt x="10" y="514"/>
                </a:cubicBezTo>
                <a:cubicBezTo>
                  <a:pt x="12" y="513"/>
                  <a:pt x="16" y="513"/>
                  <a:pt x="22" y="513"/>
                </a:cubicBezTo>
                <a:lnTo>
                  <a:pt x="27" y="513"/>
                </a:lnTo>
                <a:cubicBezTo>
                  <a:pt x="41" y="513"/>
                  <a:pt x="57" y="512"/>
                  <a:pt x="75" y="510"/>
                </a:cubicBezTo>
                <a:cubicBezTo>
                  <a:pt x="83" y="509"/>
                  <a:pt x="88" y="506"/>
                  <a:pt x="90" y="501"/>
                </a:cubicBezTo>
                <a:cubicBezTo>
                  <a:pt x="92" y="499"/>
                  <a:pt x="111" y="424"/>
                  <a:pt x="148" y="278"/>
                </a:cubicBezTo>
                <a:cubicBezTo>
                  <a:pt x="185" y="130"/>
                  <a:pt x="204" y="53"/>
                  <a:pt x="204" y="45"/>
                </a:cubicBezTo>
                <a:cubicBezTo>
                  <a:pt x="204" y="41"/>
                  <a:pt x="188" y="38"/>
                  <a:pt x="158" y="3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1531440" y="2371680"/>
            <a:ext cx="69480" cy="289080"/>
          </a:xfrm>
          <a:custGeom>
            <a:avLst/>
            <a:gdLst/>
            <a:ahLst/>
            <a:rect l="0" t="0" r="r" b="b"/>
            <a:pathLst>
              <a:path w="193" h="803">
                <a:moveTo>
                  <a:pt x="0" y="402"/>
                </a:moveTo>
                <a:cubicBezTo>
                  <a:pt x="0" y="365"/>
                  <a:pt x="3" y="330"/>
                  <a:pt x="8" y="297"/>
                </a:cubicBezTo>
                <a:cubicBezTo>
                  <a:pt x="14" y="264"/>
                  <a:pt x="20" y="235"/>
                  <a:pt x="27" y="210"/>
                </a:cubicBezTo>
                <a:cubicBezTo>
                  <a:pt x="34" y="186"/>
                  <a:pt x="45" y="162"/>
                  <a:pt x="57" y="139"/>
                </a:cubicBezTo>
                <a:cubicBezTo>
                  <a:pt x="70" y="116"/>
                  <a:pt x="80" y="98"/>
                  <a:pt x="88" y="86"/>
                </a:cubicBezTo>
                <a:cubicBezTo>
                  <a:pt x="95" y="73"/>
                  <a:pt x="107" y="59"/>
                  <a:pt x="122" y="44"/>
                </a:cubicBezTo>
                <a:cubicBezTo>
                  <a:pt x="137" y="29"/>
                  <a:pt x="145" y="20"/>
                  <a:pt x="148" y="16"/>
                </a:cubicBezTo>
                <a:cubicBezTo>
                  <a:pt x="151" y="13"/>
                  <a:pt x="157" y="8"/>
                  <a:pt x="168" y="0"/>
                </a:cubicBezTo>
                <a:lnTo>
                  <a:pt x="179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8"/>
                  <a:pt x="189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4" y="85"/>
                  <a:pt x="121" y="108"/>
                  <a:pt x="107" y="135"/>
                </a:cubicBezTo>
                <a:cubicBezTo>
                  <a:pt x="94" y="163"/>
                  <a:pt x="83" y="200"/>
                  <a:pt x="73" y="247"/>
                </a:cubicBezTo>
                <a:cubicBezTo>
                  <a:pt x="64" y="294"/>
                  <a:pt x="60" y="345"/>
                  <a:pt x="60" y="402"/>
                </a:cubicBezTo>
                <a:cubicBezTo>
                  <a:pt x="60" y="459"/>
                  <a:pt x="64" y="510"/>
                  <a:pt x="73" y="556"/>
                </a:cubicBezTo>
                <a:cubicBezTo>
                  <a:pt x="83" y="602"/>
                  <a:pt x="94" y="639"/>
                  <a:pt x="106" y="668"/>
                </a:cubicBezTo>
                <a:cubicBezTo>
                  <a:pt x="119" y="696"/>
                  <a:pt x="132" y="719"/>
                  <a:pt x="146" y="737"/>
                </a:cubicBezTo>
                <a:cubicBezTo>
                  <a:pt x="159" y="754"/>
                  <a:pt x="170" y="769"/>
                  <a:pt x="179" y="779"/>
                </a:cubicBezTo>
                <a:cubicBezTo>
                  <a:pt x="189" y="790"/>
                  <a:pt x="193" y="796"/>
                  <a:pt x="193" y="796"/>
                </a:cubicBezTo>
                <a:cubicBezTo>
                  <a:pt x="193" y="801"/>
                  <a:pt x="189" y="803"/>
                  <a:pt x="181" y="803"/>
                </a:cubicBezTo>
                <a:lnTo>
                  <a:pt x="179" y="803"/>
                </a:lnTo>
                <a:lnTo>
                  <a:pt x="168" y="803"/>
                </a:lnTo>
                <a:lnTo>
                  <a:pt x="146" y="784"/>
                </a:lnTo>
                <a:cubicBezTo>
                  <a:pt x="95" y="739"/>
                  <a:pt x="59" y="682"/>
                  <a:pt x="35" y="614"/>
                </a:cubicBezTo>
                <a:cubicBezTo>
                  <a:pt x="12" y="546"/>
                  <a:pt x="0" y="475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1622880" y="2460240"/>
            <a:ext cx="193680" cy="131760"/>
          </a:xfrm>
          <a:custGeom>
            <a:avLst/>
            <a:gdLst/>
            <a:ahLst/>
            <a:rect l="0" t="0" r="r" b="b"/>
            <a:pathLst>
              <a:path w="538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4"/>
                  <a:pt x="537" y="39"/>
                  <a:pt x="538" y="60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7" y="207"/>
                  <a:pt x="501" y="227"/>
                </a:cubicBezTo>
                <a:cubicBezTo>
                  <a:pt x="495" y="246"/>
                  <a:pt x="485" y="268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59"/>
                  <a:pt x="392" y="366"/>
                  <a:pt x="371" y="366"/>
                </a:cubicBezTo>
                <a:cubicBezTo>
                  <a:pt x="347" y="366"/>
                  <a:pt x="327" y="361"/>
                  <a:pt x="308" y="353"/>
                </a:cubicBezTo>
                <a:cubicBezTo>
                  <a:pt x="290" y="344"/>
                  <a:pt x="277" y="333"/>
                  <a:pt x="269" y="318"/>
                </a:cubicBezTo>
                <a:cubicBezTo>
                  <a:pt x="268" y="319"/>
                  <a:pt x="268" y="320"/>
                  <a:pt x="267" y="321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2" y="366"/>
                  <a:pt x="159" y="364"/>
                  <a:pt x="146" y="361"/>
                </a:cubicBezTo>
                <a:cubicBezTo>
                  <a:pt x="133" y="358"/>
                  <a:pt x="121" y="352"/>
                  <a:pt x="108" y="346"/>
                </a:cubicBezTo>
                <a:cubicBezTo>
                  <a:pt x="96" y="339"/>
                  <a:pt x="86" y="328"/>
                  <a:pt x="79" y="314"/>
                </a:cubicBezTo>
                <a:cubicBezTo>
                  <a:pt x="71" y="300"/>
                  <a:pt x="68" y="283"/>
                  <a:pt x="68" y="263"/>
                </a:cubicBezTo>
                <a:cubicBezTo>
                  <a:pt x="68" y="234"/>
                  <a:pt x="77" y="195"/>
                  <a:pt x="95" y="145"/>
                </a:cubicBezTo>
                <a:cubicBezTo>
                  <a:pt x="113" y="96"/>
                  <a:pt x="122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9"/>
                  <a:pt x="122" y="37"/>
                  <a:pt x="120" y="35"/>
                </a:cubicBezTo>
                <a:cubicBezTo>
                  <a:pt x="118" y="32"/>
                  <a:pt x="115" y="31"/>
                  <a:pt x="111" y="31"/>
                </a:cubicBezTo>
                <a:lnTo>
                  <a:pt x="108" y="31"/>
                </a:lnTo>
                <a:cubicBezTo>
                  <a:pt x="95" y="31"/>
                  <a:pt x="84" y="36"/>
                  <a:pt x="74" y="47"/>
                </a:cubicBezTo>
                <a:cubicBezTo>
                  <a:pt x="64" y="57"/>
                  <a:pt x="55" y="68"/>
                  <a:pt x="49" y="80"/>
                </a:cubicBezTo>
                <a:cubicBezTo>
                  <a:pt x="43" y="91"/>
                  <a:pt x="38" y="103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29"/>
                  <a:pt x="0" y="127"/>
                  <a:pt x="0" y="125"/>
                </a:cubicBezTo>
                <a:cubicBezTo>
                  <a:pt x="0" y="122"/>
                  <a:pt x="2" y="115"/>
                  <a:pt x="6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1" y="20"/>
                </a:cubicBezTo>
                <a:cubicBezTo>
                  <a:pt x="77" y="8"/>
                  <a:pt x="94" y="2"/>
                  <a:pt x="113" y="2"/>
                </a:cubicBezTo>
                <a:cubicBezTo>
                  <a:pt x="136" y="2"/>
                  <a:pt x="154" y="8"/>
                  <a:pt x="166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6" y="107"/>
                  <a:pt x="158" y="155"/>
                </a:cubicBezTo>
                <a:cubicBezTo>
                  <a:pt x="141" y="203"/>
                  <a:pt x="132" y="240"/>
                  <a:pt x="132" y="268"/>
                </a:cubicBezTo>
                <a:cubicBezTo>
                  <a:pt x="132" y="292"/>
                  <a:pt x="137" y="310"/>
                  <a:pt x="149" y="320"/>
                </a:cubicBezTo>
                <a:cubicBezTo>
                  <a:pt x="160" y="330"/>
                  <a:pt x="174" y="335"/>
                  <a:pt x="191" y="336"/>
                </a:cubicBezTo>
                <a:cubicBezTo>
                  <a:pt x="214" y="336"/>
                  <a:pt x="235" y="320"/>
                  <a:pt x="252" y="287"/>
                </a:cubicBezTo>
                <a:lnTo>
                  <a:pt x="256" y="280"/>
                </a:lnTo>
                <a:lnTo>
                  <a:pt x="256" y="260"/>
                </a:lnTo>
                <a:cubicBezTo>
                  <a:pt x="256" y="259"/>
                  <a:pt x="256" y="256"/>
                  <a:pt x="256" y="253"/>
                </a:cubicBezTo>
                <a:cubicBezTo>
                  <a:pt x="256" y="250"/>
                  <a:pt x="256" y="248"/>
                  <a:pt x="257" y="247"/>
                </a:cubicBezTo>
                <a:cubicBezTo>
                  <a:pt x="258" y="246"/>
                  <a:pt x="258" y="244"/>
                  <a:pt x="258" y="241"/>
                </a:cubicBezTo>
                <a:cubicBezTo>
                  <a:pt x="258" y="238"/>
                  <a:pt x="258" y="236"/>
                  <a:pt x="259" y="234"/>
                </a:cubicBezTo>
                <a:cubicBezTo>
                  <a:pt x="259" y="232"/>
                  <a:pt x="260" y="228"/>
                  <a:pt x="261" y="223"/>
                </a:cubicBezTo>
                <a:cubicBezTo>
                  <a:pt x="262" y="218"/>
                  <a:pt x="263" y="214"/>
                  <a:pt x="263" y="210"/>
                </a:cubicBezTo>
                <a:cubicBezTo>
                  <a:pt x="264" y="205"/>
                  <a:pt x="266" y="199"/>
                  <a:pt x="268" y="190"/>
                </a:cubicBezTo>
                <a:cubicBezTo>
                  <a:pt x="271" y="182"/>
                  <a:pt x="273" y="173"/>
                  <a:pt x="275" y="165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8" y="10"/>
                  <a:pt x="344" y="10"/>
                </a:cubicBezTo>
                <a:cubicBezTo>
                  <a:pt x="355" y="10"/>
                  <a:pt x="362" y="12"/>
                  <a:pt x="365" y="18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4"/>
                  <a:pt x="349" y="136"/>
                </a:cubicBezTo>
                <a:cubicBezTo>
                  <a:pt x="333" y="197"/>
                  <a:pt x="324" y="233"/>
                  <a:pt x="323" y="242"/>
                </a:cubicBezTo>
                <a:cubicBezTo>
                  <a:pt x="322" y="248"/>
                  <a:pt x="321" y="257"/>
                  <a:pt x="321" y="271"/>
                </a:cubicBezTo>
                <a:lnTo>
                  <a:pt x="321" y="276"/>
                </a:lnTo>
                <a:cubicBezTo>
                  <a:pt x="321" y="285"/>
                  <a:pt x="322" y="292"/>
                  <a:pt x="324" y="300"/>
                </a:cubicBezTo>
                <a:cubicBezTo>
                  <a:pt x="325" y="307"/>
                  <a:pt x="330" y="315"/>
                  <a:pt x="339" y="323"/>
                </a:cubicBezTo>
                <a:cubicBezTo>
                  <a:pt x="347" y="331"/>
                  <a:pt x="359" y="335"/>
                  <a:pt x="375" y="336"/>
                </a:cubicBezTo>
                <a:cubicBezTo>
                  <a:pt x="413" y="336"/>
                  <a:pt x="443" y="303"/>
                  <a:pt x="466" y="237"/>
                </a:cubicBezTo>
                <a:cubicBezTo>
                  <a:pt x="471" y="225"/>
                  <a:pt x="476" y="207"/>
                  <a:pt x="482" y="185"/>
                </a:cubicBezTo>
                <a:cubicBezTo>
                  <a:pt x="488" y="162"/>
                  <a:pt x="491" y="146"/>
                  <a:pt x="491" y="137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3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1839600" y="2371680"/>
            <a:ext cx="69480" cy="289080"/>
          </a:xfrm>
          <a:custGeom>
            <a:avLst/>
            <a:gdLst/>
            <a:ahLst/>
            <a:rect l="0" t="0" r="r" b="b"/>
            <a:pathLst>
              <a:path w="193" h="803">
                <a:moveTo>
                  <a:pt x="4" y="0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4"/>
                  <a:pt x="134" y="121"/>
                  <a:pt x="158" y="189"/>
                </a:cubicBezTo>
                <a:cubicBezTo>
                  <a:pt x="181" y="258"/>
                  <a:pt x="193" y="329"/>
                  <a:pt x="193" y="402"/>
                </a:cubicBezTo>
                <a:cubicBezTo>
                  <a:pt x="193" y="438"/>
                  <a:pt x="190" y="474"/>
                  <a:pt x="185" y="507"/>
                </a:cubicBezTo>
                <a:cubicBezTo>
                  <a:pt x="180" y="541"/>
                  <a:pt x="173" y="570"/>
                  <a:pt x="166" y="593"/>
                </a:cubicBezTo>
                <a:cubicBezTo>
                  <a:pt x="159" y="617"/>
                  <a:pt x="150" y="640"/>
                  <a:pt x="136" y="664"/>
                </a:cubicBezTo>
                <a:cubicBezTo>
                  <a:pt x="123" y="687"/>
                  <a:pt x="113" y="705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3"/>
                  <a:pt x="49" y="782"/>
                  <a:pt x="47" y="785"/>
                </a:cubicBezTo>
                <a:cubicBezTo>
                  <a:pt x="44" y="788"/>
                  <a:pt x="38" y="793"/>
                  <a:pt x="28" y="800"/>
                </a:cubicBezTo>
                <a:cubicBezTo>
                  <a:pt x="27" y="802"/>
                  <a:pt x="25" y="803"/>
                  <a:pt x="25" y="803"/>
                </a:cubicBezTo>
                <a:lnTo>
                  <a:pt x="15" y="803"/>
                </a:lnTo>
                <a:cubicBezTo>
                  <a:pt x="11" y="803"/>
                  <a:pt x="8" y="803"/>
                  <a:pt x="6" y="803"/>
                </a:cubicBezTo>
                <a:cubicBezTo>
                  <a:pt x="5" y="803"/>
                  <a:pt x="3" y="803"/>
                  <a:pt x="2" y="801"/>
                </a:cubicBezTo>
                <a:cubicBezTo>
                  <a:pt x="1" y="799"/>
                  <a:pt x="1" y="797"/>
                  <a:pt x="0" y="794"/>
                </a:cubicBezTo>
                <a:cubicBezTo>
                  <a:pt x="1" y="793"/>
                  <a:pt x="3" y="790"/>
                  <a:pt x="9" y="783"/>
                </a:cubicBezTo>
                <a:cubicBezTo>
                  <a:pt x="92" y="697"/>
                  <a:pt x="133" y="570"/>
                  <a:pt x="133" y="402"/>
                </a:cubicBezTo>
                <a:cubicBezTo>
                  <a:pt x="133" y="234"/>
                  <a:pt x="92" y="106"/>
                  <a:pt x="9" y="20"/>
                </a:cubicBezTo>
                <a:cubicBezTo>
                  <a:pt x="3" y="13"/>
                  <a:pt x="1" y="10"/>
                  <a:pt x="0" y="9"/>
                </a:cubicBezTo>
                <a:cubicBezTo>
                  <a:pt x="0" y="5"/>
                  <a:pt x="1" y="2"/>
                  <a:pt x="4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847800" y="812160"/>
            <a:ext cx="2661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式で説明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読まない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1009440" y="2895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1936440" y="2336040"/>
            <a:ext cx="64645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ヘッセ行列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が鋭い谷ほど大きい（曲率が大）。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1009440" y="3342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1247760" y="2774520"/>
            <a:ext cx="37029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そこでは第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2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項が大きくなる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1247760" y="3222000"/>
            <a:ext cx="101613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結果的に 更新方向が通常の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−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∇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E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から少しズレる（勾配方向の先で曲率が大き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1247760" y="3660120"/>
            <a:ext cx="63864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い領域を避けるように傾く）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ベクトルの足し算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857160" y="1752480"/>
            <a:ext cx="1791000" cy="686160"/>
          </a:xfrm>
          <a:custGeom>
            <a:avLst/>
            <a:gdLst/>
            <a:ahLst/>
            <a:rect l="0" t="0" r="r" b="b"/>
            <a:pathLst>
              <a:path w="4975" h="1906">
                <a:moveTo>
                  <a:pt x="0" y="0"/>
                </a:moveTo>
                <a:lnTo>
                  <a:pt x="4975" y="0"/>
                </a:lnTo>
                <a:lnTo>
                  <a:pt x="4975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2647800" y="1752480"/>
            <a:ext cx="4982040" cy="686160"/>
          </a:xfrm>
          <a:custGeom>
            <a:avLst/>
            <a:gdLst/>
            <a:ahLst/>
            <a:rect l="0" t="0" r="r" b="b"/>
            <a:pathLst>
              <a:path w="13839" h="1906">
                <a:moveTo>
                  <a:pt x="0" y="0"/>
                </a:moveTo>
                <a:lnTo>
                  <a:pt x="13839" y="0"/>
                </a:lnTo>
                <a:lnTo>
                  <a:pt x="13839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7629480" y="1752480"/>
            <a:ext cx="3714840" cy="686160"/>
          </a:xfrm>
          <a:custGeom>
            <a:avLst/>
            <a:gdLst/>
            <a:ahLst/>
            <a:rect l="0" t="0" r="r" b="b"/>
            <a:pathLst>
              <a:path w="10319" h="1906">
                <a:moveTo>
                  <a:pt x="0" y="0"/>
                </a:moveTo>
                <a:lnTo>
                  <a:pt x="10319" y="0"/>
                </a:lnTo>
                <a:lnTo>
                  <a:pt x="10319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847440" y="175248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847440" y="1752480"/>
            <a:ext cx="1810080" cy="9720"/>
          </a:xfrm>
          <a:custGeom>
            <a:avLst/>
            <a:gdLst/>
            <a:ah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"/>
          <p:cNvSpPr/>
          <p:nvPr/>
        </p:nvSpPr>
        <p:spPr>
          <a:xfrm>
            <a:off x="2647800" y="175248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2657160" y="1752480"/>
            <a:ext cx="4982040" cy="9720"/>
          </a:xfrm>
          <a:custGeom>
            <a:avLst/>
            <a:gdLst/>
            <a:ah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7629480" y="175248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7638840" y="175248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11334600" y="175248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847440" y="2428560"/>
            <a:ext cx="1810080" cy="10440"/>
          </a:xfrm>
          <a:custGeom>
            <a:avLst/>
            <a:gdLst/>
            <a:ahLst/>
            <a:rect l="0" t="0" r="r" b="b"/>
            <a:pathLst>
              <a:path w="5028" h="29">
                <a:moveTo>
                  <a:pt x="0" y="0"/>
                </a:moveTo>
                <a:lnTo>
                  <a:pt x="5028" y="0"/>
                </a:lnTo>
                <a:lnTo>
                  <a:pt x="50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2657160" y="2428560"/>
            <a:ext cx="4982040" cy="10440"/>
          </a:xfrm>
          <a:custGeom>
            <a:avLst/>
            <a:gdLst/>
            <a:ahLst/>
            <a:rect l="0" t="0" r="r" b="b"/>
            <a:pathLst>
              <a:path w="13839" h="29">
                <a:moveTo>
                  <a:pt x="0" y="0"/>
                </a:moveTo>
                <a:lnTo>
                  <a:pt x="13839" y="0"/>
                </a:lnTo>
                <a:lnTo>
                  <a:pt x="1383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7638840" y="2428560"/>
            <a:ext cx="3705480" cy="10440"/>
          </a:xfrm>
          <a:custGeom>
            <a:avLst/>
            <a:gdLst/>
            <a:ahLst/>
            <a:rect l="0" t="0" r="r" b="b"/>
            <a:pathLst>
              <a:path w="10293" h="29">
                <a:moveTo>
                  <a:pt x="0" y="0"/>
                </a:moveTo>
                <a:lnTo>
                  <a:pt x="10293" y="0"/>
                </a:lnTo>
                <a:lnTo>
                  <a:pt x="1029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847440" y="2438280"/>
            <a:ext cx="10080" cy="676440"/>
          </a:xfrm>
          <a:custGeom>
            <a:avLst/>
            <a:gdLst/>
            <a:ahLst/>
            <a:rect l="0" t="0" r="r" b="b"/>
            <a:pathLst>
              <a:path w="28" h="1879">
                <a:moveTo>
                  <a:pt x="0" y="0"/>
                </a:moveTo>
                <a:lnTo>
                  <a:pt x="28" y="0"/>
                </a:lnTo>
                <a:lnTo>
                  <a:pt x="28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2647800" y="243828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7629480" y="243828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11334600" y="243828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847440" y="3114360"/>
            <a:ext cx="10080" cy="676800"/>
          </a:xfrm>
          <a:custGeom>
            <a:avLst/>
            <a:gdLst/>
            <a:ah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847440" y="3105000"/>
            <a:ext cx="1810080" cy="9720"/>
          </a:xfrm>
          <a:custGeom>
            <a:avLst/>
            <a:gdLst/>
            <a:ah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2647800" y="311436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2657160" y="3105000"/>
            <a:ext cx="4982040" cy="9720"/>
          </a:xfrm>
          <a:custGeom>
            <a:avLst/>
            <a:gdLst/>
            <a:ah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7629480" y="311436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7638840" y="310500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11334600" y="311436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847440" y="3790800"/>
            <a:ext cx="10080" cy="676440"/>
          </a:xfrm>
          <a:custGeom>
            <a:avLst/>
            <a:gdLst/>
            <a:ahLst/>
            <a:rect l="0" t="0" r="r" b="b"/>
            <a:pathLst>
              <a:path w="28" h="1879">
                <a:moveTo>
                  <a:pt x="0" y="0"/>
                </a:moveTo>
                <a:lnTo>
                  <a:pt x="28" y="0"/>
                </a:lnTo>
                <a:lnTo>
                  <a:pt x="28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847440" y="3781080"/>
            <a:ext cx="1810080" cy="10080"/>
          </a:xfrm>
          <a:custGeom>
            <a:avLst/>
            <a:gdLst/>
            <a:ahLst/>
            <a:rect l="0" t="0" r="r" b="b"/>
            <a:pathLst>
              <a:path w="5028" h="28">
                <a:moveTo>
                  <a:pt x="0" y="0"/>
                </a:moveTo>
                <a:lnTo>
                  <a:pt x="5028" y="0"/>
                </a:lnTo>
                <a:lnTo>
                  <a:pt x="50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2647800" y="379080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2657160" y="3781080"/>
            <a:ext cx="4982040" cy="10080"/>
          </a:xfrm>
          <a:custGeom>
            <a:avLst/>
            <a:gdLst/>
            <a:ahLst/>
            <a:rect l="0" t="0" r="r" b="b"/>
            <a:pathLst>
              <a:path w="13839" h="28">
                <a:moveTo>
                  <a:pt x="0" y="0"/>
                </a:moveTo>
                <a:lnTo>
                  <a:pt x="13839" y="0"/>
                </a:lnTo>
                <a:lnTo>
                  <a:pt x="1383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7629480" y="379080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7638840" y="378108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11334600" y="3790800"/>
            <a:ext cx="9720" cy="676440"/>
          </a:xfrm>
          <a:custGeom>
            <a:avLst/>
            <a:gdLst/>
            <a:ahLst/>
            <a:rect l="0" t="0" r="r" b="b"/>
            <a:pathLst>
              <a:path w="27" h="1879">
                <a:moveTo>
                  <a:pt x="0" y="0"/>
                </a:moveTo>
                <a:lnTo>
                  <a:pt x="27" y="0"/>
                </a:lnTo>
                <a:lnTo>
                  <a:pt x="27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847440" y="4466880"/>
            <a:ext cx="10080" cy="676800"/>
          </a:xfrm>
          <a:custGeom>
            <a:avLst/>
            <a:gdLst/>
            <a:ah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847440" y="4457520"/>
            <a:ext cx="1810080" cy="9720"/>
          </a:xfrm>
          <a:custGeom>
            <a:avLst/>
            <a:gdLst/>
            <a:ah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2647800" y="446688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2657160" y="4457520"/>
            <a:ext cx="4982040" cy="9720"/>
          </a:xfrm>
          <a:custGeom>
            <a:avLst/>
            <a:gdLst/>
            <a:ah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7629480" y="446688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7638840" y="445752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11334600" y="446688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847440" y="514332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847440" y="5133960"/>
            <a:ext cx="1810080" cy="9720"/>
          </a:xfrm>
          <a:custGeom>
            <a:avLst/>
            <a:gdLst/>
            <a:ah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2647800" y="514332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2657160" y="5133960"/>
            <a:ext cx="4982040" cy="9720"/>
          </a:xfrm>
          <a:custGeom>
            <a:avLst/>
            <a:gdLst/>
            <a:ah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8" name=""/>
          <p:cNvSpPr/>
          <p:nvPr/>
        </p:nvSpPr>
        <p:spPr>
          <a:xfrm>
            <a:off x="7629480" y="514332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7638840" y="513396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11334600" y="514332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847440" y="5829120"/>
            <a:ext cx="10080" cy="676800"/>
          </a:xfrm>
          <a:custGeom>
            <a:avLst/>
            <a:gdLst/>
            <a:ah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847440" y="5819760"/>
            <a:ext cx="1810080" cy="9720"/>
          </a:xfrm>
          <a:custGeom>
            <a:avLst/>
            <a:gdLst/>
            <a:ahLst/>
            <a:rect l="0" t="0" r="r" b="b"/>
            <a:pathLst>
              <a:path w="5028" h="27">
                <a:moveTo>
                  <a:pt x="0" y="0"/>
                </a:moveTo>
                <a:lnTo>
                  <a:pt x="5028" y="0"/>
                </a:lnTo>
                <a:lnTo>
                  <a:pt x="50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2647800" y="582912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2657160" y="5819760"/>
            <a:ext cx="4982040" cy="9720"/>
          </a:xfrm>
          <a:custGeom>
            <a:avLst/>
            <a:gdLst/>
            <a:ahLst/>
            <a:rect l="0" t="0" r="r" b="b"/>
            <a:pathLst>
              <a:path w="13839" h="27">
                <a:moveTo>
                  <a:pt x="0" y="0"/>
                </a:moveTo>
                <a:lnTo>
                  <a:pt x="13839" y="0"/>
                </a:lnTo>
                <a:lnTo>
                  <a:pt x="1383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7629480" y="582912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7638840" y="581976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11334600" y="582912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847440" y="6495840"/>
            <a:ext cx="1810080" cy="10080"/>
          </a:xfrm>
          <a:custGeom>
            <a:avLst/>
            <a:gdLst/>
            <a:ahLst/>
            <a:rect l="0" t="0" r="r" b="b"/>
            <a:pathLst>
              <a:path w="5028" h="28">
                <a:moveTo>
                  <a:pt x="0" y="0"/>
                </a:moveTo>
                <a:lnTo>
                  <a:pt x="5028" y="0"/>
                </a:lnTo>
                <a:lnTo>
                  <a:pt x="50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2657160" y="6495840"/>
            <a:ext cx="4982040" cy="10080"/>
          </a:xfrm>
          <a:custGeom>
            <a:avLst/>
            <a:gdLst/>
            <a:ahLst/>
            <a:rect l="0" t="0" r="r" b="b"/>
            <a:pathLst>
              <a:path w="13839" h="28">
                <a:moveTo>
                  <a:pt x="0" y="0"/>
                </a:moveTo>
                <a:lnTo>
                  <a:pt x="13839" y="0"/>
                </a:lnTo>
                <a:lnTo>
                  <a:pt x="1383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0" name=""/>
          <p:cNvSpPr/>
          <p:nvPr/>
        </p:nvSpPr>
        <p:spPr>
          <a:xfrm>
            <a:off x="7638840" y="649584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847800" y="735480"/>
            <a:ext cx="21708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まとめ表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1051560" y="195516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92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手法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2848320" y="1955160"/>
            <a:ext cx="14637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92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仕組みの要点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7830360" y="195516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92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特徴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1051560" y="2631600"/>
            <a:ext cx="89424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2848320" y="2631600"/>
            <a:ext cx="3170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勾配の累積値で更新幅を調整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7830360" y="263160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更新が止まりやすい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1051560" y="3307680"/>
            <a:ext cx="9763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2848320" y="3307680"/>
            <a:ext cx="34146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累積の代わりに移動平均を使用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7830360" y="3307680"/>
            <a:ext cx="195156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更新の減衰を防ぐ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1051560" y="3993480"/>
            <a:ext cx="9349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AdaDelta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2848320" y="399348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更新量の平均も利用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7830360" y="399348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単位を自然に整える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1051560" y="4669920"/>
            <a:ext cx="5965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2848320" y="4669920"/>
            <a:ext cx="3170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一次・二次モーメントを推定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7830360" y="466992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安定して学習しやすい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1051560" y="5346360"/>
            <a:ext cx="82692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2848320" y="534636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減衰項を直接加える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7830360" y="534636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重みの大きさを抑える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1051560" y="6022440"/>
            <a:ext cx="529200" cy="27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92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2848320" y="602244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平坦な極小点を探索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2" name=""/>
          <p:cNvSpPr txBox="1"/>
          <p:nvPr/>
        </p:nvSpPr>
        <p:spPr>
          <a:xfrm>
            <a:off x="7830360" y="6022440"/>
            <a:ext cx="24390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汎化性能の向上を狙う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847800" y="735480"/>
            <a:ext cx="16282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まとめ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0" name=""/>
          <p:cNvSpPr txBox="1"/>
          <p:nvPr/>
        </p:nvSpPr>
        <p:spPr>
          <a:xfrm>
            <a:off x="1247760" y="1774080"/>
            <a:ext cx="7857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更新幅設計することで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の改善をするアイデアが多くある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1247760" y="222192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自動調整系は過去勾配統計量で学習率を制御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1247760" y="2660040"/>
            <a:ext cx="71175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実運用ではスケジューラ・正則化・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SAM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の併用が重要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47800" y="735480"/>
            <a:ext cx="32558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基本式と勾配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121360" y="2354760"/>
            <a:ext cx="226080" cy="130320"/>
          </a:xfrm>
          <a:custGeom>
            <a:avLst/>
            <a:gdLst/>
            <a:ahLst/>
            <a:rect l="0" t="0" r="r" b="b"/>
            <a:pathLst>
              <a:path w="628" h="362">
                <a:moveTo>
                  <a:pt x="481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6" y="350"/>
                  <a:pt x="455" y="351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8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5" y="361"/>
                </a:lnTo>
                <a:cubicBezTo>
                  <a:pt x="406" y="361"/>
                  <a:pt x="400" y="359"/>
                  <a:pt x="396" y="353"/>
                </a:cubicBezTo>
                <a:cubicBezTo>
                  <a:pt x="392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3" y="152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5" y="347"/>
                  <a:pt x="232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3" y="360"/>
                </a:cubicBezTo>
                <a:cubicBezTo>
                  <a:pt x="180" y="359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4" y="50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6" y="51"/>
                  <a:pt x="366" y="52"/>
                </a:cubicBezTo>
                <a:cubicBezTo>
                  <a:pt x="367" y="54"/>
                  <a:pt x="380" y="86"/>
                  <a:pt x="405" y="150"/>
                </a:cubicBezTo>
                <a:cubicBezTo>
                  <a:pt x="430" y="213"/>
                  <a:pt x="443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367960" y="23986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79" y="66"/>
                </a:lnTo>
                <a:cubicBezTo>
                  <a:pt x="80" y="62"/>
                  <a:pt x="82" y="57"/>
                  <a:pt x="83" y="50"/>
                </a:cubicBezTo>
                <a:cubicBezTo>
                  <a:pt x="85" y="43"/>
                  <a:pt x="86" y="38"/>
                  <a:pt x="87" y="35"/>
                </a:cubicBezTo>
                <a:cubicBezTo>
                  <a:pt x="88" y="32"/>
                  <a:pt x="90" y="28"/>
                  <a:pt x="91" y="24"/>
                </a:cubicBezTo>
                <a:cubicBezTo>
                  <a:pt x="92" y="19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3" y="6"/>
                </a:cubicBezTo>
                <a:cubicBezTo>
                  <a:pt x="136" y="10"/>
                  <a:pt x="137" y="14"/>
                  <a:pt x="137" y="18"/>
                </a:cubicBezTo>
                <a:cubicBezTo>
                  <a:pt x="137" y="21"/>
                  <a:pt x="136" y="30"/>
                  <a:pt x="132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2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5449320" y="2407320"/>
            <a:ext cx="136440" cy="136440"/>
          </a:xfrm>
          <a:custGeom>
            <a:avLst/>
            <a:gdLst/>
            <a:ahLst/>
            <a:rect l="0" t="0" r="r" b="b"/>
            <a:pathLst>
              <a:path w="379" h="379">
                <a:moveTo>
                  <a:pt x="8" y="178"/>
                </a:moveTo>
                <a:lnTo>
                  <a:pt x="179" y="178"/>
                </a:lnTo>
                <a:lnTo>
                  <a:pt x="179" y="93"/>
                </a:lnTo>
                <a:lnTo>
                  <a:pt x="179" y="8"/>
                </a:lnTo>
                <a:cubicBezTo>
                  <a:pt x="183" y="3"/>
                  <a:pt x="187" y="0"/>
                  <a:pt x="190" y="0"/>
                </a:cubicBezTo>
                <a:cubicBezTo>
                  <a:pt x="195" y="0"/>
                  <a:pt x="199" y="3"/>
                  <a:pt x="201" y="9"/>
                </a:cubicBezTo>
                <a:lnTo>
                  <a:pt x="201" y="178"/>
                </a:lnTo>
                <a:lnTo>
                  <a:pt x="371" y="178"/>
                </a:lnTo>
                <a:cubicBezTo>
                  <a:pt x="376" y="181"/>
                  <a:pt x="379" y="185"/>
                  <a:pt x="379" y="190"/>
                </a:cubicBezTo>
                <a:cubicBezTo>
                  <a:pt x="379" y="194"/>
                  <a:pt x="376" y="198"/>
                  <a:pt x="371" y="201"/>
                </a:cubicBezTo>
                <a:lnTo>
                  <a:pt x="201" y="201"/>
                </a:lnTo>
                <a:lnTo>
                  <a:pt x="201" y="371"/>
                </a:lnTo>
                <a:cubicBezTo>
                  <a:pt x="198" y="376"/>
                  <a:pt x="195" y="379"/>
                  <a:pt x="191" y="379"/>
                </a:cubicBezTo>
                <a:lnTo>
                  <a:pt x="190" y="379"/>
                </a:lnTo>
                <a:lnTo>
                  <a:pt x="189" y="379"/>
                </a:lnTo>
                <a:cubicBezTo>
                  <a:pt x="184" y="379"/>
                  <a:pt x="181" y="376"/>
                  <a:pt x="179" y="371"/>
                </a:cubicBezTo>
                <a:lnTo>
                  <a:pt x="179" y="201"/>
                </a:lnTo>
                <a:lnTo>
                  <a:pt x="8" y="201"/>
                </a:lnTo>
                <a:cubicBezTo>
                  <a:pt x="3" y="198"/>
                  <a:pt x="0" y="194"/>
                  <a:pt x="0" y="190"/>
                </a:cubicBezTo>
                <a:cubicBezTo>
                  <a:pt x="0" y="185"/>
                  <a:pt x="3" y="181"/>
                  <a:pt x="8" y="17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613840" y="2390400"/>
            <a:ext cx="70560" cy="136800"/>
          </a:xfrm>
          <a:custGeom>
            <a:avLst/>
            <a:gdLst/>
            <a:ahLst/>
            <a:rect l="0" t="0" r="r" b="b"/>
            <a:pathLst>
              <a:path w="196" h="380">
                <a:moveTo>
                  <a:pt x="74" y="50"/>
                </a:moveTo>
                <a:lnTo>
                  <a:pt x="66" y="53"/>
                </a:lnTo>
                <a:cubicBezTo>
                  <a:pt x="61" y="55"/>
                  <a:pt x="54" y="57"/>
                  <a:pt x="44" y="59"/>
                </a:cubicBezTo>
                <a:cubicBezTo>
                  <a:pt x="34" y="61"/>
                  <a:pt x="23" y="62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9" y="36"/>
                  <a:pt x="45" y="33"/>
                  <a:pt x="60" y="28"/>
                </a:cubicBezTo>
                <a:cubicBezTo>
                  <a:pt x="75" y="23"/>
                  <a:pt x="86" y="19"/>
                  <a:pt x="92" y="15"/>
                </a:cubicBezTo>
                <a:cubicBezTo>
                  <a:pt x="98" y="10"/>
                  <a:pt x="103" y="6"/>
                  <a:pt x="109" y="2"/>
                </a:cubicBezTo>
                <a:cubicBezTo>
                  <a:pt x="110" y="1"/>
                  <a:pt x="112" y="0"/>
                  <a:pt x="116" y="0"/>
                </a:cubicBezTo>
                <a:cubicBezTo>
                  <a:pt x="119" y="0"/>
                  <a:pt x="122" y="1"/>
                  <a:pt x="125" y="4"/>
                </a:cubicBezTo>
                <a:lnTo>
                  <a:pt x="125" y="174"/>
                </a:lnTo>
                <a:lnTo>
                  <a:pt x="126" y="344"/>
                </a:lnTo>
                <a:cubicBezTo>
                  <a:pt x="129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4" y="352"/>
                  <a:pt x="165" y="352"/>
                  <a:pt x="182" y="352"/>
                </a:cubicBezTo>
                <a:lnTo>
                  <a:pt x="196" y="352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8"/>
                  <a:pt x="152" y="378"/>
                  <a:pt x="99" y="378"/>
                </a:cubicBezTo>
                <a:cubicBezTo>
                  <a:pt x="47" y="378"/>
                  <a:pt x="18" y="378"/>
                  <a:pt x="10" y="380"/>
                </a:cubicBezTo>
                <a:lnTo>
                  <a:pt x="3" y="380"/>
                </a:lnTo>
                <a:lnTo>
                  <a:pt x="3" y="352"/>
                </a:lnTo>
                <a:lnTo>
                  <a:pt x="18" y="352"/>
                </a:lnTo>
                <a:cubicBezTo>
                  <a:pt x="26" y="352"/>
                  <a:pt x="33" y="352"/>
                  <a:pt x="39" y="352"/>
                </a:cubicBezTo>
                <a:cubicBezTo>
                  <a:pt x="45" y="352"/>
                  <a:pt x="50" y="352"/>
                  <a:pt x="53" y="352"/>
                </a:cubicBezTo>
                <a:cubicBezTo>
                  <a:pt x="57" y="351"/>
                  <a:pt x="60" y="351"/>
                  <a:pt x="62" y="350"/>
                </a:cubicBezTo>
                <a:cubicBezTo>
                  <a:pt x="65" y="349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810040" y="237708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106320" y="2354760"/>
            <a:ext cx="226080" cy="130320"/>
          </a:xfrm>
          <a:custGeom>
            <a:avLst/>
            <a:gdLst/>
            <a:ahLst/>
            <a:rect l="0" t="0" r="r" b="b"/>
            <a:pathLst>
              <a:path w="628" h="362">
                <a:moveTo>
                  <a:pt x="482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1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6" y="360"/>
                  <a:pt x="446" y="360"/>
                </a:cubicBezTo>
                <a:cubicBezTo>
                  <a:pt x="447" y="360"/>
                  <a:pt x="446" y="360"/>
                  <a:pt x="443" y="360"/>
                </a:cubicBezTo>
                <a:cubicBezTo>
                  <a:pt x="440" y="361"/>
                  <a:pt x="439" y="361"/>
                  <a:pt x="440" y="360"/>
                </a:cubicBezTo>
                <a:cubicBezTo>
                  <a:pt x="440" y="360"/>
                  <a:pt x="439" y="360"/>
                  <a:pt x="437" y="361"/>
                </a:cubicBezTo>
                <a:cubicBezTo>
                  <a:pt x="434" y="362"/>
                  <a:pt x="432" y="362"/>
                  <a:pt x="432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5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2"/>
                </a:lnTo>
                <a:lnTo>
                  <a:pt x="276" y="248"/>
                </a:lnTo>
                <a:cubicBezTo>
                  <a:pt x="271" y="262"/>
                  <a:pt x="264" y="279"/>
                  <a:pt x="255" y="300"/>
                </a:cubicBezTo>
                <a:cubicBezTo>
                  <a:pt x="243" y="330"/>
                  <a:pt x="235" y="347"/>
                  <a:pt x="231" y="352"/>
                </a:cubicBezTo>
                <a:cubicBezTo>
                  <a:pt x="228" y="358"/>
                  <a:pt x="221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3" y="360"/>
                </a:cubicBezTo>
                <a:cubicBezTo>
                  <a:pt x="180" y="359"/>
                  <a:pt x="176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8" y="50"/>
                </a:lnTo>
                <a:lnTo>
                  <a:pt x="229" y="226"/>
                </a:lnTo>
                <a:lnTo>
                  <a:pt x="288" y="82"/>
                </a:lnTo>
                <a:lnTo>
                  <a:pt x="275" y="50"/>
                </a:lnTo>
                <a:lnTo>
                  <a:pt x="223" y="50"/>
                </a:lnTo>
                <a:lnTo>
                  <a:pt x="223" y="0"/>
                </a:lnTo>
                <a:lnTo>
                  <a:pt x="229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8" y="0"/>
                </a:lnTo>
                <a:lnTo>
                  <a:pt x="408" y="50"/>
                </a:lnTo>
                <a:lnTo>
                  <a:pt x="388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50"/>
                </a:cubicBezTo>
                <a:cubicBezTo>
                  <a:pt x="431" y="213"/>
                  <a:pt x="444" y="244"/>
                  <a:pt x="445" y="244"/>
                </a:cubicBezTo>
                <a:lnTo>
                  <a:pt x="522" y="50"/>
                </a:lnTo>
                <a:lnTo>
                  <a:pt x="477" y="50"/>
                </a:lnTo>
                <a:lnTo>
                  <a:pt x="477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352920" y="239868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70" y="112"/>
                </a:lnTo>
                <a:lnTo>
                  <a:pt x="80" y="66"/>
                </a:lnTo>
                <a:cubicBezTo>
                  <a:pt x="81" y="62"/>
                  <a:pt x="83" y="57"/>
                  <a:pt x="84" y="50"/>
                </a:cubicBezTo>
                <a:cubicBezTo>
                  <a:pt x="86" y="43"/>
                  <a:pt x="87" y="38"/>
                  <a:pt x="88" y="35"/>
                </a:cubicBezTo>
                <a:cubicBezTo>
                  <a:pt x="89" y="32"/>
                  <a:pt x="91" y="28"/>
                  <a:pt x="92" y="24"/>
                </a:cubicBezTo>
                <a:cubicBezTo>
                  <a:pt x="93" y="19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3"/>
                  <a:pt x="134" y="6"/>
                </a:cubicBezTo>
                <a:cubicBezTo>
                  <a:pt x="137" y="10"/>
                  <a:pt x="138" y="14"/>
                  <a:pt x="138" y="18"/>
                </a:cubicBezTo>
                <a:cubicBezTo>
                  <a:pt x="138" y="21"/>
                  <a:pt x="137" y="30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2" y="220"/>
                </a:lnTo>
                <a:cubicBezTo>
                  <a:pt x="56" y="166"/>
                  <a:pt x="62" y="139"/>
                  <a:pt x="63" y="139"/>
                </a:cubicBezTo>
                <a:cubicBezTo>
                  <a:pt x="63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6525720" y="240516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0"/>
                  <a:pt x="491" y="16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30"/>
                  <a:pt x="0" y="24"/>
                  <a:pt x="0" y="16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798600" y="235260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1" y="382"/>
                </a:moveTo>
                <a:cubicBezTo>
                  <a:pt x="95" y="382"/>
                  <a:pt x="65" y="373"/>
                  <a:pt x="39" y="355"/>
                </a:cubicBezTo>
                <a:cubicBezTo>
                  <a:pt x="13" y="338"/>
                  <a:pt x="0" y="312"/>
                  <a:pt x="0" y="278"/>
                </a:cubicBezTo>
                <a:cubicBezTo>
                  <a:pt x="0" y="242"/>
                  <a:pt x="18" y="209"/>
                  <a:pt x="56" y="178"/>
                </a:cubicBezTo>
                <a:lnTo>
                  <a:pt x="64" y="172"/>
                </a:lnTo>
                <a:lnTo>
                  <a:pt x="58" y="165"/>
                </a:lnTo>
                <a:cubicBezTo>
                  <a:pt x="45" y="151"/>
                  <a:pt x="39" y="136"/>
                  <a:pt x="39" y="120"/>
                </a:cubicBezTo>
                <a:cubicBezTo>
                  <a:pt x="39" y="87"/>
                  <a:pt x="57" y="59"/>
                  <a:pt x="94" y="35"/>
                </a:cubicBezTo>
                <a:cubicBezTo>
                  <a:pt x="130" y="12"/>
                  <a:pt x="169" y="0"/>
                  <a:pt x="211" y="0"/>
                </a:cubicBezTo>
                <a:lnTo>
                  <a:pt x="221" y="0"/>
                </a:lnTo>
                <a:cubicBezTo>
                  <a:pt x="252" y="0"/>
                  <a:pt x="280" y="8"/>
                  <a:pt x="304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0" y="65"/>
                  <a:pt x="261" y="60"/>
                  <a:pt x="249" y="55"/>
                </a:cubicBezTo>
                <a:cubicBezTo>
                  <a:pt x="238" y="51"/>
                  <a:pt x="223" y="48"/>
                  <a:pt x="205" y="48"/>
                </a:cubicBezTo>
                <a:cubicBezTo>
                  <a:pt x="170" y="48"/>
                  <a:pt x="139" y="55"/>
                  <a:pt x="112" y="67"/>
                </a:cubicBezTo>
                <a:cubicBezTo>
                  <a:pt x="85" y="80"/>
                  <a:pt x="72" y="96"/>
                  <a:pt x="71" y="117"/>
                </a:cubicBezTo>
                <a:cubicBezTo>
                  <a:pt x="71" y="127"/>
                  <a:pt x="76" y="136"/>
                  <a:pt x="85" y="146"/>
                </a:cubicBezTo>
                <a:cubicBezTo>
                  <a:pt x="90" y="150"/>
                  <a:pt x="93" y="153"/>
                  <a:pt x="94" y="154"/>
                </a:cubicBezTo>
                <a:cubicBezTo>
                  <a:pt x="96" y="154"/>
                  <a:pt x="99" y="154"/>
                  <a:pt x="104" y="152"/>
                </a:cubicBezTo>
                <a:cubicBezTo>
                  <a:pt x="121" y="145"/>
                  <a:pt x="142" y="141"/>
                  <a:pt x="169" y="141"/>
                </a:cubicBezTo>
                <a:lnTo>
                  <a:pt x="173" y="141"/>
                </a:lnTo>
                <a:cubicBezTo>
                  <a:pt x="208" y="141"/>
                  <a:pt x="225" y="149"/>
                  <a:pt x="225" y="166"/>
                </a:cubicBezTo>
                <a:cubicBezTo>
                  <a:pt x="225" y="188"/>
                  <a:pt x="203" y="199"/>
                  <a:pt x="157" y="199"/>
                </a:cubicBezTo>
                <a:cubicBezTo>
                  <a:pt x="133" y="199"/>
                  <a:pt x="111" y="195"/>
                  <a:pt x="92" y="188"/>
                </a:cubicBezTo>
                <a:lnTo>
                  <a:pt x="84" y="194"/>
                </a:lnTo>
                <a:cubicBezTo>
                  <a:pt x="50" y="217"/>
                  <a:pt x="33" y="244"/>
                  <a:pt x="33" y="274"/>
                </a:cubicBezTo>
                <a:cubicBezTo>
                  <a:pt x="33" y="313"/>
                  <a:pt x="68" y="333"/>
                  <a:pt x="139" y="333"/>
                </a:cubicBezTo>
                <a:cubicBezTo>
                  <a:pt x="167" y="333"/>
                  <a:pt x="190" y="330"/>
                  <a:pt x="208" y="325"/>
                </a:cubicBezTo>
                <a:cubicBezTo>
                  <a:pt x="225" y="319"/>
                  <a:pt x="237" y="313"/>
                  <a:pt x="241" y="306"/>
                </a:cubicBezTo>
                <a:cubicBezTo>
                  <a:pt x="246" y="299"/>
                  <a:pt x="251" y="293"/>
                  <a:pt x="255" y="289"/>
                </a:cubicBezTo>
                <a:cubicBezTo>
                  <a:pt x="259" y="284"/>
                  <a:pt x="264" y="281"/>
                  <a:pt x="269" y="280"/>
                </a:cubicBezTo>
                <a:cubicBezTo>
                  <a:pt x="277" y="281"/>
                  <a:pt x="281" y="285"/>
                  <a:pt x="281" y="293"/>
                </a:cubicBezTo>
                <a:cubicBezTo>
                  <a:pt x="281" y="298"/>
                  <a:pt x="278" y="305"/>
                  <a:pt x="271" y="314"/>
                </a:cubicBezTo>
                <a:cubicBezTo>
                  <a:pt x="265" y="323"/>
                  <a:pt x="257" y="333"/>
                  <a:pt x="246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8" y="379"/>
                  <a:pt x="155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938640" y="2285640"/>
            <a:ext cx="214560" cy="207720"/>
          </a:xfrm>
          <a:custGeom>
            <a:avLst/>
            <a:gdLst/>
            <a:ahLst/>
            <a:rect l="0" t="0" r="r" b="b"/>
            <a:pathLst>
              <a:path w="596" h="577">
                <a:moveTo>
                  <a:pt x="0" y="6"/>
                </a:moveTo>
                <a:cubicBezTo>
                  <a:pt x="0" y="5"/>
                  <a:pt x="2" y="3"/>
                  <a:pt x="4" y="0"/>
                </a:cubicBezTo>
                <a:lnTo>
                  <a:pt x="592" y="0"/>
                </a:lnTo>
                <a:cubicBezTo>
                  <a:pt x="594" y="3"/>
                  <a:pt x="596" y="5"/>
                  <a:pt x="596" y="6"/>
                </a:cubicBezTo>
                <a:cubicBezTo>
                  <a:pt x="596" y="7"/>
                  <a:pt x="550" y="101"/>
                  <a:pt x="460" y="288"/>
                </a:cubicBezTo>
                <a:cubicBezTo>
                  <a:pt x="369" y="475"/>
                  <a:pt x="323" y="569"/>
                  <a:pt x="321" y="571"/>
                </a:cubicBezTo>
                <a:cubicBezTo>
                  <a:pt x="318" y="575"/>
                  <a:pt x="311" y="577"/>
                  <a:pt x="298" y="577"/>
                </a:cubicBezTo>
                <a:cubicBezTo>
                  <a:pt x="286" y="577"/>
                  <a:pt x="279" y="575"/>
                  <a:pt x="276" y="571"/>
                </a:cubicBezTo>
                <a:cubicBezTo>
                  <a:pt x="274" y="569"/>
                  <a:pt x="228" y="475"/>
                  <a:pt x="138" y="288"/>
                </a:cubicBezTo>
                <a:cubicBezTo>
                  <a:pt x="47" y="101"/>
                  <a:pt x="1" y="7"/>
                  <a:pt x="0" y="6"/>
                </a:cubicBezTo>
                <a:moveTo>
                  <a:pt x="524" y="70"/>
                </a:moveTo>
                <a:cubicBezTo>
                  <a:pt x="524" y="70"/>
                  <a:pt x="457" y="70"/>
                  <a:pt x="322" y="70"/>
                </a:cubicBezTo>
                <a:cubicBezTo>
                  <a:pt x="187" y="70"/>
                  <a:pt x="119" y="70"/>
                  <a:pt x="119" y="70"/>
                </a:cubicBezTo>
                <a:cubicBezTo>
                  <a:pt x="120" y="73"/>
                  <a:pt x="154" y="143"/>
                  <a:pt x="221" y="280"/>
                </a:cubicBezTo>
                <a:cubicBezTo>
                  <a:pt x="287" y="417"/>
                  <a:pt x="321" y="485"/>
                  <a:pt x="322" y="486"/>
                </a:cubicBezTo>
                <a:lnTo>
                  <a:pt x="524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175160" y="2286720"/>
            <a:ext cx="212400" cy="196920"/>
          </a:xfrm>
          <a:custGeom>
            <a:avLst/>
            <a:gdLst/>
            <a:ahLst/>
            <a:rect l="0" t="0" r="r" b="b"/>
            <a:pathLst>
              <a:path w="590" h="547">
                <a:moveTo>
                  <a:pt x="371" y="375"/>
                </a:moveTo>
                <a:cubicBezTo>
                  <a:pt x="361" y="375"/>
                  <a:pt x="354" y="372"/>
                  <a:pt x="354" y="365"/>
                </a:cubicBezTo>
                <a:cubicBezTo>
                  <a:pt x="354" y="362"/>
                  <a:pt x="357" y="356"/>
                  <a:pt x="359" y="345"/>
                </a:cubicBezTo>
                <a:cubicBezTo>
                  <a:pt x="362" y="335"/>
                  <a:pt x="363" y="325"/>
                  <a:pt x="363" y="317"/>
                </a:cubicBezTo>
                <a:cubicBezTo>
                  <a:pt x="363" y="301"/>
                  <a:pt x="358" y="290"/>
                  <a:pt x="346" y="287"/>
                </a:cubicBezTo>
                <a:cubicBezTo>
                  <a:pt x="334" y="283"/>
                  <a:pt x="308" y="281"/>
                  <a:pt x="268" y="281"/>
                </a:cubicBezTo>
                <a:lnTo>
                  <a:pt x="226" y="281"/>
                </a:lnTo>
                <a:cubicBezTo>
                  <a:pt x="225" y="282"/>
                  <a:pt x="216" y="319"/>
                  <a:pt x="198" y="392"/>
                </a:cubicBezTo>
                <a:cubicBezTo>
                  <a:pt x="180" y="465"/>
                  <a:pt x="170" y="503"/>
                  <a:pt x="170" y="505"/>
                </a:cubicBezTo>
                <a:cubicBezTo>
                  <a:pt x="170" y="507"/>
                  <a:pt x="173" y="509"/>
                  <a:pt x="179" y="509"/>
                </a:cubicBezTo>
                <a:cubicBezTo>
                  <a:pt x="185" y="509"/>
                  <a:pt x="207" y="509"/>
                  <a:pt x="244" y="510"/>
                </a:cubicBezTo>
                <a:cubicBezTo>
                  <a:pt x="294" y="510"/>
                  <a:pt x="327" y="510"/>
                  <a:pt x="343" y="509"/>
                </a:cubicBezTo>
                <a:cubicBezTo>
                  <a:pt x="360" y="507"/>
                  <a:pt x="376" y="504"/>
                  <a:pt x="392" y="498"/>
                </a:cubicBezTo>
                <a:cubicBezTo>
                  <a:pt x="419" y="489"/>
                  <a:pt x="440" y="475"/>
                  <a:pt x="457" y="452"/>
                </a:cubicBezTo>
                <a:cubicBezTo>
                  <a:pt x="475" y="431"/>
                  <a:pt x="494" y="396"/>
                  <a:pt x="514" y="347"/>
                </a:cubicBezTo>
                <a:cubicBezTo>
                  <a:pt x="520" y="335"/>
                  <a:pt x="523" y="329"/>
                  <a:pt x="525" y="328"/>
                </a:cubicBezTo>
                <a:cubicBezTo>
                  <a:pt x="529" y="327"/>
                  <a:pt x="533" y="326"/>
                  <a:pt x="537" y="326"/>
                </a:cubicBezTo>
                <a:cubicBezTo>
                  <a:pt x="548" y="326"/>
                  <a:pt x="553" y="329"/>
                  <a:pt x="553" y="336"/>
                </a:cubicBezTo>
                <a:cubicBezTo>
                  <a:pt x="497" y="472"/>
                  <a:pt x="467" y="543"/>
                  <a:pt x="465" y="545"/>
                </a:cubicBezTo>
                <a:cubicBezTo>
                  <a:pt x="463" y="547"/>
                  <a:pt x="386" y="547"/>
                  <a:pt x="234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8"/>
                </a:cubicBezTo>
                <a:cubicBezTo>
                  <a:pt x="0" y="537"/>
                  <a:pt x="1" y="533"/>
                  <a:pt x="3" y="527"/>
                </a:cubicBezTo>
                <a:cubicBezTo>
                  <a:pt x="5" y="518"/>
                  <a:pt x="7" y="514"/>
                  <a:pt x="9" y="513"/>
                </a:cubicBezTo>
                <a:cubicBezTo>
                  <a:pt x="11" y="511"/>
                  <a:pt x="17" y="511"/>
                  <a:pt x="28" y="510"/>
                </a:cubicBezTo>
                <a:cubicBezTo>
                  <a:pt x="42" y="510"/>
                  <a:pt x="58" y="509"/>
                  <a:pt x="76" y="508"/>
                </a:cubicBezTo>
                <a:cubicBezTo>
                  <a:pt x="83" y="506"/>
                  <a:pt x="88" y="503"/>
                  <a:pt x="91" y="498"/>
                </a:cubicBezTo>
                <a:cubicBezTo>
                  <a:pt x="92" y="495"/>
                  <a:pt x="111" y="419"/>
                  <a:pt x="148" y="271"/>
                </a:cubicBezTo>
                <a:cubicBezTo>
                  <a:pt x="185" y="124"/>
                  <a:pt x="204" y="49"/>
                  <a:pt x="204" y="46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7" y="39"/>
                  <a:pt x="183" y="38"/>
                  <a:pt x="158" y="37"/>
                </a:cubicBezTo>
                <a:lnTo>
                  <a:pt x="134" y="37"/>
                </a:lnTo>
                <a:cubicBezTo>
                  <a:pt x="130" y="34"/>
                  <a:pt x="129" y="32"/>
                  <a:pt x="129" y="30"/>
                </a:cubicBezTo>
                <a:cubicBezTo>
                  <a:pt x="129" y="29"/>
                  <a:pt x="129" y="25"/>
                  <a:pt x="130" y="17"/>
                </a:cubicBezTo>
                <a:cubicBezTo>
                  <a:pt x="132" y="8"/>
                  <a:pt x="135" y="2"/>
                  <a:pt x="138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1"/>
                  <a:pt x="586" y="41"/>
                  <a:pt x="580" y="99"/>
                </a:cubicBezTo>
                <a:cubicBezTo>
                  <a:pt x="573" y="156"/>
                  <a:pt x="569" y="185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3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2" y="71"/>
                  <a:pt x="527" y="63"/>
                  <a:pt x="521" y="57"/>
                </a:cubicBezTo>
                <a:cubicBezTo>
                  <a:pt x="514" y="51"/>
                  <a:pt x="505" y="47"/>
                  <a:pt x="493" y="44"/>
                </a:cubicBezTo>
                <a:cubicBezTo>
                  <a:pt x="480" y="41"/>
                  <a:pt x="468" y="40"/>
                  <a:pt x="455" y="38"/>
                </a:cubicBezTo>
                <a:cubicBezTo>
                  <a:pt x="442" y="37"/>
                  <a:pt x="425" y="37"/>
                  <a:pt x="404" y="37"/>
                </a:cubicBezTo>
                <a:lnTo>
                  <a:pt x="366" y="37"/>
                </a:lnTo>
                <a:cubicBezTo>
                  <a:pt x="318" y="37"/>
                  <a:pt x="293" y="38"/>
                  <a:pt x="290" y="39"/>
                </a:cubicBezTo>
                <a:cubicBezTo>
                  <a:pt x="288" y="40"/>
                  <a:pt x="286" y="43"/>
                  <a:pt x="285" y="46"/>
                </a:cubicBezTo>
                <a:cubicBezTo>
                  <a:pt x="285" y="48"/>
                  <a:pt x="277" y="81"/>
                  <a:pt x="260" y="145"/>
                </a:cubicBezTo>
                <a:cubicBezTo>
                  <a:pt x="244" y="210"/>
                  <a:pt x="236" y="242"/>
                  <a:pt x="236" y="243"/>
                </a:cubicBezTo>
                <a:cubicBezTo>
                  <a:pt x="248" y="244"/>
                  <a:pt x="261" y="244"/>
                  <a:pt x="274" y="244"/>
                </a:cubicBezTo>
                <a:lnTo>
                  <a:pt x="295" y="244"/>
                </a:lnTo>
                <a:cubicBezTo>
                  <a:pt x="330" y="244"/>
                  <a:pt x="356" y="240"/>
                  <a:pt x="369" y="232"/>
                </a:cubicBezTo>
                <a:cubicBezTo>
                  <a:pt x="382" y="224"/>
                  <a:pt x="395" y="202"/>
                  <a:pt x="405" y="167"/>
                </a:cubicBezTo>
                <a:cubicBezTo>
                  <a:pt x="407" y="158"/>
                  <a:pt x="409" y="154"/>
                  <a:pt x="410" y="153"/>
                </a:cubicBezTo>
                <a:cubicBezTo>
                  <a:pt x="411" y="151"/>
                  <a:pt x="416" y="151"/>
                  <a:pt x="424" y="150"/>
                </a:cubicBezTo>
                <a:cubicBezTo>
                  <a:pt x="426" y="150"/>
                  <a:pt x="429" y="150"/>
                  <a:pt x="430" y="150"/>
                </a:cubicBezTo>
                <a:cubicBezTo>
                  <a:pt x="432" y="150"/>
                  <a:pt x="433" y="150"/>
                  <a:pt x="434" y="151"/>
                </a:cubicBezTo>
                <a:cubicBezTo>
                  <a:pt x="435" y="151"/>
                  <a:pt x="436" y="152"/>
                  <a:pt x="436" y="152"/>
                </a:cubicBezTo>
                <a:cubicBezTo>
                  <a:pt x="436" y="152"/>
                  <a:pt x="436" y="153"/>
                  <a:pt x="437" y="155"/>
                </a:cubicBezTo>
                <a:cubicBezTo>
                  <a:pt x="438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5"/>
                  <a:pt x="386" y="372"/>
                  <a:pt x="384" y="373"/>
                </a:cubicBezTo>
                <a:cubicBezTo>
                  <a:pt x="383" y="374"/>
                  <a:pt x="378" y="375"/>
                  <a:pt x="371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392960" y="23986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50"/>
                </a:cubicBezTo>
                <a:cubicBezTo>
                  <a:pt x="85" y="43"/>
                  <a:pt x="87" y="38"/>
                  <a:pt x="88" y="35"/>
                </a:cubicBezTo>
                <a:cubicBezTo>
                  <a:pt x="89" y="32"/>
                  <a:pt x="90" y="28"/>
                  <a:pt x="91" y="24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1"/>
                  <a:pt x="100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6" y="10"/>
                  <a:pt x="138" y="14"/>
                  <a:pt x="138" y="18"/>
                </a:cubicBezTo>
                <a:cubicBezTo>
                  <a:pt x="138" y="21"/>
                  <a:pt x="136" y="30"/>
                  <a:pt x="133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7" y="114"/>
                  <a:pt x="178" y="117"/>
                  <a:pt x="178" y="118"/>
                </a:cubicBezTo>
                <a:cubicBezTo>
                  <a:pt x="178" y="126"/>
                  <a:pt x="175" y="133"/>
                  <a:pt x="171" y="138"/>
                </a:cubicBezTo>
                <a:lnTo>
                  <a:pt x="109" y="138"/>
                </a:lnTo>
                <a:lnTo>
                  <a:pt x="88" y="220"/>
                </a:lnTo>
                <a:cubicBezTo>
                  <a:pt x="74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7" y="311"/>
                  <a:pt x="150" y="320"/>
                  <a:pt x="141" y="329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09440" y="2857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47760" y="1774080"/>
            <a:ext cx="3152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パラメータ更新の基本形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522880" y="343080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5" y="475"/>
                  <a:pt x="136" y="288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20" y="6"/>
                </a:cubicBezTo>
                <a:cubicBezTo>
                  <a:pt x="321" y="8"/>
                  <a:pt x="367" y="102"/>
                  <a:pt x="459" y="288"/>
                </a:cubicBezTo>
                <a:cubicBezTo>
                  <a:pt x="549" y="475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299"/>
                </a:moveTo>
                <a:lnTo>
                  <a:pt x="271" y="96"/>
                </a:lnTo>
                <a:lnTo>
                  <a:pt x="73" y="501"/>
                </a:lnTo>
                <a:lnTo>
                  <a:pt x="271" y="502"/>
                </a:lnTo>
                <a:lnTo>
                  <a:pt x="470" y="502"/>
                </a:lnTo>
                <a:cubicBezTo>
                  <a:pt x="470" y="501"/>
                  <a:pt x="437" y="433"/>
                  <a:pt x="370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2757600" y="35092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9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1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7" y="360"/>
                  <a:pt x="445" y="360"/>
                  <a:pt x="443" y="360"/>
                </a:cubicBezTo>
                <a:cubicBezTo>
                  <a:pt x="440" y="361"/>
                  <a:pt x="439" y="361"/>
                  <a:pt x="440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2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5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4" y="330"/>
                  <a:pt x="236" y="347"/>
                  <a:pt x="232" y="352"/>
                </a:cubicBezTo>
                <a:cubicBezTo>
                  <a:pt x="229" y="358"/>
                  <a:pt x="222" y="361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1"/>
                  <a:pt x="184" y="360"/>
                </a:cubicBezTo>
                <a:cubicBezTo>
                  <a:pt x="181" y="359"/>
                  <a:pt x="177" y="355"/>
                  <a:pt x="172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2" y="3"/>
                </a:cubicBezTo>
                <a:cubicBezTo>
                  <a:pt x="148" y="3"/>
                  <a:pt x="181" y="2"/>
                  <a:pt x="191" y="0"/>
                </a:cubicBezTo>
                <a:lnTo>
                  <a:pt x="198" y="0"/>
                </a:lnTo>
                <a:lnTo>
                  <a:pt x="198" y="50"/>
                </a:lnTo>
                <a:lnTo>
                  <a:pt x="158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3004200" y="355320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3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2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3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3" y="139"/>
                </a:cubicBezTo>
                <a:cubicBezTo>
                  <a:pt x="63" y="138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3184920" y="353160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3481200" y="35092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2" y="0"/>
                </a:moveTo>
                <a:cubicBezTo>
                  <a:pt x="488" y="2"/>
                  <a:pt x="515" y="3"/>
                  <a:pt x="561" y="3"/>
                </a:cubicBezTo>
                <a:cubicBezTo>
                  <a:pt x="601" y="3"/>
                  <a:pt x="622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7" y="350"/>
                  <a:pt x="456" y="351"/>
                  <a:pt x="455" y="352"/>
                </a:cubicBezTo>
                <a:cubicBezTo>
                  <a:pt x="454" y="353"/>
                  <a:pt x="453" y="354"/>
                  <a:pt x="452" y="355"/>
                </a:cubicBezTo>
                <a:cubicBezTo>
                  <a:pt x="450" y="356"/>
                  <a:pt x="450" y="356"/>
                  <a:pt x="450" y="356"/>
                </a:cubicBezTo>
                <a:cubicBezTo>
                  <a:pt x="450" y="356"/>
                  <a:pt x="449" y="357"/>
                  <a:pt x="448" y="358"/>
                </a:cubicBezTo>
                <a:cubicBezTo>
                  <a:pt x="446" y="359"/>
                  <a:pt x="445" y="360"/>
                  <a:pt x="446" y="360"/>
                </a:cubicBezTo>
                <a:cubicBezTo>
                  <a:pt x="446" y="360"/>
                  <a:pt x="445" y="360"/>
                  <a:pt x="443" y="360"/>
                </a:cubicBezTo>
                <a:cubicBezTo>
                  <a:pt x="440" y="361"/>
                  <a:pt x="439" y="361"/>
                  <a:pt x="439" y="360"/>
                </a:cubicBezTo>
                <a:cubicBezTo>
                  <a:pt x="440" y="360"/>
                  <a:pt x="439" y="360"/>
                  <a:pt x="436" y="361"/>
                </a:cubicBezTo>
                <a:cubicBezTo>
                  <a:pt x="434" y="362"/>
                  <a:pt x="432" y="362"/>
                  <a:pt x="431" y="361"/>
                </a:cubicBezTo>
                <a:cubicBezTo>
                  <a:pt x="431" y="360"/>
                  <a:pt x="429" y="360"/>
                  <a:pt x="425" y="361"/>
                </a:cubicBezTo>
                <a:lnTo>
                  <a:pt x="416" y="361"/>
                </a:lnTo>
                <a:cubicBezTo>
                  <a:pt x="407" y="361"/>
                  <a:pt x="401" y="359"/>
                  <a:pt x="397" y="353"/>
                </a:cubicBezTo>
                <a:cubicBezTo>
                  <a:pt x="393" y="348"/>
                  <a:pt x="386" y="331"/>
                  <a:pt x="374" y="302"/>
                </a:cubicBezTo>
                <a:cubicBezTo>
                  <a:pt x="366" y="280"/>
                  <a:pt x="359" y="262"/>
                  <a:pt x="353" y="248"/>
                </a:cubicBezTo>
                <a:lnTo>
                  <a:pt x="314" y="151"/>
                </a:lnTo>
                <a:lnTo>
                  <a:pt x="276" y="248"/>
                </a:lnTo>
                <a:cubicBezTo>
                  <a:pt x="270" y="262"/>
                  <a:pt x="263" y="279"/>
                  <a:pt x="255" y="300"/>
                </a:cubicBezTo>
                <a:cubicBezTo>
                  <a:pt x="244" y="330"/>
                  <a:pt x="236" y="347"/>
                  <a:pt x="232" y="352"/>
                </a:cubicBezTo>
                <a:cubicBezTo>
                  <a:pt x="229" y="358"/>
                  <a:pt x="222" y="361"/>
                  <a:pt x="213" y="361"/>
                </a:cubicBezTo>
                <a:lnTo>
                  <a:pt x="203" y="361"/>
                </a:lnTo>
                <a:cubicBezTo>
                  <a:pt x="194" y="361"/>
                  <a:pt x="187" y="361"/>
                  <a:pt x="184" y="360"/>
                </a:cubicBezTo>
                <a:cubicBezTo>
                  <a:pt x="181" y="359"/>
                  <a:pt x="177" y="355"/>
                  <a:pt x="172" y="349"/>
                </a:cubicBezTo>
                <a:lnTo>
                  <a:pt x="53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4" y="3"/>
                  <a:pt x="93" y="3"/>
                </a:cubicBezTo>
                <a:cubicBezTo>
                  <a:pt x="149" y="3"/>
                  <a:pt x="181" y="2"/>
                  <a:pt x="191" y="0"/>
                </a:cubicBezTo>
                <a:lnTo>
                  <a:pt x="198" y="0"/>
                </a:lnTo>
                <a:lnTo>
                  <a:pt x="198" y="50"/>
                </a:lnTo>
                <a:lnTo>
                  <a:pt x="159" y="50"/>
                </a:lnTo>
                <a:lnTo>
                  <a:pt x="230" y="226"/>
                </a:lnTo>
                <a:lnTo>
                  <a:pt x="288" y="82"/>
                </a:lnTo>
                <a:lnTo>
                  <a:pt x="275" y="50"/>
                </a:lnTo>
                <a:lnTo>
                  <a:pt x="224" y="50"/>
                </a:lnTo>
                <a:lnTo>
                  <a:pt x="224" y="0"/>
                </a:lnTo>
                <a:lnTo>
                  <a:pt x="230" y="0"/>
                </a:lnTo>
                <a:cubicBezTo>
                  <a:pt x="236" y="2"/>
                  <a:pt x="262" y="3"/>
                  <a:pt x="308" y="3"/>
                </a:cubicBezTo>
                <a:cubicBezTo>
                  <a:pt x="362" y="3"/>
                  <a:pt x="393" y="2"/>
                  <a:pt x="401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4" y="50"/>
                  <a:pt x="367" y="51"/>
                  <a:pt x="367" y="52"/>
                </a:cubicBezTo>
                <a:cubicBezTo>
                  <a:pt x="368" y="54"/>
                  <a:pt x="381" y="86"/>
                  <a:pt x="406" y="149"/>
                </a:cubicBezTo>
                <a:cubicBezTo>
                  <a:pt x="431" y="213"/>
                  <a:pt x="444" y="244"/>
                  <a:pt x="444" y="244"/>
                </a:cubicBezTo>
                <a:lnTo>
                  <a:pt x="522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3727800" y="355320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2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8" y="112"/>
                </a:lnTo>
                <a:lnTo>
                  <a:pt x="79" y="66"/>
                </a:lnTo>
                <a:cubicBezTo>
                  <a:pt x="80" y="62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0"/>
                  <a:pt x="115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60"/>
                  <a:pt x="126" y="75"/>
                  <a:pt x="122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5" y="313"/>
                  <a:pt x="65" y="318"/>
                </a:cubicBezTo>
                <a:cubicBezTo>
                  <a:pt x="65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4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3" y="339"/>
                  <a:pt x="124" y="347"/>
                  <a:pt x="111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5" y="363"/>
                  <a:pt x="55" y="360"/>
                  <a:pt x="44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1" y="139"/>
                </a:cubicBezTo>
                <a:cubicBezTo>
                  <a:pt x="61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3809160" y="3562200"/>
            <a:ext cx="136440" cy="136080"/>
          </a:xfrm>
          <a:custGeom>
            <a:avLst/>
            <a:gdLst/>
            <a:ahLst/>
            <a:rect l="0" t="0" r="r" b="b"/>
            <a:pathLst>
              <a:path w="379" h="378">
                <a:moveTo>
                  <a:pt x="7" y="178"/>
                </a:moveTo>
                <a:lnTo>
                  <a:pt x="177" y="178"/>
                </a:lnTo>
                <a:lnTo>
                  <a:pt x="177" y="92"/>
                </a:lnTo>
                <a:lnTo>
                  <a:pt x="178" y="7"/>
                </a:lnTo>
                <a:cubicBezTo>
                  <a:pt x="182" y="2"/>
                  <a:pt x="185" y="0"/>
                  <a:pt x="189" y="0"/>
                </a:cubicBezTo>
                <a:cubicBezTo>
                  <a:pt x="195" y="0"/>
                  <a:pt x="198" y="2"/>
                  <a:pt x="201" y="8"/>
                </a:cubicBezTo>
                <a:lnTo>
                  <a:pt x="201" y="178"/>
                </a:lnTo>
                <a:lnTo>
                  <a:pt x="370" y="178"/>
                </a:lnTo>
                <a:cubicBezTo>
                  <a:pt x="376" y="181"/>
                  <a:pt x="379" y="185"/>
                  <a:pt x="379" y="190"/>
                </a:cubicBezTo>
                <a:cubicBezTo>
                  <a:pt x="379" y="194"/>
                  <a:pt x="376" y="198"/>
                  <a:pt x="370" y="201"/>
                </a:cubicBezTo>
                <a:lnTo>
                  <a:pt x="201" y="201"/>
                </a:lnTo>
                <a:lnTo>
                  <a:pt x="201" y="370"/>
                </a:lnTo>
                <a:cubicBezTo>
                  <a:pt x="198" y="375"/>
                  <a:pt x="195" y="378"/>
                  <a:pt x="190" y="378"/>
                </a:cubicBezTo>
                <a:lnTo>
                  <a:pt x="189" y="378"/>
                </a:lnTo>
                <a:lnTo>
                  <a:pt x="187" y="378"/>
                </a:lnTo>
                <a:cubicBezTo>
                  <a:pt x="183" y="378"/>
                  <a:pt x="180" y="375"/>
                  <a:pt x="177" y="370"/>
                </a:cubicBezTo>
                <a:lnTo>
                  <a:pt x="177" y="201"/>
                </a:lnTo>
                <a:lnTo>
                  <a:pt x="7" y="201"/>
                </a:lnTo>
                <a:cubicBezTo>
                  <a:pt x="2" y="198"/>
                  <a:pt x="0" y="194"/>
                  <a:pt x="0" y="190"/>
                </a:cubicBezTo>
                <a:cubicBezTo>
                  <a:pt x="0" y="185"/>
                  <a:pt x="2" y="181"/>
                  <a:pt x="7" y="17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3973680" y="3544920"/>
            <a:ext cx="70560" cy="136800"/>
          </a:xfrm>
          <a:custGeom>
            <a:avLst/>
            <a:gdLst/>
            <a:ahLst/>
            <a:rect l="0" t="0" r="r" b="b"/>
            <a:pathLst>
              <a:path w="196" h="380">
                <a:moveTo>
                  <a:pt x="73" y="50"/>
                </a:moveTo>
                <a:lnTo>
                  <a:pt x="66" y="53"/>
                </a:lnTo>
                <a:cubicBezTo>
                  <a:pt x="61" y="55"/>
                  <a:pt x="53" y="57"/>
                  <a:pt x="43" y="59"/>
                </a:cubicBezTo>
                <a:cubicBezTo>
                  <a:pt x="33" y="61"/>
                  <a:pt x="23" y="62"/>
                  <a:pt x="10" y="63"/>
                </a:cubicBezTo>
                <a:lnTo>
                  <a:pt x="0" y="63"/>
                </a:lnTo>
                <a:lnTo>
                  <a:pt x="0" y="37"/>
                </a:lnTo>
                <a:lnTo>
                  <a:pt x="10" y="37"/>
                </a:lnTo>
                <a:cubicBezTo>
                  <a:pt x="28" y="36"/>
                  <a:pt x="45" y="33"/>
                  <a:pt x="60" y="28"/>
                </a:cubicBezTo>
                <a:cubicBezTo>
                  <a:pt x="75" y="23"/>
                  <a:pt x="86" y="19"/>
                  <a:pt x="92" y="15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1" y="0"/>
                  <a:pt x="114" y="0"/>
                </a:cubicBezTo>
                <a:cubicBezTo>
                  <a:pt x="118" y="0"/>
                  <a:pt x="121" y="2"/>
                  <a:pt x="124" y="4"/>
                </a:cubicBezTo>
                <a:lnTo>
                  <a:pt x="124" y="175"/>
                </a:lnTo>
                <a:lnTo>
                  <a:pt x="125" y="345"/>
                </a:lnTo>
                <a:cubicBezTo>
                  <a:pt x="127" y="348"/>
                  <a:pt x="129" y="349"/>
                  <a:pt x="131" y="350"/>
                </a:cubicBezTo>
                <a:cubicBezTo>
                  <a:pt x="133" y="351"/>
                  <a:pt x="138" y="352"/>
                  <a:pt x="145" y="352"/>
                </a:cubicBezTo>
                <a:cubicBezTo>
                  <a:pt x="152" y="353"/>
                  <a:pt x="164" y="353"/>
                  <a:pt x="181" y="353"/>
                </a:cubicBezTo>
                <a:lnTo>
                  <a:pt x="196" y="353"/>
                </a:lnTo>
                <a:lnTo>
                  <a:pt x="196" y="380"/>
                </a:lnTo>
                <a:lnTo>
                  <a:pt x="190" y="380"/>
                </a:lnTo>
                <a:cubicBezTo>
                  <a:pt x="182" y="378"/>
                  <a:pt x="151" y="378"/>
                  <a:pt x="98" y="378"/>
                </a:cubicBezTo>
                <a:cubicBezTo>
                  <a:pt x="47" y="378"/>
                  <a:pt x="17" y="378"/>
                  <a:pt x="9" y="380"/>
                </a:cubicBezTo>
                <a:lnTo>
                  <a:pt x="2" y="380"/>
                </a:lnTo>
                <a:lnTo>
                  <a:pt x="2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3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5"/>
                  <a:pt x="73" y="345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4161960" y="3559680"/>
            <a:ext cx="176400" cy="11880"/>
          </a:xfrm>
          <a:custGeom>
            <a:avLst/>
            <a:gdLst/>
            <a:ahLst/>
            <a:rect l="0" t="0" r="r" b="b"/>
            <a:pathLst>
              <a:path w="490" h="33">
                <a:moveTo>
                  <a:pt x="11" y="0"/>
                </a:moveTo>
                <a:lnTo>
                  <a:pt x="478" y="0"/>
                </a:lnTo>
                <a:cubicBezTo>
                  <a:pt x="486" y="5"/>
                  <a:pt x="490" y="10"/>
                  <a:pt x="490" y="17"/>
                </a:cubicBezTo>
                <a:cubicBezTo>
                  <a:pt x="490" y="24"/>
                  <a:pt x="486" y="29"/>
                  <a:pt x="478" y="33"/>
                </a:cubicBezTo>
                <a:lnTo>
                  <a:pt x="11" y="33"/>
                </a:lnTo>
                <a:cubicBezTo>
                  <a:pt x="3" y="30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4433760" y="3509280"/>
            <a:ext cx="226080" cy="130320"/>
          </a:xfrm>
          <a:custGeom>
            <a:avLst/>
            <a:gdLst/>
            <a:ahLst/>
            <a:rect l="0" t="0" r="r" b="b"/>
            <a:pathLst>
              <a:path w="628" h="362">
                <a:moveTo>
                  <a:pt x="482" y="0"/>
                </a:moveTo>
                <a:cubicBezTo>
                  <a:pt x="488" y="2"/>
                  <a:pt x="514" y="3"/>
                  <a:pt x="561" y="3"/>
                </a:cubicBezTo>
                <a:cubicBezTo>
                  <a:pt x="601" y="3"/>
                  <a:pt x="622" y="2"/>
                  <a:pt x="624" y="0"/>
                </a:cubicBezTo>
                <a:lnTo>
                  <a:pt x="628" y="0"/>
                </a:lnTo>
                <a:lnTo>
                  <a:pt x="628" y="50"/>
                </a:lnTo>
                <a:lnTo>
                  <a:pt x="576" y="50"/>
                </a:lnTo>
                <a:lnTo>
                  <a:pt x="457" y="349"/>
                </a:lnTo>
                <a:cubicBezTo>
                  <a:pt x="456" y="350"/>
                  <a:pt x="455" y="351"/>
                  <a:pt x="454" y="352"/>
                </a:cubicBezTo>
                <a:cubicBezTo>
                  <a:pt x="453" y="353"/>
                  <a:pt x="452" y="354"/>
                  <a:pt x="451" y="355"/>
                </a:cubicBezTo>
                <a:cubicBezTo>
                  <a:pt x="450" y="356"/>
                  <a:pt x="449" y="356"/>
                  <a:pt x="449" y="356"/>
                </a:cubicBezTo>
                <a:cubicBezTo>
                  <a:pt x="449" y="356"/>
                  <a:pt x="449" y="357"/>
                  <a:pt x="447" y="358"/>
                </a:cubicBezTo>
                <a:cubicBezTo>
                  <a:pt x="445" y="359"/>
                  <a:pt x="445" y="360"/>
                  <a:pt x="445" y="360"/>
                </a:cubicBezTo>
                <a:cubicBezTo>
                  <a:pt x="446" y="360"/>
                  <a:pt x="445" y="360"/>
                  <a:pt x="442" y="360"/>
                </a:cubicBezTo>
                <a:cubicBezTo>
                  <a:pt x="439" y="361"/>
                  <a:pt x="438" y="361"/>
                  <a:pt x="439" y="360"/>
                </a:cubicBezTo>
                <a:cubicBezTo>
                  <a:pt x="439" y="360"/>
                  <a:pt x="438" y="360"/>
                  <a:pt x="436" y="361"/>
                </a:cubicBezTo>
                <a:cubicBezTo>
                  <a:pt x="433" y="362"/>
                  <a:pt x="431" y="362"/>
                  <a:pt x="431" y="361"/>
                </a:cubicBezTo>
                <a:cubicBezTo>
                  <a:pt x="430" y="360"/>
                  <a:pt x="428" y="360"/>
                  <a:pt x="424" y="361"/>
                </a:cubicBezTo>
                <a:lnTo>
                  <a:pt x="416" y="361"/>
                </a:lnTo>
                <a:cubicBezTo>
                  <a:pt x="407" y="361"/>
                  <a:pt x="400" y="359"/>
                  <a:pt x="396" y="353"/>
                </a:cubicBezTo>
                <a:cubicBezTo>
                  <a:pt x="393" y="348"/>
                  <a:pt x="385" y="331"/>
                  <a:pt x="374" y="302"/>
                </a:cubicBezTo>
                <a:cubicBezTo>
                  <a:pt x="365" y="280"/>
                  <a:pt x="358" y="262"/>
                  <a:pt x="352" y="248"/>
                </a:cubicBezTo>
                <a:lnTo>
                  <a:pt x="314" y="151"/>
                </a:lnTo>
                <a:lnTo>
                  <a:pt x="275" y="248"/>
                </a:lnTo>
                <a:cubicBezTo>
                  <a:pt x="270" y="262"/>
                  <a:pt x="263" y="279"/>
                  <a:pt x="254" y="300"/>
                </a:cubicBezTo>
                <a:cubicBezTo>
                  <a:pt x="243" y="330"/>
                  <a:pt x="235" y="347"/>
                  <a:pt x="232" y="352"/>
                </a:cubicBezTo>
                <a:cubicBezTo>
                  <a:pt x="228" y="358"/>
                  <a:pt x="222" y="361"/>
                  <a:pt x="212" y="361"/>
                </a:cubicBezTo>
                <a:lnTo>
                  <a:pt x="203" y="361"/>
                </a:lnTo>
                <a:cubicBezTo>
                  <a:pt x="193" y="361"/>
                  <a:pt x="187" y="361"/>
                  <a:pt x="184" y="360"/>
                </a:cubicBezTo>
                <a:cubicBezTo>
                  <a:pt x="180" y="359"/>
                  <a:pt x="176" y="355"/>
                  <a:pt x="172" y="349"/>
                </a:cubicBezTo>
                <a:lnTo>
                  <a:pt x="53" y="50"/>
                </a:lnTo>
                <a:lnTo>
                  <a:pt x="0" y="50"/>
                </a:lnTo>
                <a:lnTo>
                  <a:pt x="0" y="0"/>
                </a:lnTo>
                <a:lnTo>
                  <a:pt x="6" y="0"/>
                </a:lnTo>
                <a:cubicBezTo>
                  <a:pt x="14" y="2"/>
                  <a:pt x="43" y="3"/>
                  <a:pt x="93" y="3"/>
                </a:cubicBezTo>
                <a:cubicBezTo>
                  <a:pt x="148" y="3"/>
                  <a:pt x="180" y="2"/>
                  <a:pt x="190" y="0"/>
                </a:cubicBezTo>
                <a:lnTo>
                  <a:pt x="197" y="0"/>
                </a:lnTo>
                <a:lnTo>
                  <a:pt x="197" y="50"/>
                </a:lnTo>
                <a:lnTo>
                  <a:pt x="159" y="50"/>
                </a:lnTo>
                <a:lnTo>
                  <a:pt x="229" y="226"/>
                </a:lnTo>
                <a:lnTo>
                  <a:pt x="287" y="82"/>
                </a:lnTo>
                <a:lnTo>
                  <a:pt x="274" y="50"/>
                </a:lnTo>
                <a:lnTo>
                  <a:pt x="224" y="50"/>
                </a:lnTo>
                <a:lnTo>
                  <a:pt x="224" y="0"/>
                </a:lnTo>
                <a:lnTo>
                  <a:pt x="229" y="0"/>
                </a:lnTo>
                <a:cubicBezTo>
                  <a:pt x="236" y="2"/>
                  <a:pt x="262" y="3"/>
                  <a:pt x="307" y="3"/>
                </a:cubicBezTo>
                <a:cubicBezTo>
                  <a:pt x="361" y="3"/>
                  <a:pt x="392" y="2"/>
                  <a:pt x="400" y="0"/>
                </a:cubicBezTo>
                <a:lnTo>
                  <a:pt x="407" y="0"/>
                </a:lnTo>
                <a:lnTo>
                  <a:pt x="407" y="50"/>
                </a:lnTo>
                <a:lnTo>
                  <a:pt x="387" y="50"/>
                </a:lnTo>
                <a:cubicBezTo>
                  <a:pt x="373" y="50"/>
                  <a:pt x="367" y="51"/>
                  <a:pt x="367" y="52"/>
                </a:cubicBezTo>
                <a:cubicBezTo>
                  <a:pt x="367" y="54"/>
                  <a:pt x="380" y="86"/>
                  <a:pt x="405" y="149"/>
                </a:cubicBezTo>
                <a:cubicBezTo>
                  <a:pt x="430" y="213"/>
                  <a:pt x="443" y="244"/>
                  <a:pt x="444" y="244"/>
                </a:cubicBezTo>
                <a:lnTo>
                  <a:pt x="523" y="50"/>
                </a:lnTo>
                <a:lnTo>
                  <a:pt x="476" y="50"/>
                </a:lnTo>
                <a:lnTo>
                  <a:pt x="476" y="0"/>
                </a:lnTo>
                <a:lnTo>
                  <a:pt x="482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4680360" y="35532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1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1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4787280" y="3602880"/>
            <a:ext cx="38520" cy="91440"/>
          </a:xfrm>
          <a:custGeom>
            <a:avLst/>
            <a:gdLst/>
            <a:ah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5"/>
                  <a:pt x="4" y="24"/>
                  <a:pt x="14" y="14"/>
                </a:cubicBezTo>
                <a:cubicBezTo>
                  <a:pt x="22" y="5"/>
                  <a:pt x="34" y="0"/>
                  <a:pt x="48" y="0"/>
                </a:cubicBezTo>
                <a:cubicBezTo>
                  <a:pt x="63" y="0"/>
                  <a:pt x="77" y="7"/>
                  <a:pt x="89" y="20"/>
                </a:cubicBezTo>
                <a:cubicBezTo>
                  <a:pt x="100" y="33"/>
                  <a:pt x="107" y="57"/>
                  <a:pt x="107" y="91"/>
                </a:cubicBezTo>
                <a:cubicBezTo>
                  <a:pt x="107" y="109"/>
                  <a:pt x="105" y="128"/>
                  <a:pt x="100" y="145"/>
                </a:cubicBezTo>
                <a:cubicBezTo>
                  <a:pt x="95" y="163"/>
                  <a:pt x="89" y="178"/>
                  <a:pt x="83" y="191"/>
                </a:cubicBezTo>
                <a:cubicBezTo>
                  <a:pt x="77" y="204"/>
                  <a:pt x="70" y="215"/>
                  <a:pt x="62" y="224"/>
                </a:cubicBezTo>
                <a:cubicBezTo>
                  <a:pt x="55" y="233"/>
                  <a:pt x="48" y="241"/>
                  <a:pt x="43" y="247"/>
                </a:cubicBezTo>
                <a:cubicBezTo>
                  <a:pt x="37" y="252"/>
                  <a:pt x="34" y="254"/>
                  <a:pt x="32" y="254"/>
                </a:cubicBezTo>
                <a:cubicBezTo>
                  <a:pt x="30" y="254"/>
                  <a:pt x="27" y="251"/>
                  <a:pt x="22" y="247"/>
                </a:cubicBezTo>
                <a:cubicBezTo>
                  <a:pt x="17" y="242"/>
                  <a:pt x="15" y="237"/>
                  <a:pt x="15" y="235"/>
                </a:cubicBezTo>
                <a:cubicBezTo>
                  <a:pt x="15" y="233"/>
                  <a:pt x="18" y="229"/>
                  <a:pt x="24" y="222"/>
                </a:cubicBezTo>
                <a:cubicBezTo>
                  <a:pt x="29" y="216"/>
                  <a:pt x="36" y="208"/>
                  <a:pt x="44" y="198"/>
                </a:cubicBezTo>
                <a:cubicBezTo>
                  <a:pt x="51" y="189"/>
                  <a:pt x="58" y="175"/>
                  <a:pt x="64" y="158"/>
                </a:cubicBezTo>
                <a:cubicBezTo>
                  <a:pt x="71" y="141"/>
                  <a:pt x="75" y="121"/>
                  <a:pt x="77" y="99"/>
                </a:cubicBezTo>
                <a:lnTo>
                  <a:pt x="77" y="90"/>
                </a:lnTo>
                <a:lnTo>
                  <a:pt x="77" y="91"/>
                </a:lnTo>
                <a:cubicBezTo>
                  <a:pt x="75" y="91"/>
                  <a:pt x="74" y="92"/>
                  <a:pt x="73" y="92"/>
                </a:cubicBezTo>
                <a:cubicBezTo>
                  <a:pt x="71" y="93"/>
                  <a:pt x="69" y="94"/>
                  <a:pt x="68" y="95"/>
                </a:cubicBezTo>
                <a:cubicBezTo>
                  <a:pt x="66" y="96"/>
                  <a:pt x="64" y="96"/>
                  <a:pt x="60" y="96"/>
                </a:cubicBezTo>
                <a:cubicBezTo>
                  <a:pt x="57" y="96"/>
                  <a:pt x="54" y="97"/>
                  <a:pt x="51" y="97"/>
                </a:cubicBezTo>
                <a:cubicBezTo>
                  <a:pt x="36" y="97"/>
                  <a:pt x="25" y="93"/>
                  <a:pt x="16" y="83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480280" y="3506400"/>
            <a:ext cx="153000" cy="189720"/>
          </a:xfrm>
          <a:custGeom>
            <a:avLst/>
            <a:gdLst/>
            <a:ahLst/>
            <a:rect l="0" t="0" r="r" b="b"/>
            <a:pathLst>
              <a:path w="425" h="527">
                <a:moveTo>
                  <a:pt x="16" y="124"/>
                </a:moveTo>
                <a:cubicBezTo>
                  <a:pt x="16" y="88"/>
                  <a:pt x="30" y="59"/>
                  <a:pt x="60" y="37"/>
                </a:cubicBezTo>
                <a:cubicBezTo>
                  <a:pt x="89" y="15"/>
                  <a:pt x="130" y="4"/>
                  <a:pt x="180" y="4"/>
                </a:cubicBezTo>
                <a:cubicBezTo>
                  <a:pt x="219" y="4"/>
                  <a:pt x="252" y="10"/>
                  <a:pt x="279" y="23"/>
                </a:cubicBezTo>
                <a:lnTo>
                  <a:pt x="288" y="28"/>
                </a:lnTo>
                <a:cubicBezTo>
                  <a:pt x="313" y="9"/>
                  <a:pt x="340" y="0"/>
                  <a:pt x="369" y="0"/>
                </a:cubicBezTo>
                <a:cubicBezTo>
                  <a:pt x="384" y="0"/>
                  <a:pt x="396" y="3"/>
                  <a:pt x="405" y="11"/>
                </a:cubicBezTo>
                <a:cubicBezTo>
                  <a:pt x="413" y="18"/>
                  <a:pt x="419" y="26"/>
                  <a:pt x="422" y="33"/>
                </a:cubicBezTo>
                <a:cubicBezTo>
                  <a:pt x="424" y="40"/>
                  <a:pt x="425" y="46"/>
                  <a:pt x="425" y="53"/>
                </a:cubicBezTo>
                <a:cubicBezTo>
                  <a:pt x="425" y="64"/>
                  <a:pt x="421" y="74"/>
                  <a:pt x="413" y="82"/>
                </a:cubicBezTo>
                <a:cubicBezTo>
                  <a:pt x="406" y="89"/>
                  <a:pt x="396" y="93"/>
                  <a:pt x="385" y="93"/>
                </a:cubicBezTo>
                <a:cubicBezTo>
                  <a:pt x="372" y="93"/>
                  <a:pt x="362" y="89"/>
                  <a:pt x="355" y="81"/>
                </a:cubicBezTo>
                <a:cubicBezTo>
                  <a:pt x="348" y="73"/>
                  <a:pt x="344" y="64"/>
                  <a:pt x="344" y="54"/>
                </a:cubicBezTo>
                <a:cubicBezTo>
                  <a:pt x="344" y="49"/>
                  <a:pt x="345" y="45"/>
                  <a:pt x="348" y="44"/>
                </a:cubicBezTo>
                <a:cubicBezTo>
                  <a:pt x="349" y="43"/>
                  <a:pt x="348" y="43"/>
                  <a:pt x="347" y="44"/>
                </a:cubicBezTo>
                <a:cubicBezTo>
                  <a:pt x="346" y="44"/>
                  <a:pt x="344" y="44"/>
                  <a:pt x="341" y="45"/>
                </a:cubicBezTo>
                <a:cubicBezTo>
                  <a:pt x="328" y="48"/>
                  <a:pt x="321" y="51"/>
                  <a:pt x="320" y="52"/>
                </a:cubicBezTo>
                <a:cubicBezTo>
                  <a:pt x="334" y="72"/>
                  <a:pt x="343" y="88"/>
                  <a:pt x="345" y="102"/>
                </a:cubicBezTo>
                <a:cubicBezTo>
                  <a:pt x="346" y="109"/>
                  <a:pt x="347" y="116"/>
                  <a:pt x="347" y="124"/>
                </a:cubicBezTo>
                <a:cubicBezTo>
                  <a:pt x="347" y="156"/>
                  <a:pt x="336" y="182"/>
                  <a:pt x="313" y="203"/>
                </a:cubicBezTo>
                <a:cubicBezTo>
                  <a:pt x="284" y="231"/>
                  <a:pt x="237" y="245"/>
                  <a:pt x="175" y="245"/>
                </a:cubicBezTo>
                <a:cubicBezTo>
                  <a:pt x="141" y="245"/>
                  <a:pt x="111" y="239"/>
                  <a:pt x="85" y="227"/>
                </a:cubicBezTo>
                <a:cubicBezTo>
                  <a:pt x="81" y="234"/>
                  <a:pt x="79" y="241"/>
                  <a:pt x="79" y="246"/>
                </a:cubicBezTo>
                <a:cubicBezTo>
                  <a:pt x="79" y="269"/>
                  <a:pt x="90" y="284"/>
                  <a:pt x="112" y="290"/>
                </a:cubicBezTo>
                <a:cubicBezTo>
                  <a:pt x="115" y="291"/>
                  <a:pt x="140" y="292"/>
                  <a:pt x="187" y="292"/>
                </a:cubicBezTo>
                <a:lnTo>
                  <a:pt x="215" y="292"/>
                </a:lnTo>
                <a:lnTo>
                  <a:pt x="244" y="292"/>
                </a:lnTo>
                <a:cubicBezTo>
                  <a:pt x="250" y="292"/>
                  <a:pt x="259" y="293"/>
                  <a:pt x="271" y="294"/>
                </a:cubicBezTo>
                <a:cubicBezTo>
                  <a:pt x="282" y="295"/>
                  <a:pt x="291" y="296"/>
                  <a:pt x="298" y="297"/>
                </a:cubicBezTo>
                <a:cubicBezTo>
                  <a:pt x="305" y="298"/>
                  <a:pt x="313" y="300"/>
                  <a:pt x="324" y="303"/>
                </a:cubicBezTo>
                <a:cubicBezTo>
                  <a:pt x="334" y="306"/>
                  <a:pt x="343" y="310"/>
                  <a:pt x="351" y="314"/>
                </a:cubicBezTo>
                <a:cubicBezTo>
                  <a:pt x="393" y="336"/>
                  <a:pt x="413" y="372"/>
                  <a:pt x="413" y="420"/>
                </a:cubicBezTo>
                <a:cubicBezTo>
                  <a:pt x="413" y="445"/>
                  <a:pt x="403" y="465"/>
                  <a:pt x="383" y="482"/>
                </a:cubicBezTo>
                <a:cubicBezTo>
                  <a:pt x="347" y="511"/>
                  <a:pt x="288" y="527"/>
                  <a:pt x="206" y="527"/>
                </a:cubicBezTo>
                <a:cubicBezTo>
                  <a:pt x="132" y="527"/>
                  <a:pt x="79" y="516"/>
                  <a:pt x="48" y="494"/>
                </a:cubicBezTo>
                <a:cubicBezTo>
                  <a:pt x="16" y="473"/>
                  <a:pt x="0" y="449"/>
                  <a:pt x="0" y="421"/>
                </a:cubicBezTo>
                <a:cubicBezTo>
                  <a:pt x="0" y="415"/>
                  <a:pt x="1" y="409"/>
                  <a:pt x="2" y="403"/>
                </a:cubicBezTo>
                <a:cubicBezTo>
                  <a:pt x="4" y="397"/>
                  <a:pt x="6" y="392"/>
                  <a:pt x="9" y="387"/>
                </a:cubicBezTo>
                <a:cubicBezTo>
                  <a:pt x="13" y="382"/>
                  <a:pt x="16" y="378"/>
                  <a:pt x="19" y="375"/>
                </a:cubicBezTo>
                <a:cubicBezTo>
                  <a:pt x="22" y="373"/>
                  <a:pt x="26" y="370"/>
                  <a:pt x="31" y="366"/>
                </a:cubicBezTo>
                <a:cubicBezTo>
                  <a:pt x="36" y="362"/>
                  <a:pt x="39" y="360"/>
                  <a:pt x="41" y="360"/>
                </a:cubicBezTo>
                <a:cubicBezTo>
                  <a:pt x="44" y="360"/>
                  <a:pt x="47" y="359"/>
                  <a:pt x="51" y="355"/>
                </a:cubicBezTo>
                <a:cubicBezTo>
                  <a:pt x="54" y="354"/>
                  <a:pt x="55" y="353"/>
                  <a:pt x="56" y="352"/>
                </a:cubicBezTo>
                <a:cubicBezTo>
                  <a:pt x="38" y="330"/>
                  <a:pt x="29" y="306"/>
                  <a:pt x="29" y="280"/>
                </a:cubicBezTo>
                <a:cubicBezTo>
                  <a:pt x="29" y="256"/>
                  <a:pt x="35" y="234"/>
                  <a:pt x="48" y="215"/>
                </a:cubicBezTo>
                <a:lnTo>
                  <a:pt x="54" y="207"/>
                </a:lnTo>
                <a:lnTo>
                  <a:pt x="47" y="201"/>
                </a:lnTo>
                <a:cubicBezTo>
                  <a:pt x="26" y="180"/>
                  <a:pt x="16" y="155"/>
                  <a:pt x="16" y="124"/>
                </a:cubicBezTo>
                <a:moveTo>
                  <a:pt x="366" y="41"/>
                </a:moveTo>
                <a:lnTo>
                  <a:pt x="372" y="41"/>
                </a:lnTo>
                <a:cubicBezTo>
                  <a:pt x="371" y="41"/>
                  <a:pt x="370" y="41"/>
                  <a:pt x="369" y="41"/>
                </a:cubicBezTo>
                <a:lnTo>
                  <a:pt x="366" y="41"/>
                </a:lnTo>
                <a:moveTo>
                  <a:pt x="180" y="204"/>
                </a:moveTo>
                <a:cubicBezTo>
                  <a:pt x="193" y="204"/>
                  <a:pt x="204" y="203"/>
                  <a:pt x="213" y="200"/>
                </a:cubicBezTo>
                <a:cubicBezTo>
                  <a:pt x="221" y="196"/>
                  <a:pt x="228" y="193"/>
                  <a:pt x="232" y="189"/>
                </a:cubicBezTo>
                <a:cubicBezTo>
                  <a:pt x="236" y="185"/>
                  <a:pt x="239" y="179"/>
                  <a:pt x="241" y="171"/>
                </a:cubicBezTo>
                <a:cubicBezTo>
                  <a:pt x="244" y="162"/>
                  <a:pt x="245" y="155"/>
                  <a:pt x="245" y="150"/>
                </a:cubicBezTo>
                <a:cubicBezTo>
                  <a:pt x="245" y="144"/>
                  <a:pt x="245" y="136"/>
                  <a:pt x="245" y="124"/>
                </a:cubicBezTo>
                <a:cubicBezTo>
                  <a:pt x="245" y="104"/>
                  <a:pt x="245" y="90"/>
                  <a:pt x="243" y="82"/>
                </a:cubicBezTo>
                <a:cubicBezTo>
                  <a:pt x="241" y="74"/>
                  <a:pt x="237" y="67"/>
                  <a:pt x="230" y="60"/>
                </a:cubicBezTo>
                <a:cubicBezTo>
                  <a:pt x="220" y="50"/>
                  <a:pt x="203" y="45"/>
                  <a:pt x="180" y="45"/>
                </a:cubicBezTo>
                <a:cubicBezTo>
                  <a:pt x="166" y="45"/>
                  <a:pt x="154" y="47"/>
                  <a:pt x="145" y="50"/>
                </a:cubicBezTo>
                <a:cubicBezTo>
                  <a:pt x="136" y="54"/>
                  <a:pt x="130" y="60"/>
                  <a:pt x="126" y="67"/>
                </a:cubicBezTo>
                <a:cubicBezTo>
                  <a:pt x="122" y="75"/>
                  <a:pt x="120" y="82"/>
                  <a:pt x="119" y="88"/>
                </a:cubicBezTo>
                <a:cubicBezTo>
                  <a:pt x="117" y="94"/>
                  <a:pt x="117" y="103"/>
                  <a:pt x="117" y="114"/>
                </a:cubicBezTo>
                <a:lnTo>
                  <a:pt x="117" y="124"/>
                </a:lnTo>
                <a:lnTo>
                  <a:pt x="117" y="133"/>
                </a:lnTo>
                <a:cubicBezTo>
                  <a:pt x="117" y="162"/>
                  <a:pt x="122" y="181"/>
                  <a:pt x="131" y="189"/>
                </a:cubicBezTo>
                <a:cubicBezTo>
                  <a:pt x="143" y="199"/>
                  <a:pt x="159" y="204"/>
                  <a:pt x="180" y="204"/>
                </a:cubicBezTo>
                <a:moveTo>
                  <a:pt x="206" y="486"/>
                </a:moveTo>
                <a:cubicBezTo>
                  <a:pt x="244" y="486"/>
                  <a:pt x="275" y="480"/>
                  <a:pt x="298" y="468"/>
                </a:cubicBezTo>
                <a:cubicBezTo>
                  <a:pt x="321" y="456"/>
                  <a:pt x="332" y="441"/>
                  <a:pt x="332" y="422"/>
                </a:cubicBezTo>
                <a:cubicBezTo>
                  <a:pt x="332" y="419"/>
                  <a:pt x="332" y="416"/>
                  <a:pt x="332" y="414"/>
                </a:cubicBezTo>
                <a:cubicBezTo>
                  <a:pt x="331" y="412"/>
                  <a:pt x="329" y="409"/>
                  <a:pt x="327" y="405"/>
                </a:cubicBezTo>
                <a:cubicBezTo>
                  <a:pt x="324" y="401"/>
                  <a:pt x="320" y="398"/>
                  <a:pt x="314" y="395"/>
                </a:cubicBezTo>
                <a:cubicBezTo>
                  <a:pt x="308" y="392"/>
                  <a:pt x="300" y="389"/>
                  <a:pt x="289" y="387"/>
                </a:cubicBezTo>
                <a:cubicBezTo>
                  <a:pt x="278" y="385"/>
                  <a:pt x="265" y="383"/>
                  <a:pt x="248" y="382"/>
                </a:cubicBezTo>
                <a:lnTo>
                  <a:pt x="223" y="381"/>
                </a:lnTo>
                <a:lnTo>
                  <a:pt x="179" y="381"/>
                </a:lnTo>
                <a:lnTo>
                  <a:pt x="120" y="381"/>
                </a:lnTo>
                <a:cubicBezTo>
                  <a:pt x="115" y="381"/>
                  <a:pt x="108" y="383"/>
                  <a:pt x="101" y="386"/>
                </a:cubicBezTo>
                <a:cubicBezTo>
                  <a:pt x="87" y="392"/>
                  <a:pt x="80" y="404"/>
                  <a:pt x="80" y="420"/>
                </a:cubicBezTo>
                <a:cubicBezTo>
                  <a:pt x="80" y="440"/>
                  <a:pt x="92" y="455"/>
                  <a:pt x="115" y="467"/>
                </a:cubicBezTo>
                <a:cubicBezTo>
                  <a:pt x="138" y="479"/>
                  <a:pt x="168" y="485"/>
                  <a:pt x="206" y="48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651280" y="355320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1" y="123"/>
                </a:cubicBezTo>
                <a:cubicBezTo>
                  <a:pt x="3" y="119"/>
                  <a:pt x="3" y="116"/>
                  <a:pt x="4" y="115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2"/>
                  <a:pt x="38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5" y="112"/>
                  <a:pt x="144" y="112"/>
                </a:cubicBezTo>
                <a:lnTo>
                  <a:pt x="173" y="112"/>
                </a:lnTo>
                <a:cubicBezTo>
                  <a:pt x="176" y="114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9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0" y="322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2"/>
                  <a:pt x="152" y="271"/>
                  <a:pt x="153" y="271"/>
                </a:cubicBezTo>
                <a:cubicBezTo>
                  <a:pt x="155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1" y="360"/>
                  <a:pt x="90" y="363"/>
                  <a:pt x="78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2" y="139"/>
                  <a:pt x="63" y="139"/>
                </a:cubicBezTo>
                <a:cubicBezTo>
                  <a:pt x="63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832000" y="353160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9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134400" y="344052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0" y="5"/>
                </a:moveTo>
                <a:cubicBezTo>
                  <a:pt x="0" y="4"/>
                  <a:pt x="1" y="2"/>
                  <a:pt x="4" y="0"/>
                </a:cubicBezTo>
                <a:lnTo>
                  <a:pt x="591" y="0"/>
                </a:lnTo>
                <a:cubicBezTo>
                  <a:pt x="594" y="2"/>
                  <a:pt x="595" y="4"/>
                  <a:pt x="595" y="5"/>
                </a:cubicBezTo>
                <a:cubicBezTo>
                  <a:pt x="595" y="6"/>
                  <a:pt x="550" y="100"/>
                  <a:pt x="459" y="286"/>
                </a:cubicBezTo>
                <a:cubicBezTo>
                  <a:pt x="368" y="473"/>
                  <a:pt x="322" y="568"/>
                  <a:pt x="320" y="570"/>
                </a:cubicBezTo>
                <a:cubicBezTo>
                  <a:pt x="317" y="574"/>
                  <a:pt x="309" y="576"/>
                  <a:pt x="297" y="576"/>
                </a:cubicBezTo>
                <a:cubicBezTo>
                  <a:pt x="285" y="576"/>
                  <a:pt x="277" y="574"/>
                  <a:pt x="275" y="570"/>
                </a:cubicBezTo>
                <a:cubicBezTo>
                  <a:pt x="273" y="568"/>
                  <a:pt x="227" y="473"/>
                  <a:pt x="137" y="286"/>
                </a:cubicBezTo>
                <a:cubicBezTo>
                  <a:pt x="46" y="100"/>
                  <a:pt x="1" y="6"/>
                  <a:pt x="0" y="5"/>
                </a:cubicBezTo>
                <a:moveTo>
                  <a:pt x="524" y="69"/>
                </a:moveTo>
                <a:cubicBezTo>
                  <a:pt x="524" y="69"/>
                  <a:pt x="455" y="69"/>
                  <a:pt x="320" y="69"/>
                </a:cubicBezTo>
                <a:cubicBezTo>
                  <a:pt x="185" y="69"/>
                  <a:pt x="118" y="69"/>
                  <a:pt x="118" y="69"/>
                </a:cubicBezTo>
                <a:cubicBezTo>
                  <a:pt x="119" y="72"/>
                  <a:pt x="153" y="142"/>
                  <a:pt x="219" y="278"/>
                </a:cubicBezTo>
                <a:cubicBezTo>
                  <a:pt x="286" y="415"/>
                  <a:pt x="319" y="483"/>
                  <a:pt x="320" y="484"/>
                </a:cubicBezTo>
                <a:lnTo>
                  <a:pt x="524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6376680" y="3590280"/>
            <a:ext cx="159840" cy="92520"/>
          </a:xfrm>
          <a:custGeom>
            <a:avLst/>
            <a:gdLst/>
            <a:ahLst/>
            <a:rect l="0" t="0" r="r" b="b"/>
            <a:pathLst>
              <a:path w="444" h="257">
                <a:moveTo>
                  <a:pt x="341" y="0"/>
                </a:moveTo>
                <a:cubicBezTo>
                  <a:pt x="345" y="2"/>
                  <a:pt x="364" y="2"/>
                  <a:pt x="396" y="2"/>
                </a:cubicBezTo>
                <a:cubicBezTo>
                  <a:pt x="425" y="2"/>
                  <a:pt x="440" y="2"/>
                  <a:pt x="441" y="0"/>
                </a:cubicBezTo>
                <a:lnTo>
                  <a:pt x="444" y="0"/>
                </a:lnTo>
                <a:lnTo>
                  <a:pt x="444" y="36"/>
                </a:lnTo>
                <a:lnTo>
                  <a:pt x="407" y="36"/>
                </a:lnTo>
                <a:lnTo>
                  <a:pt x="323" y="247"/>
                </a:lnTo>
                <a:cubicBezTo>
                  <a:pt x="323" y="248"/>
                  <a:pt x="322" y="248"/>
                  <a:pt x="321" y="249"/>
                </a:cubicBezTo>
                <a:cubicBezTo>
                  <a:pt x="321" y="250"/>
                  <a:pt x="320" y="250"/>
                  <a:pt x="319" y="251"/>
                </a:cubicBezTo>
                <a:cubicBezTo>
                  <a:pt x="318" y="252"/>
                  <a:pt x="318" y="252"/>
                  <a:pt x="318" y="252"/>
                </a:cubicBezTo>
                <a:cubicBezTo>
                  <a:pt x="318" y="252"/>
                  <a:pt x="318" y="253"/>
                  <a:pt x="316" y="254"/>
                </a:cubicBezTo>
                <a:cubicBezTo>
                  <a:pt x="315" y="254"/>
                  <a:pt x="315" y="255"/>
                  <a:pt x="315" y="255"/>
                </a:cubicBezTo>
                <a:cubicBezTo>
                  <a:pt x="316" y="255"/>
                  <a:pt x="315" y="255"/>
                  <a:pt x="313" y="255"/>
                </a:cubicBezTo>
                <a:cubicBezTo>
                  <a:pt x="311" y="256"/>
                  <a:pt x="310" y="256"/>
                  <a:pt x="311" y="255"/>
                </a:cubicBezTo>
                <a:cubicBezTo>
                  <a:pt x="311" y="255"/>
                  <a:pt x="310" y="255"/>
                  <a:pt x="308" y="256"/>
                </a:cubicBezTo>
                <a:cubicBezTo>
                  <a:pt x="307" y="257"/>
                  <a:pt x="305" y="257"/>
                  <a:pt x="305" y="256"/>
                </a:cubicBezTo>
                <a:cubicBezTo>
                  <a:pt x="305" y="255"/>
                  <a:pt x="303" y="255"/>
                  <a:pt x="300" y="256"/>
                </a:cubicBezTo>
                <a:lnTo>
                  <a:pt x="294" y="256"/>
                </a:lnTo>
                <a:cubicBezTo>
                  <a:pt x="288" y="256"/>
                  <a:pt x="283" y="254"/>
                  <a:pt x="281" y="250"/>
                </a:cubicBezTo>
                <a:cubicBezTo>
                  <a:pt x="278" y="246"/>
                  <a:pt x="273" y="234"/>
                  <a:pt x="265" y="214"/>
                </a:cubicBezTo>
                <a:cubicBezTo>
                  <a:pt x="259" y="199"/>
                  <a:pt x="254" y="186"/>
                  <a:pt x="249" y="176"/>
                </a:cubicBezTo>
                <a:lnTo>
                  <a:pt x="222" y="108"/>
                </a:lnTo>
                <a:lnTo>
                  <a:pt x="195" y="176"/>
                </a:lnTo>
                <a:cubicBezTo>
                  <a:pt x="191" y="186"/>
                  <a:pt x="185" y="198"/>
                  <a:pt x="179" y="213"/>
                </a:cubicBezTo>
                <a:cubicBezTo>
                  <a:pt x="171" y="233"/>
                  <a:pt x="166" y="246"/>
                  <a:pt x="163" y="250"/>
                </a:cubicBezTo>
                <a:cubicBezTo>
                  <a:pt x="161" y="253"/>
                  <a:pt x="156" y="255"/>
                  <a:pt x="150" y="256"/>
                </a:cubicBezTo>
                <a:lnTo>
                  <a:pt x="143" y="256"/>
                </a:lnTo>
                <a:cubicBezTo>
                  <a:pt x="136" y="256"/>
                  <a:pt x="131" y="255"/>
                  <a:pt x="129" y="255"/>
                </a:cubicBezTo>
                <a:cubicBezTo>
                  <a:pt x="127" y="254"/>
                  <a:pt x="124" y="251"/>
                  <a:pt x="121" y="247"/>
                </a:cubicBezTo>
                <a:lnTo>
                  <a:pt x="37" y="36"/>
                </a:lnTo>
                <a:lnTo>
                  <a:pt x="0" y="36"/>
                </a:lnTo>
                <a:lnTo>
                  <a:pt x="0" y="0"/>
                </a:lnTo>
                <a:lnTo>
                  <a:pt x="4" y="0"/>
                </a:lnTo>
                <a:cubicBezTo>
                  <a:pt x="9" y="2"/>
                  <a:pt x="30" y="2"/>
                  <a:pt x="65" y="2"/>
                </a:cubicBezTo>
                <a:cubicBezTo>
                  <a:pt x="104" y="2"/>
                  <a:pt x="127" y="2"/>
                  <a:pt x="134" y="0"/>
                </a:cubicBezTo>
                <a:lnTo>
                  <a:pt x="139" y="0"/>
                </a:lnTo>
                <a:lnTo>
                  <a:pt x="139" y="36"/>
                </a:lnTo>
                <a:lnTo>
                  <a:pt x="112" y="36"/>
                </a:lnTo>
                <a:lnTo>
                  <a:pt x="162" y="160"/>
                </a:lnTo>
                <a:lnTo>
                  <a:pt x="203" y="58"/>
                </a:lnTo>
                <a:lnTo>
                  <a:pt x="194" y="36"/>
                </a:lnTo>
                <a:lnTo>
                  <a:pt x="158" y="36"/>
                </a:lnTo>
                <a:lnTo>
                  <a:pt x="158" y="0"/>
                </a:lnTo>
                <a:lnTo>
                  <a:pt x="162" y="0"/>
                </a:lnTo>
                <a:cubicBezTo>
                  <a:pt x="166" y="2"/>
                  <a:pt x="184" y="2"/>
                  <a:pt x="218" y="2"/>
                </a:cubicBezTo>
                <a:cubicBezTo>
                  <a:pt x="256" y="2"/>
                  <a:pt x="278" y="2"/>
                  <a:pt x="283" y="0"/>
                </a:cubicBezTo>
                <a:lnTo>
                  <a:pt x="288" y="0"/>
                </a:lnTo>
                <a:lnTo>
                  <a:pt x="288" y="36"/>
                </a:lnTo>
                <a:lnTo>
                  <a:pt x="274" y="36"/>
                </a:lnTo>
                <a:cubicBezTo>
                  <a:pt x="264" y="36"/>
                  <a:pt x="260" y="36"/>
                  <a:pt x="260" y="37"/>
                </a:cubicBezTo>
                <a:cubicBezTo>
                  <a:pt x="260" y="38"/>
                  <a:pt x="269" y="62"/>
                  <a:pt x="287" y="106"/>
                </a:cubicBezTo>
                <a:cubicBezTo>
                  <a:pt x="305" y="151"/>
                  <a:pt x="314" y="173"/>
                  <a:pt x="314" y="173"/>
                </a:cubicBezTo>
                <a:lnTo>
                  <a:pt x="369" y="36"/>
                </a:lnTo>
                <a:lnTo>
                  <a:pt x="337" y="36"/>
                </a:lnTo>
                <a:lnTo>
                  <a:pt x="337" y="0"/>
                </a:lnTo>
                <a:lnTo>
                  <a:pt x="34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6564600" y="3441240"/>
            <a:ext cx="212400" cy="196920"/>
          </a:xfrm>
          <a:custGeom>
            <a:avLst/>
            <a:gdLst/>
            <a:ahLst/>
            <a:rect l="0" t="0" r="r" b="b"/>
            <a:pathLst>
              <a:path w="590" h="547">
                <a:moveTo>
                  <a:pt x="372" y="375"/>
                </a:moveTo>
                <a:cubicBezTo>
                  <a:pt x="361" y="375"/>
                  <a:pt x="356" y="372"/>
                  <a:pt x="356" y="365"/>
                </a:cubicBezTo>
                <a:cubicBezTo>
                  <a:pt x="356" y="362"/>
                  <a:pt x="357" y="356"/>
                  <a:pt x="360" y="345"/>
                </a:cubicBezTo>
                <a:cubicBezTo>
                  <a:pt x="362" y="335"/>
                  <a:pt x="364" y="325"/>
                  <a:pt x="364" y="317"/>
                </a:cubicBezTo>
                <a:cubicBezTo>
                  <a:pt x="364" y="301"/>
                  <a:pt x="358" y="290"/>
                  <a:pt x="347" y="287"/>
                </a:cubicBezTo>
                <a:cubicBezTo>
                  <a:pt x="336" y="283"/>
                  <a:pt x="310" y="281"/>
                  <a:pt x="268" y="281"/>
                </a:cubicBezTo>
                <a:lnTo>
                  <a:pt x="226" y="281"/>
                </a:lnTo>
                <a:cubicBezTo>
                  <a:pt x="226" y="282"/>
                  <a:pt x="216" y="319"/>
                  <a:pt x="198" y="392"/>
                </a:cubicBezTo>
                <a:cubicBezTo>
                  <a:pt x="180" y="465"/>
                  <a:pt x="171" y="502"/>
                  <a:pt x="171" y="504"/>
                </a:cubicBezTo>
                <a:cubicBezTo>
                  <a:pt x="171" y="506"/>
                  <a:pt x="174" y="508"/>
                  <a:pt x="180" y="508"/>
                </a:cubicBezTo>
                <a:cubicBezTo>
                  <a:pt x="185" y="508"/>
                  <a:pt x="207" y="508"/>
                  <a:pt x="244" y="509"/>
                </a:cubicBezTo>
                <a:cubicBezTo>
                  <a:pt x="295" y="509"/>
                  <a:pt x="328" y="509"/>
                  <a:pt x="344" y="508"/>
                </a:cubicBezTo>
                <a:cubicBezTo>
                  <a:pt x="360" y="506"/>
                  <a:pt x="376" y="503"/>
                  <a:pt x="393" y="497"/>
                </a:cubicBezTo>
                <a:cubicBezTo>
                  <a:pt x="419" y="489"/>
                  <a:pt x="440" y="474"/>
                  <a:pt x="458" y="452"/>
                </a:cubicBezTo>
                <a:cubicBezTo>
                  <a:pt x="475" y="431"/>
                  <a:pt x="494" y="396"/>
                  <a:pt x="515" y="347"/>
                </a:cubicBezTo>
                <a:cubicBezTo>
                  <a:pt x="520" y="335"/>
                  <a:pt x="523" y="329"/>
                  <a:pt x="525" y="328"/>
                </a:cubicBezTo>
                <a:cubicBezTo>
                  <a:pt x="529" y="327"/>
                  <a:pt x="533" y="326"/>
                  <a:pt x="537" y="326"/>
                </a:cubicBezTo>
                <a:cubicBezTo>
                  <a:pt x="548" y="326"/>
                  <a:pt x="553" y="329"/>
                  <a:pt x="553" y="336"/>
                </a:cubicBezTo>
                <a:cubicBezTo>
                  <a:pt x="497" y="472"/>
                  <a:pt x="467" y="543"/>
                  <a:pt x="465" y="545"/>
                </a:cubicBezTo>
                <a:cubicBezTo>
                  <a:pt x="463" y="547"/>
                  <a:pt x="387" y="547"/>
                  <a:pt x="234" y="547"/>
                </a:cubicBezTo>
                <a:lnTo>
                  <a:pt x="82" y="547"/>
                </a:lnTo>
                <a:cubicBezTo>
                  <a:pt x="28" y="547"/>
                  <a:pt x="0" y="544"/>
                  <a:pt x="0" y="537"/>
                </a:cubicBezTo>
                <a:cubicBezTo>
                  <a:pt x="0" y="536"/>
                  <a:pt x="1" y="532"/>
                  <a:pt x="3" y="526"/>
                </a:cubicBezTo>
                <a:cubicBezTo>
                  <a:pt x="5" y="517"/>
                  <a:pt x="7" y="513"/>
                  <a:pt x="9" y="512"/>
                </a:cubicBezTo>
                <a:cubicBezTo>
                  <a:pt x="11" y="510"/>
                  <a:pt x="18" y="510"/>
                  <a:pt x="28" y="509"/>
                </a:cubicBezTo>
                <a:cubicBezTo>
                  <a:pt x="42" y="509"/>
                  <a:pt x="58" y="508"/>
                  <a:pt x="76" y="507"/>
                </a:cubicBezTo>
                <a:cubicBezTo>
                  <a:pt x="83" y="505"/>
                  <a:pt x="89" y="502"/>
                  <a:pt x="91" y="497"/>
                </a:cubicBezTo>
                <a:cubicBezTo>
                  <a:pt x="92" y="494"/>
                  <a:pt x="111" y="419"/>
                  <a:pt x="148" y="271"/>
                </a:cubicBezTo>
                <a:cubicBezTo>
                  <a:pt x="185" y="124"/>
                  <a:pt x="204" y="49"/>
                  <a:pt x="204" y="47"/>
                </a:cubicBezTo>
                <a:cubicBezTo>
                  <a:pt x="204" y="43"/>
                  <a:pt x="203" y="41"/>
                  <a:pt x="201" y="41"/>
                </a:cubicBezTo>
                <a:cubicBezTo>
                  <a:pt x="197" y="39"/>
                  <a:pt x="183" y="38"/>
                  <a:pt x="159" y="37"/>
                </a:cubicBezTo>
                <a:lnTo>
                  <a:pt x="134" y="37"/>
                </a:lnTo>
                <a:cubicBezTo>
                  <a:pt x="131" y="34"/>
                  <a:pt x="129" y="32"/>
                  <a:pt x="129" y="30"/>
                </a:cubicBezTo>
                <a:cubicBezTo>
                  <a:pt x="129" y="29"/>
                  <a:pt x="129" y="25"/>
                  <a:pt x="131" y="17"/>
                </a:cubicBezTo>
                <a:cubicBezTo>
                  <a:pt x="133" y="8"/>
                  <a:pt x="135" y="2"/>
                  <a:pt x="139" y="0"/>
                </a:cubicBezTo>
                <a:lnTo>
                  <a:pt x="584" y="0"/>
                </a:lnTo>
                <a:cubicBezTo>
                  <a:pt x="588" y="2"/>
                  <a:pt x="590" y="5"/>
                  <a:pt x="590" y="9"/>
                </a:cubicBezTo>
                <a:cubicBezTo>
                  <a:pt x="590" y="11"/>
                  <a:pt x="587" y="41"/>
                  <a:pt x="580" y="99"/>
                </a:cubicBezTo>
                <a:cubicBezTo>
                  <a:pt x="573" y="156"/>
                  <a:pt x="569" y="185"/>
                  <a:pt x="568" y="187"/>
                </a:cubicBezTo>
                <a:cubicBezTo>
                  <a:pt x="567" y="191"/>
                  <a:pt x="562" y="193"/>
                  <a:pt x="552" y="193"/>
                </a:cubicBezTo>
                <a:lnTo>
                  <a:pt x="543" y="193"/>
                </a:lnTo>
                <a:cubicBezTo>
                  <a:pt x="539" y="190"/>
                  <a:pt x="537" y="187"/>
                  <a:pt x="537" y="182"/>
                </a:cubicBezTo>
                <a:lnTo>
                  <a:pt x="539" y="164"/>
                </a:lnTo>
                <a:cubicBezTo>
                  <a:pt x="541" y="151"/>
                  <a:pt x="542" y="137"/>
                  <a:pt x="542" y="122"/>
                </a:cubicBezTo>
                <a:cubicBezTo>
                  <a:pt x="542" y="106"/>
                  <a:pt x="540" y="93"/>
                  <a:pt x="536" y="82"/>
                </a:cubicBezTo>
                <a:cubicBezTo>
                  <a:pt x="533" y="71"/>
                  <a:pt x="527" y="63"/>
                  <a:pt x="521" y="57"/>
                </a:cubicBezTo>
                <a:cubicBezTo>
                  <a:pt x="515" y="51"/>
                  <a:pt x="505" y="47"/>
                  <a:pt x="493" y="44"/>
                </a:cubicBezTo>
                <a:cubicBezTo>
                  <a:pt x="481" y="41"/>
                  <a:pt x="468" y="40"/>
                  <a:pt x="455" y="39"/>
                </a:cubicBezTo>
                <a:cubicBezTo>
                  <a:pt x="442" y="37"/>
                  <a:pt x="425" y="37"/>
                  <a:pt x="404" y="37"/>
                </a:cubicBezTo>
                <a:lnTo>
                  <a:pt x="366" y="37"/>
                </a:lnTo>
                <a:cubicBezTo>
                  <a:pt x="319" y="37"/>
                  <a:pt x="294" y="38"/>
                  <a:pt x="291" y="39"/>
                </a:cubicBezTo>
                <a:cubicBezTo>
                  <a:pt x="289" y="40"/>
                  <a:pt x="288" y="43"/>
                  <a:pt x="286" y="47"/>
                </a:cubicBezTo>
                <a:cubicBezTo>
                  <a:pt x="285" y="48"/>
                  <a:pt x="277" y="81"/>
                  <a:pt x="261" y="145"/>
                </a:cubicBezTo>
                <a:cubicBezTo>
                  <a:pt x="245" y="210"/>
                  <a:pt x="236" y="242"/>
                  <a:pt x="236" y="243"/>
                </a:cubicBezTo>
                <a:cubicBezTo>
                  <a:pt x="248" y="244"/>
                  <a:pt x="261" y="244"/>
                  <a:pt x="274" y="244"/>
                </a:cubicBezTo>
                <a:lnTo>
                  <a:pt x="296" y="244"/>
                </a:lnTo>
                <a:cubicBezTo>
                  <a:pt x="331" y="244"/>
                  <a:pt x="356" y="240"/>
                  <a:pt x="369" y="232"/>
                </a:cubicBezTo>
                <a:cubicBezTo>
                  <a:pt x="383" y="224"/>
                  <a:pt x="395" y="202"/>
                  <a:pt x="405" y="167"/>
                </a:cubicBezTo>
                <a:cubicBezTo>
                  <a:pt x="408" y="158"/>
                  <a:pt x="409" y="154"/>
                  <a:pt x="410" y="153"/>
                </a:cubicBezTo>
                <a:cubicBezTo>
                  <a:pt x="411" y="151"/>
                  <a:pt x="416" y="151"/>
                  <a:pt x="424" y="150"/>
                </a:cubicBezTo>
                <a:cubicBezTo>
                  <a:pt x="427" y="150"/>
                  <a:pt x="429" y="150"/>
                  <a:pt x="430" y="150"/>
                </a:cubicBezTo>
                <a:cubicBezTo>
                  <a:pt x="432" y="150"/>
                  <a:pt x="433" y="150"/>
                  <a:pt x="434" y="151"/>
                </a:cubicBezTo>
                <a:cubicBezTo>
                  <a:pt x="435" y="151"/>
                  <a:pt x="436" y="152"/>
                  <a:pt x="436" y="152"/>
                </a:cubicBezTo>
                <a:cubicBezTo>
                  <a:pt x="436" y="152"/>
                  <a:pt x="436" y="153"/>
                  <a:pt x="438" y="155"/>
                </a:cubicBezTo>
                <a:cubicBezTo>
                  <a:pt x="439" y="157"/>
                  <a:pt x="439" y="158"/>
                  <a:pt x="440" y="158"/>
                </a:cubicBezTo>
                <a:lnTo>
                  <a:pt x="413" y="264"/>
                </a:lnTo>
                <a:cubicBezTo>
                  <a:pt x="396" y="335"/>
                  <a:pt x="386" y="372"/>
                  <a:pt x="385" y="373"/>
                </a:cubicBezTo>
                <a:cubicBezTo>
                  <a:pt x="383" y="374"/>
                  <a:pt x="379" y="375"/>
                  <a:pt x="372" y="37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804000" y="34210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1"/>
                </a:moveTo>
                <a:cubicBezTo>
                  <a:pt x="0" y="364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39"/>
                </a:cubicBezTo>
                <a:cubicBezTo>
                  <a:pt x="69" y="116"/>
                  <a:pt x="79" y="99"/>
                  <a:pt x="86" y="86"/>
                </a:cubicBezTo>
                <a:cubicBezTo>
                  <a:pt x="94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3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3"/>
                  <a:pt x="159" y="48"/>
                  <a:pt x="146" y="66"/>
                </a:cubicBezTo>
                <a:cubicBezTo>
                  <a:pt x="133" y="85"/>
                  <a:pt x="120" y="108"/>
                  <a:pt x="107" y="135"/>
                </a:cubicBezTo>
                <a:cubicBezTo>
                  <a:pt x="92" y="163"/>
                  <a:pt x="81" y="200"/>
                  <a:pt x="72" y="246"/>
                </a:cubicBezTo>
                <a:cubicBezTo>
                  <a:pt x="63" y="293"/>
                  <a:pt x="58" y="345"/>
                  <a:pt x="58" y="401"/>
                </a:cubicBezTo>
                <a:cubicBezTo>
                  <a:pt x="58" y="458"/>
                  <a:pt x="63" y="509"/>
                  <a:pt x="72" y="556"/>
                </a:cubicBezTo>
                <a:cubicBezTo>
                  <a:pt x="81" y="603"/>
                  <a:pt x="92" y="640"/>
                  <a:pt x="106" y="668"/>
                </a:cubicBezTo>
                <a:cubicBezTo>
                  <a:pt x="119" y="696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0"/>
                  <a:pt x="193" y="796"/>
                  <a:pt x="193" y="797"/>
                </a:cubicBezTo>
                <a:cubicBezTo>
                  <a:pt x="193" y="801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5"/>
                  <a:pt x="0" y="40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896520" y="3509280"/>
            <a:ext cx="225720" cy="130320"/>
          </a:xfrm>
          <a:custGeom>
            <a:avLst/>
            <a:gdLst/>
            <a:ahLst/>
            <a:rect l="0" t="0" r="r" b="b"/>
            <a:pathLst>
              <a:path w="627" h="362">
                <a:moveTo>
                  <a:pt x="481" y="0"/>
                </a:moveTo>
                <a:cubicBezTo>
                  <a:pt x="487" y="2"/>
                  <a:pt x="513" y="3"/>
                  <a:pt x="559" y="3"/>
                </a:cubicBezTo>
                <a:cubicBezTo>
                  <a:pt x="600" y="3"/>
                  <a:pt x="621" y="2"/>
                  <a:pt x="623" y="0"/>
                </a:cubicBezTo>
                <a:lnTo>
                  <a:pt x="627" y="0"/>
                </a:lnTo>
                <a:lnTo>
                  <a:pt x="627" y="50"/>
                </a:lnTo>
                <a:lnTo>
                  <a:pt x="576" y="50"/>
                </a:lnTo>
                <a:lnTo>
                  <a:pt x="456" y="349"/>
                </a:lnTo>
                <a:cubicBezTo>
                  <a:pt x="455" y="350"/>
                  <a:pt x="454" y="351"/>
                  <a:pt x="453" y="352"/>
                </a:cubicBezTo>
                <a:cubicBezTo>
                  <a:pt x="452" y="353"/>
                  <a:pt x="451" y="354"/>
                  <a:pt x="450" y="355"/>
                </a:cubicBezTo>
                <a:cubicBezTo>
                  <a:pt x="449" y="356"/>
                  <a:pt x="448" y="356"/>
                  <a:pt x="448" y="356"/>
                </a:cubicBezTo>
                <a:cubicBezTo>
                  <a:pt x="448" y="356"/>
                  <a:pt x="448" y="357"/>
                  <a:pt x="446" y="358"/>
                </a:cubicBezTo>
                <a:cubicBezTo>
                  <a:pt x="444" y="359"/>
                  <a:pt x="444" y="360"/>
                  <a:pt x="444" y="360"/>
                </a:cubicBezTo>
                <a:cubicBezTo>
                  <a:pt x="445" y="360"/>
                  <a:pt x="444" y="360"/>
                  <a:pt x="441" y="360"/>
                </a:cubicBezTo>
                <a:cubicBezTo>
                  <a:pt x="439" y="361"/>
                  <a:pt x="438" y="361"/>
                  <a:pt x="438" y="360"/>
                </a:cubicBezTo>
                <a:cubicBezTo>
                  <a:pt x="439" y="360"/>
                  <a:pt x="438" y="360"/>
                  <a:pt x="435" y="361"/>
                </a:cubicBezTo>
                <a:cubicBezTo>
                  <a:pt x="432" y="362"/>
                  <a:pt x="431" y="362"/>
                  <a:pt x="430" y="361"/>
                </a:cubicBezTo>
                <a:cubicBezTo>
                  <a:pt x="429" y="360"/>
                  <a:pt x="427" y="360"/>
                  <a:pt x="424" y="361"/>
                </a:cubicBezTo>
                <a:lnTo>
                  <a:pt x="415" y="361"/>
                </a:lnTo>
                <a:cubicBezTo>
                  <a:pt x="406" y="361"/>
                  <a:pt x="399" y="359"/>
                  <a:pt x="395" y="353"/>
                </a:cubicBezTo>
                <a:cubicBezTo>
                  <a:pt x="392" y="348"/>
                  <a:pt x="384" y="331"/>
                  <a:pt x="373" y="302"/>
                </a:cubicBezTo>
                <a:cubicBezTo>
                  <a:pt x="364" y="280"/>
                  <a:pt x="357" y="262"/>
                  <a:pt x="351" y="248"/>
                </a:cubicBezTo>
                <a:lnTo>
                  <a:pt x="313" y="151"/>
                </a:lnTo>
                <a:lnTo>
                  <a:pt x="274" y="248"/>
                </a:lnTo>
                <a:cubicBezTo>
                  <a:pt x="269" y="262"/>
                  <a:pt x="262" y="279"/>
                  <a:pt x="253" y="300"/>
                </a:cubicBezTo>
                <a:cubicBezTo>
                  <a:pt x="242" y="330"/>
                  <a:pt x="235" y="347"/>
                  <a:pt x="231" y="352"/>
                </a:cubicBezTo>
                <a:cubicBezTo>
                  <a:pt x="227" y="358"/>
                  <a:pt x="221" y="361"/>
                  <a:pt x="212" y="361"/>
                </a:cubicBezTo>
                <a:lnTo>
                  <a:pt x="202" y="361"/>
                </a:lnTo>
                <a:cubicBezTo>
                  <a:pt x="192" y="361"/>
                  <a:pt x="186" y="361"/>
                  <a:pt x="183" y="360"/>
                </a:cubicBezTo>
                <a:cubicBezTo>
                  <a:pt x="179" y="359"/>
                  <a:pt x="175" y="355"/>
                  <a:pt x="171" y="349"/>
                </a:cubicBezTo>
                <a:lnTo>
                  <a:pt x="52" y="50"/>
                </a:lnTo>
                <a:lnTo>
                  <a:pt x="0" y="50"/>
                </a:lnTo>
                <a:lnTo>
                  <a:pt x="0" y="0"/>
                </a:lnTo>
                <a:lnTo>
                  <a:pt x="5" y="0"/>
                </a:lnTo>
                <a:cubicBezTo>
                  <a:pt x="13" y="2"/>
                  <a:pt x="42" y="3"/>
                  <a:pt x="92" y="3"/>
                </a:cubicBezTo>
                <a:cubicBezTo>
                  <a:pt x="147" y="3"/>
                  <a:pt x="179" y="2"/>
                  <a:pt x="189" y="0"/>
                </a:cubicBezTo>
                <a:lnTo>
                  <a:pt x="196" y="0"/>
                </a:lnTo>
                <a:lnTo>
                  <a:pt x="196" y="50"/>
                </a:lnTo>
                <a:lnTo>
                  <a:pt x="158" y="50"/>
                </a:lnTo>
                <a:lnTo>
                  <a:pt x="228" y="226"/>
                </a:lnTo>
                <a:lnTo>
                  <a:pt x="286" y="82"/>
                </a:lnTo>
                <a:lnTo>
                  <a:pt x="273" y="50"/>
                </a:lnTo>
                <a:lnTo>
                  <a:pt x="223" y="50"/>
                </a:lnTo>
                <a:lnTo>
                  <a:pt x="223" y="0"/>
                </a:lnTo>
                <a:lnTo>
                  <a:pt x="228" y="0"/>
                </a:lnTo>
                <a:cubicBezTo>
                  <a:pt x="235" y="2"/>
                  <a:pt x="261" y="3"/>
                  <a:pt x="306" y="3"/>
                </a:cubicBezTo>
                <a:cubicBezTo>
                  <a:pt x="360" y="3"/>
                  <a:pt x="391" y="2"/>
                  <a:pt x="399" y="0"/>
                </a:cubicBezTo>
                <a:lnTo>
                  <a:pt x="406" y="0"/>
                </a:lnTo>
                <a:lnTo>
                  <a:pt x="406" y="50"/>
                </a:lnTo>
                <a:lnTo>
                  <a:pt x="386" y="50"/>
                </a:lnTo>
                <a:cubicBezTo>
                  <a:pt x="372" y="50"/>
                  <a:pt x="366" y="51"/>
                  <a:pt x="366" y="52"/>
                </a:cubicBezTo>
                <a:cubicBezTo>
                  <a:pt x="366" y="54"/>
                  <a:pt x="379" y="86"/>
                  <a:pt x="404" y="149"/>
                </a:cubicBezTo>
                <a:cubicBezTo>
                  <a:pt x="429" y="213"/>
                  <a:pt x="442" y="244"/>
                  <a:pt x="443" y="244"/>
                </a:cubicBezTo>
                <a:lnTo>
                  <a:pt x="521" y="50"/>
                </a:lnTo>
                <a:lnTo>
                  <a:pt x="475" y="50"/>
                </a:lnTo>
                <a:lnTo>
                  <a:pt x="475" y="0"/>
                </a:lnTo>
                <a:lnTo>
                  <a:pt x="481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142760" y="35532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2" y="44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9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243200" y="342108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5" y="121"/>
                  <a:pt x="158" y="189"/>
                </a:cubicBezTo>
                <a:cubicBezTo>
                  <a:pt x="181" y="257"/>
                  <a:pt x="193" y="328"/>
                  <a:pt x="193" y="401"/>
                </a:cubicBezTo>
                <a:cubicBezTo>
                  <a:pt x="193" y="438"/>
                  <a:pt x="190" y="473"/>
                  <a:pt x="185" y="506"/>
                </a:cubicBezTo>
                <a:cubicBezTo>
                  <a:pt x="179" y="541"/>
                  <a:pt x="173" y="570"/>
                  <a:pt x="166" y="593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0"/>
                  <a:pt x="87" y="744"/>
                  <a:pt x="73" y="759"/>
                </a:cubicBezTo>
                <a:cubicBezTo>
                  <a:pt x="58" y="774"/>
                  <a:pt x="50" y="783"/>
                  <a:pt x="47" y="785"/>
                </a:cubicBezTo>
                <a:cubicBezTo>
                  <a:pt x="45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1"/>
                </a:cubicBezTo>
                <a:cubicBezTo>
                  <a:pt x="1" y="800"/>
                  <a:pt x="0" y="797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2" y="698"/>
                  <a:pt x="134" y="570"/>
                  <a:pt x="134" y="401"/>
                </a:cubicBezTo>
                <a:cubicBezTo>
                  <a:pt x="134" y="233"/>
                  <a:pt x="92" y="106"/>
                  <a:pt x="8" y="20"/>
                </a:cubicBezTo>
                <a:cubicBezTo>
                  <a:pt x="3" y="13"/>
                  <a:pt x="0" y="10"/>
                  <a:pt x="0" y="9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436160" y="353160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7"/>
                </a:moveTo>
                <a:cubicBezTo>
                  <a:pt x="0" y="10"/>
                  <a:pt x="4" y="4"/>
                  <a:pt x="11" y="0"/>
                </a:cubicBezTo>
                <a:lnTo>
                  <a:pt x="524" y="0"/>
                </a:lnTo>
                <a:cubicBezTo>
                  <a:pt x="532" y="5"/>
                  <a:pt x="536" y="11"/>
                  <a:pt x="536" y="17"/>
                </a:cubicBezTo>
                <a:cubicBezTo>
                  <a:pt x="536" y="23"/>
                  <a:pt x="532" y="28"/>
                  <a:pt x="525" y="33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31"/>
                  <a:pt x="0" y="25"/>
                  <a:pt x="0" y="17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1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777080" y="3305520"/>
            <a:ext cx="110520" cy="520560"/>
          </a:xfrm>
          <a:custGeom>
            <a:avLst/>
            <a:gdLst/>
            <a:ahLst/>
            <a:rect l="0" t="0" r="r" b="b"/>
            <a:pathLst>
              <a:path w="307" h="1446">
                <a:moveTo>
                  <a:pt x="0" y="847"/>
                </a:moveTo>
                <a:cubicBezTo>
                  <a:pt x="0" y="847"/>
                  <a:pt x="0" y="806"/>
                  <a:pt x="0" y="724"/>
                </a:cubicBezTo>
                <a:cubicBezTo>
                  <a:pt x="0" y="641"/>
                  <a:pt x="7" y="563"/>
                  <a:pt x="20" y="490"/>
                </a:cubicBezTo>
                <a:cubicBezTo>
                  <a:pt x="34" y="417"/>
                  <a:pt x="50" y="355"/>
                  <a:pt x="69" y="306"/>
                </a:cubicBezTo>
                <a:cubicBezTo>
                  <a:pt x="89" y="257"/>
                  <a:pt x="112" y="210"/>
                  <a:pt x="139" y="165"/>
                </a:cubicBezTo>
                <a:cubicBezTo>
                  <a:pt x="167" y="121"/>
                  <a:pt x="191" y="88"/>
                  <a:pt x="213" y="65"/>
                </a:cubicBezTo>
                <a:cubicBezTo>
                  <a:pt x="235" y="42"/>
                  <a:pt x="257" y="20"/>
                  <a:pt x="280" y="0"/>
                </a:cubicBezTo>
                <a:lnTo>
                  <a:pt x="303" y="0"/>
                </a:lnTo>
                <a:cubicBezTo>
                  <a:pt x="306" y="3"/>
                  <a:pt x="307" y="6"/>
                  <a:pt x="307" y="7"/>
                </a:cubicBezTo>
                <a:cubicBezTo>
                  <a:pt x="307" y="9"/>
                  <a:pt x="303" y="15"/>
                  <a:pt x="294" y="24"/>
                </a:cubicBezTo>
                <a:cubicBezTo>
                  <a:pt x="286" y="33"/>
                  <a:pt x="275" y="46"/>
                  <a:pt x="262" y="63"/>
                </a:cubicBezTo>
                <a:cubicBezTo>
                  <a:pt x="248" y="79"/>
                  <a:pt x="233" y="100"/>
                  <a:pt x="216" y="124"/>
                </a:cubicBezTo>
                <a:cubicBezTo>
                  <a:pt x="198" y="149"/>
                  <a:pt x="181" y="180"/>
                  <a:pt x="166" y="219"/>
                </a:cubicBezTo>
                <a:cubicBezTo>
                  <a:pt x="150" y="257"/>
                  <a:pt x="135" y="299"/>
                  <a:pt x="121" y="345"/>
                </a:cubicBezTo>
                <a:cubicBezTo>
                  <a:pt x="106" y="391"/>
                  <a:pt x="95" y="447"/>
                  <a:pt x="87" y="512"/>
                </a:cubicBezTo>
                <a:cubicBezTo>
                  <a:pt x="79" y="578"/>
                  <a:pt x="75" y="648"/>
                  <a:pt x="74" y="723"/>
                </a:cubicBezTo>
                <a:cubicBezTo>
                  <a:pt x="74" y="786"/>
                  <a:pt x="76" y="838"/>
                  <a:pt x="81" y="879"/>
                </a:cubicBezTo>
                <a:cubicBezTo>
                  <a:pt x="88" y="956"/>
                  <a:pt x="100" y="1027"/>
                  <a:pt x="118" y="1092"/>
                </a:cubicBezTo>
                <a:cubicBezTo>
                  <a:pt x="135" y="1158"/>
                  <a:pt x="155" y="1210"/>
                  <a:pt x="176" y="1250"/>
                </a:cubicBezTo>
                <a:cubicBezTo>
                  <a:pt x="198" y="1289"/>
                  <a:pt x="219" y="1323"/>
                  <a:pt x="238" y="1351"/>
                </a:cubicBezTo>
                <a:cubicBezTo>
                  <a:pt x="258" y="1379"/>
                  <a:pt x="274" y="1400"/>
                  <a:pt x="287" y="1414"/>
                </a:cubicBezTo>
                <a:cubicBezTo>
                  <a:pt x="301" y="1427"/>
                  <a:pt x="307" y="1436"/>
                  <a:pt x="307" y="1438"/>
                </a:cubicBezTo>
                <a:cubicBezTo>
                  <a:pt x="307" y="1440"/>
                  <a:pt x="306" y="1442"/>
                  <a:pt x="303" y="1446"/>
                </a:cubicBezTo>
                <a:lnTo>
                  <a:pt x="280" y="1446"/>
                </a:lnTo>
                <a:cubicBezTo>
                  <a:pt x="256" y="1426"/>
                  <a:pt x="234" y="1404"/>
                  <a:pt x="213" y="1381"/>
                </a:cubicBezTo>
                <a:cubicBezTo>
                  <a:pt x="190" y="1357"/>
                  <a:pt x="166" y="1324"/>
                  <a:pt x="139" y="1280"/>
                </a:cubicBezTo>
                <a:cubicBezTo>
                  <a:pt x="113" y="1237"/>
                  <a:pt x="89" y="1191"/>
                  <a:pt x="69" y="1141"/>
                </a:cubicBezTo>
                <a:cubicBezTo>
                  <a:pt x="50" y="1092"/>
                  <a:pt x="33" y="1031"/>
                  <a:pt x="20" y="957"/>
                </a:cubicBezTo>
                <a:lnTo>
                  <a:pt x="0" y="84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009640" y="3369600"/>
            <a:ext cx="107640" cy="150840"/>
          </a:xfrm>
          <a:custGeom>
            <a:avLst/>
            <a:gdLst/>
            <a:ahLst/>
            <a:rect l="0" t="0" r="r" b="b"/>
            <a:pathLst>
              <a:path w="299" h="419">
                <a:moveTo>
                  <a:pt x="91" y="118"/>
                </a:moveTo>
                <a:cubicBezTo>
                  <a:pt x="82" y="118"/>
                  <a:pt x="76" y="116"/>
                  <a:pt x="72" y="112"/>
                </a:cubicBezTo>
                <a:cubicBezTo>
                  <a:pt x="68" y="107"/>
                  <a:pt x="66" y="102"/>
                  <a:pt x="66" y="96"/>
                </a:cubicBezTo>
                <a:cubicBezTo>
                  <a:pt x="66" y="92"/>
                  <a:pt x="67" y="87"/>
                  <a:pt x="69" y="79"/>
                </a:cubicBezTo>
                <a:cubicBezTo>
                  <a:pt x="72" y="72"/>
                  <a:pt x="76" y="63"/>
                  <a:pt x="81" y="52"/>
                </a:cubicBezTo>
                <a:cubicBezTo>
                  <a:pt x="87" y="41"/>
                  <a:pt x="96" y="32"/>
                  <a:pt x="107" y="23"/>
                </a:cubicBezTo>
                <a:cubicBezTo>
                  <a:pt x="118" y="13"/>
                  <a:pt x="132" y="7"/>
                  <a:pt x="147" y="3"/>
                </a:cubicBezTo>
                <a:lnTo>
                  <a:pt x="165" y="0"/>
                </a:lnTo>
                <a:lnTo>
                  <a:pt x="172" y="0"/>
                </a:lnTo>
                <a:cubicBezTo>
                  <a:pt x="186" y="0"/>
                  <a:pt x="193" y="0"/>
                  <a:pt x="195" y="0"/>
                </a:cubicBezTo>
                <a:cubicBezTo>
                  <a:pt x="219" y="5"/>
                  <a:pt x="239" y="15"/>
                  <a:pt x="255" y="30"/>
                </a:cubicBezTo>
                <a:cubicBezTo>
                  <a:pt x="271" y="47"/>
                  <a:pt x="282" y="65"/>
                  <a:pt x="289" y="84"/>
                </a:cubicBezTo>
                <a:cubicBezTo>
                  <a:pt x="296" y="104"/>
                  <a:pt x="299" y="125"/>
                  <a:pt x="299" y="147"/>
                </a:cubicBezTo>
                <a:cubicBezTo>
                  <a:pt x="299" y="183"/>
                  <a:pt x="290" y="224"/>
                  <a:pt x="272" y="270"/>
                </a:cubicBezTo>
                <a:cubicBezTo>
                  <a:pt x="254" y="317"/>
                  <a:pt x="232" y="352"/>
                  <a:pt x="206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7" y="404"/>
                  <a:pt x="18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2"/>
                  <a:pt x="17" y="232"/>
                  <a:pt x="50" y="197"/>
                </a:cubicBezTo>
                <a:cubicBezTo>
                  <a:pt x="82" y="161"/>
                  <a:pt x="119" y="143"/>
                  <a:pt x="159" y="143"/>
                </a:cubicBezTo>
                <a:cubicBezTo>
                  <a:pt x="183" y="143"/>
                  <a:pt x="201" y="149"/>
                  <a:pt x="212" y="160"/>
                </a:cubicBezTo>
                <a:cubicBezTo>
                  <a:pt x="224" y="172"/>
                  <a:pt x="232" y="185"/>
                  <a:pt x="236" y="198"/>
                </a:cubicBezTo>
                <a:lnTo>
                  <a:pt x="237" y="192"/>
                </a:lnTo>
                <a:cubicBezTo>
                  <a:pt x="245" y="161"/>
                  <a:pt x="249" y="135"/>
                  <a:pt x="249" y="114"/>
                </a:cubicBezTo>
                <a:cubicBezTo>
                  <a:pt x="249" y="81"/>
                  <a:pt x="241" y="58"/>
                  <a:pt x="225" y="43"/>
                </a:cubicBezTo>
                <a:cubicBezTo>
                  <a:pt x="210" y="29"/>
                  <a:pt x="192" y="22"/>
                  <a:pt x="172" y="22"/>
                </a:cubicBezTo>
                <a:cubicBezTo>
                  <a:pt x="142" y="22"/>
                  <a:pt x="119" y="34"/>
                  <a:pt x="103" y="59"/>
                </a:cubicBezTo>
                <a:cubicBezTo>
                  <a:pt x="118" y="62"/>
                  <a:pt x="126" y="69"/>
                  <a:pt x="126" y="82"/>
                </a:cubicBezTo>
                <a:cubicBezTo>
                  <a:pt x="126" y="91"/>
                  <a:pt x="123" y="100"/>
                  <a:pt x="116" y="107"/>
                </a:cubicBezTo>
                <a:cubicBezTo>
                  <a:pt x="109" y="114"/>
                  <a:pt x="101" y="118"/>
                  <a:pt x="91" y="118"/>
                </a:cubicBezTo>
                <a:moveTo>
                  <a:pt x="221" y="233"/>
                </a:moveTo>
                <a:cubicBezTo>
                  <a:pt x="221" y="208"/>
                  <a:pt x="216" y="190"/>
                  <a:pt x="205" y="180"/>
                </a:cubicBezTo>
                <a:cubicBezTo>
                  <a:pt x="194" y="169"/>
                  <a:pt x="181" y="164"/>
                  <a:pt x="165" y="164"/>
                </a:cubicBezTo>
                <a:cubicBezTo>
                  <a:pt x="141" y="164"/>
                  <a:pt x="120" y="172"/>
                  <a:pt x="102" y="190"/>
                </a:cubicBezTo>
                <a:cubicBezTo>
                  <a:pt x="93" y="200"/>
                  <a:pt x="85" y="212"/>
                  <a:pt x="80" y="223"/>
                </a:cubicBezTo>
                <a:cubicBezTo>
                  <a:pt x="75" y="235"/>
                  <a:pt x="69" y="254"/>
                  <a:pt x="61" y="281"/>
                </a:cubicBezTo>
                <a:cubicBezTo>
                  <a:pt x="55" y="309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3" y="395"/>
                  <a:pt x="116" y="395"/>
                  <a:pt x="118" y="394"/>
                </a:cubicBezTo>
                <a:cubicBezTo>
                  <a:pt x="147" y="389"/>
                  <a:pt x="171" y="372"/>
                  <a:pt x="190" y="343"/>
                </a:cubicBezTo>
                <a:cubicBezTo>
                  <a:pt x="195" y="334"/>
                  <a:pt x="202" y="318"/>
                  <a:pt x="209" y="295"/>
                </a:cubicBezTo>
                <a:cubicBezTo>
                  <a:pt x="217" y="273"/>
                  <a:pt x="221" y="252"/>
                  <a:pt x="221" y="2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123040" y="3376800"/>
            <a:ext cx="150120" cy="139320"/>
          </a:xfrm>
          <a:custGeom>
            <a:avLst/>
            <a:gdLst/>
            <a:ahLst/>
            <a:rect l="0" t="0" r="r" b="b"/>
            <a:pathLst>
              <a:path w="417" h="387">
                <a:moveTo>
                  <a:pt x="263" y="266"/>
                </a:moveTo>
                <a:cubicBezTo>
                  <a:pt x="255" y="266"/>
                  <a:pt x="252" y="263"/>
                  <a:pt x="252" y="258"/>
                </a:cubicBezTo>
                <a:cubicBezTo>
                  <a:pt x="252" y="257"/>
                  <a:pt x="253" y="252"/>
                  <a:pt x="254" y="245"/>
                </a:cubicBezTo>
                <a:cubicBezTo>
                  <a:pt x="256" y="237"/>
                  <a:pt x="257" y="231"/>
                  <a:pt x="257" y="225"/>
                </a:cubicBezTo>
                <a:cubicBezTo>
                  <a:pt x="257" y="213"/>
                  <a:pt x="253" y="206"/>
                  <a:pt x="245" y="203"/>
                </a:cubicBezTo>
                <a:cubicBezTo>
                  <a:pt x="237" y="201"/>
                  <a:pt x="219" y="199"/>
                  <a:pt x="190" y="199"/>
                </a:cubicBezTo>
                <a:lnTo>
                  <a:pt x="161" y="199"/>
                </a:lnTo>
                <a:cubicBezTo>
                  <a:pt x="160" y="200"/>
                  <a:pt x="154" y="226"/>
                  <a:pt x="141" y="278"/>
                </a:cubicBezTo>
                <a:cubicBezTo>
                  <a:pt x="128" y="329"/>
                  <a:pt x="122" y="356"/>
                  <a:pt x="122" y="357"/>
                </a:cubicBezTo>
                <a:cubicBezTo>
                  <a:pt x="122" y="359"/>
                  <a:pt x="124" y="360"/>
                  <a:pt x="128" y="360"/>
                </a:cubicBezTo>
                <a:cubicBezTo>
                  <a:pt x="132" y="360"/>
                  <a:pt x="147" y="360"/>
                  <a:pt x="173" y="361"/>
                </a:cubicBezTo>
                <a:cubicBezTo>
                  <a:pt x="209" y="361"/>
                  <a:pt x="232" y="360"/>
                  <a:pt x="244" y="360"/>
                </a:cubicBezTo>
                <a:cubicBezTo>
                  <a:pt x="255" y="359"/>
                  <a:pt x="266" y="356"/>
                  <a:pt x="278" y="352"/>
                </a:cubicBezTo>
                <a:cubicBezTo>
                  <a:pt x="296" y="346"/>
                  <a:pt x="312" y="335"/>
                  <a:pt x="324" y="320"/>
                </a:cubicBezTo>
                <a:cubicBezTo>
                  <a:pt x="336" y="305"/>
                  <a:pt x="349" y="280"/>
                  <a:pt x="364" y="246"/>
                </a:cubicBezTo>
                <a:cubicBezTo>
                  <a:pt x="368" y="238"/>
                  <a:pt x="370" y="233"/>
                  <a:pt x="371" y="232"/>
                </a:cubicBezTo>
                <a:cubicBezTo>
                  <a:pt x="374" y="232"/>
                  <a:pt x="377" y="231"/>
                  <a:pt x="380" y="231"/>
                </a:cubicBezTo>
                <a:cubicBezTo>
                  <a:pt x="388" y="231"/>
                  <a:pt x="391" y="234"/>
                  <a:pt x="391" y="239"/>
                </a:cubicBezTo>
                <a:cubicBezTo>
                  <a:pt x="352" y="335"/>
                  <a:pt x="331" y="384"/>
                  <a:pt x="329" y="386"/>
                </a:cubicBezTo>
                <a:cubicBezTo>
                  <a:pt x="328" y="386"/>
                  <a:pt x="274" y="387"/>
                  <a:pt x="166" y="387"/>
                </a:cubicBezTo>
                <a:lnTo>
                  <a:pt x="58" y="387"/>
                </a:lnTo>
                <a:cubicBezTo>
                  <a:pt x="20" y="387"/>
                  <a:pt x="0" y="385"/>
                  <a:pt x="0" y="381"/>
                </a:cubicBezTo>
                <a:cubicBezTo>
                  <a:pt x="0" y="380"/>
                  <a:pt x="1" y="377"/>
                  <a:pt x="2" y="373"/>
                </a:cubicBezTo>
                <a:cubicBezTo>
                  <a:pt x="3" y="367"/>
                  <a:pt x="5" y="363"/>
                  <a:pt x="6" y="362"/>
                </a:cubicBezTo>
                <a:cubicBezTo>
                  <a:pt x="8" y="362"/>
                  <a:pt x="12" y="361"/>
                  <a:pt x="20" y="361"/>
                </a:cubicBezTo>
                <a:cubicBezTo>
                  <a:pt x="30" y="361"/>
                  <a:pt x="41" y="360"/>
                  <a:pt x="54" y="359"/>
                </a:cubicBezTo>
                <a:cubicBezTo>
                  <a:pt x="59" y="358"/>
                  <a:pt x="62" y="356"/>
                  <a:pt x="64" y="352"/>
                </a:cubicBezTo>
                <a:cubicBezTo>
                  <a:pt x="65" y="350"/>
                  <a:pt x="79" y="297"/>
                  <a:pt x="105" y="193"/>
                </a:cubicBezTo>
                <a:cubicBezTo>
                  <a:pt x="132" y="88"/>
                  <a:pt x="145" y="34"/>
                  <a:pt x="145" y="33"/>
                </a:cubicBezTo>
                <a:cubicBezTo>
                  <a:pt x="145" y="30"/>
                  <a:pt x="145" y="29"/>
                  <a:pt x="143" y="29"/>
                </a:cubicBezTo>
                <a:cubicBezTo>
                  <a:pt x="140" y="27"/>
                  <a:pt x="130" y="27"/>
                  <a:pt x="113" y="26"/>
                </a:cubicBezTo>
                <a:lnTo>
                  <a:pt x="94" y="26"/>
                </a:lnTo>
                <a:cubicBezTo>
                  <a:pt x="92" y="24"/>
                  <a:pt x="91" y="22"/>
                  <a:pt x="91" y="21"/>
                </a:cubicBezTo>
                <a:cubicBezTo>
                  <a:pt x="91" y="20"/>
                  <a:pt x="91" y="17"/>
                  <a:pt x="92" y="12"/>
                </a:cubicBezTo>
                <a:cubicBezTo>
                  <a:pt x="94" y="5"/>
                  <a:pt x="96" y="1"/>
                  <a:pt x="98" y="0"/>
                </a:cubicBezTo>
                <a:lnTo>
                  <a:pt x="413" y="0"/>
                </a:lnTo>
                <a:cubicBezTo>
                  <a:pt x="416" y="1"/>
                  <a:pt x="417" y="3"/>
                  <a:pt x="417" y="6"/>
                </a:cubicBezTo>
                <a:cubicBezTo>
                  <a:pt x="417" y="8"/>
                  <a:pt x="415" y="29"/>
                  <a:pt x="410" y="70"/>
                </a:cubicBezTo>
                <a:cubicBezTo>
                  <a:pt x="405" y="111"/>
                  <a:pt x="402" y="132"/>
                  <a:pt x="402" y="133"/>
                </a:cubicBezTo>
                <a:cubicBezTo>
                  <a:pt x="401" y="136"/>
                  <a:pt x="398" y="137"/>
                  <a:pt x="391" y="137"/>
                </a:cubicBezTo>
                <a:lnTo>
                  <a:pt x="384" y="137"/>
                </a:lnTo>
                <a:cubicBezTo>
                  <a:pt x="381" y="135"/>
                  <a:pt x="380" y="133"/>
                  <a:pt x="380" y="130"/>
                </a:cubicBezTo>
                <a:lnTo>
                  <a:pt x="382" y="116"/>
                </a:lnTo>
                <a:cubicBezTo>
                  <a:pt x="383" y="107"/>
                  <a:pt x="383" y="98"/>
                  <a:pt x="383" y="87"/>
                </a:cubicBezTo>
                <a:cubicBezTo>
                  <a:pt x="383" y="75"/>
                  <a:pt x="382" y="65"/>
                  <a:pt x="379" y="58"/>
                </a:cubicBezTo>
                <a:cubicBezTo>
                  <a:pt x="377" y="50"/>
                  <a:pt x="373" y="44"/>
                  <a:pt x="369" y="40"/>
                </a:cubicBezTo>
                <a:cubicBezTo>
                  <a:pt x="364" y="36"/>
                  <a:pt x="357" y="33"/>
                  <a:pt x="349" y="31"/>
                </a:cubicBezTo>
                <a:cubicBezTo>
                  <a:pt x="340" y="29"/>
                  <a:pt x="331" y="28"/>
                  <a:pt x="322" y="27"/>
                </a:cubicBezTo>
                <a:cubicBezTo>
                  <a:pt x="313" y="26"/>
                  <a:pt x="301" y="26"/>
                  <a:pt x="286" y="26"/>
                </a:cubicBezTo>
                <a:lnTo>
                  <a:pt x="259" y="26"/>
                </a:lnTo>
                <a:cubicBezTo>
                  <a:pt x="226" y="26"/>
                  <a:pt x="208" y="27"/>
                  <a:pt x="206" y="27"/>
                </a:cubicBezTo>
                <a:cubicBezTo>
                  <a:pt x="205" y="28"/>
                  <a:pt x="204" y="30"/>
                  <a:pt x="203" y="33"/>
                </a:cubicBezTo>
                <a:cubicBezTo>
                  <a:pt x="202" y="34"/>
                  <a:pt x="197" y="57"/>
                  <a:pt x="185" y="103"/>
                </a:cubicBezTo>
                <a:cubicBezTo>
                  <a:pt x="174" y="149"/>
                  <a:pt x="168" y="172"/>
                  <a:pt x="168" y="173"/>
                </a:cubicBezTo>
                <a:cubicBezTo>
                  <a:pt x="176" y="173"/>
                  <a:pt x="185" y="173"/>
                  <a:pt x="195" y="173"/>
                </a:cubicBezTo>
                <a:lnTo>
                  <a:pt x="210" y="173"/>
                </a:lnTo>
                <a:cubicBezTo>
                  <a:pt x="235" y="173"/>
                  <a:pt x="252" y="170"/>
                  <a:pt x="261" y="165"/>
                </a:cubicBezTo>
                <a:cubicBezTo>
                  <a:pt x="271" y="159"/>
                  <a:pt x="279" y="144"/>
                  <a:pt x="287" y="119"/>
                </a:cubicBezTo>
                <a:cubicBezTo>
                  <a:pt x="288" y="113"/>
                  <a:pt x="289" y="109"/>
                  <a:pt x="290" y="109"/>
                </a:cubicBezTo>
                <a:cubicBezTo>
                  <a:pt x="291" y="108"/>
                  <a:pt x="294" y="107"/>
                  <a:pt x="300" y="107"/>
                </a:cubicBezTo>
                <a:cubicBezTo>
                  <a:pt x="302" y="107"/>
                  <a:pt x="303" y="107"/>
                  <a:pt x="304" y="107"/>
                </a:cubicBezTo>
                <a:cubicBezTo>
                  <a:pt x="306" y="107"/>
                  <a:pt x="307" y="107"/>
                  <a:pt x="307" y="107"/>
                </a:cubicBezTo>
                <a:cubicBezTo>
                  <a:pt x="308" y="108"/>
                  <a:pt x="308" y="108"/>
                  <a:pt x="308" y="108"/>
                </a:cubicBezTo>
                <a:cubicBezTo>
                  <a:pt x="308" y="108"/>
                  <a:pt x="309" y="109"/>
                  <a:pt x="310" y="110"/>
                </a:cubicBezTo>
                <a:cubicBezTo>
                  <a:pt x="310" y="112"/>
                  <a:pt x="311" y="113"/>
                  <a:pt x="311" y="113"/>
                </a:cubicBezTo>
                <a:lnTo>
                  <a:pt x="292" y="187"/>
                </a:lnTo>
                <a:cubicBezTo>
                  <a:pt x="280" y="238"/>
                  <a:pt x="273" y="263"/>
                  <a:pt x="272" y="264"/>
                </a:cubicBezTo>
                <a:cubicBezTo>
                  <a:pt x="271" y="265"/>
                  <a:pt x="268" y="266"/>
                  <a:pt x="263" y="26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970040" y="3583440"/>
            <a:ext cx="107280" cy="150840"/>
          </a:xfrm>
          <a:custGeom>
            <a:avLst/>
            <a:gdLst/>
            <a:ahLst/>
            <a:rect l="0" t="0" r="r" b="b"/>
            <a:pathLst>
              <a:path w="298" h="419">
                <a:moveTo>
                  <a:pt x="91" y="117"/>
                </a:moveTo>
                <a:cubicBezTo>
                  <a:pt x="82" y="117"/>
                  <a:pt x="76" y="115"/>
                  <a:pt x="72" y="110"/>
                </a:cubicBezTo>
                <a:cubicBezTo>
                  <a:pt x="68" y="106"/>
                  <a:pt x="66" y="101"/>
                  <a:pt x="66" y="95"/>
                </a:cubicBezTo>
                <a:cubicBezTo>
                  <a:pt x="66" y="91"/>
                  <a:pt x="67" y="86"/>
                  <a:pt x="69" y="78"/>
                </a:cubicBezTo>
                <a:cubicBezTo>
                  <a:pt x="71" y="71"/>
                  <a:pt x="75" y="62"/>
                  <a:pt x="81" y="51"/>
                </a:cubicBezTo>
                <a:cubicBezTo>
                  <a:pt x="87" y="41"/>
                  <a:pt x="95" y="32"/>
                  <a:pt x="107" y="22"/>
                </a:cubicBezTo>
                <a:cubicBezTo>
                  <a:pt x="118" y="13"/>
                  <a:pt x="131" y="7"/>
                  <a:pt x="147" y="3"/>
                </a:cubicBezTo>
                <a:lnTo>
                  <a:pt x="165" y="0"/>
                </a:lnTo>
                <a:lnTo>
                  <a:pt x="172" y="0"/>
                </a:lnTo>
                <a:cubicBezTo>
                  <a:pt x="184" y="0"/>
                  <a:pt x="192" y="0"/>
                  <a:pt x="194" y="0"/>
                </a:cubicBezTo>
                <a:cubicBezTo>
                  <a:pt x="218" y="4"/>
                  <a:pt x="238" y="15"/>
                  <a:pt x="254" y="30"/>
                </a:cubicBezTo>
                <a:cubicBezTo>
                  <a:pt x="269" y="46"/>
                  <a:pt x="281" y="64"/>
                  <a:pt x="289" y="83"/>
                </a:cubicBezTo>
                <a:cubicBezTo>
                  <a:pt x="295" y="103"/>
                  <a:pt x="299" y="124"/>
                  <a:pt x="298" y="146"/>
                </a:cubicBezTo>
                <a:cubicBezTo>
                  <a:pt x="298" y="182"/>
                  <a:pt x="289" y="223"/>
                  <a:pt x="271" y="269"/>
                </a:cubicBezTo>
                <a:cubicBezTo>
                  <a:pt x="253" y="317"/>
                  <a:pt x="231" y="352"/>
                  <a:pt x="204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6" y="404"/>
                  <a:pt x="17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1"/>
                  <a:pt x="16" y="231"/>
                  <a:pt x="49" y="196"/>
                </a:cubicBezTo>
                <a:cubicBezTo>
                  <a:pt x="82" y="160"/>
                  <a:pt x="119" y="142"/>
                  <a:pt x="159" y="142"/>
                </a:cubicBezTo>
                <a:cubicBezTo>
                  <a:pt x="182" y="142"/>
                  <a:pt x="199" y="148"/>
                  <a:pt x="211" y="159"/>
                </a:cubicBezTo>
                <a:cubicBezTo>
                  <a:pt x="223" y="171"/>
                  <a:pt x="230" y="184"/>
                  <a:pt x="234" y="197"/>
                </a:cubicBezTo>
                <a:lnTo>
                  <a:pt x="236" y="191"/>
                </a:lnTo>
                <a:cubicBezTo>
                  <a:pt x="244" y="160"/>
                  <a:pt x="247" y="134"/>
                  <a:pt x="247" y="113"/>
                </a:cubicBezTo>
                <a:cubicBezTo>
                  <a:pt x="247" y="80"/>
                  <a:pt x="240" y="57"/>
                  <a:pt x="224" y="43"/>
                </a:cubicBezTo>
                <a:cubicBezTo>
                  <a:pt x="209" y="29"/>
                  <a:pt x="191" y="22"/>
                  <a:pt x="171" y="22"/>
                </a:cubicBezTo>
                <a:cubicBezTo>
                  <a:pt x="142" y="22"/>
                  <a:pt x="119" y="34"/>
                  <a:pt x="103" y="58"/>
                </a:cubicBezTo>
                <a:cubicBezTo>
                  <a:pt x="118" y="61"/>
                  <a:pt x="126" y="68"/>
                  <a:pt x="126" y="81"/>
                </a:cubicBezTo>
                <a:cubicBezTo>
                  <a:pt x="126" y="90"/>
                  <a:pt x="122" y="99"/>
                  <a:pt x="116" y="106"/>
                </a:cubicBezTo>
                <a:cubicBezTo>
                  <a:pt x="109" y="113"/>
                  <a:pt x="100" y="117"/>
                  <a:pt x="91" y="117"/>
                </a:cubicBezTo>
                <a:moveTo>
                  <a:pt x="220" y="232"/>
                </a:moveTo>
                <a:cubicBezTo>
                  <a:pt x="220" y="207"/>
                  <a:pt x="215" y="189"/>
                  <a:pt x="204" y="179"/>
                </a:cubicBezTo>
                <a:cubicBezTo>
                  <a:pt x="193" y="168"/>
                  <a:pt x="180" y="163"/>
                  <a:pt x="165" y="163"/>
                </a:cubicBezTo>
                <a:cubicBezTo>
                  <a:pt x="141" y="163"/>
                  <a:pt x="120" y="171"/>
                  <a:pt x="102" y="189"/>
                </a:cubicBezTo>
                <a:cubicBezTo>
                  <a:pt x="93" y="199"/>
                  <a:pt x="85" y="211"/>
                  <a:pt x="80" y="222"/>
                </a:cubicBezTo>
                <a:cubicBezTo>
                  <a:pt x="75" y="234"/>
                  <a:pt x="68" y="253"/>
                  <a:pt x="61" y="280"/>
                </a:cubicBezTo>
                <a:cubicBezTo>
                  <a:pt x="54" y="308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2" y="395"/>
                  <a:pt x="116" y="395"/>
                  <a:pt x="118" y="394"/>
                </a:cubicBezTo>
                <a:cubicBezTo>
                  <a:pt x="147" y="389"/>
                  <a:pt x="170" y="372"/>
                  <a:pt x="188" y="343"/>
                </a:cubicBezTo>
                <a:cubicBezTo>
                  <a:pt x="194" y="334"/>
                  <a:pt x="201" y="318"/>
                  <a:pt x="208" y="295"/>
                </a:cubicBezTo>
                <a:cubicBezTo>
                  <a:pt x="216" y="272"/>
                  <a:pt x="220" y="251"/>
                  <a:pt x="220" y="23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081280" y="3638880"/>
            <a:ext cx="137160" cy="93240"/>
          </a:xfrm>
          <a:custGeom>
            <a:avLst/>
            <a:gdLst/>
            <a:ahLst/>
            <a:rect l="0" t="0" r="r" b="b"/>
            <a:pathLst>
              <a:path w="381" h="259">
                <a:moveTo>
                  <a:pt x="319" y="33"/>
                </a:moveTo>
                <a:cubicBezTo>
                  <a:pt x="319" y="25"/>
                  <a:pt x="322" y="18"/>
                  <a:pt x="329" y="11"/>
                </a:cubicBezTo>
                <a:cubicBezTo>
                  <a:pt x="337" y="4"/>
                  <a:pt x="345" y="1"/>
                  <a:pt x="353" y="0"/>
                </a:cubicBezTo>
                <a:cubicBezTo>
                  <a:pt x="360" y="0"/>
                  <a:pt x="366" y="4"/>
                  <a:pt x="372" y="10"/>
                </a:cubicBezTo>
                <a:cubicBezTo>
                  <a:pt x="378" y="17"/>
                  <a:pt x="381" y="28"/>
                  <a:pt x="381" y="43"/>
                </a:cubicBezTo>
                <a:cubicBezTo>
                  <a:pt x="381" y="55"/>
                  <a:pt x="377" y="77"/>
                  <a:pt x="370" y="109"/>
                </a:cubicBezTo>
                <a:cubicBezTo>
                  <a:pt x="365" y="130"/>
                  <a:pt x="359" y="148"/>
                  <a:pt x="355" y="161"/>
                </a:cubicBezTo>
                <a:cubicBezTo>
                  <a:pt x="350" y="175"/>
                  <a:pt x="344" y="190"/>
                  <a:pt x="335" y="207"/>
                </a:cubicBezTo>
                <a:cubicBezTo>
                  <a:pt x="326" y="224"/>
                  <a:pt x="316" y="237"/>
                  <a:pt x="304" y="246"/>
                </a:cubicBezTo>
                <a:cubicBezTo>
                  <a:pt x="292" y="255"/>
                  <a:pt x="278" y="259"/>
                  <a:pt x="263" y="259"/>
                </a:cubicBezTo>
                <a:cubicBezTo>
                  <a:pt x="246" y="259"/>
                  <a:pt x="232" y="256"/>
                  <a:pt x="219" y="250"/>
                </a:cubicBezTo>
                <a:cubicBezTo>
                  <a:pt x="206" y="244"/>
                  <a:pt x="197" y="236"/>
                  <a:pt x="191" y="225"/>
                </a:cubicBezTo>
                <a:cubicBezTo>
                  <a:pt x="190" y="226"/>
                  <a:pt x="190" y="227"/>
                  <a:pt x="189" y="228"/>
                </a:cubicBezTo>
                <a:cubicBezTo>
                  <a:pt x="174" y="249"/>
                  <a:pt x="155" y="259"/>
                  <a:pt x="132" y="259"/>
                </a:cubicBezTo>
                <a:cubicBezTo>
                  <a:pt x="123" y="259"/>
                  <a:pt x="113" y="258"/>
                  <a:pt x="104" y="256"/>
                </a:cubicBezTo>
                <a:cubicBezTo>
                  <a:pt x="94" y="253"/>
                  <a:pt x="85" y="250"/>
                  <a:pt x="76" y="245"/>
                </a:cubicBezTo>
                <a:cubicBezTo>
                  <a:pt x="68" y="240"/>
                  <a:pt x="61" y="232"/>
                  <a:pt x="55" y="223"/>
                </a:cubicBezTo>
                <a:cubicBezTo>
                  <a:pt x="50" y="213"/>
                  <a:pt x="47" y="201"/>
                  <a:pt x="47" y="187"/>
                </a:cubicBezTo>
                <a:cubicBezTo>
                  <a:pt x="47" y="166"/>
                  <a:pt x="54" y="139"/>
                  <a:pt x="67" y="104"/>
                </a:cubicBezTo>
                <a:cubicBezTo>
                  <a:pt x="80" y="69"/>
                  <a:pt x="86" y="47"/>
                  <a:pt x="87" y="37"/>
                </a:cubicBezTo>
                <a:cubicBezTo>
                  <a:pt x="87" y="36"/>
                  <a:pt x="87" y="36"/>
                  <a:pt x="87" y="35"/>
                </a:cubicBezTo>
                <a:cubicBezTo>
                  <a:pt x="87" y="32"/>
                  <a:pt x="87" y="30"/>
                  <a:pt x="87" y="29"/>
                </a:cubicBezTo>
                <a:cubicBezTo>
                  <a:pt x="87" y="27"/>
                  <a:pt x="86" y="26"/>
                  <a:pt x="84" y="25"/>
                </a:cubicBezTo>
                <a:cubicBezTo>
                  <a:pt x="83" y="23"/>
                  <a:pt x="81" y="22"/>
                  <a:pt x="78" y="22"/>
                </a:cubicBezTo>
                <a:lnTo>
                  <a:pt x="76" y="22"/>
                </a:lnTo>
                <a:cubicBezTo>
                  <a:pt x="67" y="22"/>
                  <a:pt x="59" y="26"/>
                  <a:pt x="52" y="33"/>
                </a:cubicBezTo>
                <a:cubicBezTo>
                  <a:pt x="45" y="40"/>
                  <a:pt x="39" y="49"/>
                  <a:pt x="35" y="57"/>
                </a:cubicBezTo>
                <a:cubicBezTo>
                  <a:pt x="31" y="66"/>
                  <a:pt x="27" y="74"/>
                  <a:pt x="25" y="81"/>
                </a:cubicBezTo>
                <a:cubicBezTo>
                  <a:pt x="23" y="89"/>
                  <a:pt x="21" y="93"/>
                  <a:pt x="21" y="94"/>
                </a:cubicBezTo>
                <a:cubicBezTo>
                  <a:pt x="20" y="94"/>
                  <a:pt x="17" y="95"/>
                  <a:pt x="12" y="95"/>
                </a:cubicBezTo>
                <a:lnTo>
                  <a:pt x="4" y="95"/>
                </a:lnTo>
                <a:cubicBezTo>
                  <a:pt x="1" y="93"/>
                  <a:pt x="0" y="91"/>
                  <a:pt x="0" y="90"/>
                </a:cubicBezTo>
                <a:cubicBezTo>
                  <a:pt x="0" y="87"/>
                  <a:pt x="2" y="82"/>
                  <a:pt x="5" y="74"/>
                </a:cubicBezTo>
                <a:cubicBezTo>
                  <a:pt x="8" y="66"/>
                  <a:pt x="12" y="56"/>
                  <a:pt x="18" y="45"/>
                </a:cubicBezTo>
                <a:cubicBezTo>
                  <a:pt x="23" y="33"/>
                  <a:pt x="32" y="23"/>
                  <a:pt x="43" y="14"/>
                </a:cubicBezTo>
                <a:cubicBezTo>
                  <a:pt x="54" y="6"/>
                  <a:pt x="66" y="1"/>
                  <a:pt x="80" y="1"/>
                </a:cubicBezTo>
                <a:cubicBezTo>
                  <a:pt x="96" y="1"/>
                  <a:pt x="109" y="6"/>
                  <a:pt x="118" y="16"/>
                </a:cubicBezTo>
                <a:cubicBezTo>
                  <a:pt x="127" y="25"/>
                  <a:pt x="131" y="36"/>
                  <a:pt x="131" y="49"/>
                </a:cubicBezTo>
                <a:cubicBezTo>
                  <a:pt x="131" y="56"/>
                  <a:pt x="125" y="77"/>
                  <a:pt x="112" y="111"/>
                </a:cubicBezTo>
                <a:cubicBezTo>
                  <a:pt x="99" y="145"/>
                  <a:pt x="93" y="171"/>
                  <a:pt x="93" y="190"/>
                </a:cubicBezTo>
                <a:cubicBezTo>
                  <a:pt x="93" y="207"/>
                  <a:pt x="97" y="219"/>
                  <a:pt x="106" y="227"/>
                </a:cubicBezTo>
                <a:cubicBezTo>
                  <a:pt x="114" y="234"/>
                  <a:pt x="124" y="238"/>
                  <a:pt x="136" y="238"/>
                </a:cubicBezTo>
                <a:cubicBezTo>
                  <a:pt x="152" y="238"/>
                  <a:pt x="166" y="226"/>
                  <a:pt x="179" y="203"/>
                </a:cubicBezTo>
                <a:lnTo>
                  <a:pt x="182" y="198"/>
                </a:lnTo>
                <a:lnTo>
                  <a:pt x="182" y="185"/>
                </a:lnTo>
                <a:cubicBezTo>
                  <a:pt x="182" y="184"/>
                  <a:pt x="182" y="182"/>
                  <a:pt x="182" y="180"/>
                </a:cubicBezTo>
                <a:cubicBezTo>
                  <a:pt x="182" y="178"/>
                  <a:pt x="182" y="176"/>
                  <a:pt x="182" y="175"/>
                </a:cubicBezTo>
                <a:cubicBezTo>
                  <a:pt x="183" y="175"/>
                  <a:pt x="183" y="173"/>
                  <a:pt x="183" y="172"/>
                </a:cubicBezTo>
                <a:cubicBezTo>
                  <a:pt x="183" y="170"/>
                  <a:pt x="183" y="168"/>
                  <a:pt x="183" y="166"/>
                </a:cubicBezTo>
                <a:cubicBezTo>
                  <a:pt x="184" y="165"/>
                  <a:pt x="184" y="162"/>
                  <a:pt x="185" y="159"/>
                </a:cubicBezTo>
                <a:cubicBezTo>
                  <a:pt x="186" y="156"/>
                  <a:pt x="186" y="152"/>
                  <a:pt x="187" y="149"/>
                </a:cubicBezTo>
                <a:cubicBezTo>
                  <a:pt x="187" y="146"/>
                  <a:pt x="188" y="142"/>
                  <a:pt x="190" y="136"/>
                </a:cubicBezTo>
                <a:cubicBezTo>
                  <a:pt x="192" y="130"/>
                  <a:pt x="194" y="124"/>
                  <a:pt x="195" y="118"/>
                </a:cubicBezTo>
                <a:cubicBezTo>
                  <a:pt x="196" y="112"/>
                  <a:pt x="198" y="103"/>
                  <a:pt x="201" y="93"/>
                </a:cubicBezTo>
                <a:cubicBezTo>
                  <a:pt x="212" y="50"/>
                  <a:pt x="218" y="26"/>
                  <a:pt x="220" y="22"/>
                </a:cubicBezTo>
                <a:cubicBezTo>
                  <a:pt x="225" y="12"/>
                  <a:pt x="233" y="7"/>
                  <a:pt x="244" y="7"/>
                </a:cubicBezTo>
                <a:cubicBezTo>
                  <a:pt x="251" y="7"/>
                  <a:pt x="256" y="9"/>
                  <a:pt x="259" y="13"/>
                </a:cubicBezTo>
                <a:cubicBezTo>
                  <a:pt x="262" y="16"/>
                  <a:pt x="263" y="20"/>
                  <a:pt x="264" y="23"/>
                </a:cubicBezTo>
                <a:cubicBezTo>
                  <a:pt x="264" y="28"/>
                  <a:pt x="258" y="54"/>
                  <a:pt x="247" y="97"/>
                </a:cubicBezTo>
                <a:cubicBezTo>
                  <a:pt x="236" y="141"/>
                  <a:pt x="230" y="166"/>
                  <a:pt x="229" y="172"/>
                </a:cubicBezTo>
                <a:cubicBezTo>
                  <a:pt x="228" y="176"/>
                  <a:pt x="228" y="183"/>
                  <a:pt x="228" y="192"/>
                </a:cubicBezTo>
                <a:lnTo>
                  <a:pt x="228" y="196"/>
                </a:lnTo>
                <a:cubicBezTo>
                  <a:pt x="228" y="202"/>
                  <a:pt x="228" y="207"/>
                  <a:pt x="229" y="212"/>
                </a:cubicBezTo>
                <a:cubicBezTo>
                  <a:pt x="231" y="218"/>
                  <a:pt x="234" y="223"/>
                  <a:pt x="240" y="229"/>
                </a:cubicBezTo>
                <a:cubicBezTo>
                  <a:pt x="246" y="235"/>
                  <a:pt x="255" y="238"/>
                  <a:pt x="266" y="238"/>
                </a:cubicBezTo>
                <a:cubicBezTo>
                  <a:pt x="293" y="238"/>
                  <a:pt x="314" y="215"/>
                  <a:pt x="330" y="169"/>
                </a:cubicBezTo>
                <a:cubicBezTo>
                  <a:pt x="333" y="160"/>
                  <a:pt x="337" y="148"/>
                  <a:pt x="341" y="132"/>
                </a:cubicBezTo>
                <a:cubicBezTo>
                  <a:pt x="345" y="116"/>
                  <a:pt x="348" y="105"/>
                  <a:pt x="348" y="98"/>
                </a:cubicBezTo>
                <a:cubicBezTo>
                  <a:pt x="348" y="85"/>
                  <a:pt x="346" y="75"/>
                  <a:pt x="341" y="68"/>
                </a:cubicBezTo>
                <a:cubicBezTo>
                  <a:pt x="336" y="61"/>
                  <a:pt x="331" y="55"/>
                  <a:pt x="326" y="50"/>
                </a:cubicBezTo>
                <a:cubicBezTo>
                  <a:pt x="321" y="45"/>
                  <a:pt x="319" y="39"/>
                  <a:pt x="319" y="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242200" y="3664080"/>
            <a:ext cx="50040" cy="96480"/>
          </a:xfrm>
          <a:custGeom>
            <a:avLst/>
            <a:gdLst/>
            <a:ahLst/>
            <a:rect l="0" t="0" r="r" b="b"/>
            <a:pathLst>
              <a:path w="139" h="268">
                <a:moveTo>
                  <a:pt x="52" y="35"/>
                </a:moveTo>
                <a:lnTo>
                  <a:pt x="47" y="37"/>
                </a:lnTo>
                <a:cubicBezTo>
                  <a:pt x="43" y="38"/>
                  <a:pt x="38" y="40"/>
                  <a:pt x="31" y="41"/>
                </a:cubicBezTo>
                <a:cubicBezTo>
                  <a:pt x="24" y="42"/>
                  <a:pt x="16" y="43"/>
                  <a:pt x="7" y="44"/>
                </a:cubicBezTo>
                <a:lnTo>
                  <a:pt x="0" y="44"/>
                </a:lnTo>
                <a:lnTo>
                  <a:pt x="0" y="25"/>
                </a:lnTo>
                <a:lnTo>
                  <a:pt x="7" y="25"/>
                </a:lnTo>
                <a:cubicBezTo>
                  <a:pt x="20" y="25"/>
                  <a:pt x="32" y="23"/>
                  <a:pt x="42" y="19"/>
                </a:cubicBezTo>
                <a:cubicBezTo>
                  <a:pt x="53" y="16"/>
                  <a:pt x="61" y="13"/>
                  <a:pt x="65" y="10"/>
                </a:cubicBezTo>
                <a:cubicBezTo>
                  <a:pt x="69" y="7"/>
                  <a:pt x="73" y="4"/>
                  <a:pt x="76" y="1"/>
                </a:cubicBezTo>
                <a:cubicBezTo>
                  <a:pt x="77" y="0"/>
                  <a:pt x="78" y="0"/>
                  <a:pt x="81" y="0"/>
                </a:cubicBezTo>
                <a:cubicBezTo>
                  <a:pt x="84" y="0"/>
                  <a:pt x="87" y="0"/>
                  <a:pt x="89" y="2"/>
                </a:cubicBezTo>
                <a:lnTo>
                  <a:pt x="89" y="123"/>
                </a:lnTo>
                <a:lnTo>
                  <a:pt x="89" y="243"/>
                </a:lnTo>
                <a:cubicBezTo>
                  <a:pt x="91" y="245"/>
                  <a:pt x="93" y="246"/>
                  <a:pt x="94" y="247"/>
                </a:cubicBezTo>
                <a:cubicBezTo>
                  <a:pt x="95" y="248"/>
                  <a:pt x="99" y="248"/>
                  <a:pt x="104" y="249"/>
                </a:cubicBezTo>
                <a:cubicBezTo>
                  <a:pt x="109" y="249"/>
                  <a:pt x="117" y="249"/>
                  <a:pt x="129" y="249"/>
                </a:cubicBezTo>
                <a:lnTo>
                  <a:pt x="139" y="249"/>
                </a:lnTo>
                <a:lnTo>
                  <a:pt x="139" y="268"/>
                </a:lnTo>
                <a:lnTo>
                  <a:pt x="135" y="268"/>
                </a:lnTo>
                <a:cubicBezTo>
                  <a:pt x="129" y="267"/>
                  <a:pt x="108" y="267"/>
                  <a:pt x="70" y="267"/>
                </a:cubicBezTo>
                <a:cubicBezTo>
                  <a:pt x="33" y="267"/>
                  <a:pt x="12" y="267"/>
                  <a:pt x="7" y="268"/>
                </a:cubicBezTo>
                <a:lnTo>
                  <a:pt x="2" y="268"/>
                </a:lnTo>
                <a:lnTo>
                  <a:pt x="2" y="249"/>
                </a:lnTo>
                <a:lnTo>
                  <a:pt x="12" y="249"/>
                </a:lnTo>
                <a:cubicBezTo>
                  <a:pt x="18" y="249"/>
                  <a:pt x="23" y="249"/>
                  <a:pt x="28" y="249"/>
                </a:cubicBezTo>
                <a:cubicBezTo>
                  <a:pt x="32" y="249"/>
                  <a:pt x="35" y="249"/>
                  <a:pt x="38" y="249"/>
                </a:cubicBezTo>
                <a:cubicBezTo>
                  <a:pt x="40" y="249"/>
                  <a:pt x="42" y="248"/>
                  <a:pt x="44" y="248"/>
                </a:cubicBezTo>
                <a:cubicBezTo>
                  <a:pt x="46" y="247"/>
                  <a:pt x="47" y="247"/>
                  <a:pt x="47" y="247"/>
                </a:cubicBezTo>
                <a:cubicBezTo>
                  <a:pt x="48" y="247"/>
                  <a:pt x="48" y="246"/>
                  <a:pt x="50" y="245"/>
                </a:cubicBezTo>
                <a:cubicBezTo>
                  <a:pt x="51" y="244"/>
                  <a:pt x="52" y="243"/>
                  <a:pt x="52" y="243"/>
                </a:cubicBezTo>
                <a:lnTo>
                  <a:pt x="52" y="3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932600" y="3548520"/>
            <a:ext cx="409320" cy="17640"/>
          </a:xfrm>
          <a:custGeom>
            <a:avLst/>
            <a:gdLst/>
            <a:ahLst/>
            <a:rect l="0" t="0" r="r" b="b"/>
            <a:pathLst>
              <a:path w="1137" h="49">
                <a:moveTo>
                  <a:pt x="0" y="0"/>
                </a:moveTo>
                <a:lnTo>
                  <a:pt x="1137" y="0"/>
                </a:lnTo>
                <a:lnTo>
                  <a:pt x="113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687880" y="3539880"/>
            <a:ext cx="293760" cy="35280"/>
          </a:xfrm>
          <a:custGeom>
            <a:avLst/>
            <a:gdLst/>
            <a:ahLst/>
            <a:rect l="0" t="0" r="r" b="b"/>
            <a:pathLst>
              <a:path w="816" h="98">
                <a:moveTo>
                  <a:pt x="0" y="49"/>
                </a:moveTo>
                <a:cubicBezTo>
                  <a:pt x="0" y="37"/>
                  <a:pt x="5" y="25"/>
                  <a:pt x="14" y="16"/>
                </a:cubicBezTo>
                <a:cubicBezTo>
                  <a:pt x="23" y="5"/>
                  <a:pt x="34" y="0"/>
                  <a:pt x="48" y="0"/>
                </a:cubicBezTo>
                <a:cubicBezTo>
                  <a:pt x="61" y="0"/>
                  <a:pt x="72" y="5"/>
                  <a:pt x="82" y="14"/>
                </a:cubicBezTo>
                <a:cubicBezTo>
                  <a:pt x="92" y="23"/>
                  <a:pt x="97" y="34"/>
                  <a:pt x="97" y="49"/>
                </a:cubicBezTo>
                <a:cubicBezTo>
                  <a:pt x="97" y="62"/>
                  <a:pt x="93" y="73"/>
                  <a:pt x="84" y="83"/>
                </a:cubicBezTo>
                <a:cubicBezTo>
                  <a:pt x="75" y="93"/>
                  <a:pt x="63" y="98"/>
                  <a:pt x="49" y="98"/>
                </a:cubicBezTo>
                <a:cubicBezTo>
                  <a:pt x="35" y="98"/>
                  <a:pt x="24" y="93"/>
                  <a:pt x="15" y="84"/>
                </a:cubicBezTo>
                <a:cubicBezTo>
                  <a:pt x="6" y="75"/>
                  <a:pt x="1" y="63"/>
                  <a:pt x="0" y="49"/>
                </a:cubicBezTo>
                <a:moveTo>
                  <a:pt x="359" y="49"/>
                </a:moveTo>
                <a:cubicBezTo>
                  <a:pt x="359" y="37"/>
                  <a:pt x="364" y="25"/>
                  <a:pt x="373" y="16"/>
                </a:cubicBezTo>
                <a:cubicBezTo>
                  <a:pt x="382" y="5"/>
                  <a:pt x="393" y="0"/>
                  <a:pt x="407" y="0"/>
                </a:cubicBezTo>
                <a:cubicBezTo>
                  <a:pt x="420" y="0"/>
                  <a:pt x="431" y="5"/>
                  <a:pt x="441" y="14"/>
                </a:cubicBezTo>
                <a:cubicBezTo>
                  <a:pt x="451" y="23"/>
                  <a:pt x="456" y="34"/>
                  <a:pt x="456" y="49"/>
                </a:cubicBezTo>
                <a:cubicBezTo>
                  <a:pt x="456" y="62"/>
                  <a:pt x="452" y="73"/>
                  <a:pt x="443" y="83"/>
                </a:cubicBezTo>
                <a:cubicBezTo>
                  <a:pt x="434" y="93"/>
                  <a:pt x="422" y="98"/>
                  <a:pt x="408" y="98"/>
                </a:cubicBezTo>
                <a:cubicBezTo>
                  <a:pt x="394" y="98"/>
                  <a:pt x="383" y="93"/>
                  <a:pt x="374" y="84"/>
                </a:cubicBezTo>
                <a:cubicBezTo>
                  <a:pt x="365" y="75"/>
                  <a:pt x="360" y="63"/>
                  <a:pt x="359" y="49"/>
                </a:cubicBezTo>
                <a:moveTo>
                  <a:pt x="718" y="49"/>
                </a:moveTo>
                <a:cubicBezTo>
                  <a:pt x="718" y="37"/>
                  <a:pt x="723" y="25"/>
                  <a:pt x="733" y="16"/>
                </a:cubicBezTo>
                <a:cubicBezTo>
                  <a:pt x="742" y="5"/>
                  <a:pt x="753" y="0"/>
                  <a:pt x="767" y="0"/>
                </a:cubicBezTo>
                <a:cubicBezTo>
                  <a:pt x="780" y="0"/>
                  <a:pt x="791" y="5"/>
                  <a:pt x="801" y="14"/>
                </a:cubicBezTo>
                <a:cubicBezTo>
                  <a:pt x="811" y="23"/>
                  <a:pt x="816" y="34"/>
                  <a:pt x="816" y="49"/>
                </a:cubicBezTo>
                <a:cubicBezTo>
                  <a:pt x="816" y="62"/>
                  <a:pt x="812" y="73"/>
                  <a:pt x="803" y="83"/>
                </a:cubicBezTo>
                <a:cubicBezTo>
                  <a:pt x="794" y="93"/>
                  <a:pt x="782" y="98"/>
                  <a:pt x="768" y="98"/>
                </a:cubicBezTo>
                <a:cubicBezTo>
                  <a:pt x="754" y="98"/>
                  <a:pt x="743" y="93"/>
                  <a:pt x="734" y="84"/>
                </a:cubicBezTo>
                <a:cubicBezTo>
                  <a:pt x="724" y="75"/>
                  <a:pt x="719" y="63"/>
                  <a:pt x="718" y="4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406800" y="3369600"/>
            <a:ext cx="107280" cy="150840"/>
          </a:xfrm>
          <a:custGeom>
            <a:avLst/>
            <a:gdLst/>
            <a:ahLst/>
            <a:rect l="0" t="0" r="r" b="b"/>
            <a:pathLst>
              <a:path w="298" h="419">
                <a:moveTo>
                  <a:pt x="91" y="118"/>
                </a:moveTo>
                <a:cubicBezTo>
                  <a:pt x="82" y="118"/>
                  <a:pt x="76" y="116"/>
                  <a:pt x="72" y="112"/>
                </a:cubicBezTo>
                <a:cubicBezTo>
                  <a:pt x="68" y="107"/>
                  <a:pt x="66" y="102"/>
                  <a:pt x="66" y="96"/>
                </a:cubicBezTo>
                <a:cubicBezTo>
                  <a:pt x="66" y="92"/>
                  <a:pt x="67" y="87"/>
                  <a:pt x="69" y="79"/>
                </a:cubicBezTo>
                <a:cubicBezTo>
                  <a:pt x="71" y="72"/>
                  <a:pt x="75" y="63"/>
                  <a:pt x="81" y="52"/>
                </a:cubicBezTo>
                <a:cubicBezTo>
                  <a:pt x="87" y="41"/>
                  <a:pt x="95" y="32"/>
                  <a:pt x="106" y="23"/>
                </a:cubicBezTo>
                <a:cubicBezTo>
                  <a:pt x="118" y="13"/>
                  <a:pt x="131" y="7"/>
                  <a:pt x="147" y="3"/>
                </a:cubicBezTo>
                <a:lnTo>
                  <a:pt x="166" y="0"/>
                </a:lnTo>
                <a:lnTo>
                  <a:pt x="173" y="0"/>
                </a:lnTo>
                <a:cubicBezTo>
                  <a:pt x="185" y="0"/>
                  <a:pt x="193" y="0"/>
                  <a:pt x="195" y="0"/>
                </a:cubicBezTo>
                <a:cubicBezTo>
                  <a:pt x="219" y="5"/>
                  <a:pt x="239" y="15"/>
                  <a:pt x="255" y="30"/>
                </a:cubicBezTo>
                <a:cubicBezTo>
                  <a:pt x="270" y="47"/>
                  <a:pt x="282" y="65"/>
                  <a:pt x="289" y="84"/>
                </a:cubicBezTo>
                <a:cubicBezTo>
                  <a:pt x="295" y="104"/>
                  <a:pt x="299" y="125"/>
                  <a:pt x="298" y="147"/>
                </a:cubicBezTo>
                <a:cubicBezTo>
                  <a:pt x="298" y="183"/>
                  <a:pt x="289" y="224"/>
                  <a:pt x="272" y="270"/>
                </a:cubicBezTo>
                <a:cubicBezTo>
                  <a:pt x="254" y="317"/>
                  <a:pt x="232" y="352"/>
                  <a:pt x="205" y="377"/>
                </a:cubicBezTo>
                <a:cubicBezTo>
                  <a:pt x="174" y="405"/>
                  <a:pt x="140" y="419"/>
                  <a:pt x="102" y="419"/>
                </a:cubicBezTo>
                <a:cubicBezTo>
                  <a:pt x="65" y="419"/>
                  <a:pt x="36" y="404"/>
                  <a:pt x="17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2"/>
                  <a:pt x="16" y="232"/>
                  <a:pt x="49" y="197"/>
                </a:cubicBezTo>
                <a:cubicBezTo>
                  <a:pt x="82" y="161"/>
                  <a:pt x="119" y="143"/>
                  <a:pt x="160" y="143"/>
                </a:cubicBezTo>
                <a:cubicBezTo>
                  <a:pt x="183" y="143"/>
                  <a:pt x="200" y="149"/>
                  <a:pt x="212" y="160"/>
                </a:cubicBezTo>
                <a:cubicBezTo>
                  <a:pt x="224" y="172"/>
                  <a:pt x="231" y="185"/>
                  <a:pt x="235" y="198"/>
                </a:cubicBezTo>
                <a:lnTo>
                  <a:pt x="237" y="192"/>
                </a:lnTo>
                <a:cubicBezTo>
                  <a:pt x="244" y="161"/>
                  <a:pt x="248" y="135"/>
                  <a:pt x="248" y="114"/>
                </a:cubicBezTo>
                <a:cubicBezTo>
                  <a:pt x="248" y="81"/>
                  <a:pt x="241" y="58"/>
                  <a:pt x="225" y="43"/>
                </a:cubicBezTo>
                <a:cubicBezTo>
                  <a:pt x="209" y="29"/>
                  <a:pt x="192" y="22"/>
                  <a:pt x="172" y="22"/>
                </a:cubicBezTo>
                <a:cubicBezTo>
                  <a:pt x="142" y="22"/>
                  <a:pt x="119" y="34"/>
                  <a:pt x="102" y="59"/>
                </a:cubicBezTo>
                <a:cubicBezTo>
                  <a:pt x="118" y="62"/>
                  <a:pt x="126" y="69"/>
                  <a:pt x="126" y="82"/>
                </a:cubicBezTo>
                <a:cubicBezTo>
                  <a:pt x="126" y="91"/>
                  <a:pt x="122" y="100"/>
                  <a:pt x="116" y="107"/>
                </a:cubicBezTo>
                <a:cubicBezTo>
                  <a:pt x="109" y="114"/>
                  <a:pt x="100" y="118"/>
                  <a:pt x="91" y="118"/>
                </a:cubicBezTo>
                <a:moveTo>
                  <a:pt x="221" y="233"/>
                </a:moveTo>
                <a:cubicBezTo>
                  <a:pt x="221" y="208"/>
                  <a:pt x="216" y="190"/>
                  <a:pt x="205" y="180"/>
                </a:cubicBezTo>
                <a:cubicBezTo>
                  <a:pt x="194" y="169"/>
                  <a:pt x="181" y="164"/>
                  <a:pt x="166" y="164"/>
                </a:cubicBezTo>
                <a:cubicBezTo>
                  <a:pt x="141" y="164"/>
                  <a:pt x="120" y="172"/>
                  <a:pt x="102" y="190"/>
                </a:cubicBezTo>
                <a:cubicBezTo>
                  <a:pt x="92" y="200"/>
                  <a:pt x="85" y="212"/>
                  <a:pt x="80" y="223"/>
                </a:cubicBezTo>
                <a:cubicBezTo>
                  <a:pt x="74" y="235"/>
                  <a:pt x="68" y="254"/>
                  <a:pt x="61" y="281"/>
                </a:cubicBezTo>
                <a:cubicBezTo>
                  <a:pt x="54" y="309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2" y="395"/>
                  <a:pt x="116" y="395"/>
                  <a:pt x="118" y="394"/>
                </a:cubicBezTo>
                <a:cubicBezTo>
                  <a:pt x="147" y="389"/>
                  <a:pt x="171" y="372"/>
                  <a:pt x="189" y="343"/>
                </a:cubicBezTo>
                <a:cubicBezTo>
                  <a:pt x="195" y="334"/>
                  <a:pt x="202" y="318"/>
                  <a:pt x="209" y="295"/>
                </a:cubicBezTo>
                <a:cubicBezTo>
                  <a:pt x="217" y="273"/>
                  <a:pt x="221" y="252"/>
                  <a:pt x="221" y="2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520200" y="3376800"/>
            <a:ext cx="150120" cy="139320"/>
          </a:xfrm>
          <a:custGeom>
            <a:avLst/>
            <a:gdLst/>
            <a:ahLst/>
            <a:rect l="0" t="0" r="r" b="b"/>
            <a:pathLst>
              <a:path w="417" h="387">
                <a:moveTo>
                  <a:pt x="262" y="266"/>
                </a:moveTo>
                <a:cubicBezTo>
                  <a:pt x="254" y="266"/>
                  <a:pt x="250" y="263"/>
                  <a:pt x="250" y="258"/>
                </a:cubicBezTo>
                <a:cubicBezTo>
                  <a:pt x="250" y="257"/>
                  <a:pt x="251" y="252"/>
                  <a:pt x="253" y="245"/>
                </a:cubicBezTo>
                <a:cubicBezTo>
                  <a:pt x="255" y="237"/>
                  <a:pt x="256" y="231"/>
                  <a:pt x="256" y="225"/>
                </a:cubicBezTo>
                <a:cubicBezTo>
                  <a:pt x="256" y="213"/>
                  <a:pt x="252" y="206"/>
                  <a:pt x="244" y="203"/>
                </a:cubicBezTo>
                <a:cubicBezTo>
                  <a:pt x="236" y="201"/>
                  <a:pt x="218" y="199"/>
                  <a:pt x="189" y="199"/>
                </a:cubicBezTo>
                <a:lnTo>
                  <a:pt x="159" y="199"/>
                </a:lnTo>
                <a:cubicBezTo>
                  <a:pt x="159" y="200"/>
                  <a:pt x="152" y="226"/>
                  <a:pt x="140" y="278"/>
                </a:cubicBezTo>
                <a:cubicBezTo>
                  <a:pt x="127" y="329"/>
                  <a:pt x="120" y="356"/>
                  <a:pt x="120" y="357"/>
                </a:cubicBezTo>
                <a:cubicBezTo>
                  <a:pt x="120" y="359"/>
                  <a:pt x="122" y="360"/>
                  <a:pt x="126" y="360"/>
                </a:cubicBezTo>
                <a:cubicBezTo>
                  <a:pt x="131" y="360"/>
                  <a:pt x="146" y="360"/>
                  <a:pt x="172" y="361"/>
                </a:cubicBezTo>
                <a:cubicBezTo>
                  <a:pt x="207" y="361"/>
                  <a:pt x="231" y="360"/>
                  <a:pt x="242" y="360"/>
                </a:cubicBezTo>
                <a:cubicBezTo>
                  <a:pt x="254" y="359"/>
                  <a:pt x="265" y="356"/>
                  <a:pt x="276" y="352"/>
                </a:cubicBezTo>
                <a:cubicBezTo>
                  <a:pt x="295" y="346"/>
                  <a:pt x="310" y="335"/>
                  <a:pt x="322" y="320"/>
                </a:cubicBezTo>
                <a:cubicBezTo>
                  <a:pt x="334" y="305"/>
                  <a:pt x="348" y="280"/>
                  <a:pt x="363" y="246"/>
                </a:cubicBezTo>
                <a:cubicBezTo>
                  <a:pt x="366" y="238"/>
                  <a:pt x="369" y="233"/>
                  <a:pt x="370" y="232"/>
                </a:cubicBezTo>
                <a:cubicBezTo>
                  <a:pt x="373" y="232"/>
                  <a:pt x="376" y="231"/>
                  <a:pt x="379" y="231"/>
                </a:cubicBezTo>
                <a:cubicBezTo>
                  <a:pt x="386" y="231"/>
                  <a:pt x="391" y="234"/>
                  <a:pt x="391" y="239"/>
                </a:cubicBezTo>
                <a:cubicBezTo>
                  <a:pt x="350" y="335"/>
                  <a:pt x="329" y="384"/>
                  <a:pt x="327" y="386"/>
                </a:cubicBezTo>
                <a:cubicBezTo>
                  <a:pt x="326" y="386"/>
                  <a:pt x="272" y="387"/>
                  <a:pt x="165" y="387"/>
                </a:cubicBezTo>
                <a:lnTo>
                  <a:pt x="58" y="387"/>
                </a:lnTo>
                <a:cubicBezTo>
                  <a:pt x="19" y="387"/>
                  <a:pt x="0" y="385"/>
                  <a:pt x="0" y="381"/>
                </a:cubicBezTo>
                <a:cubicBezTo>
                  <a:pt x="0" y="380"/>
                  <a:pt x="0" y="377"/>
                  <a:pt x="2" y="373"/>
                </a:cubicBezTo>
                <a:cubicBezTo>
                  <a:pt x="3" y="367"/>
                  <a:pt x="5" y="363"/>
                  <a:pt x="6" y="362"/>
                </a:cubicBezTo>
                <a:cubicBezTo>
                  <a:pt x="8" y="362"/>
                  <a:pt x="12" y="361"/>
                  <a:pt x="19" y="361"/>
                </a:cubicBezTo>
                <a:cubicBezTo>
                  <a:pt x="29" y="361"/>
                  <a:pt x="41" y="360"/>
                  <a:pt x="53" y="359"/>
                </a:cubicBezTo>
                <a:cubicBezTo>
                  <a:pt x="59" y="358"/>
                  <a:pt x="62" y="356"/>
                  <a:pt x="64" y="352"/>
                </a:cubicBezTo>
                <a:cubicBezTo>
                  <a:pt x="65" y="350"/>
                  <a:pt x="78" y="297"/>
                  <a:pt x="104" y="193"/>
                </a:cubicBezTo>
                <a:cubicBezTo>
                  <a:pt x="130" y="88"/>
                  <a:pt x="144" y="34"/>
                  <a:pt x="144" y="33"/>
                </a:cubicBezTo>
                <a:cubicBezTo>
                  <a:pt x="144" y="30"/>
                  <a:pt x="143" y="29"/>
                  <a:pt x="142" y="29"/>
                </a:cubicBezTo>
                <a:cubicBezTo>
                  <a:pt x="139" y="27"/>
                  <a:pt x="129" y="27"/>
                  <a:pt x="112" y="26"/>
                </a:cubicBezTo>
                <a:lnTo>
                  <a:pt x="94" y="26"/>
                </a:lnTo>
                <a:cubicBezTo>
                  <a:pt x="92" y="24"/>
                  <a:pt x="91" y="22"/>
                  <a:pt x="91" y="21"/>
                </a:cubicBezTo>
                <a:cubicBezTo>
                  <a:pt x="91" y="20"/>
                  <a:pt x="91" y="17"/>
                  <a:pt x="92" y="12"/>
                </a:cubicBezTo>
                <a:cubicBezTo>
                  <a:pt x="93" y="5"/>
                  <a:pt x="95" y="1"/>
                  <a:pt x="98" y="0"/>
                </a:cubicBezTo>
                <a:lnTo>
                  <a:pt x="413" y="0"/>
                </a:lnTo>
                <a:cubicBezTo>
                  <a:pt x="416" y="1"/>
                  <a:pt x="417" y="3"/>
                  <a:pt x="417" y="6"/>
                </a:cubicBezTo>
                <a:cubicBezTo>
                  <a:pt x="417" y="8"/>
                  <a:pt x="415" y="29"/>
                  <a:pt x="410" y="70"/>
                </a:cubicBezTo>
                <a:cubicBezTo>
                  <a:pt x="405" y="111"/>
                  <a:pt x="402" y="132"/>
                  <a:pt x="402" y="133"/>
                </a:cubicBezTo>
                <a:cubicBezTo>
                  <a:pt x="401" y="136"/>
                  <a:pt x="397" y="137"/>
                  <a:pt x="390" y="137"/>
                </a:cubicBezTo>
                <a:lnTo>
                  <a:pt x="383" y="137"/>
                </a:lnTo>
                <a:cubicBezTo>
                  <a:pt x="380" y="135"/>
                  <a:pt x="379" y="133"/>
                  <a:pt x="379" y="130"/>
                </a:cubicBezTo>
                <a:lnTo>
                  <a:pt x="380" y="116"/>
                </a:lnTo>
                <a:cubicBezTo>
                  <a:pt x="381" y="107"/>
                  <a:pt x="382" y="98"/>
                  <a:pt x="382" y="87"/>
                </a:cubicBezTo>
                <a:cubicBezTo>
                  <a:pt x="382" y="75"/>
                  <a:pt x="381" y="65"/>
                  <a:pt x="378" y="58"/>
                </a:cubicBezTo>
                <a:cubicBezTo>
                  <a:pt x="375" y="50"/>
                  <a:pt x="372" y="44"/>
                  <a:pt x="367" y="40"/>
                </a:cubicBezTo>
                <a:cubicBezTo>
                  <a:pt x="363" y="36"/>
                  <a:pt x="356" y="33"/>
                  <a:pt x="347" y="31"/>
                </a:cubicBezTo>
                <a:cubicBezTo>
                  <a:pt x="339" y="29"/>
                  <a:pt x="330" y="28"/>
                  <a:pt x="321" y="27"/>
                </a:cubicBezTo>
                <a:cubicBezTo>
                  <a:pt x="312" y="26"/>
                  <a:pt x="299" y="26"/>
                  <a:pt x="284" y="26"/>
                </a:cubicBezTo>
                <a:lnTo>
                  <a:pt x="258" y="26"/>
                </a:lnTo>
                <a:cubicBezTo>
                  <a:pt x="224" y="26"/>
                  <a:pt x="207" y="27"/>
                  <a:pt x="205" y="27"/>
                </a:cubicBezTo>
                <a:cubicBezTo>
                  <a:pt x="203" y="28"/>
                  <a:pt x="202" y="30"/>
                  <a:pt x="201" y="33"/>
                </a:cubicBezTo>
                <a:cubicBezTo>
                  <a:pt x="201" y="34"/>
                  <a:pt x="195" y="57"/>
                  <a:pt x="184" y="103"/>
                </a:cubicBezTo>
                <a:cubicBezTo>
                  <a:pt x="172" y="149"/>
                  <a:pt x="167" y="172"/>
                  <a:pt x="166" y="173"/>
                </a:cubicBezTo>
                <a:cubicBezTo>
                  <a:pt x="175" y="173"/>
                  <a:pt x="184" y="173"/>
                  <a:pt x="193" y="173"/>
                </a:cubicBezTo>
                <a:lnTo>
                  <a:pt x="208" y="173"/>
                </a:lnTo>
                <a:cubicBezTo>
                  <a:pt x="233" y="173"/>
                  <a:pt x="250" y="170"/>
                  <a:pt x="260" y="165"/>
                </a:cubicBezTo>
                <a:cubicBezTo>
                  <a:pt x="269" y="159"/>
                  <a:pt x="278" y="144"/>
                  <a:pt x="285" y="119"/>
                </a:cubicBezTo>
                <a:cubicBezTo>
                  <a:pt x="287" y="113"/>
                  <a:pt x="288" y="109"/>
                  <a:pt x="289" y="109"/>
                </a:cubicBezTo>
                <a:cubicBezTo>
                  <a:pt x="290" y="108"/>
                  <a:pt x="293" y="107"/>
                  <a:pt x="298" y="107"/>
                </a:cubicBezTo>
                <a:cubicBezTo>
                  <a:pt x="300" y="107"/>
                  <a:pt x="302" y="107"/>
                  <a:pt x="303" y="107"/>
                </a:cubicBezTo>
                <a:cubicBezTo>
                  <a:pt x="304" y="107"/>
                  <a:pt x="305" y="107"/>
                  <a:pt x="306" y="107"/>
                </a:cubicBezTo>
                <a:cubicBezTo>
                  <a:pt x="307" y="108"/>
                  <a:pt x="307" y="108"/>
                  <a:pt x="307" y="108"/>
                </a:cubicBezTo>
                <a:cubicBezTo>
                  <a:pt x="307" y="108"/>
                  <a:pt x="307" y="109"/>
                  <a:pt x="308" y="110"/>
                </a:cubicBezTo>
                <a:cubicBezTo>
                  <a:pt x="309" y="112"/>
                  <a:pt x="309" y="113"/>
                  <a:pt x="310" y="113"/>
                </a:cubicBezTo>
                <a:lnTo>
                  <a:pt x="291" y="187"/>
                </a:lnTo>
                <a:cubicBezTo>
                  <a:pt x="279" y="238"/>
                  <a:pt x="272" y="263"/>
                  <a:pt x="271" y="264"/>
                </a:cubicBezTo>
                <a:cubicBezTo>
                  <a:pt x="270" y="265"/>
                  <a:pt x="267" y="266"/>
                  <a:pt x="262" y="26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365400" y="3583440"/>
            <a:ext cx="107640" cy="150840"/>
          </a:xfrm>
          <a:custGeom>
            <a:avLst/>
            <a:gdLst/>
            <a:ahLst/>
            <a:rect l="0" t="0" r="r" b="b"/>
            <a:pathLst>
              <a:path w="299" h="419">
                <a:moveTo>
                  <a:pt x="91" y="117"/>
                </a:moveTo>
                <a:cubicBezTo>
                  <a:pt x="83" y="117"/>
                  <a:pt x="76" y="115"/>
                  <a:pt x="72" y="110"/>
                </a:cubicBezTo>
                <a:cubicBezTo>
                  <a:pt x="69" y="106"/>
                  <a:pt x="67" y="101"/>
                  <a:pt x="66" y="95"/>
                </a:cubicBezTo>
                <a:cubicBezTo>
                  <a:pt x="66" y="91"/>
                  <a:pt x="67" y="86"/>
                  <a:pt x="70" y="78"/>
                </a:cubicBezTo>
                <a:cubicBezTo>
                  <a:pt x="72" y="71"/>
                  <a:pt x="76" y="62"/>
                  <a:pt x="82" y="51"/>
                </a:cubicBezTo>
                <a:cubicBezTo>
                  <a:pt x="87" y="41"/>
                  <a:pt x="96" y="32"/>
                  <a:pt x="107" y="22"/>
                </a:cubicBezTo>
                <a:cubicBezTo>
                  <a:pt x="118" y="13"/>
                  <a:pt x="132" y="7"/>
                  <a:pt x="147" y="3"/>
                </a:cubicBezTo>
                <a:lnTo>
                  <a:pt x="166" y="0"/>
                </a:lnTo>
                <a:lnTo>
                  <a:pt x="172" y="0"/>
                </a:lnTo>
                <a:cubicBezTo>
                  <a:pt x="185" y="0"/>
                  <a:pt x="192" y="0"/>
                  <a:pt x="195" y="0"/>
                </a:cubicBezTo>
                <a:cubicBezTo>
                  <a:pt x="218" y="4"/>
                  <a:pt x="238" y="15"/>
                  <a:pt x="254" y="30"/>
                </a:cubicBezTo>
                <a:cubicBezTo>
                  <a:pt x="271" y="46"/>
                  <a:pt x="282" y="64"/>
                  <a:pt x="289" y="83"/>
                </a:cubicBezTo>
                <a:cubicBezTo>
                  <a:pt x="296" y="103"/>
                  <a:pt x="299" y="124"/>
                  <a:pt x="299" y="146"/>
                </a:cubicBezTo>
                <a:cubicBezTo>
                  <a:pt x="299" y="182"/>
                  <a:pt x="290" y="223"/>
                  <a:pt x="272" y="269"/>
                </a:cubicBezTo>
                <a:cubicBezTo>
                  <a:pt x="253" y="317"/>
                  <a:pt x="231" y="352"/>
                  <a:pt x="205" y="377"/>
                </a:cubicBezTo>
                <a:cubicBezTo>
                  <a:pt x="174" y="405"/>
                  <a:pt x="140" y="419"/>
                  <a:pt x="103" y="419"/>
                </a:cubicBezTo>
                <a:cubicBezTo>
                  <a:pt x="65" y="419"/>
                  <a:pt x="37" y="404"/>
                  <a:pt x="18" y="375"/>
                </a:cubicBezTo>
                <a:cubicBezTo>
                  <a:pt x="6" y="358"/>
                  <a:pt x="0" y="340"/>
                  <a:pt x="0" y="323"/>
                </a:cubicBezTo>
                <a:lnTo>
                  <a:pt x="0" y="316"/>
                </a:lnTo>
                <a:cubicBezTo>
                  <a:pt x="0" y="271"/>
                  <a:pt x="17" y="231"/>
                  <a:pt x="50" y="196"/>
                </a:cubicBezTo>
                <a:cubicBezTo>
                  <a:pt x="83" y="160"/>
                  <a:pt x="119" y="142"/>
                  <a:pt x="159" y="142"/>
                </a:cubicBezTo>
                <a:cubicBezTo>
                  <a:pt x="182" y="142"/>
                  <a:pt x="200" y="148"/>
                  <a:pt x="212" y="159"/>
                </a:cubicBezTo>
                <a:cubicBezTo>
                  <a:pt x="223" y="171"/>
                  <a:pt x="231" y="184"/>
                  <a:pt x="235" y="197"/>
                </a:cubicBezTo>
                <a:lnTo>
                  <a:pt x="237" y="191"/>
                </a:lnTo>
                <a:cubicBezTo>
                  <a:pt x="244" y="160"/>
                  <a:pt x="248" y="134"/>
                  <a:pt x="248" y="113"/>
                </a:cubicBezTo>
                <a:cubicBezTo>
                  <a:pt x="248" y="80"/>
                  <a:pt x="240" y="57"/>
                  <a:pt x="225" y="43"/>
                </a:cubicBezTo>
                <a:cubicBezTo>
                  <a:pt x="209" y="29"/>
                  <a:pt x="192" y="22"/>
                  <a:pt x="172" y="22"/>
                </a:cubicBezTo>
                <a:cubicBezTo>
                  <a:pt x="142" y="22"/>
                  <a:pt x="119" y="34"/>
                  <a:pt x="103" y="58"/>
                </a:cubicBezTo>
                <a:cubicBezTo>
                  <a:pt x="119" y="61"/>
                  <a:pt x="126" y="68"/>
                  <a:pt x="126" y="81"/>
                </a:cubicBezTo>
                <a:cubicBezTo>
                  <a:pt x="126" y="90"/>
                  <a:pt x="123" y="99"/>
                  <a:pt x="116" y="106"/>
                </a:cubicBezTo>
                <a:cubicBezTo>
                  <a:pt x="109" y="113"/>
                  <a:pt x="101" y="117"/>
                  <a:pt x="91" y="117"/>
                </a:cubicBezTo>
                <a:moveTo>
                  <a:pt x="221" y="232"/>
                </a:moveTo>
                <a:cubicBezTo>
                  <a:pt x="221" y="207"/>
                  <a:pt x="215" y="189"/>
                  <a:pt x="204" y="179"/>
                </a:cubicBezTo>
                <a:cubicBezTo>
                  <a:pt x="193" y="168"/>
                  <a:pt x="180" y="163"/>
                  <a:pt x="166" y="163"/>
                </a:cubicBezTo>
                <a:cubicBezTo>
                  <a:pt x="142" y="163"/>
                  <a:pt x="121" y="171"/>
                  <a:pt x="103" y="189"/>
                </a:cubicBezTo>
                <a:cubicBezTo>
                  <a:pt x="93" y="199"/>
                  <a:pt x="86" y="211"/>
                  <a:pt x="80" y="222"/>
                </a:cubicBezTo>
                <a:cubicBezTo>
                  <a:pt x="75" y="234"/>
                  <a:pt x="69" y="253"/>
                  <a:pt x="62" y="280"/>
                </a:cubicBezTo>
                <a:cubicBezTo>
                  <a:pt x="55" y="308"/>
                  <a:pt x="51" y="328"/>
                  <a:pt x="51" y="341"/>
                </a:cubicBezTo>
                <a:cubicBezTo>
                  <a:pt x="51" y="377"/>
                  <a:pt x="70" y="395"/>
                  <a:pt x="108" y="395"/>
                </a:cubicBezTo>
                <a:cubicBezTo>
                  <a:pt x="113" y="395"/>
                  <a:pt x="116" y="395"/>
                  <a:pt x="118" y="394"/>
                </a:cubicBezTo>
                <a:cubicBezTo>
                  <a:pt x="148" y="389"/>
                  <a:pt x="171" y="372"/>
                  <a:pt x="189" y="343"/>
                </a:cubicBezTo>
                <a:cubicBezTo>
                  <a:pt x="195" y="334"/>
                  <a:pt x="201" y="318"/>
                  <a:pt x="209" y="295"/>
                </a:cubicBezTo>
                <a:cubicBezTo>
                  <a:pt x="216" y="272"/>
                  <a:pt x="220" y="251"/>
                  <a:pt x="221" y="23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477000" y="3638880"/>
            <a:ext cx="137160" cy="93240"/>
          </a:xfrm>
          <a:custGeom>
            <a:avLst/>
            <a:gdLst/>
            <a:ahLst/>
            <a:rect l="0" t="0" r="r" b="b"/>
            <a:pathLst>
              <a:path w="381" h="259">
                <a:moveTo>
                  <a:pt x="318" y="33"/>
                </a:moveTo>
                <a:cubicBezTo>
                  <a:pt x="318" y="25"/>
                  <a:pt x="322" y="18"/>
                  <a:pt x="329" y="11"/>
                </a:cubicBezTo>
                <a:cubicBezTo>
                  <a:pt x="336" y="4"/>
                  <a:pt x="344" y="1"/>
                  <a:pt x="353" y="0"/>
                </a:cubicBezTo>
                <a:cubicBezTo>
                  <a:pt x="360" y="0"/>
                  <a:pt x="366" y="4"/>
                  <a:pt x="372" y="10"/>
                </a:cubicBezTo>
                <a:cubicBezTo>
                  <a:pt x="377" y="17"/>
                  <a:pt x="380" y="28"/>
                  <a:pt x="381" y="43"/>
                </a:cubicBezTo>
                <a:cubicBezTo>
                  <a:pt x="381" y="55"/>
                  <a:pt x="377" y="77"/>
                  <a:pt x="370" y="109"/>
                </a:cubicBezTo>
                <a:cubicBezTo>
                  <a:pt x="364" y="130"/>
                  <a:pt x="359" y="148"/>
                  <a:pt x="355" y="161"/>
                </a:cubicBezTo>
                <a:cubicBezTo>
                  <a:pt x="350" y="175"/>
                  <a:pt x="343" y="190"/>
                  <a:pt x="335" y="207"/>
                </a:cubicBezTo>
                <a:cubicBezTo>
                  <a:pt x="326" y="224"/>
                  <a:pt x="316" y="237"/>
                  <a:pt x="303" y="246"/>
                </a:cubicBezTo>
                <a:cubicBezTo>
                  <a:pt x="291" y="255"/>
                  <a:pt x="278" y="259"/>
                  <a:pt x="263" y="259"/>
                </a:cubicBezTo>
                <a:cubicBezTo>
                  <a:pt x="246" y="259"/>
                  <a:pt x="231" y="256"/>
                  <a:pt x="218" y="250"/>
                </a:cubicBezTo>
                <a:cubicBezTo>
                  <a:pt x="205" y="244"/>
                  <a:pt x="196" y="236"/>
                  <a:pt x="190" y="225"/>
                </a:cubicBezTo>
                <a:cubicBezTo>
                  <a:pt x="190" y="226"/>
                  <a:pt x="189" y="227"/>
                  <a:pt x="189" y="228"/>
                </a:cubicBezTo>
                <a:cubicBezTo>
                  <a:pt x="173" y="249"/>
                  <a:pt x="154" y="259"/>
                  <a:pt x="132" y="259"/>
                </a:cubicBezTo>
                <a:cubicBezTo>
                  <a:pt x="122" y="259"/>
                  <a:pt x="113" y="258"/>
                  <a:pt x="104" y="256"/>
                </a:cubicBezTo>
                <a:cubicBezTo>
                  <a:pt x="94" y="253"/>
                  <a:pt x="86" y="250"/>
                  <a:pt x="77" y="245"/>
                </a:cubicBezTo>
                <a:cubicBezTo>
                  <a:pt x="68" y="240"/>
                  <a:pt x="61" y="232"/>
                  <a:pt x="56" y="223"/>
                </a:cubicBezTo>
                <a:cubicBezTo>
                  <a:pt x="51" y="213"/>
                  <a:pt x="48" y="201"/>
                  <a:pt x="48" y="187"/>
                </a:cubicBezTo>
                <a:cubicBezTo>
                  <a:pt x="48" y="166"/>
                  <a:pt x="54" y="139"/>
                  <a:pt x="67" y="104"/>
                </a:cubicBezTo>
                <a:cubicBezTo>
                  <a:pt x="80" y="69"/>
                  <a:pt x="87" y="47"/>
                  <a:pt x="87" y="37"/>
                </a:cubicBezTo>
                <a:cubicBezTo>
                  <a:pt x="87" y="36"/>
                  <a:pt x="87" y="36"/>
                  <a:pt x="87" y="35"/>
                </a:cubicBezTo>
                <a:cubicBezTo>
                  <a:pt x="87" y="32"/>
                  <a:pt x="87" y="30"/>
                  <a:pt x="87" y="29"/>
                </a:cubicBezTo>
                <a:cubicBezTo>
                  <a:pt x="87" y="27"/>
                  <a:pt x="86" y="26"/>
                  <a:pt x="85" y="25"/>
                </a:cubicBezTo>
                <a:cubicBezTo>
                  <a:pt x="83" y="23"/>
                  <a:pt x="81" y="22"/>
                  <a:pt x="79" y="22"/>
                </a:cubicBezTo>
                <a:lnTo>
                  <a:pt x="76" y="22"/>
                </a:lnTo>
                <a:cubicBezTo>
                  <a:pt x="68" y="22"/>
                  <a:pt x="60" y="26"/>
                  <a:pt x="52" y="33"/>
                </a:cubicBezTo>
                <a:cubicBezTo>
                  <a:pt x="45" y="40"/>
                  <a:pt x="40" y="49"/>
                  <a:pt x="35" y="57"/>
                </a:cubicBezTo>
                <a:cubicBezTo>
                  <a:pt x="31" y="66"/>
                  <a:pt x="28" y="74"/>
                  <a:pt x="26" y="81"/>
                </a:cubicBezTo>
                <a:cubicBezTo>
                  <a:pt x="24" y="89"/>
                  <a:pt x="22" y="93"/>
                  <a:pt x="21" y="94"/>
                </a:cubicBezTo>
                <a:cubicBezTo>
                  <a:pt x="20" y="94"/>
                  <a:pt x="17" y="95"/>
                  <a:pt x="11" y="95"/>
                </a:cubicBezTo>
                <a:lnTo>
                  <a:pt x="3" y="95"/>
                </a:lnTo>
                <a:cubicBezTo>
                  <a:pt x="1" y="93"/>
                  <a:pt x="0" y="91"/>
                  <a:pt x="0" y="90"/>
                </a:cubicBezTo>
                <a:cubicBezTo>
                  <a:pt x="0" y="87"/>
                  <a:pt x="1" y="82"/>
                  <a:pt x="4" y="74"/>
                </a:cubicBezTo>
                <a:cubicBezTo>
                  <a:pt x="7" y="66"/>
                  <a:pt x="12" y="56"/>
                  <a:pt x="18" y="45"/>
                </a:cubicBezTo>
                <a:cubicBezTo>
                  <a:pt x="24" y="33"/>
                  <a:pt x="32" y="23"/>
                  <a:pt x="43" y="14"/>
                </a:cubicBezTo>
                <a:cubicBezTo>
                  <a:pt x="54" y="6"/>
                  <a:pt x="67" y="1"/>
                  <a:pt x="80" y="1"/>
                </a:cubicBezTo>
                <a:cubicBezTo>
                  <a:pt x="97" y="1"/>
                  <a:pt x="109" y="6"/>
                  <a:pt x="118" y="16"/>
                </a:cubicBezTo>
                <a:cubicBezTo>
                  <a:pt x="126" y="25"/>
                  <a:pt x="131" y="36"/>
                  <a:pt x="131" y="49"/>
                </a:cubicBezTo>
                <a:cubicBezTo>
                  <a:pt x="131" y="56"/>
                  <a:pt x="125" y="77"/>
                  <a:pt x="112" y="111"/>
                </a:cubicBezTo>
                <a:cubicBezTo>
                  <a:pt x="100" y="145"/>
                  <a:pt x="93" y="171"/>
                  <a:pt x="93" y="190"/>
                </a:cubicBezTo>
                <a:cubicBezTo>
                  <a:pt x="93" y="207"/>
                  <a:pt x="97" y="219"/>
                  <a:pt x="105" y="227"/>
                </a:cubicBezTo>
                <a:cubicBezTo>
                  <a:pt x="113" y="234"/>
                  <a:pt x="123" y="238"/>
                  <a:pt x="135" y="238"/>
                </a:cubicBezTo>
                <a:cubicBezTo>
                  <a:pt x="152" y="238"/>
                  <a:pt x="166" y="226"/>
                  <a:pt x="179" y="203"/>
                </a:cubicBezTo>
                <a:lnTo>
                  <a:pt x="181" y="198"/>
                </a:lnTo>
                <a:lnTo>
                  <a:pt x="181" y="185"/>
                </a:lnTo>
                <a:cubicBezTo>
                  <a:pt x="181" y="184"/>
                  <a:pt x="181" y="182"/>
                  <a:pt x="181" y="180"/>
                </a:cubicBezTo>
                <a:cubicBezTo>
                  <a:pt x="181" y="178"/>
                  <a:pt x="182" y="176"/>
                  <a:pt x="182" y="175"/>
                </a:cubicBezTo>
                <a:cubicBezTo>
                  <a:pt x="182" y="175"/>
                  <a:pt x="182" y="173"/>
                  <a:pt x="182" y="172"/>
                </a:cubicBezTo>
                <a:cubicBezTo>
                  <a:pt x="182" y="170"/>
                  <a:pt x="183" y="168"/>
                  <a:pt x="183" y="166"/>
                </a:cubicBezTo>
                <a:cubicBezTo>
                  <a:pt x="183" y="165"/>
                  <a:pt x="184" y="162"/>
                  <a:pt x="185" y="159"/>
                </a:cubicBezTo>
                <a:cubicBezTo>
                  <a:pt x="186" y="156"/>
                  <a:pt x="186" y="152"/>
                  <a:pt x="186" y="149"/>
                </a:cubicBezTo>
                <a:cubicBezTo>
                  <a:pt x="187" y="146"/>
                  <a:pt x="188" y="142"/>
                  <a:pt x="190" y="136"/>
                </a:cubicBezTo>
                <a:cubicBezTo>
                  <a:pt x="192" y="130"/>
                  <a:pt x="193" y="124"/>
                  <a:pt x="194" y="118"/>
                </a:cubicBezTo>
                <a:cubicBezTo>
                  <a:pt x="196" y="112"/>
                  <a:pt x="198" y="103"/>
                  <a:pt x="201" y="93"/>
                </a:cubicBezTo>
                <a:cubicBezTo>
                  <a:pt x="212" y="50"/>
                  <a:pt x="218" y="26"/>
                  <a:pt x="219" y="22"/>
                </a:cubicBezTo>
                <a:cubicBezTo>
                  <a:pt x="224" y="12"/>
                  <a:pt x="232" y="7"/>
                  <a:pt x="244" y="7"/>
                </a:cubicBezTo>
                <a:cubicBezTo>
                  <a:pt x="251" y="7"/>
                  <a:pt x="256" y="9"/>
                  <a:pt x="259" y="13"/>
                </a:cubicBezTo>
                <a:cubicBezTo>
                  <a:pt x="261" y="16"/>
                  <a:pt x="263" y="20"/>
                  <a:pt x="263" y="23"/>
                </a:cubicBezTo>
                <a:cubicBezTo>
                  <a:pt x="263" y="28"/>
                  <a:pt x="258" y="54"/>
                  <a:pt x="247" y="97"/>
                </a:cubicBezTo>
                <a:cubicBezTo>
                  <a:pt x="236" y="141"/>
                  <a:pt x="230" y="166"/>
                  <a:pt x="228" y="172"/>
                </a:cubicBezTo>
                <a:cubicBezTo>
                  <a:pt x="228" y="176"/>
                  <a:pt x="227" y="183"/>
                  <a:pt x="227" y="192"/>
                </a:cubicBezTo>
                <a:lnTo>
                  <a:pt x="227" y="196"/>
                </a:lnTo>
                <a:cubicBezTo>
                  <a:pt x="227" y="202"/>
                  <a:pt x="228" y="207"/>
                  <a:pt x="229" y="212"/>
                </a:cubicBezTo>
                <a:cubicBezTo>
                  <a:pt x="230" y="218"/>
                  <a:pt x="234" y="223"/>
                  <a:pt x="240" y="229"/>
                </a:cubicBezTo>
                <a:cubicBezTo>
                  <a:pt x="246" y="235"/>
                  <a:pt x="254" y="238"/>
                  <a:pt x="265" y="238"/>
                </a:cubicBezTo>
                <a:cubicBezTo>
                  <a:pt x="292" y="238"/>
                  <a:pt x="314" y="215"/>
                  <a:pt x="330" y="169"/>
                </a:cubicBezTo>
                <a:cubicBezTo>
                  <a:pt x="333" y="160"/>
                  <a:pt x="337" y="148"/>
                  <a:pt x="341" y="132"/>
                </a:cubicBezTo>
                <a:cubicBezTo>
                  <a:pt x="345" y="116"/>
                  <a:pt x="347" y="105"/>
                  <a:pt x="348" y="98"/>
                </a:cubicBezTo>
                <a:cubicBezTo>
                  <a:pt x="348" y="85"/>
                  <a:pt x="345" y="75"/>
                  <a:pt x="340" y="68"/>
                </a:cubicBezTo>
                <a:cubicBezTo>
                  <a:pt x="335" y="61"/>
                  <a:pt x="330" y="55"/>
                  <a:pt x="326" y="50"/>
                </a:cubicBezTo>
                <a:cubicBezTo>
                  <a:pt x="321" y="45"/>
                  <a:pt x="318" y="39"/>
                  <a:pt x="318" y="3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630360" y="3659760"/>
            <a:ext cx="71280" cy="102240"/>
          </a:xfrm>
          <a:custGeom>
            <a:avLst/>
            <a:gdLst/>
            <a:ahLst/>
            <a:rect l="0" t="0" r="r" b="b"/>
            <a:pathLst>
              <a:path w="198" h="284">
                <a:moveTo>
                  <a:pt x="135" y="5"/>
                </a:moveTo>
                <a:cubicBezTo>
                  <a:pt x="135" y="5"/>
                  <a:pt x="145" y="4"/>
                  <a:pt x="164" y="3"/>
                </a:cubicBezTo>
                <a:cubicBezTo>
                  <a:pt x="183" y="1"/>
                  <a:pt x="193" y="1"/>
                  <a:pt x="193" y="0"/>
                </a:cubicBezTo>
                <a:cubicBezTo>
                  <a:pt x="196" y="0"/>
                  <a:pt x="198" y="1"/>
                  <a:pt x="198" y="4"/>
                </a:cubicBezTo>
                <a:cubicBezTo>
                  <a:pt x="198" y="5"/>
                  <a:pt x="188" y="46"/>
                  <a:pt x="169" y="125"/>
                </a:cubicBezTo>
                <a:cubicBezTo>
                  <a:pt x="149" y="205"/>
                  <a:pt x="139" y="245"/>
                  <a:pt x="139" y="247"/>
                </a:cubicBezTo>
                <a:cubicBezTo>
                  <a:pt x="138" y="248"/>
                  <a:pt x="138" y="250"/>
                  <a:pt x="138" y="253"/>
                </a:cubicBezTo>
                <a:cubicBezTo>
                  <a:pt x="138" y="264"/>
                  <a:pt x="142" y="269"/>
                  <a:pt x="150" y="269"/>
                </a:cubicBezTo>
                <a:cubicBezTo>
                  <a:pt x="152" y="269"/>
                  <a:pt x="155" y="268"/>
                  <a:pt x="158" y="266"/>
                </a:cubicBezTo>
                <a:cubicBezTo>
                  <a:pt x="163" y="260"/>
                  <a:pt x="169" y="248"/>
                  <a:pt x="174" y="227"/>
                </a:cubicBezTo>
                <a:cubicBezTo>
                  <a:pt x="176" y="222"/>
                  <a:pt x="177" y="219"/>
                  <a:pt x="178" y="219"/>
                </a:cubicBezTo>
                <a:cubicBezTo>
                  <a:pt x="179" y="219"/>
                  <a:pt x="180" y="218"/>
                  <a:pt x="182" y="218"/>
                </a:cubicBezTo>
                <a:lnTo>
                  <a:pt x="184" y="218"/>
                </a:lnTo>
                <a:lnTo>
                  <a:pt x="185" y="218"/>
                </a:lnTo>
                <a:cubicBezTo>
                  <a:pt x="189" y="218"/>
                  <a:pt x="191" y="220"/>
                  <a:pt x="191" y="222"/>
                </a:cubicBezTo>
                <a:cubicBezTo>
                  <a:pt x="191" y="223"/>
                  <a:pt x="191" y="225"/>
                  <a:pt x="190" y="228"/>
                </a:cubicBezTo>
                <a:cubicBezTo>
                  <a:pt x="187" y="241"/>
                  <a:pt x="183" y="252"/>
                  <a:pt x="178" y="261"/>
                </a:cubicBezTo>
                <a:cubicBezTo>
                  <a:pt x="173" y="269"/>
                  <a:pt x="170" y="274"/>
                  <a:pt x="167" y="277"/>
                </a:cubicBezTo>
                <a:cubicBezTo>
                  <a:pt x="164" y="279"/>
                  <a:pt x="160" y="281"/>
                  <a:pt x="156" y="283"/>
                </a:cubicBezTo>
                <a:cubicBezTo>
                  <a:pt x="153" y="284"/>
                  <a:pt x="150" y="284"/>
                  <a:pt x="146" y="284"/>
                </a:cubicBezTo>
                <a:cubicBezTo>
                  <a:pt x="137" y="284"/>
                  <a:pt x="129" y="282"/>
                  <a:pt x="123" y="278"/>
                </a:cubicBezTo>
                <a:cubicBezTo>
                  <a:pt x="117" y="274"/>
                  <a:pt x="113" y="270"/>
                  <a:pt x="111" y="265"/>
                </a:cubicBezTo>
                <a:lnTo>
                  <a:pt x="109" y="259"/>
                </a:lnTo>
                <a:cubicBezTo>
                  <a:pt x="108" y="259"/>
                  <a:pt x="108" y="259"/>
                  <a:pt x="107" y="260"/>
                </a:cubicBezTo>
                <a:cubicBezTo>
                  <a:pt x="106" y="260"/>
                  <a:pt x="106" y="261"/>
                  <a:pt x="105" y="261"/>
                </a:cubicBezTo>
                <a:cubicBezTo>
                  <a:pt x="90" y="276"/>
                  <a:pt x="74" y="284"/>
                  <a:pt x="57" y="284"/>
                </a:cubicBezTo>
                <a:cubicBezTo>
                  <a:pt x="42" y="284"/>
                  <a:pt x="29" y="279"/>
                  <a:pt x="18" y="268"/>
                </a:cubicBezTo>
                <a:cubicBezTo>
                  <a:pt x="7" y="257"/>
                  <a:pt x="0" y="240"/>
                  <a:pt x="0" y="217"/>
                </a:cubicBezTo>
                <a:cubicBezTo>
                  <a:pt x="0" y="204"/>
                  <a:pt x="3" y="191"/>
                  <a:pt x="9" y="178"/>
                </a:cubicBezTo>
                <a:cubicBezTo>
                  <a:pt x="15" y="164"/>
                  <a:pt x="21" y="153"/>
                  <a:pt x="29" y="143"/>
                </a:cubicBezTo>
                <a:cubicBezTo>
                  <a:pt x="41" y="128"/>
                  <a:pt x="54" y="116"/>
                  <a:pt x="66" y="110"/>
                </a:cubicBezTo>
                <a:cubicBezTo>
                  <a:pt x="79" y="104"/>
                  <a:pt x="90" y="101"/>
                  <a:pt x="101" y="101"/>
                </a:cubicBezTo>
                <a:cubicBezTo>
                  <a:pt x="116" y="101"/>
                  <a:pt x="127" y="107"/>
                  <a:pt x="134" y="118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7" y="119"/>
                  <a:pt x="140" y="104"/>
                  <a:pt x="147" y="76"/>
                </a:cubicBezTo>
                <a:cubicBezTo>
                  <a:pt x="154" y="48"/>
                  <a:pt x="158" y="33"/>
                  <a:pt x="158" y="32"/>
                </a:cubicBezTo>
                <a:cubicBezTo>
                  <a:pt x="158" y="28"/>
                  <a:pt x="157" y="26"/>
                  <a:pt x="156" y="25"/>
                </a:cubicBezTo>
                <a:cubicBezTo>
                  <a:pt x="154" y="24"/>
                  <a:pt x="148" y="24"/>
                  <a:pt x="140" y="23"/>
                </a:cubicBezTo>
                <a:lnTo>
                  <a:pt x="131" y="23"/>
                </a:lnTo>
                <a:cubicBezTo>
                  <a:pt x="130" y="22"/>
                  <a:pt x="129" y="21"/>
                  <a:pt x="129" y="20"/>
                </a:cubicBezTo>
                <a:cubicBezTo>
                  <a:pt x="129" y="19"/>
                  <a:pt x="129" y="17"/>
                  <a:pt x="130" y="12"/>
                </a:cubicBezTo>
                <a:cubicBezTo>
                  <a:pt x="131" y="7"/>
                  <a:pt x="133" y="5"/>
                  <a:pt x="135" y="5"/>
                </a:cubicBezTo>
                <a:moveTo>
                  <a:pt x="129" y="149"/>
                </a:moveTo>
                <a:cubicBezTo>
                  <a:pt x="123" y="128"/>
                  <a:pt x="113" y="116"/>
                  <a:pt x="99" y="116"/>
                </a:cubicBezTo>
                <a:cubicBezTo>
                  <a:pt x="90" y="116"/>
                  <a:pt x="81" y="120"/>
                  <a:pt x="72" y="130"/>
                </a:cubicBezTo>
                <a:cubicBezTo>
                  <a:pt x="64" y="138"/>
                  <a:pt x="57" y="149"/>
                  <a:pt x="52" y="162"/>
                </a:cubicBezTo>
                <a:cubicBezTo>
                  <a:pt x="45" y="183"/>
                  <a:pt x="39" y="205"/>
                  <a:pt x="36" y="228"/>
                </a:cubicBezTo>
                <a:cubicBezTo>
                  <a:pt x="36" y="229"/>
                  <a:pt x="36" y="230"/>
                  <a:pt x="36" y="233"/>
                </a:cubicBezTo>
                <a:cubicBezTo>
                  <a:pt x="36" y="235"/>
                  <a:pt x="36" y="236"/>
                  <a:pt x="36" y="237"/>
                </a:cubicBezTo>
                <a:cubicBezTo>
                  <a:pt x="36" y="249"/>
                  <a:pt x="38" y="258"/>
                  <a:pt x="43" y="262"/>
                </a:cubicBezTo>
                <a:cubicBezTo>
                  <a:pt x="48" y="267"/>
                  <a:pt x="53" y="269"/>
                  <a:pt x="60" y="269"/>
                </a:cubicBezTo>
                <a:cubicBezTo>
                  <a:pt x="74" y="269"/>
                  <a:pt x="89" y="260"/>
                  <a:pt x="105" y="241"/>
                </a:cubicBezTo>
                <a:lnTo>
                  <a:pt x="108" y="236"/>
                </a:lnTo>
                <a:lnTo>
                  <a:pt x="129" y="1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327960" y="3548520"/>
            <a:ext cx="412560" cy="17640"/>
          </a:xfrm>
          <a:custGeom>
            <a:avLst/>
            <a:gdLst/>
            <a:ahLst/>
            <a:rect l="0" t="0" r="r" b="b"/>
            <a:pathLst>
              <a:path w="1146" h="49">
                <a:moveTo>
                  <a:pt x="0" y="0"/>
                </a:moveTo>
                <a:lnTo>
                  <a:pt x="1146" y="0"/>
                </a:lnTo>
                <a:lnTo>
                  <a:pt x="1146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784800" y="3305520"/>
            <a:ext cx="110520" cy="520560"/>
          </a:xfrm>
          <a:custGeom>
            <a:avLst/>
            <a:gdLst/>
            <a:ahLst/>
            <a:rect l="0" t="0" r="r" b="b"/>
            <a:pathLst>
              <a:path w="307" h="1446">
                <a:moveTo>
                  <a:pt x="0" y="10"/>
                </a:moveTo>
                <a:cubicBezTo>
                  <a:pt x="0" y="3"/>
                  <a:pt x="5" y="0"/>
                  <a:pt x="13" y="0"/>
                </a:cubicBezTo>
                <a:lnTo>
                  <a:pt x="17" y="0"/>
                </a:lnTo>
                <a:lnTo>
                  <a:pt x="28" y="0"/>
                </a:lnTo>
                <a:cubicBezTo>
                  <a:pt x="51" y="20"/>
                  <a:pt x="74" y="41"/>
                  <a:pt x="95" y="65"/>
                </a:cubicBezTo>
                <a:cubicBezTo>
                  <a:pt x="116" y="89"/>
                  <a:pt x="142" y="122"/>
                  <a:pt x="168" y="165"/>
                </a:cubicBezTo>
                <a:cubicBezTo>
                  <a:pt x="195" y="210"/>
                  <a:pt x="218" y="256"/>
                  <a:pt x="238" y="305"/>
                </a:cubicBezTo>
                <a:cubicBezTo>
                  <a:pt x="258" y="355"/>
                  <a:pt x="274" y="416"/>
                  <a:pt x="287" y="490"/>
                </a:cubicBezTo>
                <a:cubicBezTo>
                  <a:pt x="300" y="564"/>
                  <a:pt x="307" y="642"/>
                  <a:pt x="307" y="724"/>
                </a:cubicBezTo>
                <a:cubicBezTo>
                  <a:pt x="308" y="806"/>
                  <a:pt x="301" y="883"/>
                  <a:pt x="287" y="957"/>
                </a:cubicBezTo>
                <a:cubicBezTo>
                  <a:pt x="273" y="1030"/>
                  <a:pt x="257" y="1091"/>
                  <a:pt x="238" y="1141"/>
                </a:cubicBezTo>
                <a:cubicBezTo>
                  <a:pt x="219" y="1191"/>
                  <a:pt x="196" y="1237"/>
                  <a:pt x="168" y="1280"/>
                </a:cubicBezTo>
                <a:cubicBezTo>
                  <a:pt x="140" y="1323"/>
                  <a:pt x="115" y="1357"/>
                  <a:pt x="94" y="1381"/>
                </a:cubicBezTo>
                <a:cubicBezTo>
                  <a:pt x="73" y="1405"/>
                  <a:pt x="51" y="1426"/>
                  <a:pt x="28" y="1446"/>
                </a:cubicBezTo>
                <a:lnTo>
                  <a:pt x="17" y="1446"/>
                </a:lnTo>
                <a:cubicBezTo>
                  <a:pt x="10" y="1446"/>
                  <a:pt x="6" y="1445"/>
                  <a:pt x="3" y="1444"/>
                </a:cubicBezTo>
                <a:cubicBezTo>
                  <a:pt x="1" y="1443"/>
                  <a:pt x="0" y="1440"/>
                  <a:pt x="0" y="1436"/>
                </a:cubicBezTo>
                <a:cubicBezTo>
                  <a:pt x="16" y="1420"/>
                  <a:pt x="36" y="1396"/>
                  <a:pt x="60" y="1365"/>
                </a:cubicBezTo>
                <a:cubicBezTo>
                  <a:pt x="154" y="1240"/>
                  <a:pt x="209" y="1079"/>
                  <a:pt x="227" y="879"/>
                </a:cubicBezTo>
                <a:cubicBezTo>
                  <a:pt x="231" y="838"/>
                  <a:pt x="233" y="786"/>
                  <a:pt x="233" y="723"/>
                </a:cubicBezTo>
                <a:cubicBezTo>
                  <a:pt x="233" y="660"/>
                  <a:pt x="231" y="608"/>
                  <a:pt x="227" y="567"/>
                </a:cubicBezTo>
                <a:cubicBezTo>
                  <a:pt x="207" y="336"/>
                  <a:pt x="135" y="153"/>
                  <a:pt x="11" y="22"/>
                </a:cubicBezTo>
                <a:cubicBezTo>
                  <a:pt x="4" y="14"/>
                  <a:pt x="1" y="10"/>
                  <a:pt x="0" y="1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919800" y="3247920"/>
            <a:ext cx="136800" cy="136800"/>
          </a:xfrm>
          <a:custGeom>
            <a:avLst/>
            <a:gdLst/>
            <a:ahLst/>
            <a:rect l="0" t="0" r="r" b="b"/>
            <a:pathLst>
              <a:path w="380" h="380">
                <a:moveTo>
                  <a:pt x="0" y="15"/>
                </a:moveTo>
                <a:cubicBezTo>
                  <a:pt x="0" y="15"/>
                  <a:pt x="0" y="13"/>
                  <a:pt x="0" y="11"/>
                </a:cubicBezTo>
                <a:cubicBezTo>
                  <a:pt x="0" y="9"/>
                  <a:pt x="1" y="7"/>
                  <a:pt x="2" y="5"/>
                </a:cubicBezTo>
                <a:cubicBezTo>
                  <a:pt x="4" y="3"/>
                  <a:pt x="5" y="2"/>
                  <a:pt x="6" y="1"/>
                </a:cubicBezTo>
                <a:cubicBezTo>
                  <a:pt x="8" y="0"/>
                  <a:pt x="9" y="0"/>
                  <a:pt x="9" y="0"/>
                </a:cubicBezTo>
                <a:lnTo>
                  <a:pt x="372" y="0"/>
                </a:lnTo>
                <a:cubicBezTo>
                  <a:pt x="378" y="3"/>
                  <a:pt x="380" y="7"/>
                  <a:pt x="380" y="11"/>
                </a:cubicBezTo>
                <a:cubicBezTo>
                  <a:pt x="380" y="16"/>
                  <a:pt x="378" y="19"/>
                  <a:pt x="372" y="23"/>
                </a:cubicBezTo>
                <a:lnTo>
                  <a:pt x="201" y="23"/>
                </a:lnTo>
                <a:lnTo>
                  <a:pt x="201" y="372"/>
                </a:lnTo>
                <a:cubicBezTo>
                  <a:pt x="199" y="376"/>
                  <a:pt x="195" y="379"/>
                  <a:pt x="191" y="380"/>
                </a:cubicBezTo>
                <a:cubicBezTo>
                  <a:pt x="189" y="380"/>
                  <a:pt x="188" y="380"/>
                  <a:pt x="187" y="380"/>
                </a:cubicBezTo>
                <a:cubicBezTo>
                  <a:pt x="186" y="379"/>
                  <a:pt x="185" y="379"/>
                  <a:pt x="184" y="378"/>
                </a:cubicBezTo>
                <a:cubicBezTo>
                  <a:pt x="183" y="378"/>
                  <a:pt x="183" y="377"/>
                  <a:pt x="182" y="377"/>
                </a:cubicBezTo>
                <a:cubicBezTo>
                  <a:pt x="181" y="376"/>
                  <a:pt x="181" y="375"/>
                  <a:pt x="181" y="375"/>
                </a:cubicBezTo>
                <a:cubicBezTo>
                  <a:pt x="181" y="375"/>
                  <a:pt x="180" y="374"/>
                  <a:pt x="180" y="373"/>
                </a:cubicBezTo>
                <a:cubicBezTo>
                  <a:pt x="179" y="372"/>
                  <a:pt x="178" y="371"/>
                  <a:pt x="178" y="371"/>
                </a:cubicBezTo>
                <a:lnTo>
                  <a:pt x="178" y="23"/>
                </a:lnTo>
                <a:lnTo>
                  <a:pt x="9" y="23"/>
                </a:lnTo>
                <a:cubicBezTo>
                  <a:pt x="9" y="23"/>
                  <a:pt x="8" y="22"/>
                  <a:pt x="7" y="21"/>
                </a:cubicBezTo>
                <a:cubicBezTo>
                  <a:pt x="6" y="21"/>
                  <a:pt x="4" y="19"/>
                  <a:pt x="2" y="17"/>
                </a:cubicBezTo>
                <a:lnTo>
                  <a:pt x="0" y="15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09440" y="4133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247760" y="2736360"/>
            <a:ext cx="2579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更新量と勾配を定義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5418360" y="4524120"/>
            <a:ext cx="214560" cy="207360"/>
          </a:xfrm>
          <a:custGeom>
            <a:avLst/>
            <a:gdLst/>
            <a:ah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1"/>
                </a:cubicBezTo>
                <a:cubicBezTo>
                  <a:pt x="0" y="570"/>
                  <a:pt x="45" y="476"/>
                  <a:pt x="137" y="289"/>
                </a:cubicBezTo>
                <a:cubicBezTo>
                  <a:pt x="227" y="102"/>
                  <a:pt x="274" y="8"/>
                  <a:pt x="276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6"/>
                </a:cubicBezTo>
                <a:cubicBezTo>
                  <a:pt x="322" y="8"/>
                  <a:pt x="369" y="102"/>
                  <a:pt x="459" y="289"/>
                </a:cubicBezTo>
                <a:cubicBezTo>
                  <a:pt x="549" y="476"/>
                  <a:pt x="595" y="570"/>
                  <a:pt x="596" y="571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3" y="97"/>
                </a:lnTo>
                <a:lnTo>
                  <a:pt x="73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5652000" y="4602960"/>
            <a:ext cx="193680" cy="131760"/>
          </a:xfrm>
          <a:custGeom>
            <a:avLst/>
            <a:gdLst/>
            <a:ahLst/>
            <a:rect l="0" t="0" r="r" b="b"/>
            <a:pathLst>
              <a:path w="538" h="366">
                <a:moveTo>
                  <a:pt x="450" y="47"/>
                </a:moveTo>
                <a:cubicBezTo>
                  <a:pt x="450" y="36"/>
                  <a:pt x="455" y="25"/>
                  <a:pt x="465" y="16"/>
                </a:cubicBezTo>
                <a:cubicBezTo>
                  <a:pt x="476" y="6"/>
                  <a:pt x="487" y="1"/>
                  <a:pt x="499" y="0"/>
                </a:cubicBezTo>
                <a:cubicBezTo>
                  <a:pt x="509" y="0"/>
                  <a:pt x="518" y="5"/>
                  <a:pt x="526" y="15"/>
                </a:cubicBezTo>
                <a:cubicBezTo>
                  <a:pt x="534" y="25"/>
                  <a:pt x="538" y="40"/>
                  <a:pt x="538" y="61"/>
                </a:cubicBezTo>
                <a:cubicBezTo>
                  <a:pt x="538" y="76"/>
                  <a:pt x="533" y="107"/>
                  <a:pt x="523" y="154"/>
                </a:cubicBezTo>
                <a:cubicBezTo>
                  <a:pt x="515" y="184"/>
                  <a:pt x="508" y="209"/>
                  <a:pt x="502" y="228"/>
                </a:cubicBezTo>
                <a:cubicBezTo>
                  <a:pt x="495" y="247"/>
                  <a:pt x="486" y="269"/>
                  <a:pt x="473" y="293"/>
                </a:cubicBezTo>
                <a:cubicBezTo>
                  <a:pt x="461" y="317"/>
                  <a:pt x="446" y="335"/>
                  <a:pt x="429" y="348"/>
                </a:cubicBezTo>
                <a:cubicBezTo>
                  <a:pt x="412" y="360"/>
                  <a:pt x="393" y="366"/>
                  <a:pt x="371" y="366"/>
                </a:cubicBezTo>
                <a:cubicBezTo>
                  <a:pt x="348" y="366"/>
                  <a:pt x="327" y="362"/>
                  <a:pt x="309" y="353"/>
                </a:cubicBezTo>
                <a:cubicBezTo>
                  <a:pt x="291" y="345"/>
                  <a:pt x="277" y="333"/>
                  <a:pt x="269" y="319"/>
                </a:cubicBezTo>
                <a:cubicBezTo>
                  <a:pt x="269" y="319"/>
                  <a:pt x="268" y="320"/>
                  <a:pt x="267" y="322"/>
                </a:cubicBezTo>
                <a:cubicBezTo>
                  <a:pt x="245" y="351"/>
                  <a:pt x="218" y="366"/>
                  <a:pt x="187" y="366"/>
                </a:cubicBezTo>
                <a:cubicBezTo>
                  <a:pt x="173" y="366"/>
                  <a:pt x="159" y="365"/>
                  <a:pt x="147" y="361"/>
                </a:cubicBezTo>
                <a:cubicBezTo>
                  <a:pt x="133" y="358"/>
                  <a:pt x="120" y="353"/>
                  <a:pt x="108" y="346"/>
                </a:cubicBezTo>
                <a:cubicBezTo>
                  <a:pt x="95" y="339"/>
                  <a:pt x="86" y="329"/>
                  <a:pt x="78" y="315"/>
                </a:cubicBezTo>
                <a:cubicBezTo>
                  <a:pt x="71" y="301"/>
                  <a:pt x="67" y="284"/>
                  <a:pt x="67" y="264"/>
                </a:cubicBezTo>
                <a:cubicBezTo>
                  <a:pt x="67" y="235"/>
                  <a:pt x="76" y="196"/>
                  <a:pt x="94" y="147"/>
                </a:cubicBezTo>
                <a:cubicBezTo>
                  <a:pt x="112" y="97"/>
                  <a:pt x="122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5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3"/>
                  <a:pt x="114" y="32"/>
                  <a:pt x="110" y="32"/>
                </a:cubicBezTo>
                <a:lnTo>
                  <a:pt x="107" y="32"/>
                </a:lnTo>
                <a:cubicBezTo>
                  <a:pt x="95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9" y="103"/>
                  <a:pt x="36" y="114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3"/>
                  <a:pt x="2" y="115"/>
                  <a:pt x="7" y="103"/>
                </a:cubicBezTo>
                <a:cubicBezTo>
                  <a:pt x="11" y="91"/>
                  <a:pt x="17" y="78"/>
                  <a:pt x="25" y="62"/>
                </a:cubicBezTo>
                <a:cubicBezTo>
                  <a:pt x="33" y="47"/>
                  <a:pt x="45" y="33"/>
                  <a:pt x="60" y="21"/>
                </a:cubicBezTo>
                <a:cubicBezTo>
                  <a:pt x="76" y="8"/>
                  <a:pt x="93" y="2"/>
                  <a:pt x="113" y="2"/>
                </a:cubicBezTo>
                <a:cubicBezTo>
                  <a:pt x="136" y="2"/>
                  <a:pt x="154" y="9"/>
                  <a:pt x="167" y="22"/>
                </a:cubicBezTo>
                <a:cubicBezTo>
                  <a:pt x="179" y="36"/>
                  <a:pt x="185" y="51"/>
                  <a:pt x="185" y="69"/>
                </a:cubicBezTo>
                <a:cubicBezTo>
                  <a:pt x="185" y="78"/>
                  <a:pt x="176" y="107"/>
                  <a:pt x="159" y="156"/>
                </a:cubicBezTo>
                <a:cubicBezTo>
                  <a:pt x="140" y="205"/>
                  <a:pt x="131" y="242"/>
                  <a:pt x="131" y="268"/>
                </a:cubicBezTo>
                <a:cubicBezTo>
                  <a:pt x="131" y="293"/>
                  <a:pt x="137" y="310"/>
                  <a:pt x="149" y="320"/>
                </a:cubicBezTo>
                <a:cubicBezTo>
                  <a:pt x="160" y="331"/>
                  <a:pt x="174" y="336"/>
                  <a:pt x="192" y="336"/>
                </a:cubicBezTo>
                <a:cubicBezTo>
                  <a:pt x="215" y="336"/>
                  <a:pt x="235" y="320"/>
                  <a:pt x="253" y="287"/>
                </a:cubicBezTo>
                <a:lnTo>
                  <a:pt x="257" y="280"/>
                </a:lnTo>
                <a:lnTo>
                  <a:pt x="257" y="262"/>
                </a:lnTo>
                <a:cubicBezTo>
                  <a:pt x="257" y="260"/>
                  <a:pt x="257" y="258"/>
                  <a:pt x="257" y="254"/>
                </a:cubicBezTo>
                <a:cubicBezTo>
                  <a:pt x="257" y="251"/>
                  <a:pt x="257" y="249"/>
                  <a:pt x="257" y="248"/>
                </a:cubicBezTo>
                <a:cubicBezTo>
                  <a:pt x="258" y="247"/>
                  <a:pt x="258" y="245"/>
                  <a:pt x="258" y="242"/>
                </a:cubicBezTo>
                <a:cubicBezTo>
                  <a:pt x="258" y="240"/>
                  <a:pt x="258" y="237"/>
                  <a:pt x="259" y="235"/>
                </a:cubicBezTo>
                <a:cubicBezTo>
                  <a:pt x="260" y="233"/>
                  <a:pt x="260" y="230"/>
                  <a:pt x="261" y="225"/>
                </a:cubicBezTo>
                <a:cubicBezTo>
                  <a:pt x="262" y="220"/>
                  <a:pt x="263" y="215"/>
                  <a:pt x="264" y="211"/>
                </a:cubicBezTo>
                <a:cubicBezTo>
                  <a:pt x="264" y="207"/>
                  <a:pt x="266" y="200"/>
                  <a:pt x="269" y="192"/>
                </a:cubicBezTo>
                <a:cubicBezTo>
                  <a:pt x="271" y="183"/>
                  <a:pt x="273" y="175"/>
                  <a:pt x="275" y="166"/>
                </a:cubicBezTo>
                <a:cubicBezTo>
                  <a:pt x="277" y="158"/>
                  <a:pt x="280" y="146"/>
                  <a:pt x="284" y="131"/>
                </a:cubicBezTo>
                <a:cubicBezTo>
                  <a:pt x="299" y="70"/>
                  <a:pt x="308" y="37"/>
                  <a:pt x="310" y="32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3"/>
                  <a:pt x="366" y="18"/>
                </a:cubicBezTo>
                <a:cubicBezTo>
                  <a:pt x="370" y="23"/>
                  <a:pt x="372" y="29"/>
                  <a:pt x="372" y="33"/>
                </a:cubicBezTo>
                <a:cubicBezTo>
                  <a:pt x="372" y="40"/>
                  <a:pt x="364" y="75"/>
                  <a:pt x="349" y="137"/>
                </a:cubicBezTo>
                <a:cubicBezTo>
                  <a:pt x="333" y="199"/>
                  <a:pt x="325" y="234"/>
                  <a:pt x="323" y="243"/>
                </a:cubicBezTo>
                <a:cubicBezTo>
                  <a:pt x="322" y="249"/>
                  <a:pt x="322" y="258"/>
                  <a:pt x="322" y="271"/>
                </a:cubicBezTo>
                <a:lnTo>
                  <a:pt x="322" y="277"/>
                </a:lnTo>
                <a:cubicBezTo>
                  <a:pt x="322" y="285"/>
                  <a:pt x="322" y="293"/>
                  <a:pt x="324" y="300"/>
                </a:cubicBezTo>
                <a:cubicBezTo>
                  <a:pt x="326" y="308"/>
                  <a:pt x="331" y="316"/>
                  <a:pt x="339" y="324"/>
                </a:cubicBezTo>
                <a:cubicBezTo>
                  <a:pt x="348" y="332"/>
                  <a:pt x="360" y="336"/>
                  <a:pt x="375" y="336"/>
                </a:cubicBezTo>
                <a:cubicBezTo>
                  <a:pt x="413" y="336"/>
                  <a:pt x="444" y="304"/>
                  <a:pt x="466" y="238"/>
                </a:cubicBezTo>
                <a:cubicBezTo>
                  <a:pt x="471" y="226"/>
                  <a:pt x="476" y="209"/>
                  <a:pt x="482" y="186"/>
                </a:cubicBezTo>
                <a:cubicBezTo>
                  <a:pt x="488" y="164"/>
                  <a:pt x="491" y="148"/>
                  <a:pt x="492" y="138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5"/>
                  <a:pt x="468" y="77"/>
                  <a:pt x="461" y="70"/>
                </a:cubicBezTo>
                <a:cubicBezTo>
                  <a:pt x="454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5866560" y="464652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2" y="118"/>
                  <a:pt x="3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5" y="0"/>
                  <a:pt x="119" y="0"/>
                </a:cubicBezTo>
                <a:cubicBezTo>
                  <a:pt x="126" y="1"/>
                  <a:pt x="130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4" y="111"/>
                  <a:pt x="143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6"/>
                  <a:pt x="119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2" y="271"/>
                </a:cubicBezTo>
                <a:cubicBezTo>
                  <a:pt x="154" y="271"/>
                  <a:pt x="156" y="269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6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5" y="311"/>
                  <a:pt x="148" y="320"/>
                  <a:pt x="140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5952240" y="47498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10" y="10"/>
                </a:cubicBezTo>
                <a:cubicBezTo>
                  <a:pt x="16" y="3"/>
                  <a:pt x="24" y="0"/>
                  <a:pt x="35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8" y="116"/>
                  <a:pt x="64" y="127"/>
                  <a:pt x="59" y="136"/>
                </a:cubicBezTo>
                <a:cubicBezTo>
                  <a:pt x="55" y="145"/>
                  <a:pt x="50" y="153"/>
                  <a:pt x="44" y="159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7" y="179"/>
                  <a:pt x="24" y="180"/>
                  <a:pt x="23" y="180"/>
                </a:cubicBezTo>
                <a:cubicBezTo>
                  <a:pt x="22" y="180"/>
                  <a:pt x="19" y="178"/>
                  <a:pt x="16" y="175"/>
                </a:cubicBezTo>
                <a:cubicBezTo>
                  <a:pt x="13" y="171"/>
                  <a:pt x="11" y="169"/>
                  <a:pt x="11" y="167"/>
                </a:cubicBezTo>
                <a:cubicBezTo>
                  <a:pt x="11" y="166"/>
                  <a:pt x="13" y="163"/>
                  <a:pt x="17" y="158"/>
                </a:cubicBezTo>
                <a:cubicBezTo>
                  <a:pt x="21" y="154"/>
                  <a:pt x="26" y="148"/>
                  <a:pt x="31" y="141"/>
                </a:cubicBezTo>
                <a:cubicBezTo>
                  <a:pt x="37" y="134"/>
                  <a:pt x="41" y="125"/>
                  <a:pt x="46" y="113"/>
                </a:cubicBezTo>
                <a:cubicBezTo>
                  <a:pt x="51" y="101"/>
                  <a:pt x="54" y="87"/>
                  <a:pt x="55" y="71"/>
                </a:cubicBezTo>
                <a:lnTo>
                  <a:pt x="55" y="64"/>
                </a:lnTo>
                <a:cubicBezTo>
                  <a:pt x="54" y="65"/>
                  <a:pt x="53" y="65"/>
                  <a:pt x="52" y="65"/>
                </a:cubicBezTo>
                <a:cubicBezTo>
                  <a:pt x="51" y="66"/>
                  <a:pt x="49" y="66"/>
                  <a:pt x="48" y="67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9" y="69"/>
                  <a:pt x="36" y="70"/>
                </a:cubicBezTo>
                <a:cubicBezTo>
                  <a:pt x="26" y="70"/>
                  <a:pt x="18" y="66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5997600" y="463932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20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1" y="12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0" y="59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5" y="129"/>
                  <a:pt x="114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7" y="220"/>
                  <a:pt x="109" y="239"/>
                  <a:pt x="99" y="265"/>
                </a:cubicBezTo>
                <a:cubicBezTo>
                  <a:pt x="89" y="290"/>
                  <a:pt x="81" y="312"/>
                  <a:pt x="75" y="330"/>
                </a:cubicBezTo>
                <a:cubicBezTo>
                  <a:pt x="73" y="338"/>
                  <a:pt x="72" y="344"/>
                  <a:pt x="72" y="348"/>
                </a:cubicBezTo>
                <a:cubicBezTo>
                  <a:pt x="72" y="357"/>
                  <a:pt x="76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7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6"/>
                </a:cubicBezTo>
                <a:cubicBezTo>
                  <a:pt x="160" y="299"/>
                  <a:pt x="159" y="304"/>
                  <a:pt x="155" y="313"/>
                </a:cubicBezTo>
                <a:cubicBezTo>
                  <a:pt x="152" y="322"/>
                  <a:pt x="147" y="332"/>
                  <a:pt x="141" y="342"/>
                </a:cubicBezTo>
                <a:cubicBezTo>
                  <a:pt x="135" y="353"/>
                  <a:pt x="126" y="362"/>
                  <a:pt x="114" y="371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4" y="311"/>
                  <a:pt x="43" y="289"/>
                  <a:pt x="57" y="251"/>
                </a:cubicBezTo>
                <a:cubicBezTo>
                  <a:pt x="71" y="213"/>
                  <a:pt x="80" y="190"/>
                  <a:pt x="82" y="182"/>
                </a:cubicBezTo>
                <a:cubicBezTo>
                  <a:pt x="84" y="175"/>
                  <a:pt x="86" y="167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8"/>
                  <a:pt x="27" y="193"/>
                  <a:pt x="22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6174720" y="4625280"/>
            <a:ext cx="192960" cy="67680"/>
          </a:xfrm>
          <a:custGeom>
            <a:avLst/>
            <a:gdLst/>
            <a:ah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1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6487920" y="465300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2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2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6696360" y="4600440"/>
            <a:ext cx="116640" cy="137520"/>
          </a:xfrm>
          <a:custGeom>
            <a:avLst/>
            <a:gdLst/>
            <a:ahLst/>
            <a:rect l="0" t="0" r="r" b="b"/>
            <a:pathLst>
              <a:path w="324" h="382">
                <a:moveTo>
                  <a:pt x="131" y="382"/>
                </a:moveTo>
                <a:cubicBezTo>
                  <a:pt x="96" y="382"/>
                  <a:pt x="66" y="373"/>
                  <a:pt x="40" y="355"/>
                </a:cubicBezTo>
                <a:cubicBezTo>
                  <a:pt x="14" y="338"/>
                  <a:pt x="1" y="311"/>
                  <a:pt x="0" y="277"/>
                </a:cubicBezTo>
                <a:cubicBezTo>
                  <a:pt x="0" y="241"/>
                  <a:pt x="19" y="208"/>
                  <a:pt x="57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1"/>
                  <a:pt x="40" y="136"/>
                  <a:pt x="40" y="119"/>
                </a:cubicBezTo>
                <a:cubicBezTo>
                  <a:pt x="40" y="87"/>
                  <a:pt x="58" y="59"/>
                  <a:pt x="94" y="36"/>
                </a:cubicBezTo>
                <a:cubicBezTo>
                  <a:pt x="131" y="12"/>
                  <a:pt x="170" y="0"/>
                  <a:pt x="212" y="0"/>
                </a:cubicBezTo>
                <a:lnTo>
                  <a:pt x="221" y="0"/>
                </a:lnTo>
                <a:cubicBezTo>
                  <a:pt x="253" y="0"/>
                  <a:pt x="281" y="9"/>
                  <a:pt x="305" y="25"/>
                </a:cubicBezTo>
                <a:cubicBezTo>
                  <a:pt x="317" y="34"/>
                  <a:pt x="324" y="41"/>
                  <a:pt x="324" y="48"/>
                </a:cubicBezTo>
                <a:cubicBezTo>
                  <a:pt x="324" y="54"/>
                  <a:pt x="321" y="60"/>
                  <a:pt x="315" y="67"/>
                </a:cubicBezTo>
                <a:cubicBezTo>
                  <a:pt x="309" y="73"/>
                  <a:pt x="302" y="77"/>
                  <a:pt x="294" y="77"/>
                </a:cubicBezTo>
                <a:cubicBezTo>
                  <a:pt x="289" y="77"/>
                  <a:pt x="284" y="75"/>
                  <a:pt x="278" y="70"/>
                </a:cubicBezTo>
                <a:cubicBezTo>
                  <a:pt x="272" y="65"/>
                  <a:pt x="263" y="60"/>
                  <a:pt x="251" y="56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1" y="48"/>
                  <a:pt x="140" y="55"/>
                  <a:pt x="113" y="68"/>
                </a:cubicBezTo>
                <a:cubicBezTo>
                  <a:pt x="86" y="81"/>
                  <a:pt x="72" y="97"/>
                  <a:pt x="72" y="116"/>
                </a:cubicBezTo>
                <a:cubicBezTo>
                  <a:pt x="72" y="126"/>
                  <a:pt x="76" y="136"/>
                  <a:pt x="86" y="145"/>
                </a:cubicBezTo>
                <a:cubicBezTo>
                  <a:pt x="90" y="150"/>
                  <a:pt x="94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4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6" y="148"/>
                  <a:pt x="226" y="165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2" y="194"/>
                  <a:pt x="93" y="187"/>
                </a:cubicBezTo>
                <a:lnTo>
                  <a:pt x="85" y="193"/>
                </a:lnTo>
                <a:cubicBezTo>
                  <a:pt x="51" y="216"/>
                  <a:pt x="33" y="243"/>
                  <a:pt x="33" y="273"/>
                </a:cubicBezTo>
                <a:cubicBezTo>
                  <a:pt x="33" y="312"/>
                  <a:pt x="69" y="333"/>
                  <a:pt x="140" y="333"/>
                </a:cubicBezTo>
                <a:cubicBezTo>
                  <a:pt x="168" y="333"/>
                  <a:pt x="191" y="329"/>
                  <a:pt x="208" y="324"/>
                </a:cubicBezTo>
                <a:cubicBezTo>
                  <a:pt x="226" y="319"/>
                  <a:pt x="238" y="312"/>
                  <a:pt x="243" y="305"/>
                </a:cubicBezTo>
                <a:cubicBezTo>
                  <a:pt x="248" y="298"/>
                  <a:pt x="253" y="293"/>
                  <a:pt x="257" y="288"/>
                </a:cubicBezTo>
                <a:cubicBezTo>
                  <a:pt x="261" y="283"/>
                  <a:pt x="266" y="280"/>
                  <a:pt x="271" y="279"/>
                </a:cubicBezTo>
                <a:cubicBezTo>
                  <a:pt x="278" y="280"/>
                  <a:pt x="282" y="285"/>
                  <a:pt x="282" y="293"/>
                </a:cubicBezTo>
                <a:cubicBezTo>
                  <a:pt x="282" y="297"/>
                  <a:pt x="279" y="304"/>
                  <a:pt x="273" y="313"/>
                </a:cubicBezTo>
                <a:cubicBezTo>
                  <a:pt x="267" y="323"/>
                  <a:pt x="259" y="333"/>
                  <a:pt x="248" y="343"/>
                </a:cubicBezTo>
                <a:cubicBezTo>
                  <a:pt x="237" y="354"/>
                  <a:pt x="221" y="363"/>
                  <a:pt x="200" y="371"/>
                </a:cubicBezTo>
                <a:cubicBezTo>
                  <a:pt x="179" y="379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6826320" y="4603320"/>
            <a:ext cx="136440" cy="187560"/>
          </a:xfrm>
          <a:custGeom>
            <a:avLst/>
            <a:gdLst/>
            <a:ahLst/>
            <a:rect l="0" t="0" r="r" b="b"/>
            <a:pathLst>
              <a:path w="379" h="521">
                <a:moveTo>
                  <a:pt x="243" y="321"/>
                </a:moveTo>
                <a:cubicBezTo>
                  <a:pt x="235" y="328"/>
                  <a:pt x="223" y="335"/>
                  <a:pt x="207" y="343"/>
                </a:cubicBezTo>
                <a:cubicBezTo>
                  <a:pt x="192" y="351"/>
                  <a:pt x="176" y="355"/>
                  <a:pt x="158" y="355"/>
                </a:cubicBezTo>
                <a:cubicBezTo>
                  <a:pt x="125" y="355"/>
                  <a:pt x="98" y="343"/>
                  <a:pt x="76" y="319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8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4"/>
                </a:cubicBezTo>
                <a:cubicBezTo>
                  <a:pt x="375" y="28"/>
                  <a:pt x="378" y="33"/>
                  <a:pt x="379" y="39"/>
                </a:cubicBezTo>
                <a:cubicBezTo>
                  <a:pt x="379" y="47"/>
                  <a:pt x="363" y="112"/>
                  <a:pt x="333" y="233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5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39"/>
                  <a:pt x="15" y="428"/>
                </a:cubicBezTo>
                <a:cubicBezTo>
                  <a:pt x="24" y="418"/>
                  <a:pt x="36" y="412"/>
                  <a:pt x="51" y="412"/>
                </a:cubicBezTo>
                <a:cubicBezTo>
                  <a:pt x="60" y="412"/>
                  <a:pt x="67" y="415"/>
                  <a:pt x="74" y="420"/>
                </a:cubicBezTo>
                <a:cubicBezTo>
                  <a:pt x="82" y="424"/>
                  <a:pt x="86" y="433"/>
                  <a:pt x="86" y="444"/>
                </a:cubicBezTo>
                <a:cubicBezTo>
                  <a:pt x="86" y="451"/>
                  <a:pt x="86" y="456"/>
                  <a:pt x="85" y="461"/>
                </a:cubicBezTo>
                <a:cubicBezTo>
                  <a:pt x="84" y="466"/>
                  <a:pt x="82" y="469"/>
                  <a:pt x="79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8" y="490"/>
                  <a:pt x="114" y="490"/>
                </a:cubicBezTo>
                <a:cubicBezTo>
                  <a:pt x="135" y="490"/>
                  <a:pt x="151" y="487"/>
                  <a:pt x="163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1"/>
                  <a:pt x="215" y="429"/>
                  <a:pt x="220" y="416"/>
                </a:cubicBezTo>
                <a:cubicBezTo>
                  <a:pt x="223" y="405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2" y="65"/>
                  <a:pt x="289" y="60"/>
                </a:cubicBezTo>
                <a:cubicBezTo>
                  <a:pt x="287" y="54"/>
                  <a:pt x="285" y="51"/>
                  <a:pt x="281" y="48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3"/>
                  <a:pt x="256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5" y="30"/>
                  <a:pt x="192" y="44"/>
                  <a:pt x="171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20" y="211"/>
                  <a:pt x="114" y="242"/>
                  <a:pt x="114" y="261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6"/>
                  <a:pt x="252" y="269"/>
                </a:cubicBezTo>
                <a:lnTo>
                  <a:pt x="259" y="261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6974640" y="46465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8" y="1"/>
                  <a:pt x="132" y="3"/>
                  <a:pt x="135" y="7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5" y="281"/>
                  <a:pt x="66" y="314"/>
                  <a:pt x="66" y="318"/>
                </a:cubicBezTo>
                <a:cubicBezTo>
                  <a:pt x="66" y="334"/>
                  <a:pt x="71" y="342"/>
                  <a:pt x="83" y="342"/>
                </a:cubicBezTo>
                <a:cubicBezTo>
                  <a:pt x="96" y="342"/>
                  <a:pt x="109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69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6"/>
                  <a:pt x="173" y="278"/>
                  <a:pt x="172" y="281"/>
                </a:cubicBezTo>
                <a:cubicBezTo>
                  <a:pt x="170" y="287"/>
                  <a:pt x="166" y="294"/>
                  <a:pt x="162" y="303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060680" y="47498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9" y="166"/>
                  <a:pt x="33" y="171"/>
                  <a:pt x="29" y="175"/>
                </a:cubicBezTo>
                <a:cubicBezTo>
                  <a:pt x="26" y="179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4"/>
                  <a:pt x="41" y="125"/>
                  <a:pt x="46" y="113"/>
                </a:cubicBezTo>
                <a:cubicBezTo>
                  <a:pt x="50" y="101"/>
                  <a:pt x="53" y="87"/>
                  <a:pt x="55" y="71"/>
                </a:cubicBezTo>
                <a:lnTo>
                  <a:pt x="55" y="64"/>
                </a:lnTo>
                <a:lnTo>
                  <a:pt x="54" y="64"/>
                </a:lnTo>
                <a:cubicBezTo>
                  <a:pt x="54" y="65"/>
                  <a:pt x="53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7" y="69"/>
                  <a:pt x="45" y="69"/>
                  <a:pt x="43" y="69"/>
                </a:cubicBezTo>
                <a:cubicBezTo>
                  <a:pt x="41" y="69"/>
                  <a:pt x="38" y="69"/>
                  <a:pt x="36" y="70"/>
                </a:cubicBezTo>
                <a:cubicBezTo>
                  <a:pt x="25" y="70"/>
                  <a:pt x="17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105680" y="46393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7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4" y="205"/>
                </a:cubicBezTo>
                <a:cubicBezTo>
                  <a:pt x="118" y="220"/>
                  <a:pt x="111" y="239"/>
                  <a:pt x="101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2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6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2"/>
                  <a:pt x="142" y="342"/>
                </a:cubicBezTo>
                <a:cubicBezTo>
                  <a:pt x="136" y="353"/>
                  <a:pt x="127" y="362"/>
                  <a:pt x="116" y="371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7" y="379"/>
                  <a:pt x="46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9"/>
                  <a:pt x="59" y="251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5" y="146"/>
                  <a:pt x="78" y="146"/>
                </a:cubicBezTo>
                <a:lnTo>
                  <a:pt x="77" y="146"/>
                </a:lnTo>
                <a:cubicBezTo>
                  <a:pt x="66" y="146"/>
                  <a:pt x="54" y="153"/>
                  <a:pt x="45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2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247760" y="4012560"/>
            <a:ext cx="20062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各成分の更新則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47800" y="735480"/>
            <a:ext cx="32558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学習率の選定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5684400" y="190476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2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7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0"/>
                  <a:pt x="40" y="136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2" y="12"/>
                  <a:pt x="171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2" y="77"/>
                  <a:pt x="294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2" y="65"/>
                  <a:pt x="263" y="60"/>
                  <a:pt x="251" y="56"/>
                </a:cubicBezTo>
                <a:cubicBezTo>
                  <a:pt x="239" y="51"/>
                  <a:pt x="225" y="48"/>
                  <a:pt x="207" y="48"/>
                </a:cubicBezTo>
                <a:cubicBezTo>
                  <a:pt x="172" y="48"/>
                  <a:pt x="141" y="55"/>
                  <a:pt x="114" y="68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6"/>
                  <a:pt x="85" y="145"/>
                </a:cubicBezTo>
                <a:cubicBezTo>
                  <a:pt x="90" y="149"/>
                  <a:pt x="94" y="152"/>
                  <a:pt x="95" y="153"/>
                </a:cubicBezTo>
                <a:cubicBezTo>
                  <a:pt x="97" y="153"/>
                  <a:pt x="101" y="153"/>
                  <a:pt x="106" y="151"/>
                </a:cubicBezTo>
                <a:cubicBezTo>
                  <a:pt x="122" y="144"/>
                  <a:pt x="144" y="140"/>
                  <a:pt x="171" y="140"/>
                </a:cubicBezTo>
                <a:lnTo>
                  <a:pt x="175" y="140"/>
                </a:lnTo>
                <a:cubicBezTo>
                  <a:pt x="210" y="140"/>
                  <a:pt x="227" y="148"/>
                  <a:pt x="227" y="165"/>
                </a:cubicBezTo>
                <a:cubicBezTo>
                  <a:pt x="227" y="187"/>
                  <a:pt x="204" y="198"/>
                  <a:pt x="159" y="198"/>
                </a:cubicBezTo>
                <a:cubicBezTo>
                  <a:pt x="134" y="198"/>
                  <a:pt x="112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1" y="333"/>
                </a:cubicBezTo>
                <a:cubicBezTo>
                  <a:pt x="169" y="333"/>
                  <a:pt x="192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7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9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80" y="378"/>
                  <a:pt x="157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247760" y="1774080"/>
            <a:ext cx="45770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SGD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の収束速度と安定性は学習率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811840" y="1774080"/>
            <a:ext cx="1504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に強く依存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88800" y="234288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1" y="382"/>
                </a:moveTo>
                <a:cubicBezTo>
                  <a:pt x="96" y="382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9"/>
                  <a:pt x="56" y="178"/>
                </a:cubicBezTo>
                <a:lnTo>
                  <a:pt x="64" y="172"/>
                </a:lnTo>
                <a:lnTo>
                  <a:pt x="58" y="165"/>
                </a:lnTo>
                <a:cubicBezTo>
                  <a:pt x="46" y="152"/>
                  <a:pt x="40" y="136"/>
                  <a:pt x="40" y="119"/>
                </a:cubicBezTo>
                <a:cubicBezTo>
                  <a:pt x="40" y="87"/>
                  <a:pt x="58" y="59"/>
                  <a:pt x="94" y="36"/>
                </a:cubicBezTo>
                <a:cubicBezTo>
                  <a:pt x="130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9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3" y="60"/>
                  <a:pt x="251" y="56"/>
                </a:cubicBezTo>
                <a:cubicBezTo>
                  <a:pt x="239" y="51"/>
                  <a:pt x="224" y="48"/>
                  <a:pt x="207" y="48"/>
                </a:cubicBezTo>
                <a:cubicBezTo>
                  <a:pt x="170" y="48"/>
                  <a:pt x="139" y="55"/>
                  <a:pt x="113" y="68"/>
                </a:cubicBezTo>
                <a:cubicBezTo>
                  <a:pt x="86" y="80"/>
                  <a:pt x="72" y="97"/>
                  <a:pt x="72" y="116"/>
                </a:cubicBezTo>
                <a:cubicBezTo>
                  <a:pt x="72" y="126"/>
                  <a:pt x="76" y="136"/>
                  <a:pt x="85" y="146"/>
                </a:cubicBezTo>
                <a:cubicBezTo>
                  <a:pt x="90" y="150"/>
                  <a:pt x="93" y="153"/>
                  <a:pt x="95" y="154"/>
                </a:cubicBezTo>
                <a:cubicBezTo>
                  <a:pt x="97" y="154"/>
                  <a:pt x="100" y="154"/>
                  <a:pt x="105" y="152"/>
                </a:cubicBezTo>
                <a:cubicBezTo>
                  <a:pt x="121" y="145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9"/>
                  <a:pt x="227" y="166"/>
                </a:cubicBezTo>
                <a:cubicBezTo>
                  <a:pt x="227" y="188"/>
                  <a:pt x="204" y="199"/>
                  <a:pt x="158" y="199"/>
                </a:cubicBezTo>
                <a:cubicBezTo>
                  <a:pt x="133" y="199"/>
                  <a:pt x="111" y="195"/>
                  <a:pt x="93" y="188"/>
                </a:cubicBezTo>
                <a:lnTo>
                  <a:pt x="84" y="194"/>
                </a:lnTo>
                <a:cubicBezTo>
                  <a:pt x="50" y="217"/>
                  <a:pt x="33" y="244"/>
                  <a:pt x="33" y="274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1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9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8" y="378"/>
                  <a:pt x="156" y="382"/>
                  <a:pt x="131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247760" y="222192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適切な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311200" y="2221920"/>
            <a:ext cx="69487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の設定を不要にするための「自動調整系」が多数提案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847800" y="735480"/>
            <a:ext cx="48837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自動調整系の代表例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09440" y="234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247760" y="1774080"/>
            <a:ext cx="3979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（以降の手法の基礎）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247760" y="2221920"/>
            <a:ext cx="246780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 / AdaDelta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247760" y="2660040"/>
            <a:ext cx="700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09440" y="3666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247760" y="3107880"/>
            <a:ext cx="34718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RAdam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（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Rectified Adam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）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247760" y="3546000"/>
            <a:ext cx="9712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AdamW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47440" y="5410080"/>
            <a:ext cx="29160" cy="885960"/>
          </a:xfrm>
          <a:custGeom>
            <a:avLst/>
            <a:gdLst/>
            <a:ahLst/>
            <a:rect l="0" t="0" r="r" b="b"/>
            <a:pathLst>
              <a:path w="81" h="2461">
                <a:moveTo>
                  <a:pt x="0" y="0"/>
                </a:moveTo>
                <a:lnTo>
                  <a:pt x="81" y="0"/>
                </a:lnTo>
                <a:lnTo>
                  <a:pt x="81" y="2461"/>
                </a:lnTo>
                <a:lnTo>
                  <a:pt x="0" y="2461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847800" y="735480"/>
            <a:ext cx="220140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AdaGrad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247760" y="1774080"/>
            <a:ext cx="100285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よく更新された成分には小さな学習率、あまり更新されなかった成分には大き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09440" y="2781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247760" y="2221920"/>
            <a:ext cx="2865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な学習率を割り当てる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4436280" y="32846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69"/>
                  <a:pt x="45" y="476"/>
                  <a:pt x="136" y="288"/>
                </a:cubicBezTo>
                <a:cubicBezTo>
                  <a:pt x="226" y="102"/>
                  <a:pt x="272" y="8"/>
                  <a:pt x="274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7" y="102"/>
                  <a:pt x="459" y="288"/>
                </a:cubicBezTo>
                <a:cubicBezTo>
                  <a:pt x="549" y="476"/>
                  <a:pt x="595" y="569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299"/>
                </a:moveTo>
                <a:lnTo>
                  <a:pt x="271" y="97"/>
                </a:lnTo>
                <a:lnTo>
                  <a:pt x="73" y="502"/>
                </a:lnTo>
                <a:lnTo>
                  <a:pt x="270" y="503"/>
                </a:lnTo>
                <a:lnTo>
                  <a:pt x="470" y="503"/>
                </a:lnTo>
                <a:cubicBezTo>
                  <a:pt x="470" y="502"/>
                  <a:pt x="436" y="434"/>
                  <a:pt x="370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4669920" y="3363480"/>
            <a:ext cx="193680" cy="131760"/>
          </a:xfrm>
          <a:custGeom>
            <a:avLst/>
            <a:gdLst/>
            <a:ahLst/>
            <a:rect l="0" t="0" r="r" b="b"/>
            <a:pathLst>
              <a:path w="538" h="366">
                <a:moveTo>
                  <a:pt x="450" y="47"/>
                </a:moveTo>
                <a:cubicBezTo>
                  <a:pt x="450" y="36"/>
                  <a:pt x="455" y="25"/>
                  <a:pt x="465" y="16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4"/>
                  <a:pt x="537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7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7"/>
                  <a:pt x="446" y="335"/>
                  <a:pt x="429" y="348"/>
                </a:cubicBezTo>
                <a:cubicBezTo>
                  <a:pt x="412" y="360"/>
                  <a:pt x="392" y="366"/>
                  <a:pt x="371" y="366"/>
                </a:cubicBezTo>
                <a:cubicBezTo>
                  <a:pt x="347" y="366"/>
                  <a:pt x="326" y="362"/>
                  <a:pt x="308" y="353"/>
                </a:cubicBezTo>
                <a:cubicBezTo>
                  <a:pt x="290" y="345"/>
                  <a:pt x="277" y="333"/>
                  <a:pt x="269" y="319"/>
                </a:cubicBezTo>
                <a:cubicBezTo>
                  <a:pt x="268" y="319"/>
                  <a:pt x="268" y="320"/>
                  <a:pt x="267" y="322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1" y="366"/>
                  <a:pt x="158" y="364"/>
                  <a:pt x="145" y="361"/>
                </a:cubicBezTo>
                <a:cubicBezTo>
                  <a:pt x="132" y="358"/>
                  <a:pt x="120" y="353"/>
                  <a:pt x="107" y="346"/>
                </a:cubicBezTo>
                <a:cubicBezTo>
                  <a:pt x="95" y="339"/>
                  <a:pt x="85" y="329"/>
                  <a:pt x="78" y="315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5" y="195"/>
                  <a:pt x="94" y="146"/>
                </a:cubicBezTo>
                <a:cubicBezTo>
                  <a:pt x="112" y="96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5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6" y="33"/>
                  <a:pt x="113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0" y="91"/>
                  <a:pt x="17" y="78"/>
                  <a:pt x="25" y="62"/>
                </a:cubicBezTo>
                <a:cubicBezTo>
                  <a:pt x="33" y="47"/>
                  <a:pt x="44" y="33"/>
                  <a:pt x="60" y="20"/>
                </a:cubicBezTo>
                <a:cubicBezTo>
                  <a:pt x="75" y="8"/>
                  <a:pt x="93" y="2"/>
                  <a:pt x="112" y="2"/>
                </a:cubicBezTo>
                <a:cubicBezTo>
                  <a:pt x="135" y="2"/>
                  <a:pt x="153" y="9"/>
                  <a:pt x="165" y="22"/>
                </a:cubicBezTo>
                <a:cubicBezTo>
                  <a:pt x="177" y="35"/>
                  <a:pt x="184" y="51"/>
                  <a:pt x="184" y="69"/>
                </a:cubicBezTo>
                <a:cubicBezTo>
                  <a:pt x="184" y="78"/>
                  <a:pt x="175" y="107"/>
                  <a:pt x="157" y="155"/>
                </a:cubicBezTo>
                <a:cubicBezTo>
                  <a:pt x="139" y="204"/>
                  <a:pt x="131" y="241"/>
                  <a:pt x="131" y="267"/>
                </a:cubicBezTo>
                <a:cubicBezTo>
                  <a:pt x="131" y="292"/>
                  <a:pt x="136" y="310"/>
                  <a:pt x="147" y="320"/>
                </a:cubicBezTo>
                <a:cubicBezTo>
                  <a:pt x="159" y="330"/>
                  <a:pt x="173" y="336"/>
                  <a:pt x="191" y="336"/>
                </a:cubicBezTo>
                <a:cubicBezTo>
                  <a:pt x="214" y="336"/>
                  <a:pt x="234" y="320"/>
                  <a:pt x="252" y="286"/>
                </a:cubicBezTo>
                <a:lnTo>
                  <a:pt x="256" y="279"/>
                </a:lnTo>
                <a:lnTo>
                  <a:pt x="256" y="261"/>
                </a:lnTo>
                <a:cubicBezTo>
                  <a:pt x="256" y="259"/>
                  <a:pt x="256" y="257"/>
                  <a:pt x="256" y="253"/>
                </a:cubicBezTo>
                <a:cubicBezTo>
                  <a:pt x="256" y="250"/>
                  <a:pt x="256" y="248"/>
                  <a:pt x="257" y="247"/>
                </a:cubicBezTo>
                <a:cubicBezTo>
                  <a:pt x="257" y="246"/>
                  <a:pt x="258" y="244"/>
                  <a:pt x="258" y="241"/>
                </a:cubicBezTo>
                <a:cubicBezTo>
                  <a:pt x="258" y="239"/>
                  <a:pt x="258" y="236"/>
                  <a:pt x="258" y="234"/>
                </a:cubicBezTo>
                <a:cubicBezTo>
                  <a:pt x="259" y="232"/>
                  <a:pt x="260" y="228"/>
                  <a:pt x="261" y="224"/>
                </a:cubicBezTo>
                <a:cubicBezTo>
                  <a:pt x="262" y="219"/>
                  <a:pt x="263" y="214"/>
                  <a:pt x="263" y="210"/>
                </a:cubicBezTo>
                <a:cubicBezTo>
                  <a:pt x="264" y="206"/>
                  <a:pt x="265" y="199"/>
                  <a:pt x="268" y="191"/>
                </a:cubicBezTo>
                <a:cubicBezTo>
                  <a:pt x="271" y="182"/>
                  <a:pt x="273" y="174"/>
                  <a:pt x="275" y="165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9" y="69"/>
                  <a:pt x="308" y="37"/>
                  <a:pt x="310" y="32"/>
                </a:cubicBezTo>
                <a:cubicBezTo>
                  <a:pt x="317" y="17"/>
                  <a:pt x="328" y="10"/>
                  <a:pt x="344" y="10"/>
                </a:cubicBezTo>
                <a:cubicBezTo>
                  <a:pt x="355" y="10"/>
                  <a:pt x="362" y="13"/>
                  <a:pt x="365" y="18"/>
                </a:cubicBezTo>
                <a:cubicBezTo>
                  <a:pt x="369" y="23"/>
                  <a:pt x="371" y="28"/>
                  <a:pt x="372" y="33"/>
                </a:cubicBezTo>
                <a:cubicBezTo>
                  <a:pt x="372" y="40"/>
                  <a:pt x="364" y="75"/>
                  <a:pt x="348" y="136"/>
                </a:cubicBezTo>
                <a:cubicBezTo>
                  <a:pt x="333" y="198"/>
                  <a:pt x="324" y="233"/>
                  <a:pt x="323" y="242"/>
                </a:cubicBezTo>
                <a:cubicBezTo>
                  <a:pt x="322" y="248"/>
                  <a:pt x="321" y="257"/>
                  <a:pt x="321" y="270"/>
                </a:cubicBezTo>
                <a:lnTo>
                  <a:pt x="321" y="276"/>
                </a:lnTo>
                <a:cubicBezTo>
                  <a:pt x="321" y="284"/>
                  <a:pt x="322" y="292"/>
                  <a:pt x="324" y="299"/>
                </a:cubicBezTo>
                <a:cubicBezTo>
                  <a:pt x="325" y="308"/>
                  <a:pt x="330" y="315"/>
                  <a:pt x="339" y="323"/>
                </a:cubicBezTo>
                <a:cubicBezTo>
                  <a:pt x="347" y="331"/>
                  <a:pt x="359" y="336"/>
                  <a:pt x="375" y="336"/>
                </a:cubicBezTo>
                <a:cubicBezTo>
                  <a:pt x="413" y="336"/>
                  <a:pt x="443" y="303"/>
                  <a:pt x="466" y="237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1" y="137"/>
                </a:cubicBezTo>
                <a:cubicBezTo>
                  <a:pt x="491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3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4884120" y="34070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1"/>
                </a:lnTo>
                <a:cubicBezTo>
                  <a:pt x="116" y="112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4970160" y="35103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1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3"/>
                </a:cubicBezTo>
                <a:cubicBezTo>
                  <a:pt x="66" y="115"/>
                  <a:pt x="62" y="126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4"/>
                  <a:pt x="44" y="112"/>
                </a:cubicBezTo>
                <a:cubicBezTo>
                  <a:pt x="49" y="100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4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5015160" y="339984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3" y="11"/>
                </a:cubicBezTo>
                <a:cubicBezTo>
                  <a:pt x="111" y="4"/>
                  <a:pt x="119" y="1"/>
                  <a:pt x="128" y="0"/>
                </a:cubicBezTo>
                <a:cubicBezTo>
                  <a:pt x="135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4" y="55"/>
                  <a:pt x="126" y="59"/>
                  <a:pt x="116" y="59"/>
                </a:cubicBezTo>
                <a:cubicBezTo>
                  <a:pt x="111" y="59"/>
                  <a:pt x="106" y="57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6"/>
                  <a:pt x="130" y="158"/>
                  <a:pt x="130" y="173"/>
                </a:cubicBezTo>
                <a:cubicBezTo>
                  <a:pt x="130" y="179"/>
                  <a:pt x="127" y="190"/>
                  <a:pt x="122" y="205"/>
                </a:cubicBezTo>
                <a:cubicBezTo>
                  <a:pt x="117" y="219"/>
                  <a:pt x="109" y="239"/>
                  <a:pt x="99" y="264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2" y="362"/>
                </a:cubicBezTo>
                <a:cubicBezTo>
                  <a:pt x="86" y="362"/>
                  <a:pt x="89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6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39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7" y="331"/>
                  <a:pt x="140" y="342"/>
                </a:cubicBezTo>
                <a:cubicBezTo>
                  <a:pt x="134" y="353"/>
                  <a:pt x="126" y="362"/>
                  <a:pt x="115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1"/>
                </a:cubicBezTo>
                <a:cubicBezTo>
                  <a:pt x="72" y="212"/>
                  <a:pt x="80" y="190"/>
                  <a:pt x="82" y="182"/>
                </a:cubicBezTo>
                <a:cubicBezTo>
                  <a:pt x="85" y="174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7"/>
                  <a:pt x="28" y="193"/>
                  <a:pt x="23" y="213"/>
                </a:cubicBezTo>
                <a:cubicBezTo>
                  <a:pt x="22" y="213"/>
                  <a:pt x="22" y="214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6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5192280" y="33854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10"/>
                  <a:pt x="4" y="4"/>
                  <a:pt x="12" y="0"/>
                </a:cubicBezTo>
                <a:lnTo>
                  <a:pt x="524" y="0"/>
                </a:lnTo>
                <a:cubicBezTo>
                  <a:pt x="532" y="5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70" y="33"/>
                </a:lnTo>
                <a:lnTo>
                  <a:pt x="13" y="33"/>
                </a:lnTo>
                <a:cubicBezTo>
                  <a:pt x="5" y="30"/>
                  <a:pt x="0" y="25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3"/>
                  <a:pt x="536" y="168"/>
                  <a:pt x="536" y="173"/>
                </a:cubicBezTo>
                <a:cubicBezTo>
                  <a:pt x="536" y="180"/>
                  <a:pt x="532" y="186"/>
                  <a:pt x="524" y="189"/>
                </a:cubicBezTo>
                <a:lnTo>
                  <a:pt x="12" y="189"/>
                </a:lnTo>
                <a:cubicBezTo>
                  <a:pt x="4" y="186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5505840" y="341352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3" y="30"/>
                  <a:pt x="0" y="24"/>
                  <a:pt x="0" y="17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6708960" y="317160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59"/>
                  <a:pt x="12" y="120"/>
                  <a:pt x="38" y="88"/>
                </a:cubicBezTo>
                <a:cubicBezTo>
                  <a:pt x="56" y="64"/>
                  <a:pt x="79" y="44"/>
                  <a:pt x="107" y="28"/>
                </a:cubicBezTo>
                <a:cubicBezTo>
                  <a:pt x="135" y="13"/>
                  <a:pt x="166" y="4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1" y="66"/>
                  <a:pt x="91" y="124"/>
                </a:cubicBezTo>
                <a:lnTo>
                  <a:pt x="88" y="133"/>
                </a:lnTo>
                <a:lnTo>
                  <a:pt x="231" y="133"/>
                </a:lnTo>
                <a:cubicBezTo>
                  <a:pt x="238" y="138"/>
                  <a:pt x="242" y="143"/>
                  <a:pt x="242" y="149"/>
                </a:cubicBezTo>
                <a:cubicBezTo>
                  <a:pt x="242" y="158"/>
                  <a:pt x="236" y="166"/>
                  <a:pt x="226" y="170"/>
                </a:cubicBezTo>
                <a:lnTo>
                  <a:pt x="79" y="170"/>
                </a:lnTo>
                <a:lnTo>
                  <a:pt x="79" y="172"/>
                </a:lnTo>
                <a:cubicBezTo>
                  <a:pt x="73" y="188"/>
                  <a:pt x="71" y="208"/>
                  <a:pt x="71" y="232"/>
                </a:cubicBezTo>
                <a:cubicBezTo>
                  <a:pt x="71" y="268"/>
                  <a:pt x="79" y="292"/>
                  <a:pt x="96" y="305"/>
                </a:cubicBezTo>
                <a:cubicBezTo>
                  <a:pt x="113" y="319"/>
                  <a:pt x="132" y="326"/>
                  <a:pt x="154" y="326"/>
                </a:cubicBezTo>
                <a:cubicBezTo>
                  <a:pt x="169" y="326"/>
                  <a:pt x="183" y="324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6"/>
                  <a:pt x="244" y="293"/>
                  <a:pt x="244" y="293"/>
                </a:cubicBezTo>
                <a:cubicBezTo>
                  <a:pt x="248" y="293"/>
                  <a:pt x="251" y="295"/>
                  <a:pt x="253" y="301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8"/>
                  <a:pt x="256" y="319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6"/>
                  <a:pt x="217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6081120" y="3628440"/>
            <a:ext cx="272880" cy="289440"/>
          </a:xfrm>
          <a:custGeom>
            <a:avLst/>
            <a:gdLst/>
            <a:ahLst/>
            <a:rect l="0" t="0" r="r" b="b"/>
            <a:pathLst>
              <a:path w="758" h="804">
                <a:moveTo>
                  <a:pt x="4" y="2"/>
                </a:moveTo>
                <a:cubicBezTo>
                  <a:pt x="5" y="1"/>
                  <a:pt x="120" y="0"/>
                  <a:pt x="349" y="0"/>
                </a:cubicBezTo>
                <a:lnTo>
                  <a:pt x="689" y="0"/>
                </a:lnTo>
                <a:lnTo>
                  <a:pt x="722" y="89"/>
                </a:lnTo>
                <a:cubicBezTo>
                  <a:pt x="728" y="105"/>
                  <a:pt x="734" y="122"/>
                  <a:pt x="740" y="138"/>
                </a:cubicBezTo>
                <a:cubicBezTo>
                  <a:pt x="746" y="154"/>
                  <a:pt x="750" y="166"/>
                  <a:pt x="753" y="175"/>
                </a:cubicBezTo>
                <a:cubicBezTo>
                  <a:pt x="757" y="183"/>
                  <a:pt x="758" y="188"/>
                  <a:pt x="758" y="188"/>
                </a:cubicBezTo>
                <a:lnTo>
                  <a:pt x="742" y="188"/>
                </a:lnTo>
                <a:lnTo>
                  <a:pt x="726" y="187"/>
                </a:lnTo>
                <a:cubicBezTo>
                  <a:pt x="714" y="154"/>
                  <a:pt x="694" y="126"/>
                  <a:pt x="667" y="104"/>
                </a:cubicBezTo>
                <a:cubicBezTo>
                  <a:pt x="641" y="81"/>
                  <a:pt x="611" y="65"/>
                  <a:pt x="580" y="55"/>
                </a:cubicBezTo>
                <a:cubicBezTo>
                  <a:pt x="551" y="45"/>
                  <a:pt x="519" y="39"/>
                  <a:pt x="482" y="36"/>
                </a:cubicBezTo>
                <a:cubicBezTo>
                  <a:pt x="445" y="34"/>
                  <a:pt x="386" y="32"/>
                  <a:pt x="306" y="32"/>
                </a:cubicBezTo>
                <a:lnTo>
                  <a:pt x="212" y="32"/>
                </a:lnTo>
                <a:cubicBezTo>
                  <a:pt x="138" y="32"/>
                  <a:pt x="102" y="33"/>
                  <a:pt x="102" y="33"/>
                </a:cubicBezTo>
                <a:cubicBezTo>
                  <a:pt x="103" y="35"/>
                  <a:pt x="149" y="95"/>
                  <a:pt x="235" y="214"/>
                </a:cubicBezTo>
                <a:cubicBezTo>
                  <a:pt x="322" y="333"/>
                  <a:pt x="366" y="393"/>
                  <a:pt x="366" y="395"/>
                </a:cubicBezTo>
                <a:cubicBezTo>
                  <a:pt x="369" y="399"/>
                  <a:pt x="370" y="403"/>
                  <a:pt x="368" y="407"/>
                </a:cubicBezTo>
                <a:lnTo>
                  <a:pt x="349" y="429"/>
                </a:lnTo>
                <a:cubicBezTo>
                  <a:pt x="337" y="444"/>
                  <a:pt x="318" y="466"/>
                  <a:pt x="293" y="495"/>
                </a:cubicBezTo>
                <a:cubicBezTo>
                  <a:pt x="269" y="524"/>
                  <a:pt x="244" y="553"/>
                  <a:pt x="221" y="581"/>
                </a:cubicBezTo>
                <a:lnTo>
                  <a:pt x="75" y="753"/>
                </a:lnTo>
                <a:cubicBezTo>
                  <a:pt x="75" y="753"/>
                  <a:pt x="132" y="754"/>
                  <a:pt x="247" y="754"/>
                </a:cubicBezTo>
                <a:cubicBezTo>
                  <a:pt x="261" y="754"/>
                  <a:pt x="280" y="754"/>
                  <a:pt x="306" y="754"/>
                </a:cubicBezTo>
                <a:cubicBezTo>
                  <a:pt x="332" y="754"/>
                  <a:pt x="350" y="754"/>
                  <a:pt x="362" y="754"/>
                </a:cubicBezTo>
                <a:cubicBezTo>
                  <a:pt x="455" y="754"/>
                  <a:pt x="528" y="747"/>
                  <a:pt x="581" y="733"/>
                </a:cubicBezTo>
                <a:cubicBezTo>
                  <a:pt x="634" y="718"/>
                  <a:pt x="676" y="686"/>
                  <a:pt x="708" y="637"/>
                </a:cubicBezTo>
                <a:cubicBezTo>
                  <a:pt x="713" y="629"/>
                  <a:pt x="719" y="616"/>
                  <a:pt x="726" y="598"/>
                </a:cubicBezTo>
                <a:lnTo>
                  <a:pt x="758" y="598"/>
                </a:lnTo>
                <a:lnTo>
                  <a:pt x="689" y="804"/>
                </a:lnTo>
                <a:lnTo>
                  <a:pt x="349" y="804"/>
                </a:lnTo>
                <a:cubicBezTo>
                  <a:pt x="121" y="804"/>
                  <a:pt x="6" y="804"/>
                  <a:pt x="5" y="803"/>
                </a:cubicBezTo>
                <a:cubicBezTo>
                  <a:pt x="1" y="802"/>
                  <a:pt x="0" y="799"/>
                  <a:pt x="0" y="796"/>
                </a:cubicBezTo>
                <a:cubicBezTo>
                  <a:pt x="0" y="793"/>
                  <a:pt x="16" y="772"/>
                  <a:pt x="50" y="732"/>
                </a:cubicBezTo>
                <a:cubicBezTo>
                  <a:pt x="86" y="689"/>
                  <a:pt x="120" y="649"/>
                  <a:pt x="153" y="611"/>
                </a:cubicBezTo>
                <a:lnTo>
                  <a:pt x="300" y="437"/>
                </a:lnTo>
                <a:cubicBezTo>
                  <a:pt x="300" y="437"/>
                  <a:pt x="250" y="368"/>
                  <a:pt x="150" y="232"/>
                </a:cubicBezTo>
                <a:lnTo>
                  <a:pt x="1" y="27"/>
                </a:lnTo>
                <a:lnTo>
                  <a:pt x="0" y="18"/>
                </a:lnTo>
                <a:cubicBezTo>
                  <a:pt x="0" y="9"/>
                  <a:pt x="1" y="4"/>
                  <a:pt x="4" y="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383520" y="357948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0"/>
                  <a:pt x="116" y="0"/>
                  <a:pt x="119" y="0"/>
                </a:cubicBezTo>
                <a:cubicBezTo>
                  <a:pt x="126" y="0"/>
                  <a:pt x="131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0"/>
                  <a:pt x="125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3" y="280"/>
                  <a:pt x="66" y="312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5" y="341"/>
                  <a:pt x="108" y="334"/>
                  <a:pt x="120" y="321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0"/>
                  <a:pt x="173" y="273"/>
                </a:cubicBezTo>
                <a:cubicBezTo>
                  <a:pt x="173" y="274"/>
                  <a:pt x="173" y="277"/>
                  <a:pt x="172" y="280"/>
                </a:cubicBezTo>
                <a:cubicBezTo>
                  <a:pt x="170" y="286"/>
                  <a:pt x="166" y="293"/>
                  <a:pt x="161" y="302"/>
                </a:cubicBezTo>
                <a:cubicBezTo>
                  <a:pt x="156" y="310"/>
                  <a:pt x="150" y="319"/>
                  <a:pt x="142" y="328"/>
                </a:cubicBezTo>
                <a:cubicBezTo>
                  <a:pt x="134" y="338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8"/>
                  <a:pt x="23" y="324"/>
                </a:cubicBezTo>
                <a:cubicBezTo>
                  <a:pt x="22" y="321"/>
                  <a:pt x="22" y="316"/>
                  <a:pt x="22" y="308"/>
                </a:cubicBezTo>
                <a:lnTo>
                  <a:pt x="22" y="298"/>
                </a:lnTo>
                <a:lnTo>
                  <a:pt x="42" y="219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6383520" y="37998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2" y="136"/>
                  <a:pt x="0" y="134"/>
                  <a:pt x="0" y="133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6"/>
                </a:cubicBezTo>
                <a:cubicBezTo>
                  <a:pt x="6" y="114"/>
                  <a:pt x="7" y="113"/>
                  <a:pt x="10" y="113"/>
                </a:cubicBezTo>
                <a:cubicBezTo>
                  <a:pt x="13" y="113"/>
                  <a:pt x="22" y="113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8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19" y="0"/>
                </a:cubicBezTo>
                <a:cubicBezTo>
                  <a:pt x="126" y="1"/>
                  <a:pt x="131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5"/>
                  <a:pt x="178" y="117"/>
                  <a:pt x="178" y="118"/>
                </a:cubicBezTo>
                <a:cubicBezTo>
                  <a:pt x="178" y="127"/>
                  <a:pt x="175" y="133"/>
                  <a:pt x="170" y="138"/>
                </a:cubicBezTo>
                <a:lnTo>
                  <a:pt x="109" y="138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2"/>
                  <a:pt x="173" y="275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6" y="311"/>
                  <a:pt x="150" y="320"/>
                  <a:pt x="142" y="330"/>
                </a:cubicBezTo>
                <a:cubicBezTo>
                  <a:pt x="134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300"/>
                </a:lnTo>
                <a:lnTo>
                  <a:pt x="42" y="220"/>
                </a:lnTo>
                <a:cubicBezTo>
                  <a:pt x="55" y="167"/>
                  <a:pt x="62" y="140"/>
                  <a:pt x="62" y="139"/>
                </a:cubicBezTo>
                <a:cubicBezTo>
                  <a:pt x="62" y="139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6464520" y="3787920"/>
            <a:ext cx="33840" cy="75240"/>
          </a:xfrm>
          <a:custGeom>
            <a:avLst/>
            <a:gdLst/>
            <a:ah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5" y="208"/>
                  <a:pt x="9" y="206"/>
                </a:cubicBezTo>
                <a:cubicBezTo>
                  <a:pt x="3" y="204"/>
                  <a:pt x="0" y="203"/>
                  <a:pt x="0" y="201"/>
                </a:cubicBezTo>
                <a:cubicBezTo>
                  <a:pt x="0" y="199"/>
                  <a:pt x="8" y="168"/>
                  <a:pt x="22" y="107"/>
                </a:cubicBezTo>
                <a:cubicBezTo>
                  <a:pt x="37" y="47"/>
                  <a:pt x="46" y="15"/>
                  <a:pt x="48" y="13"/>
                </a:cubicBezTo>
                <a:cubicBezTo>
                  <a:pt x="52" y="4"/>
                  <a:pt x="59" y="0"/>
                  <a:pt x="69" y="0"/>
                </a:cubicBezTo>
                <a:cubicBezTo>
                  <a:pt x="74" y="0"/>
                  <a:pt x="80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4" y="30"/>
                </a:cubicBezTo>
                <a:cubicBezTo>
                  <a:pt x="93" y="32"/>
                  <a:pt x="82" y="61"/>
                  <a:pt x="59" y="119"/>
                </a:cubicBezTo>
                <a:cubicBezTo>
                  <a:pt x="35" y="178"/>
                  <a:pt x="23" y="207"/>
                  <a:pt x="22" y="208"/>
                </a:cubicBezTo>
                <a:cubicBezTo>
                  <a:pt x="21" y="208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521760" y="3852720"/>
            <a:ext cx="136440" cy="48240"/>
          </a:xfrm>
          <a:custGeom>
            <a:avLst/>
            <a:gdLst/>
            <a:ahLst/>
            <a:rect l="0" t="0" r="r" b="b"/>
            <a:pathLst>
              <a:path w="379" h="134">
                <a:moveTo>
                  <a:pt x="0" y="12"/>
                </a:moveTo>
                <a:cubicBezTo>
                  <a:pt x="0" y="7"/>
                  <a:pt x="2" y="3"/>
                  <a:pt x="8" y="0"/>
                </a:cubicBezTo>
                <a:lnTo>
                  <a:pt x="370" y="0"/>
                </a:lnTo>
                <a:cubicBezTo>
                  <a:pt x="376" y="4"/>
                  <a:pt x="379" y="7"/>
                  <a:pt x="379" y="12"/>
                </a:cubicBezTo>
                <a:cubicBezTo>
                  <a:pt x="379" y="16"/>
                  <a:pt x="376" y="20"/>
                  <a:pt x="371" y="23"/>
                </a:cubicBezTo>
                <a:lnTo>
                  <a:pt x="189" y="23"/>
                </a:lnTo>
                <a:lnTo>
                  <a:pt x="9" y="23"/>
                </a:lnTo>
                <a:cubicBezTo>
                  <a:pt x="3" y="21"/>
                  <a:pt x="0" y="18"/>
                  <a:pt x="0" y="12"/>
                </a:cubicBezTo>
                <a:moveTo>
                  <a:pt x="0" y="123"/>
                </a:moveTo>
                <a:cubicBezTo>
                  <a:pt x="0" y="117"/>
                  <a:pt x="3" y="114"/>
                  <a:pt x="9" y="112"/>
                </a:cubicBezTo>
                <a:lnTo>
                  <a:pt x="371" y="112"/>
                </a:lnTo>
                <a:cubicBezTo>
                  <a:pt x="376" y="115"/>
                  <a:pt x="379" y="119"/>
                  <a:pt x="379" y="123"/>
                </a:cubicBezTo>
                <a:cubicBezTo>
                  <a:pt x="379" y="128"/>
                  <a:pt x="376" y="132"/>
                  <a:pt x="370" y="134"/>
                </a:cubicBezTo>
                <a:lnTo>
                  <a:pt x="8" y="134"/>
                </a:lnTo>
                <a:cubicBezTo>
                  <a:pt x="2" y="132"/>
                  <a:pt x="0" y="128"/>
                  <a:pt x="0" y="12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686280" y="379188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5" y="50"/>
                </a:moveTo>
                <a:lnTo>
                  <a:pt x="67" y="53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8" y="35"/>
                  <a:pt x="45" y="32"/>
                  <a:pt x="61" y="28"/>
                </a:cubicBezTo>
                <a:cubicBezTo>
                  <a:pt x="76" y="23"/>
                  <a:pt x="87" y="18"/>
                  <a:pt x="93" y="14"/>
                </a:cubicBezTo>
                <a:cubicBezTo>
                  <a:pt x="99" y="10"/>
                  <a:pt x="104" y="6"/>
                  <a:pt x="109" y="1"/>
                </a:cubicBezTo>
                <a:cubicBezTo>
                  <a:pt x="109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1" y="349"/>
                  <a:pt x="133" y="349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1" y="353"/>
                  <a:pt x="54" y="352"/>
                </a:cubicBezTo>
                <a:cubicBezTo>
                  <a:pt x="58" y="352"/>
                  <a:pt x="61" y="351"/>
                  <a:pt x="63" y="350"/>
                </a:cubicBezTo>
                <a:cubicBezTo>
                  <a:pt x="66" y="350"/>
                  <a:pt x="67" y="349"/>
                  <a:pt x="68" y="349"/>
                </a:cubicBezTo>
                <a:cubicBezTo>
                  <a:pt x="68" y="349"/>
                  <a:pt x="69" y="348"/>
                  <a:pt x="71" y="346"/>
                </a:cubicBezTo>
                <a:cubicBezTo>
                  <a:pt x="73" y="345"/>
                  <a:pt x="74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6837120" y="371772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3" y="321"/>
                </a:moveTo>
                <a:cubicBezTo>
                  <a:pt x="234" y="328"/>
                  <a:pt x="223" y="336"/>
                  <a:pt x="207" y="344"/>
                </a:cubicBezTo>
                <a:cubicBezTo>
                  <a:pt x="192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7" y="294"/>
                  <a:pt x="45" y="264"/>
                  <a:pt x="45" y="226"/>
                </a:cubicBezTo>
                <a:cubicBezTo>
                  <a:pt x="45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3"/>
                  <a:pt x="320" y="32"/>
                  <a:pt x="321" y="30"/>
                </a:cubicBezTo>
                <a:cubicBezTo>
                  <a:pt x="323" y="29"/>
                  <a:pt x="325" y="26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2" y="233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5" y="449"/>
                  <a:pt x="254" y="473"/>
                  <a:pt x="222" y="491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39"/>
                  <a:pt x="14" y="429"/>
                </a:cubicBezTo>
                <a:cubicBezTo>
                  <a:pt x="24" y="418"/>
                  <a:pt x="36" y="413"/>
                  <a:pt x="52" y="413"/>
                </a:cubicBezTo>
                <a:cubicBezTo>
                  <a:pt x="60" y="413"/>
                  <a:pt x="68" y="415"/>
                  <a:pt x="75" y="420"/>
                </a:cubicBezTo>
                <a:cubicBezTo>
                  <a:pt x="82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9" y="471"/>
                </a:cubicBezTo>
                <a:cubicBezTo>
                  <a:pt x="76" y="474"/>
                  <a:pt x="74" y="477"/>
                  <a:pt x="72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5" y="474"/>
                  <a:pt x="186" y="465"/>
                  <a:pt x="197" y="454"/>
                </a:cubicBezTo>
                <a:cubicBezTo>
                  <a:pt x="207" y="442"/>
                  <a:pt x="215" y="429"/>
                  <a:pt x="219" y="416"/>
                </a:cubicBezTo>
                <a:cubicBezTo>
                  <a:pt x="222" y="406"/>
                  <a:pt x="227" y="389"/>
                  <a:pt x="232" y="366"/>
                </a:cubicBezTo>
                <a:cubicBezTo>
                  <a:pt x="239" y="340"/>
                  <a:pt x="243" y="325"/>
                  <a:pt x="243" y="321"/>
                </a:cubicBezTo>
                <a:moveTo>
                  <a:pt x="301" y="91"/>
                </a:moveTo>
                <a:lnTo>
                  <a:pt x="298" y="82"/>
                </a:lnTo>
                <a:cubicBezTo>
                  <a:pt x="296" y="77"/>
                  <a:pt x="295" y="73"/>
                  <a:pt x="294" y="70"/>
                </a:cubicBezTo>
                <a:cubicBezTo>
                  <a:pt x="293" y="68"/>
                  <a:pt x="291" y="64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4" y="30"/>
                  <a:pt x="238" y="29"/>
                </a:cubicBezTo>
                <a:cubicBezTo>
                  <a:pt x="215" y="29"/>
                  <a:pt x="192" y="44"/>
                  <a:pt x="170" y="72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0"/>
                  <a:pt x="114" y="241"/>
                  <a:pt x="114" y="261"/>
                </a:cubicBezTo>
                <a:cubicBezTo>
                  <a:pt x="114" y="303"/>
                  <a:pt x="131" y="325"/>
                  <a:pt x="164" y="325"/>
                </a:cubicBezTo>
                <a:cubicBezTo>
                  <a:pt x="194" y="325"/>
                  <a:pt x="223" y="305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6991920" y="36072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30" y="253"/>
                  <a:pt x="110" y="270"/>
                  <a:pt x="85" y="293"/>
                </a:cubicBezTo>
                <a:lnTo>
                  <a:pt x="52" y="325"/>
                </a:lnTo>
                <a:lnTo>
                  <a:pt x="95" y="325"/>
                </a:lnTo>
                <a:cubicBezTo>
                  <a:pt x="156" y="325"/>
                  <a:pt x="187" y="324"/>
                  <a:pt x="191" y="323"/>
                </a:cubicBezTo>
                <a:cubicBezTo>
                  <a:pt x="194" y="322"/>
                  <a:pt x="198" y="305"/>
                  <a:pt x="205" y="272"/>
                </a:cubicBezTo>
                <a:lnTo>
                  <a:pt x="205" y="270"/>
                </a:lnTo>
                <a:lnTo>
                  <a:pt x="227" y="270"/>
                </a:lnTo>
                <a:lnTo>
                  <a:pt x="227" y="272"/>
                </a:lnTo>
                <a:cubicBezTo>
                  <a:pt x="227" y="273"/>
                  <a:pt x="224" y="290"/>
                  <a:pt x="220" y="324"/>
                </a:cubicBezTo>
                <a:cubicBezTo>
                  <a:pt x="215" y="357"/>
                  <a:pt x="212" y="374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7"/>
                </a:lnTo>
                <a:lnTo>
                  <a:pt x="0" y="360"/>
                </a:lnTo>
                <a:cubicBezTo>
                  <a:pt x="0" y="357"/>
                  <a:pt x="1" y="355"/>
                  <a:pt x="3" y="352"/>
                </a:cubicBezTo>
                <a:cubicBezTo>
                  <a:pt x="5" y="349"/>
                  <a:pt x="11" y="342"/>
                  <a:pt x="20" y="332"/>
                </a:cubicBezTo>
                <a:cubicBezTo>
                  <a:pt x="31" y="320"/>
                  <a:pt x="41" y="309"/>
                  <a:pt x="49" y="300"/>
                </a:cubicBezTo>
                <a:cubicBezTo>
                  <a:pt x="52" y="296"/>
                  <a:pt x="58" y="289"/>
                  <a:pt x="68" y="279"/>
                </a:cubicBezTo>
                <a:cubicBezTo>
                  <a:pt x="77" y="269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6" y="224"/>
                  <a:pt x="120" y="220"/>
                </a:cubicBezTo>
                <a:cubicBezTo>
                  <a:pt x="123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6985440" y="380736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70" y="112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20"/>
                  <a:pt x="137" y="28"/>
                  <a:pt x="133" y="44"/>
                </a:cubicBezTo>
                <a:cubicBezTo>
                  <a:pt x="130" y="59"/>
                  <a:pt x="126" y="75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6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1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5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066440" y="3795120"/>
            <a:ext cx="33840" cy="75240"/>
          </a:xfrm>
          <a:custGeom>
            <a:avLst/>
            <a:gdLst/>
            <a:ah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5" y="208"/>
                  <a:pt x="9" y="206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8"/>
                </a:cubicBezTo>
                <a:cubicBezTo>
                  <a:pt x="37" y="47"/>
                  <a:pt x="46" y="16"/>
                  <a:pt x="48" y="13"/>
                </a:cubicBezTo>
                <a:cubicBezTo>
                  <a:pt x="52" y="5"/>
                  <a:pt x="59" y="0"/>
                  <a:pt x="69" y="0"/>
                </a:cubicBezTo>
                <a:cubicBezTo>
                  <a:pt x="74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3" y="30"/>
                </a:cubicBezTo>
                <a:cubicBezTo>
                  <a:pt x="93" y="32"/>
                  <a:pt x="81" y="62"/>
                  <a:pt x="58" y="121"/>
                </a:cubicBezTo>
                <a:cubicBezTo>
                  <a:pt x="34" y="178"/>
                  <a:pt x="23" y="208"/>
                  <a:pt x="22" y="208"/>
                </a:cubicBezTo>
                <a:cubicBezTo>
                  <a:pt x="21" y="209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128000" y="3910680"/>
            <a:ext cx="27360" cy="64440"/>
          </a:xfrm>
          <a:custGeom>
            <a:avLst/>
            <a:gdLst/>
            <a:ah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4"/>
                  <a:pt x="62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1"/>
                  <a:pt x="71" y="103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5"/>
                  <a:pt x="33" y="171"/>
                  <a:pt x="30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3"/>
                  <a:pt x="25" y="148"/>
                  <a:pt x="30" y="141"/>
                </a:cubicBezTo>
                <a:cubicBezTo>
                  <a:pt x="36" y="134"/>
                  <a:pt x="40" y="125"/>
                  <a:pt x="45" y="112"/>
                </a:cubicBezTo>
                <a:cubicBezTo>
                  <a:pt x="50" y="100"/>
                  <a:pt x="53" y="86"/>
                  <a:pt x="54" y="70"/>
                </a:cubicBezTo>
                <a:lnTo>
                  <a:pt x="54" y="63"/>
                </a:lnTo>
                <a:lnTo>
                  <a:pt x="54" y="64"/>
                </a:lnTo>
                <a:cubicBezTo>
                  <a:pt x="53" y="64"/>
                  <a:pt x="52" y="64"/>
                  <a:pt x="51" y="65"/>
                </a:cubicBezTo>
                <a:cubicBezTo>
                  <a:pt x="50" y="65"/>
                  <a:pt x="48" y="66"/>
                  <a:pt x="47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173360" y="380016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3"/>
                  <a:pt x="150" y="40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50"/>
                  <a:pt x="94" y="43"/>
                  <a:pt x="93" y="35"/>
                </a:cubicBezTo>
                <a:moveTo>
                  <a:pt x="0" y="212"/>
                </a:moveTo>
                <a:cubicBezTo>
                  <a:pt x="0" y="209"/>
                  <a:pt x="1" y="203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3" y="145"/>
                  <a:pt x="44" y="137"/>
                </a:cubicBezTo>
                <a:cubicBezTo>
                  <a:pt x="55" y="128"/>
                  <a:pt x="67" y="124"/>
                  <a:pt x="78" y="124"/>
                </a:cubicBezTo>
                <a:cubicBezTo>
                  <a:pt x="93" y="124"/>
                  <a:pt x="105" y="129"/>
                  <a:pt x="115" y="137"/>
                </a:cubicBezTo>
                <a:cubicBezTo>
                  <a:pt x="125" y="146"/>
                  <a:pt x="130" y="158"/>
                  <a:pt x="131" y="173"/>
                </a:cubicBezTo>
                <a:cubicBezTo>
                  <a:pt x="131" y="179"/>
                  <a:pt x="128" y="190"/>
                  <a:pt x="123" y="204"/>
                </a:cubicBezTo>
                <a:cubicBezTo>
                  <a:pt x="117" y="219"/>
                  <a:pt x="110" y="239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7"/>
                </a:cubicBezTo>
                <a:cubicBezTo>
                  <a:pt x="137" y="293"/>
                  <a:pt x="138" y="290"/>
                  <a:pt x="139" y="290"/>
                </a:cubicBezTo>
                <a:cubicBezTo>
                  <a:pt x="140" y="289"/>
                  <a:pt x="143" y="288"/>
                  <a:pt x="149" y="288"/>
                </a:cubicBezTo>
                <a:cubicBezTo>
                  <a:pt x="156" y="288"/>
                  <a:pt x="160" y="290"/>
                  <a:pt x="160" y="294"/>
                </a:cubicBezTo>
                <a:cubicBezTo>
                  <a:pt x="160" y="297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6" y="363"/>
                  <a:pt x="31" y="351"/>
                  <a:pt x="31" y="334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5" y="310"/>
                  <a:pt x="44" y="288"/>
                  <a:pt x="58" y="250"/>
                </a:cubicBezTo>
                <a:cubicBezTo>
                  <a:pt x="72" y="212"/>
                  <a:pt x="81" y="189"/>
                  <a:pt x="83" y="182"/>
                </a:cubicBezTo>
                <a:cubicBezTo>
                  <a:pt x="85" y="174"/>
                  <a:pt x="87" y="167"/>
                  <a:pt x="87" y="159"/>
                </a:cubicBezTo>
                <a:cubicBezTo>
                  <a:pt x="87" y="150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2"/>
                  <a:pt x="45" y="165"/>
                </a:cubicBezTo>
                <a:cubicBezTo>
                  <a:pt x="35" y="177"/>
                  <a:pt x="27" y="193"/>
                  <a:pt x="22" y="212"/>
                </a:cubicBezTo>
                <a:cubicBezTo>
                  <a:pt x="22" y="213"/>
                  <a:pt x="22" y="213"/>
                  <a:pt x="21" y="214"/>
                </a:cubicBezTo>
                <a:cubicBezTo>
                  <a:pt x="21" y="215"/>
                  <a:pt x="21" y="215"/>
                  <a:pt x="21" y="216"/>
                </a:cubicBezTo>
                <a:cubicBezTo>
                  <a:pt x="21" y="216"/>
                  <a:pt x="20" y="216"/>
                  <a:pt x="19" y="217"/>
                </a:cubicBezTo>
                <a:lnTo>
                  <a:pt x="18" y="217"/>
                </a:lnTo>
                <a:cubicBezTo>
                  <a:pt x="17" y="217"/>
                  <a:pt x="17" y="217"/>
                  <a:pt x="16" y="217"/>
                </a:cubicBezTo>
                <a:cubicBezTo>
                  <a:pt x="14" y="217"/>
                  <a:pt x="13" y="217"/>
                  <a:pt x="11" y="217"/>
                </a:cubicBezTo>
                <a:lnTo>
                  <a:pt x="3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334280" y="367668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1" y="253"/>
                </a:moveTo>
                <a:lnTo>
                  <a:pt x="253" y="253"/>
                </a:lnTo>
                <a:lnTo>
                  <a:pt x="253" y="131"/>
                </a:lnTo>
                <a:lnTo>
                  <a:pt x="253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4"/>
                  <a:pt x="285" y="12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0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7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615080" y="3714840"/>
            <a:ext cx="116280" cy="137160"/>
          </a:xfrm>
          <a:custGeom>
            <a:avLst/>
            <a:gdLst/>
            <a:ah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2"/>
                  <a:pt x="40" y="355"/>
                </a:cubicBezTo>
                <a:cubicBezTo>
                  <a:pt x="14" y="337"/>
                  <a:pt x="1" y="311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4" y="172"/>
                </a:lnTo>
                <a:lnTo>
                  <a:pt x="58" y="164"/>
                </a:lnTo>
                <a:cubicBezTo>
                  <a:pt x="46" y="151"/>
                  <a:pt x="40" y="136"/>
                  <a:pt x="40" y="119"/>
                </a:cubicBezTo>
                <a:cubicBezTo>
                  <a:pt x="40" y="86"/>
                  <a:pt x="58" y="59"/>
                  <a:pt x="94" y="35"/>
                </a:cubicBezTo>
                <a:cubicBezTo>
                  <a:pt x="131" y="11"/>
                  <a:pt x="170" y="0"/>
                  <a:pt x="211" y="0"/>
                </a:cubicBezTo>
                <a:lnTo>
                  <a:pt x="221" y="0"/>
                </a:lnTo>
                <a:cubicBezTo>
                  <a:pt x="252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6"/>
                </a:cubicBezTo>
                <a:cubicBezTo>
                  <a:pt x="309" y="73"/>
                  <a:pt x="302" y="76"/>
                  <a:pt x="294" y="77"/>
                </a:cubicBezTo>
                <a:cubicBezTo>
                  <a:pt x="289" y="77"/>
                  <a:pt x="283" y="74"/>
                  <a:pt x="277" y="70"/>
                </a:cubicBezTo>
                <a:cubicBezTo>
                  <a:pt x="272" y="65"/>
                  <a:pt x="263" y="60"/>
                  <a:pt x="250" y="55"/>
                </a:cubicBezTo>
                <a:cubicBezTo>
                  <a:pt x="238" y="50"/>
                  <a:pt x="223" y="48"/>
                  <a:pt x="206" y="48"/>
                </a:cubicBezTo>
                <a:cubicBezTo>
                  <a:pt x="170" y="48"/>
                  <a:pt x="139" y="54"/>
                  <a:pt x="113" y="67"/>
                </a:cubicBezTo>
                <a:cubicBezTo>
                  <a:pt x="86" y="80"/>
                  <a:pt x="72" y="96"/>
                  <a:pt x="72" y="115"/>
                </a:cubicBezTo>
                <a:cubicBezTo>
                  <a:pt x="72" y="125"/>
                  <a:pt x="76" y="136"/>
                  <a:pt x="85" y="145"/>
                </a:cubicBezTo>
                <a:cubicBezTo>
                  <a:pt x="90" y="150"/>
                  <a:pt x="93" y="153"/>
                  <a:pt x="95" y="153"/>
                </a:cubicBezTo>
                <a:cubicBezTo>
                  <a:pt x="97" y="154"/>
                  <a:pt x="100" y="153"/>
                  <a:pt x="105" y="152"/>
                </a:cubicBezTo>
                <a:cubicBezTo>
                  <a:pt x="121" y="144"/>
                  <a:pt x="143" y="140"/>
                  <a:pt x="170" y="140"/>
                </a:cubicBezTo>
                <a:lnTo>
                  <a:pt x="174" y="140"/>
                </a:lnTo>
                <a:cubicBezTo>
                  <a:pt x="208" y="140"/>
                  <a:pt x="226" y="149"/>
                  <a:pt x="226" y="165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1" y="195"/>
                  <a:pt x="93" y="188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8" y="332"/>
                  <a:pt x="191" y="330"/>
                  <a:pt x="208" y="324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1" y="293"/>
                  <a:pt x="256" y="288"/>
                </a:cubicBezTo>
                <a:cubicBezTo>
                  <a:pt x="260" y="283"/>
                  <a:pt x="265" y="280"/>
                  <a:pt x="270" y="279"/>
                </a:cubicBezTo>
                <a:cubicBezTo>
                  <a:pt x="278" y="280"/>
                  <a:pt x="281" y="285"/>
                  <a:pt x="281" y="293"/>
                </a:cubicBezTo>
                <a:cubicBezTo>
                  <a:pt x="281" y="298"/>
                  <a:pt x="279" y="305"/>
                  <a:pt x="273" y="314"/>
                </a:cubicBezTo>
                <a:cubicBezTo>
                  <a:pt x="267" y="323"/>
                  <a:pt x="257" y="333"/>
                  <a:pt x="247" y="343"/>
                </a:cubicBezTo>
                <a:cubicBezTo>
                  <a:pt x="236" y="353"/>
                  <a:pt x="220" y="362"/>
                  <a:pt x="199" y="370"/>
                </a:cubicBezTo>
                <a:cubicBezTo>
                  <a:pt x="179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5802120" y="3497400"/>
            <a:ext cx="263160" cy="520920"/>
          </a:xfrm>
          <a:custGeom>
            <a:avLst/>
            <a:gdLst/>
            <a:ahLst/>
            <a:rect l="0" t="0" r="r" b="b"/>
            <a:pathLst>
              <a:path w="731" h="1447">
                <a:moveTo>
                  <a:pt x="716" y="0"/>
                </a:moveTo>
                <a:cubicBezTo>
                  <a:pt x="724" y="0"/>
                  <a:pt x="729" y="5"/>
                  <a:pt x="731" y="15"/>
                </a:cubicBezTo>
                <a:cubicBezTo>
                  <a:pt x="731" y="17"/>
                  <a:pt x="656" y="255"/>
                  <a:pt x="507" y="728"/>
                </a:cubicBezTo>
                <a:lnTo>
                  <a:pt x="280" y="1441"/>
                </a:lnTo>
                <a:cubicBezTo>
                  <a:pt x="276" y="1445"/>
                  <a:pt x="270" y="1447"/>
                  <a:pt x="261" y="1447"/>
                </a:cubicBezTo>
                <a:lnTo>
                  <a:pt x="251" y="1447"/>
                </a:lnTo>
                <a:cubicBezTo>
                  <a:pt x="251" y="1445"/>
                  <a:pt x="250" y="1444"/>
                  <a:pt x="250" y="1443"/>
                </a:cubicBezTo>
                <a:cubicBezTo>
                  <a:pt x="250" y="1442"/>
                  <a:pt x="250" y="1440"/>
                  <a:pt x="249" y="1439"/>
                </a:cubicBezTo>
                <a:cubicBezTo>
                  <a:pt x="248" y="1437"/>
                  <a:pt x="247" y="1435"/>
                  <a:pt x="247" y="1432"/>
                </a:cubicBezTo>
                <a:cubicBezTo>
                  <a:pt x="247" y="1428"/>
                  <a:pt x="246" y="1425"/>
                  <a:pt x="244" y="1420"/>
                </a:cubicBezTo>
                <a:cubicBezTo>
                  <a:pt x="242" y="1416"/>
                  <a:pt x="240" y="1410"/>
                  <a:pt x="238" y="1402"/>
                </a:cubicBezTo>
                <a:cubicBezTo>
                  <a:pt x="237" y="1394"/>
                  <a:pt x="234" y="1385"/>
                  <a:pt x="231" y="1375"/>
                </a:cubicBezTo>
                <a:cubicBezTo>
                  <a:pt x="228" y="1364"/>
                  <a:pt x="224" y="1351"/>
                  <a:pt x="220" y="1336"/>
                </a:cubicBezTo>
                <a:cubicBezTo>
                  <a:pt x="216" y="1320"/>
                  <a:pt x="211" y="1303"/>
                  <a:pt x="205" y="1285"/>
                </a:cubicBezTo>
                <a:cubicBezTo>
                  <a:pt x="200" y="1266"/>
                  <a:pt x="194" y="1243"/>
                  <a:pt x="186" y="1217"/>
                </a:cubicBezTo>
                <a:cubicBezTo>
                  <a:pt x="179" y="1191"/>
                  <a:pt x="170" y="1163"/>
                  <a:pt x="161" y="1133"/>
                </a:cubicBezTo>
                <a:lnTo>
                  <a:pt x="74" y="828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0" y="1305"/>
                </a:lnTo>
                <a:lnTo>
                  <a:pt x="701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6064920" y="3497400"/>
            <a:ext cx="1677600" cy="17640"/>
          </a:xfrm>
          <a:custGeom>
            <a:avLst/>
            <a:gdLst/>
            <a:ahLst/>
            <a:rect l="0" t="0" r="r" b="b"/>
            <a:pathLst>
              <a:path w="4660" h="49">
                <a:moveTo>
                  <a:pt x="0" y="0"/>
                </a:moveTo>
                <a:lnTo>
                  <a:pt x="4660" y="0"/>
                </a:lnTo>
                <a:lnTo>
                  <a:pt x="466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5740920" y="3410640"/>
            <a:ext cx="2030400" cy="17640"/>
          </a:xfrm>
          <a:custGeom>
            <a:avLst/>
            <a:gdLst/>
            <a:ahLst/>
            <a:rect l="0" t="0" r="r" b="b"/>
            <a:pathLst>
              <a:path w="5640" h="49">
                <a:moveTo>
                  <a:pt x="0" y="0"/>
                </a:moveTo>
                <a:lnTo>
                  <a:pt x="5640" y="0"/>
                </a:lnTo>
                <a:lnTo>
                  <a:pt x="564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808760" y="33638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1" y="322"/>
                </a:moveTo>
                <a:cubicBezTo>
                  <a:pt x="233" y="329"/>
                  <a:pt x="221" y="336"/>
                  <a:pt x="206" y="344"/>
                </a:cubicBezTo>
                <a:cubicBezTo>
                  <a:pt x="190" y="352"/>
                  <a:pt x="174" y="356"/>
                  <a:pt x="157" y="356"/>
                </a:cubicBezTo>
                <a:cubicBezTo>
                  <a:pt x="123" y="356"/>
                  <a:pt x="96" y="344"/>
                  <a:pt x="76" y="320"/>
                </a:cubicBezTo>
                <a:cubicBezTo>
                  <a:pt x="56" y="296"/>
                  <a:pt x="45" y="265"/>
                  <a:pt x="45" y="227"/>
                </a:cubicBezTo>
                <a:cubicBezTo>
                  <a:pt x="45" y="170"/>
                  <a:pt x="65" y="119"/>
                  <a:pt x="106" y="72"/>
                </a:cubicBezTo>
                <a:cubicBezTo>
                  <a:pt x="148" y="25"/>
                  <a:pt x="193" y="1"/>
                  <a:pt x="244" y="0"/>
                </a:cubicBezTo>
                <a:cubicBezTo>
                  <a:pt x="269" y="0"/>
                  <a:pt x="292" y="13"/>
                  <a:pt x="314" y="39"/>
                </a:cubicBezTo>
                <a:lnTo>
                  <a:pt x="316" y="36"/>
                </a:lnTo>
                <a:cubicBezTo>
                  <a:pt x="317" y="34"/>
                  <a:pt x="318" y="32"/>
                  <a:pt x="320" y="31"/>
                </a:cubicBezTo>
                <a:cubicBezTo>
                  <a:pt x="322" y="29"/>
                  <a:pt x="324" y="27"/>
                  <a:pt x="327" y="24"/>
                </a:cubicBezTo>
                <a:cubicBezTo>
                  <a:pt x="330" y="22"/>
                  <a:pt x="334" y="20"/>
                  <a:pt x="338" y="19"/>
                </a:cubicBezTo>
                <a:cubicBezTo>
                  <a:pt x="341" y="18"/>
                  <a:pt x="346" y="17"/>
                  <a:pt x="351" y="16"/>
                </a:cubicBezTo>
                <a:cubicBezTo>
                  <a:pt x="358" y="16"/>
                  <a:pt x="365" y="19"/>
                  <a:pt x="370" y="23"/>
                </a:cubicBezTo>
                <a:cubicBezTo>
                  <a:pt x="375" y="28"/>
                  <a:pt x="377" y="33"/>
                  <a:pt x="378" y="39"/>
                </a:cubicBezTo>
                <a:cubicBezTo>
                  <a:pt x="378" y="47"/>
                  <a:pt x="362" y="112"/>
                  <a:pt x="331" y="233"/>
                </a:cubicBezTo>
                <a:cubicBezTo>
                  <a:pt x="301" y="356"/>
                  <a:pt x="285" y="418"/>
                  <a:pt x="283" y="420"/>
                </a:cubicBezTo>
                <a:cubicBezTo>
                  <a:pt x="273" y="449"/>
                  <a:pt x="253" y="473"/>
                  <a:pt x="221" y="492"/>
                </a:cubicBezTo>
                <a:cubicBezTo>
                  <a:pt x="190" y="511"/>
                  <a:pt x="153" y="520"/>
                  <a:pt x="113" y="521"/>
                </a:cubicBezTo>
                <a:cubicBezTo>
                  <a:pt x="37" y="521"/>
                  <a:pt x="0" y="503"/>
                  <a:pt x="0" y="466"/>
                </a:cubicBezTo>
                <a:cubicBezTo>
                  <a:pt x="0" y="452"/>
                  <a:pt x="4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6" y="416"/>
                  <a:pt x="73" y="420"/>
                </a:cubicBezTo>
                <a:cubicBezTo>
                  <a:pt x="80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7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69" y="483"/>
                  <a:pt x="68" y="485"/>
                  <a:pt x="65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1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2"/>
                  <a:pt x="214" y="430"/>
                  <a:pt x="218" y="416"/>
                </a:cubicBezTo>
                <a:cubicBezTo>
                  <a:pt x="221" y="406"/>
                  <a:pt x="226" y="390"/>
                  <a:pt x="231" y="367"/>
                </a:cubicBezTo>
                <a:cubicBezTo>
                  <a:pt x="238" y="341"/>
                  <a:pt x="241" y="326"/>
                  <a:pt x="241" y="322"/>
                </a:cubicBezTo>
                <a:moveTo>
                  <a:pt x="300" y="92"/>
                </a:moveTo>
                <a:lnTo>
                  <a:pt x="297" y="83"/>
                </a:lnTo>
                <a:cubicBezTo>
                  <a:pt x="295" y="77"/>
                  <a:pt x="294" y="73"/>
                  <a:pt x="293" y="71"/>
                </a:cubicBezTo>
                <a:cubicBezTo>
                  <a:pt x="292" y="69"/>
                  <a:pt x="290" y="65"/>
                  <a:pt x="288" y="60"/>
                </a:cubicBezTo>
                <a:cubicBezTo>
                  <a:pt x="286" y="54"/>
                  <a:pt x="283" y="51"/>
                  <a:pt x="280" y="48"/>
                </a:cubicBezTo>
                <a:cubicBezTo>
                  <a:pt x="277" y="46"/>
                  <a:pt x="273" y="43"/>
                  <a:pt x="269" y="40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2"/>
                </a:cubicBezTo>
                <a:cubicBezTo>
                  <a:pt x="113" y="304"/>
                  <a:pt x="129" y="326"/>
                  <a:pt x="163" y="326"/>
                </a:cubicBezTo>
                <a:cubicBezTo>
                  <a:pt x="193" y="326"/>
                  <a:pt x="222" y="307"/>
                  <a:pt x="251" y="269"/>
                </a:cubicBezTo>
                <a:lnTo>
                  <a:pt x="257" y="261"/>
                </a:lnTo>
                <a:lnTo>
                  <a:pt x="30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957080" y="34070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0" y="128"/>
                  <a:pt x="2" y="123"/>
                </a:cubicBezTo>
                <a:cubicBezTo>
                  <a:pt x="3" y="119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79" y="65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6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1"/>
                </a:lnTo>
                <a:cubicBezTo>
                  <a:pt x="115" y="112"/>
                  <a:pt x="125" y="112"/>
                  <a:pt x="144" y="112"/>
                </a:cubicBezTo>
                <a:lnTo>
                  <a:pt x="174" y="112"/>
                </a:lnTo>
                <a:cubicBezTo>
                  <a:pt x="176" y="115"/>
                  <a:pt x="177" y="117"/>
                  <a:pt x="177" y="118"/>
                </a:cubicBezTo>
                <a:cubicBezTo>
                  <a:pt x="177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0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1" y="317"/>
                  <a:pt x="21" y="309"/>
                </a:cubicBezTo>
                <a:lnTo>
                  <a:pt x="21" y="299"/>
                </a:lnTo>
                <a:lnTo>
                  <a:pt x="41" y="220"/>
                </a:lnTo>
                <a:cubicBezTo>
                  <a:pt x="55" y="166"/>
                  <a:pt x="61" y="140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042760" y="35103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5" y="5"/>
                  <a:pt x="63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3"/>
                </a:cubicBezTo>
                <a:cubicBezTo>
                  <a:pt x="68" y="115"/>
                  <a:pt x="64" y="126"/>
                  <a:pt x="59" y="136"/>
                </a:cubicBezTo>
                <a:cubicBezTo>
                  <a:pt x="55" y="145"/>
                  <a:pt x="50" y="153"/>
                  <a:pt x="45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8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6" y="134"/>
                  <a:pt x="41" y="124"/>
                  <a:pt x="46" y="112"/>
                </a:cubicBezTo>
                <a:cubicBezTo>
                  <a:pt x="51" y="100"/>
                  <a:pt x="54" y="86"/>
                  <a:pt x="55" y="70"/>
                </a:cubicBezTo>
                <a:lnTo>
                  <a:pt x="55" y="64"/>
                </a:lnTo>
                <a:cubicBezTo>
                  <a:pt x="54" y="64"/>
                  <a:pt x="53" y="65"/>
                  <a:pt x="52" y="65"/>
                </a:cubicBezTo>
                <a:cubicBezTo>
                  <a:pt x="51" y="66"/>
                  <a:pt x="50" y="66"/>
                  <a:pt x="48" y="67"/>
                </a:cubicBezTo>
                <a:cubicBezTo>
                  <a:pt x="47" y="68"/>
                  <a:pt x="46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5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088120" y="339984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6"/>
                  <a:pt x="34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6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19"/>
                  <a:pt x="110" y="239"/>
                  <a:pt x="100" y="264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9"/>
                </a:cubicBezTo>
                <a:cubicBezTo>
                  <a:pt x="138" y="294"/>
                  <a:pt x="139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0" y="292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7" y="363"/>
                  <a:pt x="30" y="351"/>
                  <a:pt x="30" y="335"/>
                </a:cubicBezTo>
                <a:cubicBezTo>
                  <a:pt x="30" y="328"/>
                  <a:pt x="31" y="322"/>
                  <a:pt x="34" y="316"/>
                </a:cubicBezTo>
                <a:cubicBezTo>
                  <a:pt x="36" y="311"/>
                  <a:pt x="44" y="289"/>
                  <a:pt x="58" y="251"/>
                </a:cubicBezTo>
                <a:cubicBezTo>
                  <a:pt x="73" y="212"/>
                  <a:pt x="81" y="190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2"/>
                  <a:pt x="45" y="165"/>
                </a:cubicBezTo>
                <a:cubicBezTo>
                  <a:pt x="36" y="177"/>
                  <a:pt x="27" y="193"/>
                  <a:pt x="23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lnTo>
                  <a:pt x="20" y="217"/>
                </a:ln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5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09440" y="4333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247760" y="266004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更新則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97440" y="4249440"/>
            <a:ext cx="272880" cy="289440"/>
          </a:xfrm>
          <a:custGeom>
            <a:avLst/>
            <a:gdLst/>
            <a:ahLst/>
            <a:rect l="0" t="0" r="r" b="b"/>
            <a:pathLst>
              <a:path w="758" h="804">
                <a:moveTo>
                  <a:pt x="4" y="1"/>
                </a:moveTo>
                <a:cubicBezTo>
                  <a:pt x="5" y="0"/>
                  <a:pt x="120" y="0"/>
                  <a:pt x="348" y="0"/>
                </a:cubicBezTo>
                <a:lnTo>
                  <a:pt x="689" y="0"/>
                </a:lnTo>
                <a:lnTo>
                  <a:pt x="722" y="88"/>
                </a:lnTo>
                <a:cubicBezTo>
                  <a:pt x="728" y="105"/>
                  <a:pt x="734" y="121"/>
                  <a:pt x="740" y="137"/>
                </a:cubicBezTo>
                <a:cubicBezTo>
                  <a:pt x="745" y="153"/>
                  <a:pt x="750" y="166"/>
                  <a:pt x="753" y="174"/>
                </a:cubicBezTo>
                <a:cubicBezTo>
                  <a:pt x="756" y="183"/>
                  <a:pt x="758" y="187"/>
                  <a:pt x="758" y="188"/>
                </a:cubicBezTo>
                <a:lnTo>
                  <a:pt x="742" y="188"/>
                </a:lnTo>
                <a:lnTo>
                  <a:pt x="726" y="187"/>
                </a:lnTo>
                <a:cubicBezTo>
                  <a:pt x="714" y="154"/>
                  <a:pt x="694" y="126"/>
                  <a:pt x="667" y="103"/>
                </a:cubicBezTo>
                <a:cubicBezTo>
                  <a:pt x="640" y="81"/>
                  <a:pt x="611" y="65"/>
                  <a:pt x="580" y="54"/>
                </a:cubicBezTo>
                <a:cubicBezTo>
                  <a:pt x="551" y="45"/>
                  <a:pt x="519" y="39"/>
                  <a:pt x="482" y="36"/>
                </a:cubicBezTo>
                <a:cubicBezTo>
                  <a:pt x="445" y="33"/>
                  <a:pt x="386" y="32"/>
                  <a:pt x="305" y="32"/>
                </a:cubicBezTo>
                <a:lnTo>
                  <a:pt x="211" y="32"/>
                </a:lnTo>
                <a:cubicBezTo>
                  <a:pt x="138" y="32"/>
                  <a:pt x="102" y="32"/>
                  <a:pt x="102" y="33"/>
                </a:cubicBezTo>
                <a:cubicBezTo>
                  <a:pt x="103" y="34"/>
                  <a:pt x="148" y="95"/>
                  <a:pt x="234" y="213"/>
                </a:cubicBezTo>
                <a:cubicBezTo>
                  <a:pt x="321" y="332"/>
                  <a:pt x="366" y="393"/>
                  <a:pt x="366" y="394"/>
                </a:cubicBezTo>
                <a:cubicBezTo>
                  <a:pt x="369" y="399"/>
                  <a:pt x="370" y="403"/>
                  <a:pt x="368" y="406"/>
                </a:cubicBezTo>
                <a:lnTo>
                  <a:pt x="349" y="429"/>
                </a:lnTo>
                <a:cubicBezTo>
                  <a:pt x="336" y="444"/>
                  <a:pt x="317" y="466"/>
                  <a:pt x="292" y="495"/>
                </a:cubicBezTo>
                <a:cubicBezTo>
                  <a:pt x="267" y="523"/>
                  <a:pt x="243" y="552"/>
                  <a:pt x="220" y="580"/>
                </a:cubicBezTo>
                <a:lnTo>
                  <a:pt x="74" y="753"/>
                </a:lnTo>
                <a:cubicBezTo>
                  <a:pt x="74" y="754"/>
                  <a:pt x="131" y="754"/>
                  <a:pt x="246" y="754"/>
                </a:cubicBezTo>
                <a:cubicBezTo>
                  <a:pt x="259" y="754"/>
                  <a:pt x="279" y="754"/>
                  <a:pt x="305" y="754"/>
                </a:cubicBezTo>
                <a:cubicBezTo>
                  <a:pt x="332" y="754"/>
                  <a:pt x="350" y="754"/>
                  <a:pt x="362" y="755"/>
                </a:cubicBezTo>
                <a:cubicBezTo>
                  <a:pt x="455" y="755"/>
                  <a:pt x="528" y="748"/>
                  <a:pt x="581" y="733"/>
                </a:cubicBezTo>
                <a:cubicBezTo>
                  <a:pt x="634" y="719"/>
                  <a:pt x="676" y="687"/>
                  <a:pt x="707" y="638"/>
                </a:cubicBezTo>
                <a:cubicBezTo>
                  <a:pt x="713" y="629"/>
                  <a:pt x="719" y="615"/>
                  <a:pt x="726" y="597"/>
                </a:cubicBezTo>
                <a:lnTo>
                  <a:pt x="758" y="597"/>
                </a:lnTo>
                <a:lnTo>
                  <a:pt x="689" y="803"/>
                </a:lnTo>
                <a:lnTo>
                  <a:pt x="348" y="804"/>
                </a:lnTo>
                <a:cubicBezTo>
                  <a:pt x="121" y="804"/>
                  <a:pt x="6" y="803"/>
                  <a:pt x="5" y="802"/>
                </a:cubicBezTo>
                <a:cubicBezTo>
                  <a:pt x="1" y="801"/>
                  <a:pt x="0" y="799"/>
                  <a:pt x="0" y="795"/>
                </a:cubicBezTo>
                <a:cubicBezTo>
                  <a:pt x="0" y="792"/>
                  <a:pt x="16" y="771"/>
                  <a:pt x="50" y="732"/>
                </a:cubicBezTo>
                <a:cubicBezTo>
                  <a:pt x="86" y="690"/>
                  <a:pt x="120" y="649"/>
                  <a:pt x="152" y="611"/>
                </a:cubicBezTo>
                <a:lnTo>
                  <a:pt x="298" y="437"/>
                </a:lnTo>
                <a:cubicBezTo>
                  <a:pt x="298" y="436"/>
                  <a:pt x="249" y="368"/>
                  <a:pt x="149" y="231"/>
                </a:cubicBezTo>
                <a:lnTo>
                  <a:pt x="1" y="26"/>
                </a:lnTo>
                <a:lnTo>
                  <a:pt x="0" y="18"/>
                </a:lnTo>
                <a:cubicBezTo>
                  <a:pt x="0" y="9"/>
                  <a:pt x="1" y="4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2499840" y="420048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1" y="112"/>
                </a:cubicBezTo>
                <a:cubicBezTo>
                  <a:pt x="13" y="112"/>
                  <a:pt x="23" y="112"/>
                  <a:pt x="40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5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8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2"/>
                  <a:pt x="78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8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2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499840" y="44208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1" y="111"/>
                </a:cubicBezTo>
                <a:cubicBezTo>
                  <a:pt x="13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5" y="342"/>
                  <a:pt x="108" y="335"/>
                  <a:pt x="121" y="322"/>
                </a:cubicBezTo>
                <a:cubicBezTo>
                  <a:pt x="133" y="309"/>
                  <a:pt x="143" y="293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2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580840" y="4408560"/>
            <a:ext cx="33840" cy="75240"/>
          </a:xfrm>
          <a:custGeom>
            <a:avLst/>
            <a:gdLst/>
            <a:ahLst/>
            <a:rect l="0" t="0" r="r" b="b"/>
            <a:pathLst>
              <a:path w="94" h="209">
                <a:moveTo>
                  <a:pt x="20" y="209"/>
                </a:moveTo>
                <a:cubicBezTo>
                  <a:pt x="18" y="209"/>
                  <a:pt x="14" y="208"/>
                  <a:pt x="9" y="207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9"/>
                </a:cubicBezTo>
                <a:cubicBezTo>
                  <a:pt x="37" y="47"/>
                  <a:pt x="46" y="16"/>
                  <a:pt x="48" y="13"/>
                </a:cubicBezTo>
                <a:cubicBezTo>
                  <a:pt x="52" y="5"/>
                  <a:pt x="58" y="0"/>
                  <a:pt x="68" y="0"/>
                </a:cubicBezTo>
                <a:cubicBezTo>
                  <a:pt x="74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4" y="27"/>
                  <a:pt x="93" y="30"/>
                </a:cubicBezTo>
                <a:cubicBezTo>
                  <a:pt x="93" y="32"/>
                  <a:pt x="81" y="62"/>
                  <a:pt x="58" y="121"/>
                </a:cubicBezTo>
                <a:cubicBezTo>
                  <a:pt x="34" y="178"/>
                  <a:pt x="22" y="208"/>
                  <a:pt x="22" y="208"/>
                </a:cubicBezTo>
                <a:cubicBezTo>
                  <a:pt x="21" y="209"/>
                  <a:pt x="20" y="209"/>
                  <a:pt x="20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638080" y="4473720"/>
            <a:ext cx="136440" cy="48240"/>
          </a:xfrm>
          <a:custGeom>
            <a:avLst/>
            <a:gdLst/>
            <a:ahLst/>
            <a:rect l="0" t="0" r="r" b="b"/>
            <a:pathLst>
              <a:path w="379" h="134">
                <a:moveTo>
                  <a:pt x="0" y="11"/>
                </a:moveTo>
                <a:cubicBezTo>
                  <a:pt x="0" y="6"/>
                  <a:pt x="2" y="3"/>
                  <a:pt x="7" y="0"/>
                </a:cubicBezTo>
                <a:lnTo>
                  <a:pt x="370" y="0"/>
                </a:lnTo>
                <a:cubicBezTo>
                  <a:pt x="376" y="3"/>
                  <a:pt x="379" y="7"/>
                  <a:pt x="379" y="11"/>
                </a:cubicBezTo>
                <a:cubicBezTo>
                  <a:pt x="379" y="15"/>
                  <a:pt x="376" y="19"/>
                  <a:pt x="371" y="22"/>
                </a:cubicBezTo>
                <a:lnTo>
                  <a:pt x="190" y="23"/>
                </a:lnTo>
                <a:lnTo>
                  <a:pt x="9" y="23"/>
                </a:lnTo>
                <a:cubicBezTo>
                  <a:pt x="3" y="21"/>
                  <a:pt x="0" y="17"/>
                  <a:pt x="0" y="11"/>
                </a:cubicBezTo>
                <a:moveTo>
                  <a:pt x="0" y="122"/>
                </a:moveTo>
                <a:cubicBezTo>
                  <a:pt x="0" y="117"/>
                  <a:pt x="3" y="113"/>
                  <a:pt x="9" y="111"/>
                </a:cubicBezTo>
                <a:lnTo>
                  <a:pt x="371" y="111"/>
                </a:lnTo>
                <a:cubicBezTo>
                  <a:pt x="376" y="115"/>
                  <a:pt x="379" y="119"/>
                  <a:pt x="379" y="122"/>
                </a:cubicBezTo>
                <a:cubicBezTo>
                  <a:pt x="379" y="127"/>
                  <a:pt x="376" y="131"/>
                  <a:pt x="370" y="134"/>
                </a:cubicBezTo>
                <a:lnTo>
                  <a:pt x="7" y="134"/>
                </a:lnTo>
                <a:cubicBezTo>
                  <a:pt x="2" y="131"/>
                  <a:pt x="0" y="127"/>
                  <a:pt x="0" y="12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802600" y="44125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3" y="51"/>
                </a:moveTo>
                <a:lnTo>
                  <a:pt x="66" y="54"/>
                </a:lnTo>
                <a:cubicBezTo>
                  <a:pt x="61" y="56"/>
                  <a:pt x="53" y="58"/>
                  <a:pt x="43" y="60"/>
                </a:cubicBezTo>
                <a:cubicBezTo>
                  <a:pt x="33" y="62"/>
                  <a:pt x="22" y="63"/>
                  <a:pt x="10" y="64"/>
                </a:cubicBezTo>
                <a:lnTo>
                  <a:pt x="0" y="64"/>
                </a:lnTo>
                <a:lnTo>
                  <a:pt x="0" y="38"/>
                </a:lnTo>
                <a:lnTo>
                  <a:pt x="10" y="38"/>
                </a:lnTo>
                <a:cubicBezTo>
                  <a:pt x="28" y="37"/>
                  <a:pt x="45" y="34"/>
                  <a:pt x="60" y="28"/>
                </a:cubicBezTo>
                <a:cubicBezTo>
                  <a:pt x="75" y="23"/>
                  <a:pt x="85" y="19"/>
                  <a:pt x="91" y="14"/>
                </a:cubicBezTo>
                <a:cubicBezTo>
                  <a:pt x="98" y="10"/>
                  <a:pt x="103" y="6"/>
                  <a:pt x="107" y="2"/>
                </a:cubicBezTo>
                <a:cubicBezTo>
                  <a:pt x="108" y="1"/>
                  <a:pt x="110" y="0"/>
                  <a:pt x="115" y="0"/>
                </a:cubicBezTo>
                <a:cubicBezTo>
                  <a:pt x="119" y="0"/>
                  <a:pt x="122" y="1"/>
                  <a:pt x="125" y="4"/>
                </a:cubicBezTo>
                <a:lnTo>
                  <a:pt x="125" y="174"/>
                </a:lnTo>
                <a:lnTo>
                  <a:pt x="125" y="345"/>
                </a:lnTo>
                <a:cubicBezTo>
                  <a:pt x="128" y="347"/>
                  <a:pt x="130" y="349"/>
                  <a:pt x="132" y="350"/>
                </a:cubicBezTo>
                <a:cubicBezTo>
                  <a:pt x="134" y="351"/>
                  <a:pt x="139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8"/>
                  <a:pt x="98" y="378"/>
                </a:cubicBezTo>
                <a:cubicBezTo>
                  <a:pt x="47" y="378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5" y="353"/>
                  <a:pt x="33" y="353"/>
                  <a:pt x="39" y="353"/>
                </a:cubicBezTo>
                <a:cubicBezTo>
                  <a:pt x="45" y="353"/>
                  <a:pt x="49" y="353"/>
                  <a:pt x="53" y="353"/>
                </a:cubicBezTo>
                <a:cubicBezTo>
                  <a:pt x="56" y="352"/>
                  <a:pt x="59" y="352"/>
                  <a:pt x="62" y="351"/>
                </a:cubicBezTo>
                <a:cubicBezTo>
                  <a:pt x="65" y="350"/>
                  <a:pt x="66" y="350"/>
                  <a:pt x="66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3" y="345"/>
                </a:cubicBezTo>
                <a:lnTo>
                  <a:pt x="73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953080" y="4338360"/>
            <a:ext cx="136440" cy="187560"/>
          </a:xfrm>
          <a:custGeom>
            <a:avLst/>
            <a:gdLst/>
            <a:ahLst/>
            <a:rect l="0" t="0" r="r" b="b"/>
            <a:pathLst>
              <a:path w="379" h="521">
                <a:moveTo>
                  <a:pt x="242" y="322"/>
                </a:moveTo>
                <a:cubicBezTo>
                  <a:pt x="234" y="329"/>
                  <a:pt x="222" y="336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6" y="296"/>
                  <a:pt x="46" y="265"/>
                  <a:pt x="45" y="228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4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6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3"/>
                </a:cubicBezTo>
                <a:cubicBezTo>
                  <a:pt x="376" y="28"/>
                  <a:pt x="378" y="33"/>
                  <a:pt x="379" y="39"/>
                </a:cubicBezTo>
                <a:cubicBezTo>
                  <a:pt x="379" y="47"/>
                  <a:pt x="364" y="112"/>
                  <a:pt x="333" y="234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4" y="449"/>
                  <a:pt x="254" y="473"/>
                  <a:pt x="222" y="492"/>
                </a:cubicBezTo>
                <a:cubicBezTo>
                  <a:pt x="190" y="511"/>
                  <a:pt x="154" y="520"/>
                  <a:pt x="114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6"/>
                  <a:pt x="74" y="420"/>
                </a:cubicBezTo>
                <a:cubicBezTo>
                  <a:pt x="81" y="425"/>
                  <a:pt x="85" y="433"/>
                  <a:pt x="85" y="445"/>
                </a:cubicBezTo>
                <a:cubicBezTo>
                  <a:pt x="85" y="451"/>
                  <a:pt x="85" y="456"/>
                  <a:pt x="84" y="460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6" y="474"/>
                  <a:pt x="73" y="477"/>
                  <a:pt x="72" y="480"/>
                </a:cubicBezTo>
                <a:cubicBezTo>
                  <a:pt x="70" y="482"/>
                  <a:pt x="68" y="485"/>
                  <a:pt x="66" y="486"/>
                </a:cubicBezTo>
                <a:lnTo>
                  <a:pt x="65" y="488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6" y="466"/>
                  <a:pt x="196" y="454"/>
                </a:cubicBezTo>
                <a:cubicBezTo>
                  <a:pt x="207" y="442"/>
                  <a:pt x="214" y="430"/>
                  <a:pt x="219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2" y="326"/>
                  <a:pt x="242" y="322"/>
                </a:cubicBezTo>
                <a:moveTo>
                  <a:pt x="302" y="92"/>
                </a:moveTo>
                <a:lnTo>
                  <a:pt x="298" y="83"/>
                </a:lnTo>
                <a:cubicBezTo>
                  <a:pt x="297" y="77"/>
                  <a:pt x="296" y="73"/>
                  <a:pt x="294" y="71"/>
                </a:cubicBezTo>
                <a:cubicBezTo>
                  <a:pt x="293" y="69"/>
                  <a:pt x="292" y="65"/>
                  <a:pt x="290" y="60"/>
                </a:cubicBezTo>
                <a:cubicBezTo>
                  <a:pt x="287" y="54"/>
                  <a:pt x="285" y="51"/>
                  <a:pt x="282" y="48"/>
                </a:cubicBezTo>
                <a:cubicBezTo>
                  <a:pt x="277" y="46"/>
                  <a:pt x="274" y="43"/>
                  <a:pt x="270" y="40"/>
                </a:cubicBezTo>
                <a:cubicBezTo>
                  <a:pt x="266" y="36"/>
                  <a:pt x="262" y="33"/>
                  <a:pt x="256" y="32"/>
                </a:cubicBezTo>
                <a:cubicBezTo>
                  <a:pt x="250" y="31"/>
                  <a:pt x="244" y="30"/>
                  <a:pt x="238" y="30"/>
                </a:cubicBezTo>
                <a:cubicBezTo>
                  <a:pt x="214" y="30"/>
                  <a:pt x="192" y="44"/>
                  <a:pt x="170" y="72"/>
                </a:cubicBezTo>
                <a:cubicBezTo>
                  <a:pt x="154" y="93"/>
                  <a:pt x="140" y="125"/>
                  <a:pt x="130" y="169"/>
                </a:cubicBezTo>
                <a:cubicBezTo>
                  <a:pt x="119" y="212"/>
                  <a:pt x="114" y="243"/>
                  <a:pt x="114" y="262"/>
                </a:cubicBezTo>
                <a:cubicBezTo>
                  <a:pt x="114" y="304"/>
                  <a:pt x="130" y="326"/>
                  <a:pt x="163" y="326"/>
                </a:cubicBezTo>
                <a:cubicBezTo>
                  <a:pt x="193" y="326"/>
                  <a:pt x="223" y="307"/>
                  <a:pt x="252" y="269"/>
                </a:cubicBezTo>
                <a:lnTo>
                  <a:pt x="258" y="261"/>
                </a:lnTo>
                <a:lnTo>
                  <a:pt x="302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3107880" y="422532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6" y="0"/>
                  <a:pt x="106" y="0"/>
                </a:cubicBezTo>
                <a:cubicBezTo>
                  <a:pt x="141" y="0"/>
                  <a:pt x="169" y="10"/>
                  <a:pt x="193" y="31"/>
                </a:cubicBezTo>
                <a:cubicBezTo>
                  <a:pt x="216" y="53"/>
                  <a:pt x="227" y="80"/>
                  <a:pt x="228" y="114"/>
                </a:cubicBezTo>
                <a:cubicBezTo>
                  <a:pt x="228" y="130"/>
                  <a:pt x="224" y="145"/>
                  <a:pt x="216" y="160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3" y="225"/>
                  <a:pt x="144" y="242"/>
                </a:cubicBezTo>
                <a:cubicBezTo>
                  <a:pt x="130" y="254"/>
                  <a:pt x="111" y="271"/>
                  <a:pt x="87" y="294"/>
                </a:cubicBezTo>
                <a:lnTo>
                  <a:pt x="52" y="326"/>
                </a:lnTo>
                <a:lnTo>
                  <a:pt x="97" y="326"/>
                </a:lnTo>
                <a:cubicBezTo>
                  <a:pt x="156" y="326"/>
                  <a:pt x="188" y="325"/>
                  <a:pt x="191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4" y="353"/>
                </a:cubicBezTo>
                <a:cubicBezTo>
                  <a:pt x="6" y="349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2" y="297"/>
                  <a:pt x="59" y="290"/>
                  <a:pt x="69" y="280"/>
                </a:cubicBezTo>
                <a:cubicBezTo>
                  <a:pt x="79" y="270"/>
                  <a:pt x="85" y="263"/>
                  <a:pt x="89" y="259"/>
                </a:cubicBezTo>
                <a:cubicBezTo>
                  <a:pt x="92" y="255"/>
                  <a:pt x="98" y="249"/>
                  <a:pt x="105" y="240"/>
                </a:cubicBezTo>
                <a:cubicBezTo>
                  <a:pt x="113" y="231"/>
                  <a:pt x="118" y="225"/>
                  <a:pt x="121" y="221"/>
                </a:cubicBezTo>
                <a:cubicBezTo>
                  <a:pt x="124" y="217"/>
                  <a:pt x="128" y="211"/>
                  <a:pt x="134" y="204"/>
                </a:cubicBezTo>
                <a:cubicBezTo>
                  <a:pt x="140" y="197"/>
                  <a:pt x="144" y="191"/>
                  <a:pt x="146" y="186"/>
                </a:cubicBezTo>
                <a:cubicBezTo>
                  <a:pt x="148" y="181"/>
                  <a:pt x="151" y="175"/>
                  <a:pt x="155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5" y="138"/>
                  <a:pt x="166" y="133"/>
                </a:cubicBezTo>
                <a:cubicBezTo>
                  <a:pt x="167" y="128"/>
                  <a:pt x="168" y="121"/>
                  <a:pt x="168" y="114"/>
                </a:cubicBezTo>
                <a:cubicBezTo>
                  <a:pt x="168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29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3" y="66"/>
                  <a:pt x="50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5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3101760" y="442548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2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5" y="313"/>
                  <a:pt x="65" y="318"/>
                </a:cubicBezTo>
                <a:cubicBezTo>
                  <a:pt x="65" y="333"/>
                  <a:pt x="71" y="341"/>
                  <a:pt x="81" y="341"/>
                </a:cubicBezTo>
                <a:cubicBezTo>
                  <a:pt x="94" y="341"/>
                  <a:pt x="108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4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49" y="319"/>
                  <a:pt x="141" y="329"/>
                </a:cubicBezTo>
                <a:cubicBezTo>
                  <a:pt x="133" y="338"/>
                  <a:pt x="124" y="346"/>
                  <a:pt x="112" y="353"/>
                </a:cubicBezTo>
                <a:cubicBezTo>
                  <a:pt x="101" y="359"/>
                  <a:pt x="89" y="362"/>
                  <a:pt x="77" y="362"/>
                </a:cubicBezTo>
                <a:cubicBezTo>
                  <a:pt x="65" y="362"/>
                  <a:pt x="55" y="360"/>
                  <a:pt x="44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3182760" y="4413240"/>
            <a:ext cx="33840" cy="75240"/>
          </a:xfrm>
          <a:custGeom>
            <a:avLst/>
            <a:gdLst/>
            <a:ahLst/>
            <a:rect l="0" t="0" r="r" b="b"/>
            <a:pathLst>
              <a:path w="94" h="209">
                <a:moveTo>
                  <a:pt x="19" y="209"/>
                </a:moveTo>
                <a:cubicBezTo>
                  <a:pt x="18" y="209"/>
                  <a:pt x="14" y="208"/>
                  <a:pt x="8" y="206"/>
                </a:cubicBezTo>
                <a:cubicBezTo>
                  <a:pt x="3" y="205"/>
                  <a:pt x="0" y="203"/>
                  <a:pt x="0" y="202"/>
                </a:cubicBezTo>
                <a:cubicBezTo>
                  <a:pt x="0" y="200"/>
                  <a:pt x="7" y="169"/>
                  <a:pt x="22" y="108"/>
                </a:cubicBezTo>
                <a:cubicBezTo>
                  <a:pt x="36" y="47"/>
                  <a:pt x="46" y="16"/>
                  <a:pt x="47" y="13"/>
                </a:cubicBezTo>
                <a:cubicBezTo>
                  <a:pt x="51" y="5"/>
                  <a:pt x="58" y="0"/>
                  <a:pt x="68" y="0"/>
                </a:cubicBezTo>
                <a:cubicBezTo>
                  <a:pt x="73" y="0"/>
                  <a:pt x="79" y="2"/>
                  <a:pt x="85" y="6"/>
                </a:cubicBezTo>
                <a:cubicBezTo>
                  <a:pt x="91" y="10"/>
                  <a:pt x="94" y="16"/>
                  <a:pt x="94" y="24"/>
                </a:cubicBezTo>
                <a:cubicBezTo>
                  <a:pt x="94" y="25"/>
                  <a:pt x="93" y="27"/>
                  <a:pt x="93" y="30"/>
                </a:cubicBezTo>
                <a:cubicBezTo>
                  <a:pt x="93" y="32"/>
                  <a:pt x="81" y="63"/>
                  <a:pt x="58" y="120"/>
                </a:cubicBezTo>
                <a:cubicBezTo>
                  <a:pt x="34" y="178"/>
                  <a:pt x="22" y="207"/>
                  <a:pt x="21" y="208"/>
                </a:cubicBezTo>
                <a:cubicBezTo>
                  <a:pt x="20" y="209"/>
                  <a:pt x="20" y="209"/>
                  <a:pt x="19" y="20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3244320" y="45284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4" y="5"/>
                  <a:pt x="62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0" y="103"/>
                </a:cubicBezTo>
                <a:cubicBezTo>
                  <a:pt x="67" y="116"/>
                  <a:pt x="63" y="126"/>
                  <a:pt x="59" y="136"/>
                </a:cubicBezTo>
                <a:cubicBezTo>
                  <a:pt x="54" y="145"/>
                  <a:pt x="48" y="153"/>
                  <a:pt x="43" y="160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9"/>
                  <a:pt x="23" y="181"/>
                  <a:pt x="22" y="180"/>
                </a:cubicBezTo>
                <a:cubicBezTo>
                  <a:pt x="20" y="180"/>
                  <a:pt x="18" y="179"/>
                  <a:pt x="14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1" y="163"/>
                  <a:pt x="16" y="159"/>
                </a:cubicBezTo>
                <a:cubicBezTo>
                  <a:pt x="20" y="154"/>
                  <a:pt x="24" y="147"/>
                  <a:pt x="30" y="141"/>
                </a:cubicBezTo>
                <a:cubicBezTo>
                  <a:pt x="35" y="134"/>
                  <a:pt x="40" y="124"/>
                  <a:pt x="44" y="112"/>
                </a:cubicBezTo>
                <a:cubicBezTo>
                  <a:pt x="49" y="100"/>
                  <a:pt x="52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2" y="65"/>
                  <a:pt x="51" y="65"/>
                  <a:pt x="50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39" y="69"/>
                  <a:pt x="37" y="69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289320" y="441828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4" y="35"/>
                </a:moveTo>
                <a:cubicBezTo>
                  <a:pt x="94" y="25"/>
                  <a:pt x="97" y="17"/>
                  <a:pt x="104" y="11"/>
                </a:cubicBezTo>
                <a:cubicBezTo>
                  <a:pt x="112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7"/>
                  <a:pt x="154" y="24"/>
                </a:cubicBezTo>
                <a:cubicBezTo>
                  <a:pt x="154" y="32"/>
                  <a:pt x="150" y="40"/>
                  <a:pt x="142" y="48"/>
                </a:cubicBezTo>
                <a:cubicBezTo>
                  <a:pt x="135" y="55"/>
                  <a:pt x="127" y="59"/>
                  <a:pt x="117" y="59"/>
                </a:cubicBezTo>
                <a:cubicBezTo>
                  <a:pt x="112" y="59"/>
                  <a:pt x="106" y="57"/>
                  <a:pt x="102" y="53"/>
                </a:cubicBezTo>
                <a:cubicBezTo>
                  <a:pt x="97" y="49"/>
                  <a:pt x="94" y="43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10" y="187"/>
                  <a:pt x="14" y="177"/>
                  <a:pt x="20" y="167"/>
                </a:cubicBezTo>
                <a:cubicBezTo>
                  <a:pt x="25" y="156"/>
                  <a:pt x="34" y="146"/>
                  <a:pt x="45" y="138"/>
                </a:cubicBezTo>
                <a:cubicBezTo>
                  <a:pt x="56" y="129"/>
                  <a:pt x="67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3"/>
                </a:cubicBezTo>
                <a:cubicBezTo>
                  <a:pt x="131" y="180"/>
                  <a:pt x="128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8" y="382"/>
                  <a:pt x="57" y="378"/>
                  <a:pt x="47" y="370"/>
                </a:cubicBezTo>
                <a:cubicBezTo>
                  <a:pt x="37" y="362"/>
                  <a:pt x="32" y="350"/>
                  <a:pt x="31" y="334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6" y="310"/>
                  <a:pt x="44" y="289"/>
                  <a:pt x="58" y="251"/>
                </a:cubicBezTo>
                <a:cubicBezTo>
                  <a:pt x="73" y="213"/>
                  <a:pt x="81" y="190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7" y="147"/>
                </a:lnTo>
                <a:cubicBezTo>
                  <a:pt x="65" y="147"/>
                  <a:pt x="55" y="153"/>
                  <a:pt x="45" y="166"/>
                </a:cubicBezTo>
                <a:cubicBezTo>
                  <a:pt x="36" y="178"/>
                  <a:pt x="29" y="194"/>
                  <a:pt x="24" y="213"/>
                </a:cubicBezTo>
                <a:cubicBezTo>
                  <a:pt x="23" y="214"/>
                  <a:pt x="23" y="214"/>
                  <a:pt x="23" y="215"/>
                </a:cubicBezTo>
                <a:cubicBezTo>
                  <a:pt x="22" y="216"/>
                  <a:pt x="22" y="216"/>
                  <a:pt x="22" y="217"/>
                </a:cubicBezTo>
                <a:lnTo>
                  <a:pt x="21" y="218"/>
                </a:lnTo>
                <a:cubicBezTo>
                  <a:pt x="20" y="218"/>
                  <a:pt x="20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247760" y="4212720"/>
            <a:ext cx="100368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累積項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09440" y="4771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255320" y="4771800"/>
            <a:ext cx="116280" cy="137160"/>
          </a:xfrm>
          <a:custGeom>
            <a:avLst/>
            <a:gdLst/>
            <a:ah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5" y="171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7"/>
                  <a:pt x="58" y="59"/>
                  <a:pt x="94" y="35"/>
                </a:cubicBezTo>
                <a:cubicBezTo>
                  <a:pt x="131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4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7"/>
                  <a:pt x="293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1"/>
                  <a:pt x="224" y="48"/>
                  <a:pt x="207" y="48"/>
                </a:cubicBezTo>
                <a:cubicBezTo>
                  <a:pt x="170" y="48"/>
                  <a:pt x="139" y="55"/>
                  <a:pt x="113" y="68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5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7" y="153"/>
                  <a:pt x="100" y="153"/>
                  <a:pt x="105" y="151"/>
                </a:cubicBezTo>
                <a:cubicBezTo>
                  <a:pt x="121" y="143"/>
                  <a:pt x="143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7"/>
                  <a:pt x="203" y="198"/>
                  <a:pt x="158" y="198"/>
                </a:cubicBezTo>
                <a:cubicBezTo>
                  <a:pt x="133" y="198"/>
                  <a:pt x="111" y="194"/>
                  <a:pt x="93" y="187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0" y="333"/>
                </a:cubicBezTo>
                <a:cubicBezTo>
                  <a:pt x="168" y="333"/>
                  <a:pt x="190" y="330"/>
                  <a:pt x="209" y="324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199" y="370"/>
                </a:cubicBezTo>
                <a:cubicBezTo>
                  <a:pt x="178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365640" y="4212720"/>
            <a:ext cx="5515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が単調増加するため、更新が停止する傾向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82400" y="4650840"/>
            <a:ext cx="494316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はゼロ除算を防ぐために加える微小項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282680" y="5469840"/>
            <a:ext cx="285480" cy="32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※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50480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640160" y="5469840"/>
            <a:ext cx="205956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本スライドでは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3649680" y="5600520"/>
            <a:ext cx="98280" cy="126720"/>
          </a:xfrm>
          <a:custGeom>
            <a:avLst/>
            <a:gdLst/>
            <a:ahLst/>
            <a:rect l="0" t="0" r="r" b="b"/>
            <a:pathLst>
              <a:path w="273" h="352">
                <a:moveTo>
                  <a:pt x="150" y="352"/>
                </a:moveTo>
                <a:cubicBezTo>
                  <a:pt x="108" y="352"/>
                  <a:pt x="73" y="338"/>
                  <a:pt x="45" y="310"/>
                </a:cubicBezTo>
                <a:cubicBezTo>
                  <a:pt x="15" y="283"/>
                  <a:pt x="1" y="248"/>
                  <a:pt x="0" y="205"/>
                </a:cubicBezTo>
                <a:cubicBezTo>
                  <a:pt x="0" y="158"/>
                  <a:pt x="13" y="119"/>
                  <a:pt x="39" y="87"/>
                </a:cubicBezTo>
                <a:cubicBezTo>
                  <a:pt x="57" y="64"/>
                  <a:pt x="79" y="44"/>
                  <a:pt x="107" y="29"/>
                </a:cubicBezTo>
                <a:cubicBezTo>
                  <a:pt x="134" y="12"/>
                  <a:pt x="164" y="3"/>
                  <a:pt x="197" y="1"/>
                </a:cubicBezTo>
                <a:cubicBezTo>
                  <a:pt x="198" y="0"/>
                  <a:pt x="209" y="0"/>
                  <a:pt x="231" y="0"/>
                </a:cubicBezTo>
                <a:lnTo>
                  <a:pt x="261" y="0"/>
                </a:lnTo>
                <a:cubicBezTo>
                  <a:pt x="269" y="3"/>
                  <a:pt x="273" y="8"/>
                  <a:pt x="273" y="16"/>
                </a:cubicBezTo>
                <a:cubicBezTo>
                  <a:pt x="273" y="31"/>
                  <a:pt x="262" y="37"/>
                  <a:pt x="240" y="37"/>
                </a:cubicBezTo>
                <a:lnTo>
                  <a:pt x="227" y="37"/>
                </a:lnTo>
                <a:lnTo>
                  <a:pt x="217" y="37"/>
                </a:lnTo>
                <a:cubicBezTo>
                  <a:pt x="153" y="37"/>
                  <a:pt x="111" y="66"/>
                  <a:pt x="92" y="123"/>
                </a:cubicBezTo>
                <a:lnTo>
                  <a:pt x="89" y="133"/>
                </a:lnTo>
                <a:lnTo>
                  <a:pt x="229" y="133"/>
                </a:lnTo>
                <a:cubicBezTo>
                  <a:pt x="236" y="137"/>
                  <a:pt x="239" y="142"/>
                  <a:pt x="239" y="148"/>
                </a:cubicBezTo>
                <a:cubicBezTo>
                  <a:pt x="239" y="157"/>
                  <a:pt x="234" y="164"/>
                  <a:pt x="223" y="169"/>
                </a:cubicBezTo>
                <a:lnTo>
                  <a:pt x="79" y="169"/>
                </a:lnTo>
                <a:lnTo>
                  <a:pt x="79" y="171"/>
                </a:lnTo>
                <a:cubicBezTo>
                  <a:pt x="74" y="187"/>
                  <a:pt x="71" y="206"/>
                  <a:pt x="71" y="229"/>
                </a:cubicBezTo>
                <a:cubicBezTo>
                  <a:pt x="71" y="264"/>
                  <a:pt x="80" y="288"/>
                  <a:pt x="97" y="302"/>
                </a:cubicBezTo>
                <a:cubicBezTo>
                  <a:pt x="113" y="315"/>
                  <a:pt x="132" y="322"/>
                  <a:pt x="153" y="322"/>
                </a:cubicBezTo>
                <a:cubicBezTo>
                  <a:pt x="167" y="322"/>
                  <a:pt x="181" y="320"/>
                  <a:pt x="195" y="314"/>
                </a:cubicBezTo>
                <a:cubicBezTo>
                  <a:pt x="209" y="309"/>
                  <a:pt x="220" y="303"/>
                  <a:pt x="228" y="298"/>
                </a:cubicBezTo>
                <a:cubicBezTo>
                  <a:pt x="237" y="292"/>
                  <a:pt x="241" y="289"/>
                  <a:pt x="242" y="289"/>
                </a:cubicBezTo>
                <a:cubicBezTo>
                  <a:pt x="245" y="289"/>
                  <a:pt x="248" y="292"/>
                  <a:pt x="250" y="297"/>
                </a:cubicBezTo>
                <a:cubicBezTo>
                  <a:pt x="252" y="302"/>
                  <a:pt x="254" y="307"/>
                  <a:pt x="254" y="312"/>
                </a:cubicBezTo>
                <a:cubicBezTo>
                  <a:pt x="254" y="314"/>
                  <a:pt x="253" y="315"/>
                  <a:pt x="253" y="315"/>
                </a:cubicBezTo>
                <a:cubicBezTo>
                  <a:pt x="251" y="317"/>
                  <a:pt x="246" y="321"/>
                  <a:pt x="237" y="326"/>
                </a:cubicBezTo>
                <a:cubicBezTo>
                  <a:pt x="228" y="331"/>
                  <a:pt x="215" y="337"/>
                  <a:pt x="199" y="343"/>
                </a:cubicBezTo>
                <a:cubicBezTo>
                  <a:pt x="182" y="349"/>
                  <a:pt x="166" y="352"/>
                  <a:pt x="150" y="352"/>
                </a:cubicBezTo>
                <a:close/>
              </a:path>
            </a:pathLst>
          </a:custGeom>
          <a:solidFill>
            <a:srgbClr val="4a4a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56796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75552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5265360" y="5591160"/>
            <a:ext cx="114840" cy="135360"/>
          </a:xfrm>
          <a:custGeom>
            <a:avLst/>
            <a:gdLst/>
            <a:ahLst/>
            <a:rect l="0" t="0" r="r" b="b"/>
            <a:pathLst>
              <a:path w="319" h="376">
                <a:moveTo>
                  <a:pt x="130" y="376"/>
                </a:moveTo>
                <a:cubicBezTo>
                  <a:pt x="94" y="376"/>
                  <a:pt x="64" y="368"/>
                  <a:pt x="39" y="350"/>
                </a:cubicBezTo>
                <a:cubicBezTo>
                  <a:pt x="13" y="333"/>
                  <a:pt x="1" y="307"/>
                  <a:pt x="0" y="274"/>
                </a:cubicBezTo>
                <a:cubicBezTo>
                  <a:pt x="0" y="239"/>
                  <a:pt x="18" y="206"/>
                  <a:pt x="55" y="175"/>
                </a:cubicBezTo>
                <a:lnTo>
                  <a:pt x="63" y="169"/>
                </a:lnTo>
                <a:lnTo>
                  <a:pt x="57" y="162"/>
                </a:lnTo>
                <a:cubicBezTo>
                  <a:pt x="45" y="149"/>
                  <a:pt x="39" y="134"/>
                  <a:pt x="39" y="118"/>
                </a:cubicBezTo>
                <a:cubicBezTo>
                  <a:pt x="39" y="86"/>
                  <a:pt x="57" y="59"/>
                  <a:pt x="93" y="35"/>
                </a:cubicBezTo>
                <a:cubicBezTo>
                  <a:pt x="130" y="11"/>
                  <a:pt x="168" y="0"/>
                  <a:pt x="209" y="0"/>
                </a:cubicBezTo>
                <a:lnTo>
                  <a:pt x="219" y="0"/>
                </a:lnTo>
                <a:cubicBezTo>
                  <a:pt x="250" y="0"/>
                  <a:pt x="277" y="8"/>
                  <a:pt x="301" y="24"/>
                </a:cubicBezTo>
                <a:cubicBezTo>
                  <a:pt x="313" y="34"/>
                  <a:pt x="319" y="41"/>
                  <a:pt x="319" y="48"/>
                </a:cubicBezTo>
                <a:cubicBezTo>
                  <a:pt x="319" y="54"/>
                  <a:pt x="316" y="60"/>
                  <a:pt x="310" y="66"/>
                </a:cubicBezTo>
                <a:cubicBezTo>
                  <a:pt x="304" y="73"/>
                  <a:pt x="297" y="76"/>
                  <a:pt x="290" y="77"/>
                </a:cubicBezTo>
                <a:cubicBezTo>
                  <a:pt x="285" y="77"/>
                  <a:pt x="280" y="74"/>
                  <a:pt x="274" y="70"/>
                </a:cubicBezTo>
                <a:cubicBezTo>
                  <a:pt x="268" y="65"/>
                  <a:pt x="259" y="60"/>
                  <a:pt x="248" y="55"/>
                </a:cubicBezTo>
                <a:cubicBezTo>
                  <a:pt x="236" y="50"/>
                  <a:pt x="221" y="48"/>
                  <a:pt x="204" y="48"/>
                </a:cubicBezTo>
                <a:cubicBezTo>
                  <a:pt x="169" y="48"/>
                  <a:pt x="138" y="54"/>
                  <a:pt x="111" y="67"/>
                </a:cubicBezTo>
                <a:cubicBezTo>
                  <a:pt x="85" y="80"/>
                  <a:pt x="71" y="96"/>
                  <a:pt x="71" y="115"/>
                </a:cubicBezTo>
                <a:cubicBezTo>
                  <a:pt x="71" y="125"/>
                  <a:pt x="75" y="134"/>
                  <a:pt x="84" y="143"/>
                </a:cubicBezTo>
                <a:cubicBezTo>
                  <a:pt x="89" y="148"/>
                  <a:pt x="92" y="151"/>
                  <a:pt x="94" y="151"/>
                </a:cubicBezTo>
                <a:cubicBezTo>
                  <a:pt x="95" y="152"/>
                  <a:pt x="98" y="151"/>
                  <a:pt x="103" y="150"/>
                </a:cubicBezTo>
                <a:cubicBezTo>
                  <a:pt x="120" y="142"/>
                  <a:pt x="142" y="138"/>
                  <a:pt x="168" y="138"/>
                </a:cubicBezTo>
                <a:lnTo>
                  <a:pt x="172" y="138"/>
                </a:lnTo>
                <a:cubicBezTo>
                  <a:pt x="207" y="138"/>
                  <a:pt x="224" y="147"/>
                  <a:pt x="224" y="163"/>
                </a:cubicBezTo>
                <a:cubicBezTo>
                  <a:pt x="224" y="185"/>
                  <a:pt x="201" y="196"/>
                  <a:pt x="156" y="196"/>
                </a:cubicBezTo>
                <a:cubicBezTo>
                  <a:pt x="132" y="196"/>
                  <a:pt x="110" y="192"/>
                  <a:pt x="91" y="185"/>
                </a:cubicBezTo>
                <a:lnTo>
                  <a:pt x="83" y="191"/>
                </a:lnTo>
                <a:cubicBezTo>
                  <a:pt x="49" y="214"/>
                  <a:pt x="32" y="240"/>
                  <a:pt x="32" y="270"/>
                </a:cubicBezTo>
                <a:cubicBezTo>
                  <a:pt x="32" y="309"/>
                  <a:pt x="68" y="328"/>
                  <a:pt x="139" y="328"/>
                </a:cubicBezTo>
                <a:cubicBezTo>
                  <a:pt x="166" y="328"/>
                  <a:pt x="189" y="325"/>
                  <a:pt x="206" y="320"/>
                </a:cubicBezTo>
                <a:cubicBezTo>
                  <a:pt x="224" y="315"/>
                  <a:pt x="235" y="309"/>
                  <a:pt x="240" y="302"/>
                </a:cubicBezTo>
                <a:cubicBezTo>
                  <a:pt x="244" y="295"/>
                  <a:pt x="249" y="289"/>
                  <a:pt x="253" y="284"/>
                </a:cubicBezTo>
                <a:cubicBezTo>
                  <a:pt x="257" y="280"/>
                  <a:pt x="262" y="277"/>
                  <a:pt x="267" y="276"/>
                </a:cubicBezTo>
                <a:cubicBezTo>
                  <a:pt x="274" y="277"/>
                  <a:pt x="278" y="281"/>
                  <a:pt x="278" y="289"/>
                </a:cubicBezTo>
                <a:cubicBezTo>
                  <a:pt x="278" y="294"/>
                  <a:pt x="275" y="301"/>
                  <a:pt x="269" y="310"/>
                </a:cubicBezTo>
                <a:cubicBezTo>
                  <a:pt x="263" y="319"/>
                  <a:pt x="255" y="328"/>
                  <a:pt x="244" y="338"/>
                </a:cubicBezTo>
                <a:cubicBezTo>
                  <a:pt x="234" y="348"/>
                  <a:pt x="218" y="357"/>
                  <a:pt x="198" y="365"/>
                </a:cubicBezTo>
                <a:cubicBezTo>
                  <a:pt x="177" y="373"/>
                  <a:pt x="155" y="377"/>
                  <a:pt x="130" y="376"/>
                </a:cubicBezTo>
                <a:close/>
              </a:path>
            </a:pathLst>
          </a:custGeom>
          <a:solidFill>
            <a:srgbClr val="4a4a4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890520" y="5469840"/>
            <a:ext cx="147132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を学習率、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38884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5523840" y="5469840"/>
            <a:ext cx="176544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を数値安定化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17480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(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333560" y="5469840"/>
            <a:ext cx="176544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ゼロ除算回避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8984520" y="5469840"/>
            <a:ext cx="285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n-US" sz="2250" strike="noStrike" u="none">
                <a:solidFill>
                  <a:srgbClr val="4a4a4a"/>
                </a:solidFill>
                <a:effectLst/>
                <a:uFillTx/>
                <a:latin typeface="TimesNewRoman"/>
                <a:ea typeface="TimesNewRoman"/>
              </a:rPr>
              <a:t>)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282680" y="5907960"/>
            <a:ext cx="4118400" cy="294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20" strike="noStrike" u="none">
                <a:solidFill>
                  <a:srgbClr val="4a4a4a"/>
                </a:solidFill>
                <a:effectLst/>
                <a:uFillTx/>
                <a:latin typeface="NotoSerifJP"/>
                <a:ea typeface="NotoSerifJP"/>
              </a:rPr>
              <a:t>のための微小項として用いる。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847800" y="735480"/>
            <a:ext cx="23515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454104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9" y="803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3" y="726"/>
                  <a:pt x="75" y="598"/>
                </a:cubicBezTo>
                <a:cubicBezTo>
                  <a:pt x="26" y="470"/>
                  <a:pt x="0" y="405"/>
                  <a:pt x="0" y="402"/>
                </a:cubicBezTo>
                <a:cubicBezTo>
                  <a:pt x="-1" y="400"/>
                  <a:pt x="25" y="334"/>
                  <a:pt x="74" y="206"/>
                </a:cubicBezTo>
                <a:cubicBezTo>
                  <a:pt x="123" y="78"/>
                  <a:pt x="149" y="12"/>
                  <a:pt x="150" y="8"/>
                </a:cubicBezTo>
                <a:cubicBezTo>
                  <a:pt x="152" y="5"/>
                  <a:pt x="154" y="3"/>
                  <a:pt x="158" y="1"/>
                </a:cubicBezTo>
                <a:lnTo>
                  <a:pt x="161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6" y="82"/>
                  <a:pt x="108" y="210"/>
                </a:cubicBezTo>
                <a:cubicBezTo>
                  <a:pt x="59" y="336"/>
                  <a:pt x="35" y="401"/>
                  <a:pt x="35" y="402"/>
                </a:cubicBezTo>
                <a:cubicBezTo>
                  <a:pt x="35" y="404"/>
                  <a:pt x="59" y="468"/>
                  <a:pt x="108" y="594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624560" y="24134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3" y="336"/>
                  <a:pt x="207" y="344"/>
                </a:cubicBezTo>
                <a:cubicBezTo>
                  <a:pt x="192" y="352"/>
                  <a:pt x="175" y="356"/>
                  <a:pt x="157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5" y="264"/>
                  <a:pt x="45" y="227"/>
                </a:cubicBezTo>
                <a:cubicBezTo>
                  <a:pt x="45" y="171"/>
                  <a:pt x="65" y="119"/>
                  <a:pt x="107" y="72"/>
                </a:cubicBezTo>
                <a:cubicBezTo>
                  <a:pt x="148" y="25"/>
                  <a:pt x="195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3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5"/>
                  <a:pt x="73" y="477"/>
                  <a:pt x="71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3" y="490"/>
                </a:cubicBezTo>
                <a:cubicBezTo>
                  <a:pt x="133" y="490"/>
                  <a:pt x="150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8" y="442"/>
                  <a:pt x="215" y="430"/>
                  <a:pt x="219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5"/>
                  <a:pt x="130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4779360" y="22860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2" y="224"/>
                  <a:pt x="142" y="241"/>
                </a:cubicBezTo>
                <a:cubicBezTo>
                  <a:pt x="129" y="253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5" y="349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4773240" y="24775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7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20" y="166"/>
                </a:cubicBezTo>
                <a:cubicBezTo>
                  <a:pt x="26" y="155"/>
                  <a:pt x="34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9" y="191"/>
                  <a:pt x="123" y="206"/>
                </a:cubicBezTo>
                <a:cubicBezTo>
                  <a:pt x="118" y="220"/>
                  <a:pt x="110" y="240"/>
                  <a:pt x="101" y="265"/>
                </a:cubicBezTo>
                <a:cubicBezTo>
                  <a:pt x="91" y="290"/>
                  <a:pt x="83" y="312"/>
                  <a:pt x="77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4" y="360"/>
                </a:cubicBezTo>
                <a:cubicBezTo>
                  <a:pt x="98" y="359"/>
                  <a:pt x="103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7" y="363"/>
                  <a:pt x="32" y="351"/>
                  <a:pt x="31" y="335"/>
                </a:cubicBezTo>
                <a:cubicBezTo>
                  <a:pt x="31" y="328"/>
                  <a:pt x="32" y="322"/>
                  <a:pt x="34" y="316"/>
                </a:cubicBezTo>
                <a:cubicBezTo>
                  <a:pt x="36" y="311"/>
                  <a:pt x="44" y="289"/>
                  <a:pt x="59" y="252"/>
                </a:cubicBezTo>
                <a:cubicBezTo>
                  <a:pt x="73" y="213"/>
                  <a:pt x="81" y="191"/>
                  <a:pt x="84" y="183"/>
                </a:cubicBezTo>
                <a:cubicBezTo>
                  <a:pt x="86" y="175"/>
                  <a:pt x="87" y="168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5" y="152"/>
                  <a:pt x="46" y="165"/>
                </a:cubicBezTo>
                <a:cubicBezTo>
                  <a:pt x="36" y="178"/>
                  <a:pt x="29" y="194"/>
                  <a:pt x="24" y="214"/>
                </a:cubicBezTo>
                <a:lnTo>
                  <a:pt x="23" y="215"/>
                </a:lnTo>
                <a:cubicBezTo>
                  <a:pt x="23" y="216"/>
                  <a:pt x="22" y="217"/>
                  <a:pt x="22" y="217"/>
                </a:cubicBezTo>
                <a:cubicBezTo>
                  <a:pt x="22" y="217"/>
                  <a:pt x="22" y="218"/>
                  <a:pt x="21" y="218"/>
                </a:cubicBezTo>
                <a:cubicBezTo>
                  <a:pt x="20" y="219"/>
                  <a:pt x="20" y="219"/>
                  <a:pt x="19" y="219"/>
                </a:cubicBezTo>
                <a:cubicBezTo>
                  <a:pt x="19" y="219"/>
                  <a:pt x="17" y="219"/>
                  <a:pt x="16" y="219"/>
                </a:cubicBezTo>
                <a:cubicBezTo>
                  <a:pt x="15" y="219"/>
                  <a:pt x="14" y="219"/>
                  <a:pt x="12" y="219"/>
                </a:cubicBezTo>
                <a:lnTo>
                  <a:pt x="4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490176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4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29" y="8"/>
                </a:cubicBezTo>
                <a:cubicBezTo>
                  <a:pt x="31" y="12"/>
                  <a:pt x="56" y="78"/>
                  <a:pt x="106" y="206"/>
                </a:cubicBezTo>
                <a:cubicBezTo>
                  <a:pt x="155" y="334"/>
                  <a:pt x="179" y="400"/>
                  <a:pt x="180" y="402"/>
                </a:cubicBezTo>
                <a:cubicBezTo>
                  <a:pt x="180" y="405"/>
                  <a:pt x="156" y="470"/>
                  <a:pt x="107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8"/>
                  <a:pt x="146" y="404"/>
                  <a:pt x="146" y="402"/>
                </a:cubicBezTo>
                <a:cubicBezTo>
                  <a:pt x="146" y="401"/>
                  <a:pt x="122" y="336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01156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2" y="342"/>
                  <a:pt x="82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5192280" y="2435400"/>
            <a:ext cx="192960" cy="67680"/>
          </a:xfrm>
          <a:custGeom>
            <a:avLst/>
            <a:gdLst/>
            <a:ah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70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5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2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484600" y="2413800"/>
            <a:ext cx="154080" cy="190440"/>
          </a:xfrm>
          <a:custGeom>
            <a:avLst/>
            <a:gdLst/>
            <a:ahLst/>
            <a:rect l="0" t="0" r="r" b="b"/>
            <a:pathLst>
              <a:path w="428" h="529">
                <a:moveTo>
                  <a:pt x="16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2" y="110"/>
                </a:cubicBezTo>
                <a:cubicBezTo>
                  <a:pt x="20" y="95"/>
                  <a:pt x="31" y="78"/>
                  <a:pt x="44" y="61"/>
                </a:cubicBezTo>
                <a:cubicBezTo>
                  <a:pt x="58" y="44"/>
                  <a:pt x="74" y="30"/>
                  <a:pt x="95" y="19"/>
                </a:cubicBezTo>
                <a:cubicBezTo>
                  <a:pt x="115" y="7"/>
                  <a:pt x="136" y="1"/>
                  <a:pt x="157" y="0"/>
                </a:cubicBezTo>
                <a:cubicBezTo>
                  <a:pt x="171" y="0"/>
                  <a:pt x="180" y="0"/>
                  <a:pt x="183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3" y="67"/>
                  <a:pt x="277" y="102"/>
                  <a:pt x="289" y="149"/>
                </a:cubicBezTo>
                <a:cubicBezTo>
                  <a:pt x="297" y="182"/>
                  <a:pt x="300" y="204"/>
                  <a:pt x="300" y="218"/>
                </a:cubicBezTo>
                <a:cubicBezTo>
                  <a:pt x="300" y="220"/>
                  <a:pt x="301" y="221"/>
                  <a:pt x="301" y="221"/>
                </a:cubicBezTo>
                <a:lnTo>
                  <a:pt x="311" y="199"/>
                </a:lnTo>
                <a:cubicBezTo>
                  <a:pt x="321" y="172"/>
                  <a:pt x="334" y="143"/>
                  <a:pt x="347" y="113"/>
                </a:cubicBezTo>
                <a:cubicBezTo>
                  <a:pt x="361" y="83"/>
                  <a:pt x="373" y="59"/>
                  <a:pt x="382" y="40"/>
                </a:cubicBezTo>
                <a:cubicBezTo>
                  <a:pt x="392" y="22"/>
                  <a:pt x="398" y="11"/>
                  <a:pt x="400" y="9"/>
                </a:cubicBezTo>
                <a:cubicBezTo>
                  <a:pt x="401" y="8"/>
                  <a:pt x="405" y="8"/>
                  <a:pt x="413" y="8"/>
                </a:cubicBezTo>
                <a:lnTo>
                  <a:pt x="423" y="8"/>
                </a:lnTo>
                <a:cubicBezTo>
                  <a:pt x="427" y="11"/>
                  <a:pt x="428" y="14"/>
                  <a:pt x="428" y="15"/>
                </a:cubicBezTo>
                <a:cubicBezTo>
                  <a:pt x="428" y="18"/>
                  <a:pt x="423" y="29"/>
                  <a:pt x="411" y="51"/>
                </a:cubicBezTo>
                <a:cubicBezTo>
                  <a:pt x="400" y="72"/>
                  <a:pt x="384" y="106"/>
                  <a:pt x="364" y="153"/>
                </a:cubicBezTo>
                <a:cubicBezTo>
                  <a:pt x="343" y="199"/>
                  <a:pt x="323" y="247"/>
                  <a:pt x="305" y="297"/>
                </a:cubicBezTo>
                <a:cubicBezTo>
                  <a:pt x="302" y="306"/>
                  <a:pt x="298" y="323"/>
                  <a:pt x="295" y="349"/>
                </a:cubicBezTo>
                <a:cubicBezTo>
                  <a:pt x="291" y="376"/>
                  <a:pt x="285" y="404"/>
                  <a:pt x="278" y="436"/>
                </a:cubicBezTo>
                <a:cubicBezTo>
                  <a:pt x="269" y="470"/>
                  <a:pt x="262" y="494"/>
                  <a:pt x="256" y="508"/>
                </a:cubicBezTo>
                <a:cubicBezTo>
                  <a:pt x="250" y="521"/>
                  <a:pt x="243" y="528"/>
                  <a:pt x="234" y="529"/>
                </a:cubicBezTo>
                <a:cubicBezTo>
                  <a:pt x="225" y="529"/>
                  <a:pt x="221" y="521"/>
                  <a:pt x="221" y="506"/>
                </a:cubicBezTo>
                <a:cubicBezTo>
                  <a:pt x="221" y="479"/>
                  <a:pt x="235" y="421"/>
                  <a:pt x="264" y="329"/>
                </a:cubicBezTo>
                <a:lnTo>
                  <a:pt x="269" y="313"/>
                </a:lnTo>
                <a:lnTo>
                  <a:pt x="270" y="299"/>
                </a:lnTo>
                <a:cubicBezTo>
                  <a:pt x="270" y="293"/>
                  <a:pt x="271" y="285"/>
                  <a:pt x="271" y="274"/>
                </a:cubicBezTo>
                <a:cubicBezTo>
                  <a:pt x="271" y="190"/>
                  <a:pt x="255" y="132"/>
                  <a:pt x="225" y="100"/>
                </a:cubicBezTo>
                <a:cubicBezTo>
                  <a:pt x="203" y="79"/>
                  <a:pt x="178" y="69"/>
                  <a:pt x="149" y="69"/>
                </a:cubicBezTo>
                <a:cubicBezTo>
                  <a:pt x="123" y="69"/>
                  <a:pt x="99" y="76"/>
                  <a:pt x="78" y="90"/>
                </a:cubicBezTo>
                <a:cubicBezTo>
                  <a:pt x="57" y="104"/>
                  <a:pt x="41" y="122"/>
                  <a:pt x="32" y="145"/>
                </a:cubicBezTo>
                <a:cubicBezTo>
                  <a:pt x="31" y="150"/>
                  <a:pt x="30" y="153"/>
                  <a:pt x="29" y="153"/>
                </a:cubicBezTo>
                <a:cubicBezTo>
                  <a:pt x="28" y="154"/>
                  <a:pt x="24" y="154"/>
                  <a:pt x="16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67036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7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3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400"/>
                  <a:pt x="23" y="334"/>
                  <a:pt x="73" y="206"/>
                </a:cubicBezTo>
                <a:cubicBezTo>
                  <a:pt x="123" y="78"/>
                  <a:pt x="148" y="12"/>
                  <a:pt x="150" y="8"/>
                </a:cubicBezTo>
                <a:cubicBezTo>
                  <a:pt x="151" y="5"/>
                  <a:pt x="154" y="3"/>
                  <a:pt x="158" y="1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8" y="336"/>
                  <a:pt x="33" y="401"/>
                  <a:pt x="33" y="402"/>
                </a:cubicBezTo>
                <a:cubicBezTo>
                  <a:pt x="33" y="404"/>
                  <a:pt x="58" y="468"/>
                  <a:pt x="107" y="594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753880" y="24134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2" y="322"/>
                </a:moveTo>
                <a:cubicBezTo>
                  <a:pt x="234" y="329"/>
                  <a:pt x="222" y="336"/>
                  <a:pt x="207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7" y="320"/>
                </a:cubicBezTo>
                <a:cubicBezTo>
                  <a:pt x="57" y="295"/>
                  <a:pt x="46" y="264"/>
                  <a:pt x="46" y="227"/>
                </a:cubicBezTo>
                <a:cubicBezTo>
                  <a:pt x="46" y="171"/>
                  <a:pt x="66" y="119"/>
                  <a:pt x="107" y="72"/>
                </a:cubicBezTo>
                <a:cubicBezTo>
                  <a:pt x="149" y="25"/>
                  <a:pt x="194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19" y="32"/>
                  <a:pt x="321" y="31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1" y="22"/>
                  <a:pt x="335" y="20"/>
                  <a:pt x="339" y="19"/>
                </a:cubicBezTo>
                <a:cubicBezTo>
                  <a:pt x="342" y="18"/>
                  <a:pt x="347" y="17"/>
                  <a:pt x="351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7" y="34"/>
                  <a:pt x="378" y="39"/>
                </a:cubicBezTo>
                <a:cubicBezTo>
                  <a:pt x="378" y="47"/>
                  <a:pt x="363" y="112"/>
                  <a:pt x="332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4" y="449"/>
                  <a:pt x="254" y="473"/>
                  <a:pt x="222" y="492"/>
                </a:cubicBezTo>
                <a:cubicBezTo>
                  <a:pt x="191" y="511"/>
                  <a:pt x="154" y="520"/>
                  <a:pt x="114" y="521"/>
                </a:cubicBezTo>
                <a:cubicBezTo>
                  <a:pt x="37" y="521"/>
                  <a:pt x="0" y="503"/>
                  <a:pt x="0" y="466"/>
                </a:cubicBezTo>
                <a:cubicBezTo>
                  <a:pt x="0" y="452"/>
                  <a:pt x="4" y="440"/>
                  <a:pt x="14" y="429"/>
                </a:cubicBezTo>
                <a:cubicBezTo>
                  <a:pt x="24" y="419"/>
                  <a:pt x="36" y="413"/>
                  <a:pt x="52" y="413"/>
                </a:cubicBezTo>
                <a:cubicBezTo>
                  <a:pt x="60" y="413"/>
                  <a:pt x="68" y="416"/>
                  <a:pt x="74" y="420"/>
                </a:cubicBezTo>
                <a:cubicBezTo>
                  <a:pt x="81" y="425"/>
                  <a:pt x="85" y="434"/>
                  <a:pt x="86" y="445"/>
                </a:cubicBezTo>
                <a:cubicBezTo>
                  <a:pt x="86" y="451"/>
                  <a:pt x="85" y="456"/>
                  <a:pt x="84" y="461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6" y="475"/>
                  <a:pt x="74" y="477"/>
                  <a:pt x="72" y="480"/>
                </a:cubicBezTo>
                <a:cubicBezTo>
                  <a:pt x="70" y="483"/>
                  <a:pt x="69" y="485"/>
                  <a:pt x="66" y="486"/>
                </a:cubicBezTo>
                <a:lnTo>
                  <a:pt x="65" y="488"/>
                </a:lnTo>
                <a:lnTo>
                  <a:pt x="66" y="488"/>
                </a:lnTo>
                <a:cubicBezTo>
                  <a:pt x="71" y="490"/>
                  <a:pt x="87" y="490"/>
                  <a:pt x="114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6" y="466"/>
                  <a:pt x="197" y="454"/>
                </a:cubicBezTo>
                <a:cubicBezTo>
                  <a:pt x="207" y="442"/>
                  <a:pt x="215" y="430"/>
                  <a:pt x="219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2" y="326"/>
                  <a:pt x="242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0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8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1"/>
                  <a:pt x="114" y="242"/>
                  <a:pt x="114" y="261"/>
                </a:cubicBezTo>
                <a:cubicBezTo>
                  <a:pt x="114" y="305"/>
                  <a:pt x="130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5908320" y="228600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10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5"/>
                  <a:pt x="217" y="160"/>
                </a:cubicBezTo>
                <a:cubicBezTo>
                  <a:pt x="209" y="175"/>
                  <a:pt x="200" y="188"/>
                  <a:pt x="188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3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2" y="356"/>
                  <a:pt x="4" y="352"/>
                </a:cubicBezTo>
                <a:cubicBezTo>
                  <a:pt x="6" y="349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2"/>
                  <a:pt x="88" y="258"/>
                </a:cubicBezTo>
                <a:cubicBezTo>
                  <a:pt x="91" y="254"/>
                  <a:pt x="97" y="248"/>
                  <a:pt x="104" y="239"/>
                </a:cubicBezTo>
                <a:cubicBezTo>
                  <a:pt x="112" y="230"/>
                  <a:pt x="117" y="224"/>
                  <a:pt x="120" y="220"/>
                </a:cubicBezTo>
                <a:cubicBezTo>
                  <a:pt x="123" y="216"/>
                  <a:pt x="128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0" y="70"/>
                  <a:pt x="147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80" y="26"/>
                  <a:pt x="69" y="29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6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5902560" y="24775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3" y="312"/>
                  <a:pt x="76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0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1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cubicBezTo>
                  <a:pt x="22" y="214"/>
                  <a:pt x="22" y="215"/>
                  <a:pt x="22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603072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1" y="11"/>
                  <a:pt x="2" y="8"/>
                  <a:pt x="5" y="5"/>
                </a:cubicBezTo>
                <a:cubicBezTo>
                  <a:pt x="8" y="2"/>
                  <a:pt x="11" y="1"/>
                  <a:pt x="16" y="0"/>
                </a:cubicBezTo>
                <a:cubicBezTo>
                  <a:pt x="22" y="0"/>
                  <a:pt x="26" y="3"/>
                  <a:pt x="30" y="8"/>
                </a:cubicBezTo>
                <a:cubicBezTo>
                  <a:pt x="32" y="12"/>
                  <a:pt x="57" y="78"/>
                  <a:pt x="105" y="206"/>
                </a:cubicBezTo>
                <a:cubicBezTo>
                  <a:pt x="154" y="334"/>
                  <a:pt x="180" y="400"/>
                  <a:pt x="180" y="402"/>
                </a:cubicBezTo>
                <a:cubicBezTo>
                  <a:pt x="181" y="405"/>
                  <a:pt x="155" y="470"/>
                  <a:pt x="106" y="598"/>
                </a:cubicBezTo>
                <a:cubicBezTo>
                  <a:pt x="57" y="726"/>
                  <a:pt x="32" y="792"/>
                  <a:pt x="30" y="796"/>
                </a:cubicBezTo>
                <a:cubicBezTo>
                  <a:pt x="26" y="801"/>
                  <a:pt x="22" y="804"/>
                  <a:pt x="16" y="804"/>
                </a:cubicBezTo>
                <a:cubicBezTo>
                  <a:pt x="12" y="804"/>
                  <a:pt x="9" y="803"/>
                  <a:pt x="6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1" y="468"/>
                  <a:pt x="146" y="404"/>
                  <a:pt x="146" y="402"/>
                </a:cubicBezTo>
                <a:cubicBezTo>
                  <a:pt x="146" y="401"/>
                  <a:pt x="121" y="336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140880" y="24566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3" y="118"/>
                  <a:pt x="3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4" y="4"/>
                  <a:pt x="106" y="2"/>
                  <a:pt x="110" y="1"/>
                </a:cubicBezTo>
                <a:cubicBezTo>
                  <a:pt x="113" y="1"/>
                  <a:pt x="117" y="0"/>
                  <a:pt x="120" y="0"/>
                </a:cubicBezTo>
                <a:cubicBezTo>
                  <a:pt x="127" y="1"/>
                  <a:pt x="131" y="3"/>
                  <a:pt x="134" y="7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8" y="335"/>
                  <a:pt x="120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5" y="271"/>
                  <a:pt x="157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49" y="320"/>
                  <a:pt x="141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2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6228000" y="252936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7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4"/>
                </a:cubicBezTo>
                <a:lnTo>
                  <a:pt x="7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7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6386760" y="24487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3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0" y="62"/>
                </a:cubicBezTo>
                <a:lnTo>
                  <a:pt x="0" y="62"/>
                </a:lnTo>
                <a:lnTo>
                  <a:pt x="0" y="36"/>
                </a:lnTo>
                <a:lnTo>
                  <a:pt x="10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4" y="5"/>
                  <a:pt x="108" y="1"/>
                </a:cubicBezTo>
                <a:cubicBezTo>
                  <a:pt x="109" y="0"/>
                  <a:pt x="112" y="0"/>
                  <a:pt x="115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0" y="348"/>
                  <a:pt x="132" y="349"/>
                </a:cubicBezTo>
                <a:cubicBezTo>
                  <a:pt x="134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98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2" y="379"/>
                </a:lnTo>
                <a:lnTo>
                  <a:pt x="2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6" y="352"/>
                  <a:pt x="59" y="351"/>
                  <a:pt x="62" y="350"/>
                </a:cubicBezTo>
                <a:cubicBezTo>
                  <a:pt x="65" y="350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3" y="344"/>
                </a:cubicBezTo>
                <a:lnTo>
                  <a:pt x="73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6566760" y="2372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5" y="12"/>
                </a:cubicBezTo>
                <a:lnTo>
                  <a:pt x="285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686700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6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19" y="108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7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4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976080" y="234864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6" y="71"/>
                </a:moveTo>
                <a:lnTo>
                  <a:pt x="95" y="75"/>
                </a:lnTo>
                <a:cubicBezTo>
                  <a:pt x="88" y="78"/>
                  <a:pt x="76" y="80"/>
                  <a:pt x="62" y="83"/>
                </a:cubicBezTo>
                <a:cubicBezTo>
                  <a:pt x="48" y="86"/>
                  <a:pt x="33" y="88"/>
                  <a:pt x="15" y="89"/>
                </a:cubicBezTo>
                <a:lnTo>
                  <a:pt x="0" y="89"/>
                </a:lnTo>
                <a:lnTo>
                  <a:pt x="0" y="52"/>
                </a:lnTo>
                <a:lnTo>
                  <a:pt x="15" y="52"/>
                </a:lnTo>
                <a:cubicBezTo>
                  <a:pt x="41" y="51"/>
                  <a:pt x="64" y="47"/>
                  <a:pt x="86" y="40"/>
                </a:cubicBezTo>
                <a:cubicBezTo>
                  <a:pt x="108" y="33"/>
                  <a:pt x="123" y="26"/>
                  <a:pt x="131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3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9" y="536"/>
                </a:lnTo>
                <a:cubicBezTo>
                  <a:pt x="257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2" y="498"/>
                  <a:pt x="86" y="497"/>
                  <a:pt x="90" y="496"/>
                </a:cubicBezTo>
                <a:cubicBezTo>
                  <a:pt x="93" y="495"/>
                  <a:pt x="95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3" y="488"/>
                  <a:pt x="105" y="487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185240" y="246312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453440" y="2413800"/>
            <a:ext cx="154080" cy="190440"/>
          </a:xfrm>
          <a:custGeom>
            <a:avLst/>
            <a:gdLst/>
            <a:ahLst/>
            <a:rect l="0" t="0" r="r" b="b"/>
            <a:pathLst>
              <a:path w="428" h="529">
                <a:moveTo>
                  <a:pt x="17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3" y="110"/>
                </a:cubicBezTo>
                <a:cubicBezTo>
                  <a:pt x="21" y="95"/>
                  <a:pt x="31" y="78"/>
                  <a:pt x="45" y="61"/>
                </a:cubicBezTo>
                <a:cubicBezTo>
                  <a:pt x="58" y="44"/>
                  <a:pt x="75" y="30"/>
                  <a:pt x="95" y="19"/>
                </a:cubicBezTo>
                <a:cubicBezTo>
                  <a:pt x="116" y="7"/>
                  <a:pt x="136" y="1"/>
                  <a:pt x="157" y="0"/>
                </a:cubicBezTo>
                <a:cubicBezTo>
                  <a:pt x="172" y="0"/>
                  <a:pt x="180" y="0"/>
                  <a:pt x="184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4" y="67"/>
                  <a:pt x="278" y="102"/>
                  <a:pt x="290" y="149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1" y="199"/>
                </a:lnTo>
                <a:cubicBezTo>
                  <a:pt x="322" y="172"/>
                  <a:pt x="334" y="143"/>
                  <a:pt x="347" y="113"/>
                </a:cubicBezTo>
                <a:cubicBezTo>
                  <a:pt x="361" y="83"/>
                  <a:pt x="372" y="59"/>
                  <a:pt x="382" y="40"/>
                </a:cubicBezTo>
                <a:cubicBezTo>
                  <a:pt x="392" y="22"/>
                  <a:pt x="397" y="11"/>
                  <a:pt x="400" y="9"/>
                </a:cubicBezTo>
                <a:cubicBezTo>
                  <a:pt x="401" y="8"/>
                  <a:pt x="405" y="8"/>
                  <a:pt x="412" y="8"/>
                </a:cubicBezTo>
                <a:lnTo>
                  <a:pt x="423" y="8"/>
                </a:lnTo>
                <a:cubicBezTo>
                  <a:pt x="426" y="11"/>
                  <a:pt x="428" y="14"/>
                  <a:pt x="428" y="15"/>
                </a:cubicBezTo>
                <a:cubicBezTo>
                  <a:pt x="428" y="18"/>
                  <a:pt x="422" y="29"/>
                  <a:pt x="411" y="51"/>
                </a:cubicBezTo>
                <a:cubicBezTo>
                  <a:pt x="400" y="72"/>
                  <a:pt x="384" y="106"/>
                  <a:pt x="363" y="153"/>
                </a:cubicBezTo>
                <a:cubicBezTo>
                  <a:pt x="343" y="199"/>
                  <a:pt x="324" y="247"/>
                  <a:pt x="306" y="297"/>
                </a:cubicBezTo>
                <a:cubicBezTo>
                  <a:pt x="302" y="306"/>
                  <a:pt x="299" y="323"/>
                  <a:pt x="295" y="349"/>
                </a:cubicBezTo>
                <a:cubicBezTo>
                  <a:pt x="291" y="376"/>
                  <a:pt x="286" y="404"/>
                  <a:pt x="278" y="436"/>
                </a:cubicBezTo>
                <a:cubicBezTo>
                  <a:pt x="270" y="470"/>
                  <a:pt x="263" y="494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1" y="521"/>
                  <a:pt x="221" y="506"/>
                </a:cubicBezTo>
                <a:cubicBezTo>
                  <a:pt x="221" y="479"/>
                  <a:pt x="236" y="421"/>
                  <a:pt x="265" y="329"/>
                </a:cubicBezTo>
                <a:lnTo>
                  <a:pt x="269" y="313"/>
                </a:lnTo>
                <a:lnTo>
                  <a:pt x="270" y="299"/>
                </a:lnTo>
                <a:cubicBezTo>
                  <a:pt x="271" y="293"/>
                  <a:pt x="271" y="285"/>
                  <a:pt x="271" y="274"/>
                </a:cubicBezTo>
                <a:cubicBezTo>
                  <a:pt x="271" y="190"/>
                  <a:pt x="256" y="132"/>
                  <a:pt x="225" y="100"/>
                </a:cubicBezTo>
                <a:cubicBezTo>
                  <a:pt x="204" y="79"/>
                  <a:pt x="178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2"/>
                  <a:pt x="33" y="145"/>
                </a:cubicBezTo>
                <a:cubicBezTo>
                  <a:pt x="32" y="150"/>
                  <a:pt x="30" y="153"/>
                  <a:pt x="29" y="153"/>
                </a:cubicBezTo>
                <a:cubicBezTo>
                  <a:pt x="28" y="154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62300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79" y="541"/>
                  <a:pt x="173" y="570"/>
                  <a:pt x="166" y="594"/>
                </a:cubicBezTo>
                <a:cubicBezTo>
                  <a:pt x="159" y="617"/>
                  <a:pt x="149" y="641"/>
                  <a:pt x="137" y="664"/>
                </a:cubicBezTo>
                <a:cubicBezTo>
                  <a:pt x="124" y="688"/>
                  <a:pt x="113" y="706"/>
                  <a:pt x="105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8" y="774"/>
                  <a:pt x="49" y="783"/>
                  <a:pt x="46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9" y="784"/>
                </a:cubicBezTo>
                <a:cubicBezTo>
                  <a:pt x="92" y="698"/>
                  <a:pt x="134" y="571"/>
                  <a:pt x="134" y="402"/>
                </a:cubicBezTo>
                <a:cubicBezTo>
                  <a:pt x="134" y="233"/>
                  <a:pt x="92" y="106"/>
                  <a:pt x="9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722360" y="24134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3" y="322"/>
                </a:moveTo>
                <a:cubicBezTo>
                  <a:pt x="235" y="329"/>
                  <a:pt x="222" y="336"/>
                  <a:pt x="206" y="344"/>
                </a:cubicBezTo>
                <a:cubicBezTo>
                  <a:pt x="191" y="352"/>
                  <a:pt x="175" y="356"/>
                  <a:pt x="157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6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3" y="233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0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2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7" y="490"/>
                  <a:pt x="113" y="490"/>
                </a:cubicBezTo>
                <a:cubicBezTo>
                  <a:pt x="134" y="490"/>
                  <a:pt x="150" y="487"/>
                  <a:pt x="161" y="481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7" y="442"/>
                  <a:pt x="214" y="430"/>
                  <a:pt x="218" y="416"/>
                </a:cubicBezTo>
                <a:cubicBezTo>
                  <a:pt x="222" y="406"/>
                  <a:pt x="226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5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4" y="30"/>
                  <a:pt x="191" y="44"/>
                  <a:pt x="169" y="73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0" y="326"/>
                  <a:pt x="163" y="326"/>
                </a:cubicBezTo>
                <a:cubicBezTo>
                  <a:pt x="193" y="326"/>
                  <a:pt x="222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877160" y="22860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9" y="175"/>
                  <a:pt x="199" y="188"/>
                  <a:pt x="189" y="199"/>
                </a:cubicBezTo>
                <a:cubicBezTo>
                  <a:pt x="178" y="210"/>
                  <a:pt x="163" y="224"/>
                  <a:pt x="142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6" y="349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8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4" y="138"/>
                  <a:pt x="166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50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870680" y="24847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1"/>
                  <a:pt x="67" y="313"/>
                  <a:pt x="67" y="318"/>
                </a:cubicBezTo>
                <a:cubicBezTo>
                  <a:pt x="67" y="334"/>
                  <a:pt x="72" y="342"/>
                  <a:pt x="83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3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7" y="363"/>
                  <a:pt x="56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6" y="166"/>
                  <a:pt x="63" y="140"/>
                  <a:pt x="63" y="139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956720" y="258804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5"/>
                  <a:pt x="75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5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7"/>
                  <a:pt x="54" y="71"/>
                </a:cubicBezTo>
                <a:lnTo>
                  <a:pt x="54" y="64"/>
                </a:lnTo>
                <a:lnTo>
                  <a:pt x="53" y="65"/>
                </a:lnTo>
                <a:cubicBezTo>
                  <a:pt x="52" y="65"/>
                  <a:pt x="51" y="66"/>
                  <a:pt x="50" y="66"/>
                </a:cubicBezTo>
                <a:cubicBezTo>
                  <a:pt x="49" y="67"/>
                  <a:pt x="48" y="67"/>
                  <a:pt x="47" y="68"/>
                </a:cubicBezTo>
                <a:cubicBezTo>
                  <a:pt x="46" y="69"/>
                  <a:pt x="44" y="69"/>
                  <a:pt x="42" y="69"/>
                </a:cubicBezTo>
                <a:cubicBezTo>
                  <a:pt x="39" y="69"/>
                  <a:pt x="37" y="69"/>
                  <a:pt x="35" y="70"/>
                </a:cubicBezTo>
                <a:cubicBezTo>
                  <a:pt x="25" y="70"/>
                  <a:pt x="16" y="66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001720" y="24775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4" y="11"/>
                </a:cubicBezTo>
                <a:cubicBezTo>
                  <a:pt x="111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1" y="59"/>
                  <a:pt x="106" y="57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5" y="155"/>
                  <a:pt x="33" y="146"/>
                  <a:pt x="44" y="137"/>
                </a:cubicBezTo>
                <a:cubicBezTo>
                  <a:pt x="55" y="128"/>
                  <a:pt x="66" y="124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9" y="191"/>
                  <a:pt x="123" y="206"/>
                </a:cubicBezTo>
                <a:cubicBezTo>
                  <a:pt x="118" y="220"/>
                  <a:pt x="109" y="240"/>
                  <a:pt x="100" y="265"/>
                </a:cubicBezTo>
                <a:cubicBezTo>
                  <a:pt x="90" y="290"/>
                  <a:pt x="82" y="312"/>
                  <a:pt x="76" y="329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3" y="360"/>
                </a:cubicBezTo>
                <a:cubicBezTo>
                  <a:pt x="97" y="359"/>
                  <a:pt x="101" y="356"/>
                  <a:pt x="106" y="352"/>
                </a:cubicBezTo>
                <a:cubicBezTo>
                  <a:pt x="111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3"/>
                  <a:pt x="80" y="191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lnTo>
                  <a:pt x="22" y="215"/>
                </a:ln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2" y="219"/>
                </a:cubicBezTo>
                <a:lnTo>
                  <a:pt x="4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09440" y="2962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247760" y="1774080"/>
            <a:ext cx="8022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累積和の代わりに「指数移動平均」を使い、過度な減衰を防ぐ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4737240" y="3465720"/>
            <a:ext cx="214560" cy="207360"/>
          </a:xfrm>
          <a:custGeom>
            <a:avLst/>
            <a:gdLst/>
            <a:ah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5" y="475"/>
                  <a:pt x="136" y="288"/>
                </a:cubicBezTo>
                <a:cubicBezTo>
                  <a:pt x="227" y="102"/>
                  <a:pt x="274" y="8"/>
                  <a:pt x="276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2" y="8"/>
                  <a:pt x="368" y="102"/>
                  <a:pt x="459" y="288"/>
                </a:cubicBezTo>
                <a:cubicBezTo>
                  <a:pt x="549" y="475"/>
                  <a:pt x="595" y="569"/>
                  <a:pt x="596" y="570"/>
                </a:cubicBezTo>
                <a:cubicBezTo>
                  <a:pt x="596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3" y="96"/>
                </a:lnTo>
                <a:lnTo>
                  <a:pt x="73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3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4970880" y="3544560"/>
            <a:ext cx="193680" cy="131760"/>
          </a:xfrm>
          <a:custGeom>
            <a:avLst/>
            <a:gdLst/>
            <a:ahLst/>
            <a:rect l="0" t="0" r="r" b="b"/>
            <a:pathLst>
              <a:path w="538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5" y="6"/>
                  <a:pt x="487" y="1"/>
                  <a:pt x="499" y="0"/>
                </a:cubicBezTo>
                <a:cubicBezTo>
                  <a:pt x="509" y="0"/>
                  <a:pt x="518" y="5"/>
                  <a:pt x="526" y="15"/>
                </a:cubicBezTo>
                <a:cubicBezTo>
                  <a:pt x="534" y="24"/>
                  <a:pt x="538" y="39"/>
                  <a:pt x="538" y="60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4"/>
                  <a:pt x="508" y="208"/>
                  <a:pt x="501" y="228"/>
                </a:cubicBezTo>
                <a:cubicBezTo>
                  <a:pt x="495" y="247"/>
                  <a:pt x="486" y="269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1" y="360"/>
                  <a:pt x="392" y="366"/>
                  <a:pt x="370" y="366"/>
                </a:cubicBezTo>
                <a:cubicBezTo>
                  <a:pt x="347" y="366"/>
                  <a:pt x="326" y="361"/>
                  <a:pt x="308" y="353"/>
                </a:cubicBezTo>
                <a:cubicBezTo>
                  <a:pt x="289" y="344"/>
                  <a:pt x="276" y="333"/>
                  <a:pt x="268" y="318"/>
                </a:cubicBezTo>
                <a:cubicBezTo>
                  <a:pt x="268" y="319"/>
                  <a:pt x="267" y="320"/>
                  <a:pt x="266" y="322"/>
                </a:cubicBezTo>
                <a:cubicBezTo>
                  <a:pt x="244" y="351"/>
                  <a:pt x="217" y="366"/>
                  <a:pt x="186" y="366"/>
                </a:cubicBezTo>
                <a:cubicBezTo>
                  <a:pt x="172" y="366"/>
                  <a:pt x="158" y="364"/>
                  <a:pt x="145" y="361"/>
                </a:cubicBezTo>
                <a:cubicBezTo>
                  <a:pt x="133" y="358"/>
                  <a:pt x="120" y="353"/>
                  <a:pt x="108" y="346"/>
                </a:cubicBezTo>
                <a:cubicBezTo>
                  <a:pt x="95" y="339"/>
                  <a:pt x="86" y="328"/>
                  <a:pt x="78" y="314"/>
                </a:cubicBezTo>
                <a:cubicBezTo>
                  <a:pt x="71" y="300"/>
                  <a:pt x="67" y="284"/>
                  <a:pt x="67" y="264"/>
                </a:cubicBezTo>
                <a:cubicBezTo>
                  <a:pt x="67" y="235"/>
                  <a:pt x="76" y="196"/>
                  <a:pt x="94" y="145"/>
                </a:cubicBezTo>
                <a:cubicBezTo>
                  <a:pt x="112" y="96"/>
                  <a:pt x="122" y="65"/>
                  <a:pt x="122" y="51"/>
                </a:cubicBezTo>
                <a:lnTo>
                  <a:pt x="122" y="50"/>
                </a:lnTo>
                <a:cubicBezTo>
                  <a:pt x="122" y="45"/>
                  <a:pt x="122" y="42"/>
                  <a:pt x="122" y="40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3" y="36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1"/>
                  <a:pt x="39" y="103"/>
                  <a:pt x="35" y="113"/>
                </a:cubicBezTo>
                <a:cubicBezTo>
                  <a:pt x="32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2" y="115"/>
                  <a:pt x="7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2"/>
                  <a:pt x="113" y="2"/>
                </a:cubicBezTo>
                <a:cubicBezTo>
                  <a:pt x="136" y="2"/>
                  <a:pt x="153" y="8"/>
                  <a:pt x="166" y="22"/>
                </a:cubicBezTo>
                <a:cubicBezTo>
                  <a:pt x="178" y="35"/>
                  <a:pt x="184" y="51"/>
                  <a:pt x="184" y="68"/>
                </a:cubicBezTo>
                <a:cubicBezTo>
                  <a:pt x="184" y="78"/>
                  <a:pt x="175" y="107"/>
                  <a:pt x="158" y="155"/>
                </a:cubicBezTo>
                <a:cubicBezTo>
                  <a:pt x="140" y="204"/>
                  <a:pt x="131" y="241"/>
                  <a:pt x="131" y="268"/>
                </a:cubicBezTo>
                <a:cubicBezTo>
                  <a:pt x="131" y="292"/>
                  <a:pt x="137" y="310"/>
                  <a:pt x="148" y="320"/>
                </a:cubicBezTo>
                <a:cubicBezTo>
                  <a:pt x="159" y="330"/>
                  <a:pt x="173" y="335"/>
                  <a:pt x="190" y="336"/>
                </a:cubicBezTo>
                <a:cubicBezTo>
                  <a:pt x="213" y="336"/>
                  <a:pt x="234" y="320"/>
                  <a:pt x="251" y="287"/>
                </a:cubicBezTo>
                <a:lnTo>
                  <a:pt x="255" y="280"/>
                </a:lnTo>
                <a:lnTo>
                  <a:pt x="255" y="261"/>
                </a:lnTo>
                <a:cubicBezTo>
                  <a:pt x="255" y="260"/>
                  <a:pt x="255" y="257"/>
                  <a:pt x="255" y="254"/>
                </a:cubicBezTo>
                <a:cubicBezTo>
                  <a:pt x="255" y="251"/>
                  <a:pt x="256" y="249"/>
                  <a:pt x="256" y="248"/>
                </a:cubicBezTo>
                <a:cubicBezTo>
                  <a:pt x="257" y="247"/>
                  <a:pt x="257" y="245"/>
                  <a:pt x="257" y="242"/>
                </a:cubicBezTo>
                <a:cubicBezTo>
                  <a:pt x="257" y="239"/>
                  <a:pt x="257" y="237"/>
                  <a:pt x="258" y="235"/>
                </a:cubicBezTo>
                <a:cubicBezTo>
                  <a:pt x="258" y="233"/>
                  <a:pt x="259" y="229"/>
                  <a:pt x="260" y="224"/>
                </a:cubicBezTo>
                <a:cubicBezTo>
                  <a:pt x="261" y="220"/>
                  <a:pt x="262" y="215"/>
                  <a:pt x="263" y="211"/>
                </a:cubicBezTo>
                <a:cubicBezTo>
                  <a:pt x="263" y="206"/>
                  <a:pt x="265" y="200"/>
                  <a:pt x="268" y="191"/>
                </a:cubicBezTo>
                <a:cubicBezTo>
                  <a:pt x="270" y="183"/>
                  <a:pt x="272" y="174"/>
                  <a:pt x="274" y="166"/>
                </a:cubicBezTo>
                <a:cubicBezTo>
                  <a:pt x="276" y="156"/>
                  <a:pt x="279" y="145"/>
                  <a:pt x="283" y="130"/>
                </a:cubicBezTo>
                <a:cubicBezTo>
                  <a:pt x="298" y="69"/>
                  <a:pt x="307" y="36"/>
                  <a:pt x="309" y="31"/>
                </a:cubicBezTo>
                <a:cubicBezTo>
                  <a:pt x="316" y="17"/>
                  <a:pt x="328" y="10"/>
                  <a:pt x="344" y="10"/>
                </a:cubicBezTo>
                <a:cubicBezTo>
                  <a:pt x="354" y="10"/>
                  <a:pt x="361" y="12"/>
                  <a:pt x="365" y="18"/>
                </a:cubicBezTo>
                <a:cubicBezTo>
                  <a:pt x="368" y="23"/>
                  <a:pt x="371" y="28"/>
                  <a:pt x="371" y="33"/>
                </a:cubicBezTo>
                <a:cubicBezTo>
                  <a:pt x="371" y="40"/>
                  <a:pt x="363" y="74"/>
                  <a:pt x="348" y="136"/>
                </a:cubicBezTo>
                <a:cubicBezTo>
                  <a:pt x="332" y="198"/>
                  <a:pt x="324" y="234"/>
                  <a:pt x="322" y="243"/>
                </a:cubicBezTo>
                <a:cubicBezTo>
                  <a:pt x="321" y="249"/>
                  <a:pt x="321" y="258"/>
                  <a:pt x="321" y="271"/>
                </a:cubicBezTo>
                <a:lnTo>
                  <a:pt x="321" y="277"/>
                </a:lnTo>
                <a:cubicBezTo>
                  <a:pt x="321" y="285"/>
                  <a:pt x="321" y="292"/>
                  <a:pt x="323" y="300"/>
                </a:cubicBezTo>
                <a:cubicBezTo>
                  <a:pt x="325" y="307"/>
                  <a:pt x="330" y="315"/>
                  <a:pt x="338" y="323"/>
                </a:cubicBezTo>
                <a:cubicBezTo>
                  <a:pt x="347" y="331"/>
                  <a:pt x="359" y="335"/>
                  <a:pt x="374" y="336"/>
                </a:cubicBezTo>
                <a:cubicBezTo>
                  <a:pt x="412" y="336"/>
                  <a:pt x="444" y="303"/>
                  <a:pt x="466" y="238"/>
                </a:cubicBezTo>
                <a:cubicBezTo>
                  <a:pt x="471" y="226"/>
                  <a:pt x="476" y="208"/>
                  <a:pt x="482" y="186"/>
                </a:cubicBezTo>
                <a:cubicBezTo>
                  <a:pt x="488" y="162"/>
                  <a:pt x="491" y="146"/>
                  <a:pt x="492" y="137"/>
                </a:cubicBezTo>
                <a:cubicBezTo>
                  <a:pt x="492" y="119"/>
                  <a:pt x="488" y="105"/>
                  <a:pt x="481" y="95"/>
                </a:cubicBezTo>
                <a:cubicBezTo>
                  <a:pt x="474" y="85"/>
                  <a:pt x="467" y="76"/>
                  <a:pt x="460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5185440" y="358812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0" y="127"/>
                  <a:pt x="1" y="122"/>
                </a:cubicBezTo>
                <a:cubicBezTo>
                  <a:pt x="2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1"/>
                </a:cubicBezTo>
                <a:lnTo>
                  <a:pt x="68" y="111"/>
                </a:lnTo>
                <a:lnTo>
                  <a:pt x="79" y="65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0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5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6" y="28"/>
                  <a:pt x="133" y="44"/>
                </a:cubicBezTo>
                <a:cubicBezTo>
                  <a:pt x="129" y="59"/>
                  <a:pt x="126" y="74"/>
                  <a:pt x="121" y="88"/>
                </a:cubicBezTo>
                <a:lnTo>
                  <a:pt x="115" y="109"/>
                </a:lnTo>
                <a:cubicBezTo>
                  <a:pt x="115" y="110"/>
                  <a:pt x="125" y="111"/>
                  <a:pt x="144" y="111"/>
                </a:cubicBezTo>
                <a:lnTo>
                  <a:pt x="173" y="111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5" y="312"/>
                  <a:pt x="65" y="317"/>
                </a:cubicBezTo>
                <a:cubicBezTo>
                  <a:pt x="65" y="334"/>
                  <a:pt x="71" y="342"/>
                  <a:pt x="81" y="342"/>
                </a:cubicBezTo>
                <a:cubicBezTo>
                  <a:pt x="94" y="342"/>
                  <a:pt x="107" y="335"/>
                  <a:pt x="120" y="321"/>
                </a:cubicBezTo>
                <a:cubicBezTo>
                  <a:pt x="133" y="308"/>
                  <a:pt x="143" y="292"/>
                  <a:pt x="150" y="274"/>
                </a:cubicBezTo>
                <a:cubicBezTo>
                  <a:pt x="151" y="271"/>
                  <a:pt x="152" y="270"/>
                  <a:pt x="153" y="270"/>
                </a:cubicBezTo>
                <a:cubicBezTo>
                  <a:pt x="154" y="269"/>
                  <a:pt x="157" y="269"/>
                  <a:pt x="162" y="268"/>
                </a:cubicBezTo>
                <a:lnTo>
                  <a:pt x="164" y="268"/>
                </a:lnTo>
                <a:cubicBezTo>
                  <a:pt x="170" y="268"/>
                  <a:pt x="173" y="270"/>
                  <a:pt x="173" y="273"/>
                </a:cubicBezTo>
                <a:cubicBezTo>
                  <a:pt x="173" y="274"/>
                  <a:pt x="172" y="276"/>
                  <a:pt x="171" y="280"/>
                </a:cubicBezTo>
                <a:cubicBezTo>
                  <a:pt x="169" y="286"/>
                  <a:pt x="166" y="293"/>
                  <a:pt x="161" y="301"/>
                </a:cubicBezTo>
                <a:cubicBezTo>
                  <a:pt x="156" y="310"/>
                  <a:pt x="149" y="319"/>
                  <a:pt x="141" y="329"/>
                </a:cubicBezTo>
                <a:cubicBezTo>
                  <a:pt x="133" y="339"/>
                  <a:pt x="124" y="346"/>
                  <a:pt x="111" y="353"/>
                </a:cubicBezTo>
                <a:cubicBezTo>
                  <a:pt x="100" y="359"/>
                  <a:pt x="89" y="363"/>
                  <a:pt x="77" y="363"/>
                </a:cubicBezTo>
                <a:cubicBezTo>
                  <a:pt x="65" y="363"/>
                  <a:pt x="55" y="360"/>
                  <a:pt x="44" y="354"/>
                </a:cubicBezTo>
                <a:cubicBezTo>
                  <a:pt x="34" y="348"/>
                  <a:pt x="27" y="339"/>
                  <a:pt x="22" y="325"/>
                </a:cubicBezTo>
                <a:cubicBezTo>
                  <a:pt x="22" y="320"/>
                  <a:pt x="21" y="315"/>
                  <a:pt x="21" y="308"/>
                </a:cubicBezTo>
                <a:lnTo>
                  <a:pt x="21" y="298"/>
                </a:lnTo>
                <a:lnTo>
                  <a:pt x="41" y="218"/>
                </a:lnTo>
                <a:cubicBezTo>
                  <a:pt x="54" y="165"/>
                  <a:pt x="61" y="138"/>
                  <a:pt x="61" y="138"/>
                </a:cubicBezTo>
                <a:cubicBezTo>
                  <a:pt x="61" y="137"/>
                  <a:pt x="52" y="137"/>
                  <a:pt x="32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271120" y="3691440"/>
            <a:ext cx="27360" cy="64440"/>
          </a:xfrm>
          <a:custGeom>
            <a:avLst/>
            <a:gdLst/>
            <a:ah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5" y="4"/>
                  <a:pt x="63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3" y="126"/>
                  <a:pt x="59" y="135"/>
                </a:cubicBezTo>
                <a:cubicBezTo>
                  <a:pt x="54" y="144"/>
                  <a:pt x="49" y="152"/>
                  <a:pt x="43" y="158"/>
                </a:cubicBezTo>
                <a:cubicBezTo>
                  <a:pt x="38" y="165"/>
                  <a:pt x="33" y="171"/>
                  <a:pt x="30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5" y="133"/>
                  <a:pt x="40" y="124"/>
                  <a:pt x="45" y="111"/>
                </a:cubicBezTo>
                <a:cubicBezTo>
                  <a:pt x="50" y="99"/>
                  <a:pt x="53" y="86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4" y="64"/>
                  <a:pt x="53" y="65"/>
                  <a:pt x="52" y="65"/>
                </a:cubicBezTo>
                <a:cubicBezTo>
                  <a:pt x="50" y="65"/>
                  <a:pt x="49" y="66"/>
                  <a:pt x="48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8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5316480" y="358092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6" y="0"/>
                  <a:pt x="141" y="2"/>
                  <a:pt x="146" y="7"/>
                </a:cubicBezTo>
                <a:cubicBezTo>
                  <a:pt x="150" y="11"/>
                  <a:pt x="153" y="17"/>
                  <a:pt x="153" y="24"/>
                </a:cubicBezTo>
                <a:cubicBezTo>
                  <a:pt x="153" y="33"/>
                  <a:pt x="149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5" y="50"/>
                  <a:pt x="92" y="43"/>
                  <a:pt x="92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6"/>
                </a:cubicBezTo>
                <a:cubicBezTo>
                  <a:pt x="8" y="187"/>
                  <a:pt x="13" y="177"/>
                  <a:pt x="18" y="167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8"/>
                  <a:pt x="66" y="124"/>
                  <a:pt x="77" y="124"/>
                </a:cubicBezTo>
                <a:cubicBezTo>
                  <a:pt x="92" y="124"/>
                  <a:pt x="105" y="129"/>
                  <a:pt x="115" y="137"/>
                </a:cubicBezTo>
                <a:cubicBezTo>
                  <a:pt x="125" y="146"/>
                  <a:pt x="130" y="159"/>
                  <a:pt x="131" y="174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89" y="290"/>
                  <a:pt x="81" y="311"/>
                  <a:pt x="75" y="329"/>
                </a:cubicBezTo>
                <a:cubicBezTo>
                  <a:pt x="73" y="338"/>
                  <a:pt x="72" y="344"/>
                  <a:pt x="72" y="347"/>
                </a:cubicBezTo>
                <a:cubicBezTo>
                  <a:pt x="72" y="357"/>
                  <a:pt x="75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6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1"/>
                  <a:pt x="139" y="291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6" y="289"/>
                  <a:pt x="160" y="291"/>
                  <a:pt x="160" y="295"/>
                </a:cubicBezTo>
                <a:cubicBezTo>
                  <a:pt x="160" y="298"/>
                  <a:pt x="158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1" y="383"/>
                  <a:pt x="79" y="383"/>
                </a:cubicBezTo>
                <a:cubicBezTo>
                  <a:pt x="67" y="383"/>
                  <a:pt x="56" y="379"/>
                  <a:pt x="45" y="371"/>
                </a:cubicBezTo>
                <a:cubicBezTo>
                  <a:pt x="35" y="363"/>
                  <a:pt x="30" y="351"/>
                  <a:pt x="30" y="334"/>
                </a:cubicBezTo>
                <a:cubicBezTo>
                  <a:pt x="30" y="328"/>
                  <a:pt x="31" y="322"/>
                  <a:pt x="32" y="316"/>
                </a:cubicBezTo>
                <a:cubicBezTo>
                  <a:pt x="34" y="310"/>
                  <a:pt x="42" y="289"/>
                  <a:pt x="57" y="251"/>
                </a:cubicBezTo>
                <a:cubicBezTo>
                  <a:pt x="71" y="213"/>
                  <a:pt x="80" y="190"/>
                  <a:pt x="82" y="183"/>
                </a:cubicBezTo>
                <a:cubicBezTo>
                  <a:pt x="84" y="175"/>
                  <a:pt x="85" y="168"/>
                  <a:pt x="86" y="161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6"/>
                </a:cubicBezTo>
                <a:cubicBezTo>
                  <a:pt x="34" y="178"/>
                  <a:pt x="27" y="194"/>
                  <a:pt x="22" y="213"/>
                </a:cubicBezTo>
                <a:cubicBezTo>
                  <a:pt x="22" y="214"/>
                  <a:pt x="21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8"/>
                  <a:pt x="19" y="218"/>
                </a:cubicBezTo>
                <a:lnTo>
                  <a:pt x="18" y="218"/>
                </a:lnTo>
                <a:cubicBezTo>
                  <a:pt x="17" y="218"/>
                  <a:pt x="17" y="218"/>
                  <a:pt x="15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5493600" y="356652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30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60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5806800" y="35946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10"/>
                  <a:pt x="491" y="17"/>
                </a:cubicBezTo>
                <a:cubicBezTo>
                  <a:pt x="491" y="24"/>
                  <a:pt x="487" y="29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6708960" y="3352680"/>
            <a:ext cx="99000" cy="128160"/>
          </a:xfrm>
          <a:custGeom>
            <a:avLst/>
            <a:gdLst/>
            <a:ahLst/>
            <a:rect l="0" t="0" r="r" b="b"/>
            <a:pathLst>
              <a:path w="275" h="356">
                <a:moveTo>
                  <a:pt x="151" y="356"/>
                </a:moveTo>
                <a:cubicBezTo>
                  <a:pt x="108" y="356"/>
                  <a:pt x="73" y="342"/>
                  <a:pt x="44" y="314"/>
                </a:cubicBezTo>
                <a:cubicBezTo>
                  <a:pt x="15" y="286"/>
                  <a:pt x="0" y="251"/>
                  <a:pt x="0" y="207"/>
                </a:cubicBezTo>
                <a:cubicBezTo>
                  <a:pt x="0" y="160"/>
                  <a:pt x="12" y="120"/>
                  <a:pt x="38" y="88"/>
                </a:cubicBezTo>
                <a:cubicBezTo>
                  <a:pt x="56" y="63"/>
                  <a:pt x="79" y="43"/>
                  <a:pt x="107" y="28"/>
                </a:cubicBezTo>
                <a:cubicBezTo>
                  <a:pt x="135" y="12"/>
                  <a:pt x="166" y="3"/>
                  <a:pt x="199" y="1"/>
                </a:cubicBezTo>
                <a:cubicBezTo>
                  <a:pt x="200" y="0"/>
                  <a:pt x="212" y="0"/>
                  <a:pt x="233" y="0"/>
                </a:cubicBezTo>
                <a:lnTo>
                  <a:pt x="263" y="0"/>
                </a:lnTo>
                <a:cubicBezTo>
                  <a:pt x="271" y="3"/>
                  <a:pt x="275" y="8"/>
                  <a:pt x="275" y="16"/>
                </a:cubicBezTo>
                <a:cubicBezTo>
                  <a:pt x="275" y="30"/>
                  <a:pt x="265" y="37"/>
                  <a:pt x="243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4" y="37"/>
                  <a:pt x="111" y="66"/>
                  <a:pt x="91" y="125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79" y="171"/>
                </a:lnTo>
                <a:lnTo>
                  <a:pt x="79" y="173"/>
                </a:lnTo>
                <a:cubicBezTo>
                  <a:pt x="73" y="189"/>
                  <a:pt x="71" y="209"/>
                  <a:pt x="71" y="232"/>
                </a:cubicBezTo>
                <a:cubicBezTo>
                  <a:pt x="71" y="267"/>
                  <a:pt x="79" y="292"/>
                  <a:pt x="96" y="305"/>
                </a:cubicBezTo>
                <a:cubicBezTo>
                  <a:pt x="113" y="319"/>
                  <a:pt x="132" y="326"/>
                  <a:pt x="154" y="326"/>
                </a:cubicBezTo>
                <a:cubicBezTo>
                  <a:pt x="169" y="326"/>
                  <a:pt x="183" y="323"/>
                  <a:pt x="197" y="318"/>
                </a:cubicBezTo>
                <a:cubicBezTo>
                  <a:pt x="211" y="313"/>
                  <a:pt x="222" y="307"/>
                  <a:pt x="231" y="301"/>
                </a:cubicBezTo>
                <a:cubicBezTo>
                  <a:pt x="239" y="295"/>
                  <a:pt x="244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6"/>
                  <a:pt x="256" y="311"/>
                  <a:pt x="256" y="316"/>
                </a:cubicBezTo>
                <a:cubicBezTo>
                  <a:pt x="256" y="317"/>
                  <a:pt x="256" y="318"/>
                  <a:pt x="255" y="319"/>
                </a:cubicBezTo>
                <a:cubicBezTo>
                  <a:pt x="254" y="321"/>
                  <a:pt x="248" y="325"/>
                  <a:pt x="239" y="330"/>
                </a:cubicBezTo>
                <a:cubicBezTo>
                  <a:pt x="230" y="335"/>
                  <a:pt x="217" y="341"/>
                  <a:pt x="201" y="347"/>
                </a:cubicBezTo>
                <a:cubicBezTo>
                  <a:pt x="184" y="353"/>
                  <a:pt x="168" y="356"/>
                  <a:pt x="151" y="35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6397920" y="381708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5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399"/>
                  <a:pt x="23" y="334"/>
                  <a:pt x="74" y="205"/>
                </a:cubicBezTo>
                <a:cubicBezTo>
                  <a:pt x="123" y="77"/>
                  <a:pt x="148" y="11"/>
                  <a:pt x="150" y="8"/>
                </a:cubicBezTo>
                <a:cubicBezTo>
                  <a:pt x="152" y="5"/>
                  <a:pt x="154" y="3"/>
                  <a:pt x="158" y="0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4"/>
                  <a:pt x="180" y="14"/>
                </a:cubicBezTo>
                <a:cubicBezTo>
                  <a:pt x="180" y="17"/>
                  <a:pt x="156" y="82"/>
                  <a:pt x="107" y="209"/>
                </a:cubicBezTo>
                <a:cubicBezTo>
                  <a:pt x="59" y="337"/>
                  <a:pt x="33" y="401"/>
                  <a:pt x="33" y="402"/>
                </a:cubicBezTo>
                <a:cubicBezTo>
                  <a:pt x="33" y="403"/>
                  <a:pt x="59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6481440" y="390600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1" y="321"/>
                </a:moveTo>
                <a:cubicBezTo>
                  <a:pt x="233" y="328"/>
                  <a:pt x="222" y="336"/>
                  <a:pt x="206" y="344"/>
                </a:cubicBezTo>
                <a:cubicBezTo>
                  <a:pt x="191" y="352"/>
                  <a:pt x="174" y="356"/>
                  <a:pt x="157" y="356"/>
                </a:cubicBezTo>
                <a:cubicBezTo>
                  <a:pt x="123" y="356"/>
                  <a:pt x="96" y="344"/>
                  <a:pt x="76" y="320"/>
                </a:cubicBezTo>
                <a:cubicBezTo>
                  <a:pt x="56" y="295"/>
                  <a:pt x="45" y="264"/>
                  <a:pt x="45" y="226"/>
                </a:cubicBezTo>
                <a:cubicBezTo>
                  <a:pt x="45" y="170"/>
                  <a:pt x="65" y="119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3" y="13"/>
                  <a:pt x="315" y="39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9"/>
                </a:cubicBezTo>
                <a:cubicBezTo>
                  <a:pt x="378" y="47"/>
                  <a:pt x="363" y="111"/>
                  <a:pt x="332" y="233"/>
                </a:cubicBezTo>
                <a:cubicBezTo>
                  <a:pt x="302" y="355"/>
                  <a:pt x="286" y="417"/>
                  <a:pt x="284" y="420"/>
                </a:cubicBezTo>
                <a:cubicBezTo>
                  <a:pt x="274" y="449"/>
                  <a:pt x="253" y="473"/>
                  <a:pt x="221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7" y="521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6" y="413"/>
                  <a:pt x="51" y="413"/>
                </a:cubicBezTo>
                <a:cubicBezTo>
                  <a:pt x="59" y="413"/>
                  <a:pt x="67" y="415"/>
                  <a:pt x="74" y="420"/>
                </a:cubicBezTo>
                <a:cubicBezTo>
                  <a:pt x="81" y="425"/>
                  <a:pt x="84" y="433"/>
                  <a:pt x="85" y="445"/>
                </a:cubicBezTo>
                <a:cubicBezTo>
                  <a:pt x="85" y="450"/>
                  <a:pt x="84" y="456"/>
                  <a:pt x="83" y="460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2"/>
                  <a:pt x="214" y="430"/>
                  <a:pt x="218" y="416"/>
                </a:cubicBezTo>
                <a:cubicBezTo>
                  <a:pt x="221" y="406"/>
                  <a:pt x="226" y="389"/>
                  <a:pt x="231" y="366"/>
                </a:cubicBezTo>
                <a:cubicBezTo>
                  <a:pt x="238" y="341"/>
                  <a:pt x="241" y="326"/>
                  <a:pt x="241" y="321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3"/>
                  <a:pt x="130" y="325"/>
                  <a:pt x="163" y="325"/>
                </a:cubicBezTo>
                <a:cubicBezTo>
                  <a:pt x="193" y="325"/>
                  <a:pt x="222" y="306"/>
                  <a:pt x="251" y="268"/>
                </a:cubicBezTo>
                <a:lnTo>
                  <a:pt x="258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6636240" y="37954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8" y="10"/>
                  <a:pt x="191" y="32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6"/>
                  <a:pt x="216" y="160"/>
                </a:cubicBezTo>
                <a:cubicBezTo>
                  <a:pt x="207" y="175"/>
                  <a:pt x="198" y="188"/>
                  <a:pt x="188" y="199"/>
                </a:cubicBezTo>
                <a:cubicBezTo>
                  <a:pt x="177" y="210"/>
                  <a:pt x="162" y="224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4" y="327"/>
                  <a:pt x="186" y="326"/>
                  <a:pt x="190" y="324"/>
                </a:cubicBezTo>
                <a:cubicBezTo>
                  <a:pt x="193" y="323"/>
                  <a:pt x="197" y="306"/>
                  <a:pt x="203" y="273"/>
                </a:cubicBezTo>
                <a:lnTo>
                  <a:pt x="203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0" y="377"/>
                </a:cubicBezTo>
                <a:lnTo>
                  <a:pt x="210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8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6" y="224"/>
                  <a:pt x="119" y="220"/>
                </a:cubicBezTo>
                <a:cubicBezTo>
                  <a:pt x="122" y="216"/>
                  <a:pt x="127" y="210"/>
                  <a:pt x="133" y="203"/>
                </a:cubicBezTo>
                <a:cubicBezTo>
                  <a:pt x="138" y="196"/>
                  <a:pt x="142" y="190"/>
                  <a:pt x="144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9"/>
                  <a:pt x="164" y="133"/>
                </a:cubicBezTo>
                <a:cubicBezTo>
                  <a:pt x="165" y="128"/>
                  <a:pt x="166" y="122"/>
                  <a:pt x="166" y="114"/>
                </a:cubicBezTo>
                <a:cubicBezTo>
                  <a:pt x="166" y="91"/>
                  <a:pt x="160" y="70"/>
                  <a:pt x="147" y="53"/>
                </a:cubicBezTo>
                <a:cubicBezTo>
                  <a:pt x="134" y="35"/>
                  <a:pt x="115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5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8"/>
                  <a:pt x="59" y="124"/>
                </a:cubicBezTo>
                <a:cubicBezTo>
                  <a:pt x="53" y="131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6630120" y="398376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0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4"/>
                  <a:pt x="127" y="58"/>
                  <a:pt x="118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5"/>
                </a:cubicBezTo>
                <a:cubicBezTo>
                  <a:pt x="25" y="155"/>
                  <a:pt x="33" y="145"/>
                  <a:pt x="44" y="136"/>
                </a:cubicBezTo>
                <a:cubicBezTo>
                  <a:pt x="55" y="128"/>
                  <a:pt x="66" y="124"/>
                  <a:pt x="78" y="124"/>
                </a:cubicBezTo>
                <a:cubicBezTo>
                  <a:pt x="93" y="124"/>
                  <a:pt x="105" y="128"/>
                  <a:pt x="116" y="137"/>
                </a:cubicBezTo>
                <a:cubicBezTo>
                  <a:pt x="126" y="146"/>
                  <a:pt x="131" y="157"/>
                  <a:pt x="131" y="172"/>
                </a:cubicBezTo>
                <a:cubicBezTo>
                  <a:pt x="131" y="180"/>
                  <a:pt x="129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3" y="361"/>
                </a:cubicBezTo>
                <a:cubicBezTo>
                  <a:pt x="86" y="361"/>
                  <a:pt x="90" y="361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6"/>
                  <a:pt x="86" y="159"/>
                </a:cubicBezTo>
                <a:cubicBezTo>
                  <a:pt x="86" y="150"/>
                  <a:pt x="83" y="145"/>
                  <a:pt x="77" y="145"/>
                </a:cubicBezTo>
                <a:lnTo>
                  <a:pt x="76" y="145"/>
                </a:lnTo>
                <a:cubicBezTo>
                  <a:pt x="64" y="145"/>
                  <a:pt x="54" y="152"/>
                  <a:pt x="44" y="164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6758640" y="381708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0"/>
                  <a:pt x="2" y="7"/>
                  <a:pt x="4" y="4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6" y="2"/>
                  <a:pt x="29" y="8"/>
                </a:cubicBezTo>
                <a:cubicBezTo>
                  <a:pt x="31" y="11"/>
                  <a:pt x="56" y="77"/>
                  <a:pt x="105" y="205"/>
                </a:cubicBezTo>
                <a:cubicBezTo>
                  <a:pt x="154" y="334"/>
                  <a:pt x="179" y="399"/>
                  <a:pt x="180" y="402"/>
                </a:cubicBezTo>
                <a:cubicBezTo>
                  <a:pt x="180" y="405"/>
                  <a:pt x="156" y="470"/>
                  <a:pt x="106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3" y="797"/>
                  <a:pt x="1" y="794"/>
                  <a:pt x="0" y="789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2" y="209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6868440" y="39492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3" y="112"/>
                  <a:pt x="40" y="112"/>
                </a:cubicBezTo>
                <a:lnTo>
                  <a:pt x="70" y="112"/>
                </a:lnTo>
                <a:lnTo>
                  <a:pt x="81" y="66"/>
                </a:lnTo>
                <a:cubicBezTo>
                  <a:pt x="82" y="62"/>
                  <a:pt x="83" y="57"/>
                  <a:pt x="85" y="50"/>
                </a:cubicBezTo>
                <a:cubicBezTo>
                  <a:pt x="86" y="43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5"/>
                </a:cubicBezTo>
                <a:cubicBezTo>
                  <a:pt x="130" y="60"/>
                  <a:pt x="126" y="75"/>
                  <a:pt x="122" y="90"/>
                </a:cubicBezTo>
                <a:lnTo>
                  <a:pt x="116" y="111"/>
                </a:lnTo>
                <a:cubicBezTo>
                  <a:pt x="116" y="111"/>
                  <a:pt x="126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6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10" y="138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5"/>
                  <a:pt x="121" y="322"/>
                </a:cubicBezTo>
                <a:cubicBezTo>
                  <a:pt x="133" y="309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7"/>
                  <a:pt x="171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9"/>
                  <a:pt x="24" y="325"/>
                </a:cubicBezTo>
                <a:cubicBezTo>
                  <a:pt x="23" y="322"/>
                  <a:pt x="23" y="316"/>
                  <a:pt x="23" y="309"/>
                </a:cubicBezTo>
                <a:lnTo>
                  <a:pt x="23" y="299"/>
                </a:lnTo>
                <a:lnTo>
                  <a:pt x="43" y="220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3" y="138"/>
                  <a:pt x="34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033320" y="38653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1" y="252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2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2"/>
                </a:lnTo>
                <a:lnTo>
                  <a:pt x="524" y="252"/>
                </a:lnTo>
                <a:cubicBezTo>
                  <a:pt x="532" y="256"/>
                  <a:pt x="536" y="262"/>
                  <a:pt x="536" y="268"/>
                </a:cubicBezTo>
                <a:cubicBezTo>
                  <a:pt x="536" y="275"/>
                  <a:pt x="532" y="280"/>
                  <a:pt x="524" y="284"/>
                </a:cubicBezTo>
                <a:lnTo>
                  <a:pt x="283" y="284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4" y="531"/>
                  <a:pt x="251" y="524"/>
                </a:cubicBezTo>
                <a:lnTo>
                  <a:pt x="251" y="284"/>
                </a:lnTo>
                <a:lnTo>
                  <a:pt x="11" y="284"/>
                </a:lnTo>
                <a:cubicBezTo>
                  <a:pt x="4" y="280"/>
                  <a:pt x="0" y="275"/>
                  <a:pt x="0" y="268"/>
                </a:cubicBezTo>
                <a:cubicBezTo>
                  <a:pt x="0" y="261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314120" y="390312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2" y="382"/>
                </a:moveTo>
                <a:cubicBezTo>
                  <a:pt x="95" y="382"/>
                  <a:pt x="65" y="373"/>
                  <a:pt x="39" y="354"/>
                </a:cubicBezTo>
                <a:cubicBezTo>
                  <a:pt x="14" y="336"/>
                  <a:pt x="0" y="311"/>
                  <a:pt x="0" y="277"/>
                </a:cubicBezTo>
                <a:cubicBezTo>
                  <a:pt x="0" y="241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5" y="150"/>
                  <a:pt x="39" y="135"/>
                  <a:pt x="39" y="119"/>
                </a:cubicBezTo>
                <a:cubicBezTo>
                  <a:pt x="39" y="87"/>
                  <a:pt x="57" y="59"/>
                  <a:pt x="94" y="35"/>
                </a:cubicBezTo>
                <a:cubicBezTo>
                  <a:pt x="131" y="12"/>
                  <a:pt x="170" y="0"/>
                  <a:pt x="212" y="0"/>
                </a:cubicBezTo>
                <a:lnTo>
                  <a:pt x="222" y="0"/>
                </a:lnTo>
                <a:cubicBezTo>
                  <a:pt x="253" y="0"/>
                  <a:pt x="280" y="8"/>
                  <a:pt x="304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8" y="77"/>
                  <a:pt x="283" y="75"/>
                  <a:pt x="277" y="70"/>
                </a:cubicBezTo>
                <a:cubicBezTo>
                  <a:pt x="271" y="65"/>
                  <a:pt x="262" y="60"/>
                  <a:pt x="251" y="55"/>
                </a:cubicBezTo>
                <a:cubicBezTo>
                  <a:pt x="239" y="51"/>
                  <a:pt x="224" y="48"/>
                  <a:pt x="206" y="48"/>
                </a:cubicBezTo>
                <a:cubicBezTo>
                  <a:pt x="171" y="48"/>
                  <a:pt x="140" y="55"/>
                  <a:pt x="112" y="67"/>
                </a:cubicBezTo>
                <a:cubicBezTo>
                  <a:pt x="86" y="80"/>
                  <a:pt x="72" y="96"/>
                  <a:pt x="71" y="116"/>
                </a:cubicBezTo>
                <a:cubicBezTo>
                  <a:pt x="71" y="126"/>
                  <a:pt x="76" y="135"/>
                  <a:pt x="85" y="144"/>
                </a:cubicBezTo>
                <a:cubicBezTo>
                  <a:pt x="90" y="149"/>
                  <a:pt x="93" y="152"/>
                  <a:pt x="95" y="153"/>
                </a:cubicBezTo>
                <a:cubicBezTo>
                  <a:pt x="96" y="153"/>
                  <a:pt x="99" y="153"/>
                  <a:pt x="104" y="151"/>
                </a:cubicBezTo>
                <a:cubicBezTo>
                  <a:pt x="121" y="143"/>
                  <a:pt x="144" y="140"/>
                  <a:pt x="170" y="140"/>
                </a:cubicBezTo>
                <a:lnTo>
                  <a:pt x="174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7"/>
                  <a:pt x="204" y="197"/>
                  <a:pt x="158" y="197"/>
                </a:cubicBezTo>
                <a:cubicBezTo>
                  <a:pt x="134" y="197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3" y="242"/>
                  <a:pt x="33" y="273"/>
                </a:cubicBezTo>
                <a:cubicBezTo>
                  <a:pt x="33" y="312"/>
                  <a:pt x="68" y="332"/>
                  <a:pt x="141" y="332"/>
                </a:cubicBezTo>
                <a:cubicBezTo>
                  <a:pt x="168" y="332"/>
                  <a:pt x="191" y="329"/>
                  <a:pt x="209" y="324"/>
                </a:cubicBezTo>
                <a:cubicBezTo>
                  <a:pt x="227" y="318"/>
                  <a:pt x="238" y="312"/>
                  <a:pt x="243" y="305"/>
                </a:cubicBezTo>
                <a:cubicBezTo>
                  <a:pt x="247" y="298"/>
                  <a:pt x="252" y="292"/>
                  <a:pt x="256" y="287"/>
                </a:cubicBezTo>
                <a:cubicBezTo>
                  <a:pt x="261" y="283"/>
                  <a:pt x="265" y="280"/>
                  <a:pt x="270" y="279"/>
                </a:cubicBezTo>
                <a:cubicBezTo>
                  <a:pt x="277" y="280"/>
                  <a:pt x="281" y="284"/>
                  <a:pt x="281" y="292"/>
                </a:cubicBezTo>
                <a:cubicBezTo>
                  <a:pt x="281" y="297"/>
                  <a:pt x="278" y="304"/>
                  <a:pt x="272" y="313"/>
                </a:cubicBezTo>
                <a:cubicBezTo>
                  <a:pt x="266" y="322"/>
                  <a:pt x="258" y="332"/>
                  <a:pt x="247" y="342"/>
                </a:cubicBezTo>
                <a:cubicBezTo>
                  <a:pt x="237" y="352"/>
                  <a:pt x="221" y="361"/>
                  <a:pt x="200" y="370"/>
                </a:cubicBezTo>
                <a:cubicBezTo>
                  <a:pt x="179" y="378"/>
                  <a:pt x="156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6103080" y="3678480"/>
            <a:ext cx="263160" cy="520560"/>
          </a:xfrm>
          <a:custGeom>
            <a:avLst/>
            <a:gdLst/>
            <a:ahLst/>
            <a:rect l="0" t="0" r="r" b="b"/>
            <a:pathLst>
              <a:path w="731" h="1446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5"/>
                  <a:pt x="507" y="729"/>
                </a:cubicBezTo>
                <a:lnTo>
                  <a:pt x="282" y="1441"/>
                </a:lnTo>
                <a:cubicBezTo>
                  <a:pt x="278" y="1445"/>
                  <a:pt x="271" y="1446"/>
                  <a:pt x="262" y="1446"/>
                </a:cubicBezTo>
                <a:lnTo>
                  <a:pt x="253" y="1446"/>
                </a:lnTo>
                <a:cubicBezTo>
                  <a:pt x="252" y="1445"/>
                  <a:pt x="252" y="1444"/>
                  <a:pt x="252" y="1442"/>
                </a:cubicBezTo>
                <a:cubicBezTo>
                  <a:pt x="252" y="1441"/>
                  <a:pt x="251" y="1440"/>
                  <a:pt x="250" y="1438"/>
                </a:cubicBezTo>
                <a:cubicBezTo>
                  <a:pt x="249" y="1437"/>
                  <a:pt x="249" y="1434"/>
                  <a:pt x="249" y="1431"/>
                </a:cubicBezTo>
                <a:cubicBezTo>
                  <a:pt x="249" y="1428"/>
                  <a:pt x="248" y="1424"/>
                  <a:pt x="245" y="1420"/>
                </a:cubicBezTo>
                <a:cubicBezTo>
                  <a:pt x="243" y="1416"/>
                  <a:pt x="241" y="1410"/>
                  <a:pt x="240" y="1402"/>
                </a:cubicBezTo>
                <a:cubicBezTo>
                  <a:pt x="238" y="1393"/>
                  <a:pt x="236" y="1384"/>
                  <a:pt x="233" y="1374"/>
                </a:cubicBezTo>
                <a:cubicBezTo>
                  <a:pt x="229" y="1364"/>
                  <a:pt x="226" y="1351"/>
                  <a:pt x="221" y="1336"/>
                </a:cubicBezTo>
                <a:cubicBezTo>
                  <a:pt x="217" y="1320"/>
                  <a:pt x="212" y="1303"/>
                  <a:pt x="207" y="1284"/>
                </a:cubicBezTo>
                <a:cubicBezTo>
                  <a:pt x="201" y="1266"/>
                  <a:pt x="194" y="1243"/>
                  <a:pt x="187" y="1217"/>
                </a:cubicBezTo>
                <a:cubicBezTo>
                  <a:pt x="179" y="1191"/>
                  <a:pt x="171" y="1162"/>
                  <a:pt x="162" y="1132"/>
                </a:cubicBezTo>
                <a:lnTo>
                  <a:pt x="74" y="829"/>
                </a:lnTo>
                <a:lnTo>
                  <a:pt x="22" y="892"/>
                </a:lnTo>
                <a:lnTo>
                  <a:pt x="0" y="871"/>
                </a:lnTo>
                <a:lnTo>
                  <a:pt x="81" y="773"/>
                </a:lnTo>
                <a:lnTo>
                  <a:pt x="123" y="725"/>
                </a:lnTo>
                <a:lnTo>
                  <a:pt x="291" y="1305"/>
                </a:lnTo>
                <a:lnTo>
                  <a:pt x="702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6365880" y="3678480"/>
            <a:ext cx="1075320" cy="17640"/>
          </a:xfrm>
          <a:custGeom>
            <a:avLst/>
            <a:gdLst/>
            <a:ahLst/>
            <a:rect l="0" t="0" r="r" b="b"/>
            <a:pathLst>
              <a:path w="2987" h="49">
                <a:moveTo>
                  <a:pt x="0" y="0"/>
                </a:moveTo>
                <a:lnTo>
                  <a:pt x="2987" y="0"/>
                </a:lnTo>
                <a:lnTo>
                  <a:pt x="298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6042240" y="3591720"/>
            <a:ext cx="1428120" cy="17640"/>
          </a:xfrm>
          <a:custGeom>
            <a:avLst/>
            <a:gdLst/>
            <a:ahLst/>
            <a:rect l="0" t="0" r="r" b="b"/>
            <a:pathLst>
              <a:path w="3967" h="49">
                <a:moveTo>
                  <a:pt x="0" y="0"/>
                </a:moveTo>
                <a:lnTo>
                  <a:pt x="3967" y="0"/>
                </a:lnTo>
                <a:lnTo>
                  <a:pt x="3967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507440" y="3544920"/>
            <a:ext cx="136440" cy="187200"/>
          </a:xfrm>
          <a:custGeom>
            <a:avLst/>
            <a:gdLst/>
            <a:ahLst/>
            <a:rect l="0" t="0" r="r" b="b"/>
            <a:pathLst>
              <a:path w="379" h="520">
                <a:moveTo>
                  <a:pt x="243" y="321"/>
                </a:moveTo>
                <a:cubicBezTo>
                  <a:pt x="235" y="328"/>
                  <a:pt x="223" y="336"/>
                  <a:pt x="208" y="344"/>
                </a:cubicBezTo>
                <a:cubicBezTo>
                  <a:pt x="192" y="352"/>
                  <a:pt x="176" y="356"/>
                  <a:pt x="159" y="356"/>
                </a:cubicBezTo>
                <a:cubicBezTo>
                  <a:pt x="125" y="356"/>
                  <a:pt x="98" y="344"/>
                  <a:pt x="77" y="320"/>
                </a:cubicBezTo>
                <a:cubicBezTo>
                  <a:pt x="56" y="296"/>
                  <a:pt x="46" y="264"/>
                  <a:pt x="45" y="226"/>
                </a:cubicBezTo>
                <a:cubicBezTo>
                  <a:pt x="45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4" y="13"/>
                  <a:pt x="315" y="38"/>
                </a:cubicBezTo>
                <a:lnTo>
                  <a:pt x="318" y="35"/>
                </a:lnTo>
                <a:cubicBezTo>
                  <a:pt x="319" y="34"/>
                  <a:pt x="320" y="32"/>
                  <a:pt x="322" y="30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1"/>
                  <a:pt x="336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60" y="16"/>
                  <a:pt x="366" y="18"/>
                  <a:pt x="371" y="23"/>
                </a:cubicBezTo>
                <a:cubicBezTo>
                  <a:pt x="375" y="28"/>
                  <a:pt x="378" y="33"/>
                  <a:pt x="379" y="38"/>
                </a:cubicBezTo>
                <a:cubicBezTo>
                  <a:pt x="379" y="46"/>
                  <a:pt x="363" y="111"/>
                  <a:pt x="333" y="233"/>
                </a:cubicBezTo>
                <a:cubicBezTo>
                  <a:pt x="302" y="355"/>
                  <a:pt x="286" y="417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8" y="520"/>
                  <a:pt x="0" y="502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8"/>
                  <a:pt x="37" y="413"/>
                  <a:pt x="52" y="413"/>
                </a:cubicBezTo>
                <a:cubicBezTo>
                  <a:pt x="60" y="413"/>
                  <a:pt x="67" y="415"/>
                  <a:pt x="75" y="420"/>
                </a:cubicBezTo>
                <a:cubicBezTo>
                  <a:pt x="82" y="425"/>
                  <a:pt x="86" y="433"/>
                  <a:pt x="86" y="445"/>
                </a:cubicBezTo>
                <a:cubicBezTo>
                  <a:pt x="86" y="450"/>
                  <a:pt x="86" y="455"/>
                  <a:pt x="85" y="460"/>
                </a:cubicBezTo>
                <a:cubicBezTo>
                  <a:pt x="84" y="465"/>
                  <a:pt x="82" y="469"/>
                  <a:pt x="79" y="472"/>
                </a:cubicBezTo>
                <a:cubicBezTo>
                  <a:pt x="76" y="474"/>
                  <a:pt x="74" y="477"/>
                  <a:pt x="73" y="480"/>
                </a:cubicBezTo>
                <a:cubicBezTo>
                  <a:pt x="71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2" y="489"/>
                  <a:pt x="88" y="490"/>
                  <a:pt x="114" y="490"/>
                </a:cubicBezTo>
                <a:cubicBezTo>
                  <a:pt x="135" y="490"/>
                  <a:pt x="151" y="487"/>
                  <a:pt x="163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8" y="442"/>
                  <a:pt x="215" y="429"/>
                  <a:pt x="220" y="416"/>
                </a:cubicBezTo>
                <a:cubicBezTo>
                  <a:pt x="223" y="406"/>
                  <a:pt x="227" y="389"/>
                  <a:pt x="232" y="366"/>
                </a:cubicBezTo>
                <a:cubicBezTo>
                  <a:pt x="239" y="341"/>
                  <a:pt x="243" y="326"/>
                  <a:pt x="243" y="321"/>
                </a:cubicBezTo>
                <a:moveTo>
                  <a:pt x="302" y="91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8"/>
                  <a:pt x="292" y="65"/>
                  <a:pt x="289" y="59"/>
                </a:cubicBezTo>
                <a:cubicBezTo>
                  <a:pt x="287" y="54"/>
                  <a:pt x="285" y="50"/>
                  <a:pt x="281" y="48"/>
                </a:cubicBezTo>
                <a:cubicBezTo>
                  <a:pt x="278" y="46"/>
                  <a:pt x="275" y="43"/>
                  <a:pt x="271" y="39"/>
                </a:cubicBezTo>
                <a:cubicBezTo>
                  <a:pt x="267" y="35"/>
                  <a:pt x="262" y="33"/>
                  <a:pt x="257" y="32"/>
                </a:cubicBezTo>
                <a:cubicBezTo>
                  <a:pt x="251" y="31"/>
                  <a:pt x="245" y="30"/>
                  <a:pt x="239" y="30"/>
                </a:cubicBezTo>
                <a:cubicBezTo>
                  <a:pt x="215" y="30"/>
                  <a:pt x="193" y="44"/>
                  <a:pt x="171" y="72"/>
                </a:cubicBezTo>
                <a:cubicBezTo>
                  <a:pt x="155" y="93"/>
                  <a:pt x="141" y="125"/>
                  <a:pt x="130" y="168"/>
                </a:cubicBezTo>
                <a:cubicBezTo>
                  <a:pt x="120" y="211"/>
                  <a:pt x="114" y="242"/>
                  <a:pt x="114" y="261"/>
                </a:cubicBezTo>
                <a:cubicBezTo>
                  <a:pt x="114" y="304"/>
                  <a:pt x="131" y="325"/>
                  <a:pt x="164" y="325"/>
                </a:cubicBezTo>
                <a:cubicBezTo>
                  <a:pt x="194" y="325"/>
                  <a:pt x="224" y="307"/>
                  <a:pt x="253" y="268"/>
                </a:cubicBezTo>
                <a:lnTo>
                  <a:pt x="259" y="260"/>
                </a:lnTo>
                <a:lnTo>
                  <a:pt x="302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655760" y="35881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8"/>
                  <a:pt x="134" y="44"/>
                </a:cubicBezTo>
                <a:cubicBezTo>
                  <a:pt x="130" y="59"/>
                  <a:pt x="127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2"/>
                  <a:pt x="66" y="317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5"/>
                  <a:pt x="121" y="321"/>
                </a:cubicBezTo>
                <a:cubicBezTo>
                  <a:pt x="134" y="308"/>
                  <a:pt x="144" y="292"/>
                  <a:pt x="151" y="274"/>
                </a:cubicBezTo>
                <a:cubicBezTo>
                  <a:pt x="152" y="271"/>
                  <a:pt x="153" y="270"/>
                  <a:pt x="154" y="270"/>
                </a:cubicBezTo>
                <a:cubicBezTo>
                  <a:pt x="155" y="269"/>
                  <a:pt x="158" y="269"/>
                  <a:pt x="163" y="268"/>
                </a:cubicBezTo>
                <a:lnTo>
                  <a:pt x="165" y="268"/>
                </a:lnTo>
                <a:cubicBezTo>
                  <a:pt x="171" y="268"/>
                  <a:pt x="174" y="270"/>
                  <a:pt x="174" y="273"/>
                </a:cubicBezTo>
                <a:cubicBezTo>
                  <a:pt x="174" y="274"/>
                  <a:pt x="173" y="276"/>
                  <a:pt x="172" y="280"/>
                </a:cubicBezTo>
                <a:cubicBezTo>
                  <a:pt x="170" y="286"/>
                  <a:pt x="167" y="293"/>
                  <a:pt x="162" y="301"/>
                </a:cubicBezTo>
                <a:cubicBezTo>
                  <a:pt x="157" y="310"/>
                  <a:pt x="150" y="319"/>
                  <a:pt x="142" y="329"/>
                </a:cubicBezTo>
                <a:cubicBezTo>
                  <a:pt x="134" y="339"/>
                  <a:pt x="125" y="346"/>
                  <a:pt x="112" y="353"/>
                </a:cubicBezTo>
                <a:cubicBezTo>
                  <a:pt x="101" y="359"/>
                  <a:pt x="89" y="363"/>
                  <a:pt x="78" y="363"/>
                </a:cubicBezTo>
                <a:cubicBezTo>
                  <a:pt x="66" y="363"/>
                  <a:pt x="56" y="360"/>
                  <a:pt x="45" y="354"/>
                </a:cubicBezTo>
                <a:cubicBezTo>
                  <a:pt x="35" y="348"/>
                  <a:pt x="28" y="339"/>
                  <a:pt x="23" y="325"/>
                </a:cubicBezTo>
                <a:cubicBezTo>
                  <a:pt x="22" y="320"/>
                  <a:pt x="22" y="315"/>
                  <a:pt x="22" y="308"/>
                </a:cubicBezTo>
                <a:lnTo>
                  <a:pt x="22" y="298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741800" y="3691440"/>
            <a:ext cx="27360" cy="64440"/>
          </a:xfrm>
          <a:custGeom>
            <a:avLst/>
            <a:gdLst/>
            <a:ah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4" y="4"/>
                  <a:pt x="62" y="14"/>
                </a:cubicBezTo>
                <a:cubicBezTo>
                  <a:pt x="71" y="23"/>
                  <a:pt x="76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2" y="126"/>
                  <a:pt x="58" y="135"/>
                </a:cubicBezTo>
                <a:cubicBezTo>
                  <a:pt x="53" y="144"/>
                  <a:pt x="48" y="152"/>
                  <a:pt x="43" y="158"/>
                </a:cubicBezTo>
                <a:cubicBezTo>
                  <a:pt x="38" y="165"/>
                  <a:pt x="33" y="171"/>
                  <a:pt x="29" y="174"/>
                </a:cubicBezTo>
                <a:cubicBezTo>
                  <a:pt x="26" y="178"/>
                  <a:pt x="23" y="180"/>
                  <a:pt x="22" y="179"/>
                </a:cubicBezTo>
                <a:cubicBezTo>
                  <a:pt x="21" y="179"/>
                  <a:pt x="18" y="178"/>
                  <a:pt x="15" y="174"/>
                </a:cubicBezTo>
                <a:cubicBezTo>
                  <a:pt x="11" y="171"/>
                  <a:pt x="10" y="168"/>
                  <a:pt x="10" y="167"/>
                </a:cubicBezTo>
                <a:cubicBezTo>
                  <a:pt x="10" y="165"/>
                  <a:pt x="12" y="162"/>
                  <a:pt x="16" y="157"/>
                </a:cubicBezTo>
                <a:cubicBezTo>
                  <a:pt x="20" y="152"/>
                  <a:pt x="25" y="147"/>
                  <a:pt x="30" y="140"/>
                </a:cubicBezTo>
                <a:cubicBezTo>
                  <a:pt x="35" y="133"/>
                  <a:pt x="40" y="124"/>
                  <a:pt x="45" y="111"/>
                </a:cubicBezTo>
                <a:cubicBezTo>
                  <a:pt x="49" y="99"/>
                  <a:pt x="52" y="86"/>
                  <a:pt x="54" y="70"/>
                </a:cubicBezTo>
                <a:lnTo>
                  <a:pt x="54" y="63"/>
                </a:lnTo>
                <a:lnTo>
                  <a:pt x="53" y="64"/>
                </a:lnTo>
                <a:cubicBezTo>
                  <a:pt x="53" y="64"/>
                  <a:pt x="52" y="65"/>
                  <a:pt x="50" y="65"/>
                </a:cubicBezTo>
                <a:cubicBezTo>
                  <a:pt x="49" y="65"/>
                  <a:pt x="48" y="66"/>
                  <a:pt x="47" y="67"/>
                </a:cubicBezTo>
                <a:cubicBezTo>
                  <a:pt x="46" y="67"/>
                  <a:pt x="44" y="68"/>
                  <a:pt x="42" y="68"/>
                </a:cubicBezTo>
                <a:cubicBezTo>
                  <a:pt x="40" y="68"/>
                  <a:pt x="37" y="68"/>
                  <a:pt x="35" y="68"/>
                </a:cubicBezTo>
                <a:cubicBezTo>
                  <a:pt x="25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786800" y="35809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8" y="18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50"/>
                  <a:pt x="94" y="43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8"/>
                  <a:pt x="66" y="124"/>
                  <a:pt x="79" y="124"/>
                </a:cubicBezTo>
                <a:cubicBezTo>
                  <a:pt x="94" y="124"/>
                  <a:pt x="106" y="129"/>
                  <a:pt x="116" y="137"/>
                </a:cubicBezTo>
                <a:cubicBezTo>
                  <a:pt x="126" y="146"/>
                  <a:pt x="131" y="159"/>
                  <a:pt x="131" y="174"/>
                </a:cubicBezTo>
                <a:cubicBezTo>
                  <a:pt x="131" y="180"/>
                  <a:pt x="129" y="191"/>
                  <a:pt x="124" y="205"/>
                </a:cubicBezTo>
                <a:cubicBezTo>
                  <a:pt x="118" y="220"/>
                  <a:pt x="111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5" y="338"/>
                  <a:pt x="73" y="344"/>
                  <a:pt x="73" y="347"/>
                </a:cubicBezTo>
                <a:cubicBezTo>
                  <a:pt x="73" y="357"/>
                  <a:pt x="77" y="362"/>
                  <a:pt x="84" y="362"/>
                </a:cubicBezTo>
                <a:cubicBezTo>
                  <a:pt x="87" y="362"/>
                  <a:pt x="91" y="361"/>
                  <a:pt x="95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3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1"/>
                  <a:pt x="140" y="291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7" y="362"/>
                  <a:pt x="116" y="370"/>
                </a:cubicBezTo>
                <a:cubicBezTo>
                  <a:pt x="105" y="378"/>
                  <a:pt x="93" y="383"/>
                  <a:pt x="81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6" y="363"/>
                  <a:pt x="31" y="351"/>
                  <a:pt x="31" y="334"/>
                </a:cubicBezTo>
                <a:cubicBezTo>
                  <a:pt x="31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1" y="190"/>
                  <a:pt x="84" y="183"/>
                </a:cubicBezTo>
                <a:cubicBezTo>
                  <a:pt x="86" y="175"/>
                  <a:pt x="87" y="168"/>
                  <a:pt x="88" y="161"/>
                </a:cubicBezTo>
                <a:cubicBezTo>
                  <a:pt x="88" y="151"/>
                  <a:pt x="85" y="146"/>
                  <a:pt x="78" y="146"/>
                </a:cubicBezTo>
                <a:lnTo>
                  <a:pt x="77" y="146"/>
                </a:lnTo>
                <a:cubicBezTo>
                  <a:pt x="65" y="146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5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09440" y="4514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250640" y="4514760"/>
            <a:ext cx="154440" cy="190080"/>
          </a:xfrm>
          <a:custGeom>
            <a:avLst/>
            <a:gdLst/>
            <a:ahLst/>
            <a:rect l="0" t="0" r="r" b="b"/>
            <a:pathLst>
              <a:path w="429" h="528">
                <a:moveTo>
                  <a:pt x="17" y="154"/>
                </a:moveTo>
                <a:cubicBezTo>
                  <a:pt x="6" y="154"/>
                  <a:pt x="0" y="151"/>
                  <a:pt x="0" y="147"/>
                </a:cubicBezTo>
                <a:cubicBezTo>
                  <a:pt x="0" y="138"/>
                  <a:pt x="4" y="125"/>
                  <a:pt x="13" y="110"/>
                </a:cubicBezTo>
                <a:cubicBezTo>
                  <a:pt x="21" y="94"/>
                  <a:pt x="31" y="78"/>
                  <a:pt x="45" y="61"/>
                </a:cubicBezTo>
                <a:cubicBezTo>
                  <a:pt x="58" y="44"/>
                  <a:pt x="75" y="29"/>
                  <a:pt x="95" y="18"/>
                </a:cubicBezTo>
                <a:cubicBezTo>
                  <a:pt x="116" y="7"/>
                  <a:pt x="136" y="1"/>
                  <a:pt x="158" y="0"/>
                </a:cubicBezTo>
                <a:cubicBezTo>
                  <a:pt x="172" y="0"/>
                  <a:pt x="181" y="0"/>
                  <a:pt x="185" y="1"/>
                </a:cubicBezTo>
                <a:cubicBezTo>
                  <a:pt x="210" y="6"/>
                  <a:pt x="231" y="21"/>
                  <a:pt x="248" y="44"/>
                </a:cubicBezTo>
                <a:cubicBezTo>
                  <a:pt x="265" y="67"/>
                  <a:pt x="279" y="102"/>
                  <a:pt x="291" y="149"/>
                </a:cubicBezTo>
                <a:cubicBezTo>
                  <a:pt x="298" y="181"/>
                  <a:pt x="302" y="204"/>
                  <a:pt x="302" y="217"/>
                </a:cubicBezTo>
                <a:cubicBezTo>
                  <a:pt x="302" y="219"/>
                  <a:pt x="302" y="221"/>
                  <a:pt x="303" y="221"/>
                </a:cubicBezTo>
                <a:lnTo>
                  <a:pt x="312" y="199"/>
                </a:lnTo>
                <a:cubicBezTo>
                  <a:pt x="323" y="172"/>
                  <a:pt x="335" y="143"/>
                  <a:pt x="348" y="113"/>
                </a:cubicBezTo>
                <a:cubicBezTo>
                  <a:pt x="362" y="83"/>
                  <a:pt x="373" y="59"/>
                  <a:pt x="383" y="40"/>
                </a:cubicBezTo>
                <a:cubicBezTo>
                  <a:pt x="392" y="21"/>
                  <a:pt x="398" y="11"/>
                  <a:pt x="401" y="9"/>
                </a:cubicBezTo>
                <a:cubicBezTo>
                  <a:pt x="402" y="8"/>
                  <a:pt x="406" y="8"/>
                  <a:pt x="413" y="8"/>
                </a:cubicBezTo>
                <a:lnTo>
                  <a:pt x="424" y="8"/>
                </a:lnTo>
                <a:cubicBezTo>
                  <a:pt x="427" y="11"/>
                  <a:pt x="429" y="13"/>
                  <a:pt x="429" y="15"/>
                </a:cubicBezTo>
                <a:cubicBezTo>
                  <a:pt x="429" y="17"/>
                  <a:pt x="423" y="29"/>
                  <a:pt x="412" y="50"/>
                </a:cubicBezTo>
                <a:cubicBezTo>
                  <a:pt x="401" y="72"/>
                  <a:pt x="385" y="106"/>
                  <a:pt x="364" y="152"/>
                </a:cubicBezTo>
                <a:cubicBezTo>
                  <a:pt x="344" y="199"/>
                  <a:pt x="325" y="247"/>
                  <a:pt x="307" y="297"/>
                </a:cubicBezTo>
                <a:cubicBezTo>
                  <a:pt x="303" y="305"/>
                  <a:pt x="300" y="323"/>
                  <a:pt x="296" y="349"/>
                </a:cubicBezTo>
                <a:cubicBezTo>
                  <a:pt x="292" y="376"/>
                  <a:pt x="287" y="405"/>
                  <a:pt x="279" y="435"/>
                </a:cubicBezTo>
                <a:cubicBezTo>
                  <a:pt x="271" y="470"/>
                  <a:pt x="263" y="494"/>
                  <a:pt x="258" y="507"/>
                </a:cubicBezTo>
                <a:cubicBezTo>
                  <a:pt x="252" y="521"/>
                  <a:pt x="244" y="528"/>
                  <a:pt x="236" y="528"/>
                </a:cubicBezTo>
                <a:cubicBezTo>
                  <a:pt x="227" y="528"/>
                  <a:pt x="222" y="521"/>
                  <a:pt x="222" y="506"/>
                </a:cubicBezTo>
                <a:cubicBezTo>
                  <a:pt x="222" y="479"/>
                  <a:pt x="237" y="420"/>
                  <a:pt x="266" y="328"/>
                </a:cubicBezTo>
                <a:lnTo>
                  <a:pt x="270" y="313"/>
                </a:lnTo>
                <a:lnTo>
                  <a:pt x="271" y="298"/>
                </a:lnTo>
                <a:cubicBezTo>
                  <a:pt x="272" y="293"/>
                  <a:pt x="272" y="285"/>
                  <a:pt x="272" y="274"/>
                </a:cubicBezTo>
                <a:cubicBezTo>
                  <a:pt x="272" y="190"/>
                  <a:pt x="257" y="131"/>
                  <a:pt x="226" y="99"/>
                </a:cubicBezTo>
                <a:cubicBezTo>
                  <a:pt x="205" y="79"/>
                  <a:pt x="179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2"/>
                  <a:pt x="33" y="145"/>
                </a:cubicBezTo>
                <a:cubicBezTo>
                  <a:pt x="32" y="150"/>
                  <a:pt x="30" y="152"/>
                  <a:pt x="29" y="152"/>
                </a:cubicBezTo>
                <a:cubicBezTo>
                  <a:pt x="28" y="153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247760" y="284112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09440" y="4952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404720" y="4393440"/>
            <a:ext cx="219924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は通常 </a:t>
            </a:r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0.9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程度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247760" y="4831920"/>
            <a:ext cx="63039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「過去をなだらかに忘れる」ことで適応性を確保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847800" y="735480"/>
            <a:ext cx="220068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AdaDelta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390024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90"/>
                </a:moveTo>
                <a:cubicBezTo>
                  <a:pt x="179" y="793"/>
                  <a:pt x="178" y="797"/>
                  <a:pt x="174" y="799"/>
                </a:cubicBezTo>
                <a:cubicBezTo>
                  <a:pt x="172" y="802"/>
                  <a:pt x="168" y="804"/>
                  <a:pt x="163" y="804"/>
                </a:cubicBezTo>
                <a:cubicBezTo>
                  <a:pt x="158" y="804"/>
                  <a:pt x="153" y="801"/>
                  <a:pt x="149" y="796"/>
                </a:cubicBezTo>
                <a:cubicBezTo>
                  <a:pt x="148" y="792"/>
                  <a:pt x="123" y="727"/>
                  <a:pt x="74" y="599"/>
                </a:cubicBezTo>
                <a:cubicBezTo>
                  <a:pt x="25" y="471"/>
                  <a:pt x="0" y="405"/>
                  <a:pt x="0" y="403"/>
                </a:cubicBezTo>
                <a:cubicBezTo>
                  <a:pt x="-1" y="400"/>
                  <a:pt x="24" y="334"/>
                  <a:pt x="73" y="206"/>
                </a:cubicBezTo>
                <a:cubicBezTo>
                  <a:pt x="122" y="78"/>
                  <a:pt x="148" y="12"/>
                  <a:pt x="149" y="8"/>
                </a:cubicBezTo>
                <a:cubicBezTo>
                  <a:pt x="151" y="5"/>
                  <a:pt x="154" y="3"/>
                  <a:pt x="157" y="1"/>
                </a:cubicBezTo>
                <a:lnTo>
                  <a:pt x="160" y="0"/>
                </a:lnTo>
                <a:cubicBezTo>
                  <a:pt x="161" y="0"/>
                  <a:pt x="162" y="0"/>
                  <a:pt x="163" y="0"/>
                </a:cubicBezTo>
                <a:cubicBezTo>
                  <a:pt x="173" y="0"/>
                  <a:pt x="179" y="5"/>
                  <a:pt x="180" y="14"/>
                </a:cubicBezTo>
                <a:cubicBezTo>
                  <a:pt x="180" y="17"/>
                  <a:pt x="155" y="82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5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3994200" y="23342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6" y="290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20" y="6"/>
                </a:cubicBezTo>
                <a:cubicBezTo>
                  <a:pt x="321" y="8"/>
                  <a:pt x="367" y="102"/>
                  <a:pt x="458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300"/>
                </a:moveTo>
                <a:lnTo>
                  <a:pt x="271" y="97"/>
                </a:lnTo>
                <a:lnTo>
                  <a:pt x="73" y="502"/>
                </a:lnTo>
                <a:lnTo>
                  <a:pt x="271" y="503"/>
                </a:lnTo>
                <a:lnTo>
                  <a:pt x="469" y="503"/>
                </a:lnTo>
                <a:cubicBezTo>
                  <a:pt x="469" y="502"/>
                  <a:pt x="436" y="434"/>
                  <a:pt x="370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4227840" y="241344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6"/>
                  <a:pt x="446" y="334"/>
                  <a:pt x="429" y="347"/>
                </a:cubicBezTo>
                <a:cubicBezTo>
                  <a:pt x="412" y="359"/>
                  <a:pt x="392" y="365"/>
                  <a:pt x="371" y="365"/>
                </a:cubicBezTo>
                <a:cubicBezTo>
                  <a:pt x="348" y="365"/>
                  <a:pt x="326" y="361"/>
                  <a:pt x="307" y="352"/>
                </a:cubicBezTo>
                <a:cubicBezTo>
                  <a:pt x="289" y="344"/>
                  <a:pt x="276" y="332"/>
                  <a:pt x="268" y="318"/>
                </a:cubicBezTo>
                <a:cubicBezTo>
                  <a:pt x="268" y="318"/>
                  <a:pt x="267" y="319"/>
                  <a:pt x="266" y="321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6" y="195"/>
                  <a:pt x="94" y="146"/>
                </a:cubicBezTo>
                <a:cubicBezTo>
                  <a:pt x="112" y="97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6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7" y="33"/>
                  <a:pt x="114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1" y="92"/>
                  <a:pt x="17" y="78"/>
                  <a:pt x="25" y="62"/>
                </a:cubicBezTo>
                <a:cubicBezTo>
                  <a:pt x="33" y="47"/>
                  <a:pt x="45" y="33"/>
                  <a:pt x="60" y="20"/>
                </a:cubicBezTo>
                <a:cubicBezTo>
                  <a:pt x="76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8" y="36"/>
                  <a:pt x="184" y="51"/>
                  <a:pt x="184" y="69"/>
                </a:cubicBezTo>
                <a:cubicBezTo>
                  <a:pt x="184" y="78"/>
                  <a:pt x="175" y="107"/>
                  <a:pt x="157" y="156"/>
                </a:cubicBezTo>
                <a:cubicBezTo>
                  <a:pt x="140" y="204"/>
                  <a:pt x="131" y="241"/>
                  <a:pt x="131" y="267"/>
                </a:cubicBezTo>
                <a:cubicBezTo>
                  <a:pt x="131" y="292"/>
                  <a:pt x="136" y="309"/>
                  <a:pt x="148" y="319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4" y="319"/>
                  <a:pt x="251" y="286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0"/>
                  <a:pt x="255" y="248"/>
                  <a:pt x="256" y="247"/>
                </a:cubicBezTo>
                <a:cubicBezTo>
                  <a:pt x="257" y="246"/>
                  <a:pt x="257" y="244"/>
                  <a:pt x="257" y="242"/>
                </a:cubicBezTo>
                <a:cubicBezTo>
                  <a:pt x="257" y="239"/>
                  <a:pt x="257" y="236"/>
                  <a:pt x="258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10"/>
                </a:cubicBezTo>
                <a:cubicBezTo>
                  <a:pt x="263" y="206"/>
                  <a:pt x="265" y="199"/>
                  <a:pt x="267" y="191"/>
                </a:cubicBezTo>
                <a:cubicBezTo>
                  <a:pt x="270" y="182"/>
                  <a:pt x="272" y="174"/>
                  <a:pt x="274" y="165"/>
                </a:cubicBezTo>
                <a:cubicBezTo>
                  <a:pt x="275" y="157"/>
                  <a:pt x="278" y="145"/>
                  <a:pt x="283" y="131"/>
                </a:cubicBezTo>
                <a:cubicBezTo>
                  <a:pt x="298" y="70"/>
                  <a:pt x="307" y="37"/>
                  <a:pt x="309" y="32"/>
                </a:cubicBezTo>
                <a:cubicBezTo>
                  <a:pt x="316" y="16"/>
                  <a:pt x="328" y="9"/>
                  <a:pt x="345" y="9"/>
                </a:cubicBezTo>
                <a:cubicBezTo>
                  <a:pt x="355" y="9"/>
                  <a:pt x="362" y="12"/>
                  <a:pt x="365" y="17"/>
                </a:cubicBezTo>
                <a:cubicBezTo>
                  <a:pt x="369" y="23"/>
                  <a:pt x="371" y="28"/>
                  <a:pt x="372" y="34"/>
                </a:cubicBezTo>
                <a:cubicBezTo>
                  <a:pt x="372" y="40"/>
                  <a:pt x="364" y="75"/>
                  <a:pt x="349" y="136"/>
                </a:cubicBezTo>
                <a:cubicBezTo>
                  <a:pt x="332" y="198"/>
                  <a:pt x="323" y="233"/>
                  <a:pt x="322" y="242"/>
                </a:cubicBezTo>
                <a:cubicBezTo>
                  <a:pt x="321" y="248"/>
                  <a:pt x="320" y="258"/>
                  <a:pt x="320" y="270"/>
                </a:cubicBezTo>
                <a:lnTo>
                  <a:pt x="320" y="276"/>
                </a:lnTo>
                <a:cubicBezTo>
                  <a:pt x="320" y="284"/>
                  <a:pt x="321" y="292"/>
                  <a:pt x="323" y="299"/>
                </a:cubicBezTo>
                <a:cubicBezTo>
                  <a:pt x="324" y="307"/>
                  <a:pt x="329" y="315"/>
                  <a:pt x="338" y="323"/>
                </a:cubicBezTo>
                <a:cubicBezTo>
                  <a:pt x="348" y="331"/>
                  <a:pt x="360" y="335"/>
                  <a:pt x="375" y="335"/>
                </a:cubicBezTo>
                <a:cubicBezTo>
                  <a:pt x="413" y="335"/>
                  <a:pt x="443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4448520" y="22860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4" y="145"/>
                  <a:pt x="216" y="160"/>
                </a:cubicBezTo>
                <a:cubicBezTo>
                  <a:pt x="209" y="175"/>
                  <a:pt x="199" y="188"/>
                  <a:pt x="189" y="199"/>
                </a:cubicBezTo>
                <a:cubicBezTo>
                  <a:pt x="177" y="210"/>
                  <a:pt x="162" y="224"/>
                  <a:pt x="142" y="241"/>
                </a:cubicBezTo>
                <a:cubicBezTo>
                  <a:pt x="129" y="253"/>
                  <a:pt x="110" y="271"/>
                  <a:pt x="86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9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7" y="224"/>
                  <a:pt x="120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8" y="196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7" y="162"/>
                  <a:pt x="159" y="156"/>
                  <a:pt x="161" y="150"/>
                </a:cubicBezTo>
                <a:cubicBezTo>
                  <a:pt x="162" y="144"/>
                  <a:pt x="163" y="138"/>
                  <a:pt x="165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4442400" y="24775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1"/>
                  <a:pt x="129" y="0"/>
                </a:cubicBezTo>
                <a:cubicBezTo>
                  <a:pt x="136" y="0"/>
                  <a:pt x="141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4"/>
                </a:moveTo>
                <a:cubicBezTo>
                  <a:pt x="0" y="211"/>
                  <a:pt x="2" y="205"/>
                  <a:pt x="6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7"/>
                  <a:pt x="130" y="158"/>
                  <a:pt x="130" y="174"/>
                </a:cubicBezTo>
                <a:cubicBezTo>
                  <a:pt x="130" y="180"/>
                  <a:pt x="128" y="191"/>
                  <a:pt x="122" y="206"/>
                </a:cubicBezTo>
                <a:cubicBezTo>
                  <a:pt x="117" y="221"/>
                  <a:pt x="110" y="240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6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1" y="342"/>
                </a:cubicBezTo>
                <a:cubicBezTo>
                  <a:pt x="135" y="353"/>
                  <a:pt x="126" y="362"/>
                  <a:pt x="115" y="370"/>
                </a:cubicBezTo>
                <a:cubicBezTo>
                  <a:pt x="104" y="379"/>
                  <a:pt x="92" y="383"/>
                  <a:pt x="80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6" y="363"/>
                  <a:pt x="31" y="351"/>
                  <a:pt x="31" y="335"/>
                </a:cubicBezTo>
                <a:cubicBezTo>
                  <a:pt x="31" y="328"/>
                  <a:pt x="31" y="322"/>
                  <a:pt x="33" y="317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4"/>
                  <a:pt x="80" y="191"/>
                  <a:pt x="83" y="183"/>
                </a:cubicBezTo>
                <a:cubicBezTo>
                  <a:pt x="85" y="176"/>
                  <a:pt x="86" y="168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3"/>
                  <a:pt x="45" y="165"/>
                </a:cubicBezTo>
                <a:cubicBezTo>
                  <a:pt x="35" y="179"/>
                  <a:pt x="28" y="194"/>
                  <a:pt x="23" y="214"/>
                </a:cubicBezTo>
                <a:lnTo>
                  <a:pt x="22" y="215"/>
                </a:lnTo>
                <a:cubicBezTo>
                  <a:pt x="22" y="216"/>
                  <a:pt x="21" y="217"/>
                  <a:pt x="21" y="217"/>
                </a:cubicBezTo>
                <a:cubicBezTo>
                  <a:pt x="21" y="218"/>
                  <a:pt x="21" y="218"/>
                  <a:pt x="20" y="218"/>
                </a:cubicBezTo>
                <a:cubicBezTo>
                  <a:pt x="20" y="219"/>
                  <a:pt x="19" y="219"/>
                  <a:pt x="19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4" y="219"/>
                  <a:pt x="12" y="219"/>
                </a:cubicBezTo>
                <a:lnTo>
                  <a:pt x="4" y="219"/>
                </a:lnTo>
                <a:cubicBezTo>
                  <a:pt x="2" y="217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457092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30" y="8"/>
                </a:cubicBezTo>
                <a:cubicBezTo>
                  <a:pt x="31" y="12"/>
                  <a:pt x="56" y="78"/>
                  <a:pt x="106" y="206"/>
                </a:cubicBezTo>
                <a:cubicBezTo>
                  <a:pt x="155" y="334"/>
                  <a:pt x="179" y="400"/>
                  <a:pt x="180" y="403"/>
                </a:cubicBezTo>
                <a:cubicBezTo>
                  <a:pt x="180" y="405"/>
                  <a:pt x="156" y="471"/>
                  <a:pt x="107" y="599"/>
                </a:cubicBezTo>
                <a:cubicBezTo>
                  <a:pt x="57" y="727"/>
                  <a:pt x="31" y="792"/>
                  <a:pt x="30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2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2" y="595"/>
                </a:cubicBezTo>
                <a:cubicBezTo>
                  <a:pt x="122" y="468"/>
                  <a:pt x="146" y="404"/>
                  <a:pt x="146" y="403"/>
                </a:cubicBezTo>
                <a:cubicBezTo>
                  <a:pt x="146" y="402"/>
                  <a:pt x="122" y="337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468072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5" y="132"/>
                  <a:pt x="171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6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1" y="303"/>
                </a:cubicBezTo>
                <a:cubicBezTo>
                  <a:pt x="157" y="311"/>
                  <a:pt x="150" y="320"/>
                  <a:pt x="142" y="330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4861800" y="243540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2"/>
                  <a:pt x="532" y="27"/>
                  <a:pt x="524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4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153760" y="2413800"/>
            <a:ext cx="154440" cy="190440"/>
          </a:xfrm>
          <a:custGeom>
            <a:avLst/>
            <a:gdLst/>
            <a:ahLst/>
            <a:rect l="0" t="0" r="r" b="b"/>
            <a:pathLst>
              <a:path w="429" h="529">
                <a:moveTo>
                  <a:pt x="17" y="154"/>
                </a:moveTo>
                <a:cubicBezTo>
                  <a:pt x="6" y="154"/>
                  <a:pt x="0" y="152"/>
                  <a:pt x="0" y="147"/>
                </a:cubicBezTo>
                <a:cubicBezTo>
                  <a:pt x="0" y="138"/>
                  <a:pt x="5" y="126"/>
                  <a:pt x="13" y="110"/>
                </a:cubicBezTo>
                <a:cubicBezTo>
                  <a:pt x="21" y="95"/>
                  <a:pt x="31" y="78"/>
                  <a:pt x="45" y="61"/>
                </a:cubicBezTo>
                <a:cubicBezTo>
                  <a:pt x="58" y="44"/>
                  <a:pt x="75" y="30"/>
                  <a:pt x="95" y="19"/>
                </a:cubicBezTo>
                <a:cubicBezTo>
                  <a:pt x="116" y="7"/>
                  <a:pt x="136" y="1"/>
                  <a:pt x="157" y="0"/>
                </a:cubicBezTo>
                <a:cubicBezTo>
                  <a:pt x="172" y="0"/>
                  <a:pt x="180" y="0"/>
                  <a:pt x="184" y="1"/>
                </a:cubicBezTo>
                <a:cubicBezTo>
                  <a:pt x="209" y="7"/>
                  <a:pt x="230" y="21"/>
                  <a:pt x="247" y="44"/>
                </a:cubicBezTo>
                <a:cubicBezTo>
                  <a:pt x="264" y="67"/>
                  <a:pt x="278" y="102"/>
                  <a:pt x="290" y="150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1" y="199"/>
                </a:lnTo>
                <a:cubicBezTo>
                  <a:pt x="322" y="172"/>
                  <a:pt x="334" y="143"/>
                  <a:pt x="347" y="113"/>
                </a:cubicBezTo>
                <a:cubicBezTo>
                  <a:pt x="361" y="83"/>
                  <a:pt x="372" y="59"/>
                  <a:pt x="382" y="40"/>
                </a:cubicBezTo>
                <a:cubicBezTo>
                  <a:pt x="392" y="22"/>
                  <a:pt x="397" y="11"/>
                  <a:pt x="400" y="9"/>
                </a:cubicBezTo>
                <a:cubicBezTo>
                  <a:pt x="401" y="8"/>
                  <a:pt x="405" y="8"/>
                  <a:pt x="412" y="8"/>
                </a:cubicBezTo>
                <a:lnTo>
                  <a:pt x="424" y="8"/>
                </a:lnTo>
                <a:cubicBezTo>
                  <a:pt x="427" y="11"/>
                  <a:pt x="429" y="14"/>
                  <a:pt x="429" y="15"/>
                </a:cubicBezTo>
                <a:cubicBezTo>
                  <a:pt x="429" y="18"/>
                  <a:pt x="423" y="29"/>
                  <a:pt x="411" y="51"/>
                </a:cubicBezTo>
                <a:cubicBezTo>
                  <a:pt x="400" y="72"/>
                  <a:pt x="384" y="106"/>
                  <a:pt x="363" y="153"/>
                </a:cubicBezTo>
                <a:cubicBezTo>
                  <a:pt x="343" y="199"/>
                  <a:pt x="324" y="248"/>
                  <a:pt x="306" y="297"/>
                </a:cubicBezTo>
                <a:cubicBezTo>
                  <a:pt x="302" y="306"/>
                  <a:pt x="299" y="323"/>
                  <a:pt x="295" y="350"/>
                </a:cubicBezTo>
                <a:cubicBezTo>
                  <a:pt x="291" y="376"/>
                  <a:pt x="286" y="404"/>
                  <a:pt x="278" y="436"/>
                </a:cubicBezTo>
                <a:cubicBezTo>
                  <a:pt x="270" y="470"/>
                  <a:pt x="263" y="495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1" y="521"/>
                  <a:pt x="221" y="506"/>
                </a:cubicBezTo>
                <a:cubicBezTo>
                  <a:pt x="221" y="480"/>
                  <a:pt x="236" y="421"/>
                  <a:pt x="265" y="329"/>
                </a:cubicBezTo>
                <a:lnTo>
                  <a:pt x="270" y="313"/>
                </a:lnTo>
                <a:lnTo>
                  <a:pt x="270" y="299"/>
                </a:lnTo>
                <a:cubicBezTo>
                  <a:pt x="271" y="294"/>
                  <a:pt x="271" y="285"/>
                  <a:pt x="271" y="274"/>
                </a:cubicBezTo>
                <a:cubicBezTo>
                  <a:pt x="271" y="190"/>
                  <a:pt x="256" y="132"/>
                  <a:pt x="225" y="100"/>
                </a:cubicBezTo>
                <a:cubicBezTo>
                  <a:pt x="204" y="79"/>
                  <a:pt x="179" y="69"/>
                  <a:pt x="149" y="69"/>
                </a:cubicBezTo>
                <a:cubicBezTo>
                  <a:pt x="123" y="69"/>
                  <a:pt x="100" y="76"/>
                  <a:pt x="78" y="90"/>
                </a:cubicBezTo>
                <a:cubicBezTo>
                  <a:pt x="57" y="104"/>
                  <a:pt x="42" y="123"/>
                  <a:pt x="33" y="146"/>
                </a:cubicBezTo>
                <a:cubicBezTo>
                  <a:pt x="32" y="150"/>
                  <a:pt x="30" y="153"/>
                  <a:pt x="29" y="153"/>
                </a:cubicBezTo>
                <a:cubicBezTo>
                  <a:pt x="28" y="154"/>
                  <a:pt x="24" y="154"/>
                  <a:pt x="17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533952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90"/>
                </a:moveTo>
                <a:cubicBezTo>
                  <a:pt x="180" y="793"/>
                  <a:pt x="178" y="797"/>
                  <a:pt x="175" y="799"/>
                </a:cubicBezTo>
                <a:cubicBezTo>
                  <a:pt x="173" y="802"/>
                  <a:pt x="169" y="804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4" y="727"/>
                  <a:pt x="74" y="599"/>
                </a:cubicBezTo>
                <a:cubicBezTo>
                  <a:pt x="25" y="471"/>
                  <a:pt x="1" y="405"/>
                  <a:pt x="0" y="403"/>
                </a:cubicBezTo>
                <a:cubicBezTo>
                  <a:pt x="0" y="400"/>
                  <a:pt x="24" y="334"/>
                  <a:pt x="73" y="206"/>
                </a:cubicBezTo>
                <a:cubicBezTo>
                  <a:pt x="123" y="78"/>
                  <a:pt x="149" y="12"/>
                  <a:pt x="150" y="8"/>
                </a:cubicBezTo>
                <a:cubicBezTo>
                  <a:pt x="152" y="5"/>
                  <a:pt x="155" y="3"/>
                  <a:pt x="158" y="1"/>
                </a:cubicBezTo>
                <a:lnTo>
                  <a:pt x="161" y="0"/>
                </a:lnTo>
                <a:cubicBezTo>
                  <a:pt x="163" y="0"/>
                  <a:pt x="164" y="0"/>
                  <a:pt x="164" y="0"/>
                </a:cubicBezTo>
                <a:cubicBezTo>
                  <a:pt x="174" y="0"/>
                  <a:pt x="179" y="5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433480" y="23342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7" y="290"/>
                </a:cubicBezTo>
                <a:cubicBezTo>
                  <a:pt x="227" y="102"/>
                  <a:pt x="274" y="8"/>
                  <a:pt x="276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6"/>
                </a:cubicBezTo>
                <a:cubicBezTo>
                  <a:pt x="322" y="8"/>
                  <a:pt x="368" y="102"/>
                  <a:pt x="459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300"/>
                </a:moveTo>
                <a:lnTo>
                  <a:pt x="273" y="97"/>
                </a:lnTo>
                <a:lnTo>
                  <a:pt x="74" y="502"/>
                </a:lnTo>
                <a:lnTo>
                  <a:pt x="272" y="503"/>
                </a:lnTo>
                <a:lnTo>
                  <a:pt x="470" y="503"/>
                </a:lnTo>
                <a:cubicBezTo>
                  <a:pt x="470" y="502"/>
                  <a:pt x="437" y="434"/>
                  <a:pt x="371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667120" y="241344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7" y="0"/>
                  <a:pt x="499" y="0"/>
                </a:cubicBezTo>
                <a:cubicBezTo>
                  <a:pt x="509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6" y="268"/>
                  <a:pt x="473" y="292"/>
                </a:cubicBezTo>
                <a:cubicBezTo>
                  <a:pt x="461" y="316"/>
                  <a:pt x="446" y="334"/>
                  <a:pt x="429" y="347"/>
                </a:cubicBezTo>
                <a:cubicBezTo>
                  <a:pt x="412" y="359"/>
                  <a:pt x="393" y="365"/>
                  <a:pt x="371" y="365"/>
                </a:cubicBezTo>
                <a:cubicBezTo>
                  <a:pt x="348" y="365"/>
                  <a:pt x="327" y="361"/>
                  <a:pt x="309" y="352"/>
                </a:cubicBezTo>
                <a:cubicBezTo>
                  <a:pt x="290" y="344"/>
                  <a:pt x="277" y="332"/>
                  <a:pt x="269" y="318"/>
                </a:cubicBezTo>
                <a:cubicBezTo>
                  <a:pt x="269" y="318"/>
                  <a:pt x="268" y="319"/>
                  <a:pt x="267" y="321"/>
                </a:cubicBezTo>
                <a:cubicBezTo>
                  <a:pt x="245" y="350"/>
                  <a:pt x="218" y="365"/>
                  <a:pt x="187" y="365"/>
                </a:cubicBezTo>
                <a:cubicBezTo>
                  <a:pt x="173" y="365"/>
                  <a:pt x="159" y="364"/>
                  <a:pt x="146" y="360"/>
                </a:cubicBezTo>
                <a:cubicBezTo>
                  <a:pt x="134" y="357"/>
                  <a:pt x="121" y="352"/>
                  <a:pt x="109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7" y="283"/>
                  <a:pt x="67" y="263"/>
                </a:cubicBezTo>
                <a:cubicBezTo>
                  <a:pt x="67" y="234"/>
                  <a:pt x="76" y="195"/>
                  <a:pt x="94" y="146"/>
                </a:cubicBezTo>
                <a:cubicBezTo>
                  <a:pt x="113" y="97"/>
                  <a:pt x="123" y="65"/>
                  <a:pt x="123" y="52"/>
                </a:cubicBezTo>
                <a:cubicBezTo>
                  <a:pt x="123" y="51"/>
                  <a:pt x="123" y="51"/>
                  <a:pt x="123" y="50"/>
                </a:cubicBezTo>
                <a:cubicBezTo>
                  <a:pt x="123" y="46"/>
                  <a:pt x="123" y="42"/>
                  <a:pt x="123" y="41"/>
                </a:cubicBezTo>
                <a:cubicBezTo>
                  <a:pt x="123" y="39"/>
                  <a:pt x="122" y="37"/>
                  <a:pt x="120" y="35"/>
                </a:cubicBezTo>
                <a:cubicBezTo>
                  <a:pt x="118" y="33"/>
                  <a:pt x="115" y="32"/>
                  <a:pt x="111" y="32"/>
                </a:cubicBezTo>
                <a:lnTo>
                  <a:pt x="108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9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1" y="92"/>
                  <a:pt x="17" y="78"/>
                  <a:pt x="25" y="62"/>
                </a:cubicBezTo>
                <a:cubicBezTo>
                  <a:pt x="33" y="47"/>
                  <a:pt x="45" y="33"/>
                  <a:pt x="60" y="20"/>
                </a:cubicBezTo>
                <a:cubicBezTo>
                  <a:pt x="76" y="7"/>
                  <a:pt x="93" y="1"/>
                  <a:pt x="113" y="1"/>
                </a:cubicBezTo>
                <a:cubicBezTo>
                  <a:pt x="136" y="1"/>
                  <a:pt x="154" y="8"/>
                  <a:pt x="166" y="21"/>
                </a:cubicBezTo>
                <a:cubicBezTo>
                  <a:pt x="179" y="36"/>
                  <a:pt x="185" y="51"/>
                  <a:pt x="185" y="69"/>
                </a:cubicBezTo>
                <a:cubicBezTo>
                  <a:pt x="185" y="78"/>
                  <a:pt x="176" y="107"/>
                  <a:pt x="158" y="156"/>
                </a:cubicBezTo>
                <a:cubicBezTo>
                  <a:pt x="141" y="204"/>
                  <a:pt x="132" y="241"/>
                  <a:pt x="132" y="267"/>
                </a:cubicBezTo>
                <a:cubicBezTo>
                  <a:pt x="132" y="292"/>
                  <a:pt x="138" y="309"/>
                  <a:pt x="149" y="319"/>
                </a:cubicBezTo>
                <a:cubicBezTo>
                  <a:pt x="160" y="330"/>
                  <a:pt x="174" y="335"/>
                  <a:pt x="191" y="335"/>
                </a:cubicBezTo>
                <a:cubicBezTo>
                  <a:pt x="214" y="335"/>
                  <a:pt x="235" y="319"/>
                  <a:pt x="252" y="286"/>
                </a:cubicBezTo>
                <a:lnTo>
                  <a:pt x="256" y="279"/>
                </a:lnTo>
                <a:lnTo>
                  <a:pt x="256" y="261"/>
                </a:lnTo>
                <a:cubicBezTo>
                  <a:pt x="256" y="259"/>
                  <a:pt x="256" y="257"/>
                  <a:pt x="256" y="254"/>
                </a:cubicBezTo>
                <a:cubicBezTo>
                  <a:pt x="256" y="250"/>
                  <a:pt x="257" y="248"/>
                  <a:pt x="257" y="247"/>
                </a:cubicBezTo>
                <a:cubicBezTo>
                  <a:pt x="258" y="246"/>
                  <a:pt x="258" y="244"/>
                  <a:pt x="258" y="242"/>
                </a:cubicBezTo>
                <a:cubicBezTo>
                  <a:pt x="258" y="239"/>
                  <a:pt x="258" y="236"/>
                  <a:pt x="259" y="234"/>
                </a:cubicBezTo>
                <a:cubicBezTo>
                  <a:pt x="259" y="232"/>
                  <a:pt x="260" y="229"/>
                  <a:pt x="261" y="224"/>
                </a:cubicBezTo>
                <a:cubicBezTo>
                  <a:pt x="262" y="219"/>
                  <a:pt x="263" y="214"/>
                  <a:pt x="264" y="210"/>
                </a:cubicBezTo>
                <a:cubicBezTo>
                  <a:pt x="264" y="206"/>
                  <a:pt x="266" y="199"/>
                  <a:pt x="268" y="191"/>
                </a:cubicBezTo>
                <a:cubicBezTo>
                  <a:pt x="271" y="182"/>
                  <a:pt x="273" y="174"/>
                  <a:pt x="275" y="165"/>
                </a:cubicBezTo>
                <a:cubicBezTo>
                  <a:pt x="276" y="157"/>
                  <a:pt x="279" y="145"/>
                  <a:pt x="284" y="131"/>
                </a:cubicBezTo>
                <a:cubicBezTo>
                  <a:pt x="299" y="70"/>
                  <a:pt x="308" y="37"/>
                  <a:pt x="310" y="32"/>
                </a:cubicBezTo>
                <a:cubicBezTo>
                  <a:pt x="317" y="16"/>
                  <a:pt x="329" y="9"/>
                  <a:pt x="345" y="9"/>
                </a:cubicBezTo>
                <a:cubicBezTo>
                  <a:pt x="355" y="9"/>
                  <a:pt x="362" y="12"/>
                  <a:pt x="366" y="17"/>
                </a:cubicBezTo>
                <a:cubicBezTo>
                  <a:pt x="369" y="23"/>
                  <a:pt x="371" y="28"/>
                  <a:pt x="372" y="34"/>
                </a:cubicBezTo>
                <a:cubicBezTo>
                  <a:pt x="372" y="40"/>
                  <a:pt x="364" y="75"/>
                  <a:pt x="349" y="136"/>
                </a:cubicBezTo>
                <a:cubicBezTo>
                  <a:pt x="333" y="198"/>
                  <a:pt x="325" y="233"/>
                  <a:pt x="323" y="242"/>
                </a:cubicBezTo>
                <a:cubicBezTo>
                  <a:pt x="322" y="248"/>
                  <a:pt x="321" y="258"/>
                  <a:pt x="321" y="270"/>
                </a:cubicBezTo>
                <a:lnTo>
                  <a:pt x="321" y="276"/>
                </a:lnTo>
                <a:cubicBezTo>
                  <a:pt x="321" y="284"/>
                  <a:pt x="322" y="292"/>
                  <a:pt x="324" y="299"/>
                </a:cubicBezTo>
                <a:cubicBezTo>
                  <a:pt x="325" y="307"/>
                  <a:pt x="331" y="315"/>
                  <a:pt x="339" y="323"/>
                </a:cubicBezTo>
                <a:cubicBezTo>
                  <a:pt x="348" y="331"/>
                  <a:pt x="360" y="335"/>
                  <a:pt x="375" y="335"/>
                </a:cubicBezTo>
                <a:cubicBezTo>
                  <a:pt x="413" y="335"/>
                  <a:pt x="444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5887800" y="228600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5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1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1" y="0"/>
                  <a:pt x="169" y="10"/>
                  <a:pt x="192" y="31"/>
                </a:cubicBezTo>
                <a:cubicBezTo>
                  <a:pt x="215" y="53"/>
                  <a:pt x="227" y="80"/>
                  <a:pt x="228" y="114"/>
                </a:cubicBezTo>
                <a:cubicBezTo>
                  <a:pt x="228" y="130"/>
                  <a:pt x="224" y="145"/>
                  <a:pt x="216" y="160"/>
                </a:cubicBezTo>
                <a:cubicBezTo>
                  <a:pt x="209" y="175"/>
                  <a:pt x="200" y="188"/>
                  <a:pt x="189" y="199"/>
                </a:cubicBezTo>
                <a:cubicBezTo>
                  <a:pt x="178" y="210"/>
                  <a:pt x="163" y="224"/>
                  <a:pt x="144" y="241"/>
                </a:cubicBezTo>
                <a:cubicBezTo>
                  <a:pt x="130" y="253"/>
                  <a:pt x="111" y="271"/>
                  <a:pt x="87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6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7" y="274"/>
                  <a:pt x="225" y="291"/>
                  <a:pt x="220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6" y="350"/>
                  <a:pt x="11" y="343"/>
                  <a:pt x="20" y="333"/>
                </a:cubicBezTo>
                <a:cubicBezTo>
                  <a:pt x="32" y="321"/>
                  <a:pt x="42" y="310"/>
                  <a:pt x="50" y="301"/>
                </a:cubicBezTo>
                <a:cubicBezTo>
                  <a:pt x="53" y="297"/>
                  <a:pt x="60" y="290"/>
                  <a:pt x="69" y="280"/>
                </a:cubicBezTo>
                <a:cubicBezTo>
                  <a:pt x="79" y="270"/>
                  <a:pt x="85" y="262"/>
                  <a:pt x="88" y="258"/>
                </a:cubicBezTo>
                <a:cubicBezTo>
                  <a:pt x="92" y="254"/>
                  <a:pt x="97" y="248"/>
                  <a:pt x="105" y="239"/>
                </a:cubicBezTo>
                <a:cubicBezTo>
                  <a:pt x="113" y="230"/>
                  <a:pt x="118" y="224"/>
                  <a:pt x="121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40" y="196"/>
                  <a:pt x="144" y="190"/>
                  <a:pt x="146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8" y="162"/>
                  <a:pt x="160" y="156"/>
                  <a:pt x="162" y="150"/>
                </a:cubicBezTo>
                <a:cubicBezTo>
                  <a:pt x="163" y="144"/>
                  <a:pt x="165" y="138"/>
                  <a:pt x="166" y="133"/>
                </a:cubicBezTo>
                <a:cubicBezTo>
                  <a:pt x="167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1" y="26"/>
                  <a:pt x="70" y="29"/>
                  <a:pt x="60" y="36"/>
                </a:cubicBezTo>
                <a:cubicBezTo>
                  <a:pt x="51" y="42"/>
                  <a:pt x="44" y="49"/>
                  <a:pt x="40" y="55"/>
                </a:cubicBezTo>
                <a:cubicBezTo>
                  <a:pt x="36" y="61"/>
                  <a:pt x="35" y="64"/>
                  <a:pt x="35" y="65"/>
                </a:cubicBezTo>
                <a:cubicBezTo>
                  <a:pt x="35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6" y="79"/>
                  <a:pt x="69" y="88"/>
                  <a:pt x="69" y="100"/>
                </a:cubicBezTo>
                <a:cubicBezTo>
                  <a:pt x="69" y="109"/>
                  <a:pt x="66" y="117"/>
                  <a:pt x="60" y="124"/>
                </a:cubicBezTo>
                <a:cubicBezTo>
                  <a:pt x="54" y="130"/>
                  <a:pt x="46" y="134"/>
                  <a:pt x="35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5882040" y="247752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2" y="35"/>
                </a:moveTo>
                <a:cubicBezTo>
                  <a:pt x="92" y="26"/>
                  <a:pt x="96" y="18"/>
                  <a:pt x="103" y="11"/>
                </a:cubicBezTo>
                <a:cubicBezTo>
                  <a:pt x="110" y="4"/>
                  <a:pt x="119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0" y="12"/>
                  <a:pt x="153" y="17"/>
                  <a:pt x="153" y="24"/>
                </a:cubicBezTo>
                <a:cubicBezTo>
                  <a:pt x="153" y="33"/>
                  <a:pt x="150" y="41"/>
                  <a:pt x="142" y="48"/>
                </a:cubicBezTo>
                <a:cubicBezTo>
                  <a:pt x="134" y="55"/>
                  <a:pt x="126" y="59"/>
                  <a:pt x="116" y="59"/>
                </a:cubicBezTo>
                <a:cubicBezTo>
                  <a:pt x="110" y="59"/>
                  <a:pt x="105" y="58"/>
                  <a:pt x="100" y="54"/>
                </a:cubicBezTo>
                <a:cubicBezTo>
                  <a:pt x="95" y="50"/>
                  <a:pt x="93" y="44"/>
                  <a:pt x="92" y="35"/>
                </a:cubicBezTo>
                <a:moveTo>
                  <a:pt x="0" y="214"/>
                </a:moveTo>
                <a:cubicBezTo>
                  <a:pt x="0" y="211"/>
                  <a:pt x="1" y="205"/>
                  <a:pt x="5" y="196"/>
                </a:cubicBezTo>
                <a:cubicBezTo>
                  <a:pt x="8" y="187"/>
                  <a:pt x="13" y="178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4" y="129"/>
                  <a:pt x="66" y="124"/>
                  <a:pt x="77" y="125"/>
                </a:cubicBezTo>
                <a:cubicBezTo>
                  <a:pt x="92" y="125"/>
                  <a:pt x="104" y="129"/>
                  <a:pt x="114" y="138"/>
                </a:cubicBezTo>
                <a:cubicBezTo>
                  <a:pt x="125" y="147"/>
                  <a:pt x="130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6" y="221"/>
                  <a:pt x="109" y="240"/>
                  <a:pt x="99" y="265"/>
                </a:cubicBezTo>
                <a:cubicBezTo>
                  <a:pt x="89" y="290"/>
                  <a:pt x="81" y="312"/>
                  <a:pt x="75" y="330"/>
                </a:cubicBezTo>
                <a:cubicBezTo>
                  <a:pt x="73" y="338"/>
                  <a:pt x="72" y="344"/>
                  <a:pt x="72" y="348"/>
                </a:cubicBezTo>
                <a:cubicBezTo>
                  <a:pt x="72" y="357"/>
                  <a:pt x="75" y="362"/>
                  <a:pt x="82" y="362"/>
                </a:cubicBezTo>
                <a:cubicBezTo>
                  <a:pt x="85" y="362"/>
                  <a:pt x="89" y="361"/>
                  <a:pt x="93" y="360"/>
                </a:cubicBezTo>
                <a:cubicBezTo>
                  <a:pt x="96" y="359"/>
                  <a:pt x="101" y="356"/>
                  <a:pt x="106" y="352"/>
                </a:cubicBezTo>
                <a:cubicBezTo>
                  <a:pt x="111" y="348"/>
                  <a:pt x="116" y="342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6"/>
                </a:cubicBezTo>
                <a:cubicBezTo>
                  <a:pt x="160" y="299"/>
                  <a:pt x="158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6" y="362"/>
                  <a:pt x="114" y="370"/>
                </a:cubicBezTo>
                <a:cubicBezTo>
                  <a:pt x="103" y="379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4" y="311"/>
                  <a:pt x="43" y="289"/>
                  <a:pt x="57" y="252"/>
                </a:cubicBezTo>
                <a:cubicBezTo>
                  <a:pt x="71" y="214"/>
                  <a:pt x="80" y="191"/>
                  <a:pt x="82" y="183"/>
                </a:cubicBezTo>
                <a:cubicBezTo>
                  <a:pt x="84" y="176"/>
                  <a:pt x="86" y="168"/>
                  <a:pt x="86" y="160"/>
                </a:cubicBezTo>
                <a:cubicBezTo>
                  <a:pt x="86" y="151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3"/>
                  <a:pt x="44" y="165"/>
                </a:cubicBezTo>
                <a:cubicBezTo>
                  <a:pt x="34" y="179"/>
                  <a:pt x="27" y="194"/>
                  <a:pt x="22" y="214"/>
                </a:cubicBezTo>
                <a:cubicBezTo>
                  <a:pt x="22" y="214"/>
                  <a:pt x="22" y="215"/>
                  <a:pt x="21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8"/>
                  <a:pt x="20" y="218"/>
                  <a:pt x="19" y="218"/>
                </a:cubicBezTo>
                <a:cubicBezTo>
                  <a:pt x="19" y="219"/>
                  <a:pt x="18" y="219"/>
                  <a:pt x="18" y="219"/>
                </a:cubicBezTo>
                <a:cubicBezTo>
                  <a:pt x="17" y="219"/>
                  <a:pt x="17" y="219"/>
                  <a:pt x="15" y="219"/>
                </a:cubicBezTo>
                <a:cubicBezTo>
                  <a:pt x="14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7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6010200" y="23245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8"/>
                  <a:pt x="5" y="5"/>
                </a:cubicBezTo>
                <a:cubicBezTo>
                  <a:pt x="7" y="2"/>
                  <a:pt x="11" y="1"/>
                  <a:pt x="16" y="0"/>
                </a:cubicBezTo>
                <a:cubicBezTo>
                  <a:pt x="21" y="0"/>
                  <a:pt x="26" y="3"/>
                  <a:pt x="30" y="8"/>
                </a:cubicBezTo>
                <a:cubicBezTo>
                  <a:pt x="31" y="12"/>
                  <a:pt x="57" y="78"/>
                  <a:pt x="106" y="206"/>
                </a:cubicBezTo>
                <a:cubicBezTo>
                  <a:pt x="155" y="334"/>
                  <a:pt x="179" y="400"/>
                  <a:pt x="180" y="403"/>
                </a:cubicBezTo>
                <a:cubicBezTo>
                  <a:pt x="181" y="405"/>
                  <a:pt x="156" y="471"/>
                  <a:pt x="107" y="599"/>
                </a:cubicBezTo>
                <a:cubicBezTo>
                  <a:pt x="58" y="727"/>
                  <a:pt x="31" y="792"/>
                  <a:pt x="30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2" y="804"/>
                  <a:pt x="8" y="803"/>
                  <a:pt x="5" y="800"/>
                </a:cubicBezTo>
                <a:cubicBezTo>
                  <a:pt x="3" y="797"/>
                  <a:pt x="1" y="794"/>
                  <a:pt x="0" y="790"/>
                </a:cubicBezTo>
                <a:cubicBezTo>
                  <a:pt x="0" y="787"/>
                  <a:pt x="24" y="722"/>
                  <a:pt x="73" y="595"/>
                </a:cubicBezTo>
                <a:cubicBezTo>
                  <a:pt x="122" y="468"/>
                  <a:pt x="146" y="404"/>
                  <a:pt x="146" y="403"/>
                </a:cubicBezTo>
                <a:cubicBezTo>
                  <a:pt x="146" y="402"/>
                  <a:pt x="122" y="337"/>
                  <a:pt x="73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612000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8" y="12"/>
                  <a:pt x="100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20" y="0"/>
                </a:cubicBezTo>
                <a:cubicBezTo>
                  <a:pt x="126" y="1"/>
                  <a:pt x="131" y="3"/>
                  <a:pt x="134" y="7"/>
                </a:cubicBezTo>
                <a:cubicBezTo>
                  <a:pt x="136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6" y="74"/>
                  <a:pt x="121" y="89"/>
                </a:cubicBezTo>
                <a:lnTo>
                  <a:pt x="116" y="110"/>
                </a:lnTo>
                <a:cubicBezTo>
                  <a:pt x="116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4" y="281"/>
                  <a:pt x="66" y="314"/>
                  <a:pt x="66" y="318"/>
                </a:cubicBezTo>
                <a:cubicBezTo>
                  <a:pt x="66" y="334"/>
                  <a:pt x="71" y="342"/>
                  <a:pt x="82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2" y="303"/>
                </a:cubicBezTo>
                <a:cubicBezTo>
                  <a:pt x="156" y="311"/>
                  <a:pt x="149" y="320"/>
                  <a:pt x="141" y="330"/>
                </a:cubicBezTo>
                <a:cubicBezTo>
                  <a:pt x="133" y="339"/>
                  <a:pt x="124" y="347"/>
                  <a:pt x="112" y="353"/>
                </a:cubicBezTo>
                <a:cubicBezTo>
                  <a:pt x="101" y="360"/>
                  <a:pt x="89" y="363"/>
                  <a:pt x="78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6207120" y="2529720"/>
            <a:ext cx="125280" cy="8280"/>
          </a:xfrm>
          <a:custGeom>
            <a:avLst/>
            <a:gdLst/>
            <a:ahLst/>
            <a:rect l="0" t="0" r="r" b="b"/>
            <a:pathLst>
              <a:path w="348" h="23">
                <a:moveTo>
                  <a:pt x="8" y="0"/>
                </a:moveTo>
                <a:lnTo>
                  <a:pt x="339" y="0"/>
                </a:lnTo>
                <a:cubicBezTo>
                  <a:pt x="345" y="4"/>
                  <a:pt x="348" y="7"/>
                  <a:pt x="348" y="12"/>
                </a:cubicBezTo>
                <a:cubicBezTo>
                  <a:pt x="348" y="16"/>
                  <a:pt x="345" y="20"/>
                  <a:pt x="339" y="23"/>
                </a:cubicBezTo>
                <a:lnTo>
                  <a:pt x="8" y="23"/>
                </a:lnTo>
                <a:cubicBezTo>
                  <a:pt x="3" y="21"/>
                  <a:pt x="0" y="17"/>
                  <a:pt x="0" y="12"/>
                </a:cubicBezTo>
                <a:cubicBezTo>
                  <a:pt x="0" y="7"/>
                  <a:pt x="3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6365880" y="2448720"/>
            <a:ext cx="70920" cy="136440"/>
          </a:xfrm>
          <a:custGeom>
            <a:avLst/>
            <a:gdLst/>
            <a:ahLst/>
            <a:rect l="0" t="0" r="r" b="b"/>
            <a:pathLst>
              <a:path w="197" h="379">
                <a:moveTo>
                  <a:pt x="74" y="50"/>
                </a:moveTo>
                <a:lnTo>
                  <a:pt x="67" y="52"/>
                </a:lnTo>
                <a:cubicBezTo>
                  <a:pt x="62" y="54"/>
                  <a:pt x="54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1" y="27"/>
                </a:cubicBezTo>
                <a:cubicBezTo>
                  <a:pt x="76" y="23"/>
                  <a:pt x="86" y="18"/>
                  <a:pt x="92" y="14"/>
                </a:cubicBezTo>
                <a:cubicBezTo>
                  <a:pt x="98" y="10"/>
                  <a:pt x="104" y="6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5" y="344"/>
                </a:lnTo>
                <a:cubicBezTo>
                  <a:pt x="128" y="347"/>
                  <a:pt x="130" y="349"/>
                  <a:pt x="132" y="349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2"/>
                  <a:pt x="166" y="353"/>
                  <a:pt x="182" y="353"/>
                </a:cubicBezTo>
                <a:lnTo>
                  <a:pt x="197" y="353"/>
                </a:lnTo>
                <a:lnTo>
                  <a:pt x="197" y="379"/>
                </a:lnTo>
                <a:lnTo>
                  <a:pt x="191" y="379"/>
                </a:lnTo>
                <a:cubicBezTo>
                  <a:pt x="183" y="378"/>
                  <a:pt x="151" y="377"/>
                  <a:pt x="99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4" y="353"/>
                  <a:pt x="40" y="353"/>
                </a:cubicBezTo>
                <a:cubicBezTo>
                  <a:pt x="46" y="353"/>
                  <a:pt x="50" y="353"/>
                  <a:pt x="54" y="352"/>
                </a:cubicBezTo>
                <a:cubicBezTo>
                  <a:pt x="57" y="352"/>
                  <a:pt x="60" y="351"/>
                  <a:pt x="63" y="350"/>
                </a:cubicBezTo>
                <a:cubicBezTo>
                  <a:pt x="66" y="350"/>
                  <a:pt x="67" y="349"/>
                  <a:pt x="67" y="349"/>
                </a:cubicBezTo>
                <a:cubicBezTo>
                  <a:pt x="68" y="349"/>
                  <a:pt x="69" y="348"/>
                  <a:pt x="71" y="346"/>
                </a:cubicBezTo>
                <a:cubicBezTo>
                  <a:pt x="73" y="345"/>
                  <a:pt x="74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6546240" y="2372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3"/>
                </a:moveTo>
                <a:lnTo>
                  <a:pt x="252" y="253"/>
                </a:lnTo>
                <a:lnTo>
                  <a:pt x="252" y="132"/>
                </a:lnTo>
                <a:lnTo>
                  <a:pt x="253" y="11"/>
                </a:lnTo>
                <a:cubicBezTo>
                  <a:pt x="259" y="4"/>
                  <a:pt x="264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3"/>
                </a:lnTo>
                <a:lnTo>
                  <a:pt x="524" y="253"/>
                </a:lnTo>
                <a:cubicBezTo>
                  <a:pt x="532" y="257"/>
                  <a:pt x="536" y="262"/>
                  <a:pt x="536" y="269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6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6"/>
                  <a:pt x="11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684648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2" y="330"/>
                  <a:pt x="8" y="296"/>
                </a:cubicBezTo>
                <a:cubicBezTo>
                  <a:pt x="13" y="263"/>
                  <a:pt x="19" y="235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79" y="99"/>
                  <a:pt x="86" y="86"/>
                </a:cubicBezTo>
                <a:cubicBezTo>
                  <a:pt x="94" y="73"/>
                  <a:pt x="105" y="59"/>
                  <a:pt x="120" y="44"/>
                </a:cubicBezTo>
                <a:cubicBezTo>
                  <a:pt x="135" y="29"/>
                  <a:pt x="144" y="20"/>
                  <a:pt x="147" y="17"/>
                </a:cubicBezTo>
                <a:cubicBezTo>
                  <a:pt x="149" y="14"/>
                  <a:pt x="156" y="8"/>
                  <a:pt x="167" y="0"/>
                </a:cubicBezTo>
                <a:lnTo>
                  <a:pt x="177" y="0"/>
                </a:lnTo>
                <a:lnTo>
                  <a:pt x="181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69" y="34"/>
                  <a:pt x="158" y="48"/>
                  <a:pt x="145" y="67"/>
                </a:cubicBezTo>
                <a:cubicBezTo>
                  <a:pt x="132" y="85"/>
                  <a:pt x="119" y="108"/>
                  <a:pt x="106" y="136"/>
                </a:cubicBezTo>
                <a:cubicBezTo>
                  <a:pt x="92" y="163"/>
                  <a:pt x="81" y="200"/>
                  <a:pt x="72" y="247"/>
                </a:cubicBezTo>
                <a:cubicBezTo>
                  <a:pt x="63" y="293"/>
                  <a:pt x="58" y="345"/>
                  <a:pt x="58" y="403"/>
                </a:cubicBezTo>
                <a:cubicBezTo>
                  <a:pt x="58" y="459"/>
                  <a:pt x="63" y="511"/>
                  <a:pt x="72" y="557"/>
                </a:cubicBezTo>
                <a:cubicBezTo>
                  <a:pt x="81" y="603"/>
                  <a:pt x="92" y="640"/>
                  <a:pt x="105" y="668"/>
                </a:cubicBezTo>
                <a:cubicBezTo>
                  <a:pt x="118" y="697"/>
                  <a:pt x="131" y="720"/>
                  <a:pt x="144" y="737"/>
                </a:cubicBezTo>
                <a:cubicBezTo>
                  <a:pt x="158" y="755"/>
                  <a:pt x="169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7" y="804"/>
                </a:lnTo>
                <a:lnTo>
                  <a:pt x="167" y="804"/>
                </a:lnTo>
                <a:lnTo>
                  <a:pt x="144" y="785"/>
                </a:lnTo>
                <a:cubicBezTo>
                  <a:pt x="94" y="739"/>
                  <a:pt x="57" y="683"/>
                  <a:pt x="34" y="615"/>
                </a:cubicBezTo>
                <a:cubicBezTo>
                  <a:pt x="11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6955560" y="234864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5" y="71"/>
                </a:moveTo>
                <a:lnTo>
                  <a:pt x="94" y="75"/>
                </a:lnTo>
                <a:cubicBezTo>
                  <a:pt x="87" y="78"/>
                  <a:pt x="76" y="81"/>
                  <a:pt x="62" y="83"/>
                </a:cubicBezTo>
                <a:cubicBezTo>
                  <a:pt x="48" y="86"/>
                  <a:pt x="33" y="88"/>
                  <a:pt x="16" y="89"/>
                </a:cubicBezTo>
                <a:lnTo>
                  <a:pt x="0" y="89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4"/>
                  <a:pt x="188" y="495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9"/>
                </a:cubicBezTo>
                <a:cubicBezTo>
                  <a:pt x="81" y="498"/>
                  <a:pt x="85" y="497"/>
                  <a:pt x="89" y="496"/>
                </a:cubicBezTo>
                <a:cubicBezTo>
                  <a:pt x="92" y="495"/>
                  <a:pt x="95" y="495"/>
                  <a:pt x="95" y="495"/>
                </a:cubicBezTo>
                <a:cubicBezTo>
                  <a:pt x="96" y="495"/>
                  <a:pt x="97" y="493"/>
                  <a:pt x="100" y="491"/>
                </a:cubicBezTo>
                <a:cubicBezTo>
                  <a:pt x="103" y="488"/>
                  <a:pt x="104" y="487"/>
                  <a:pt x="105" y="487"/>
                </a:cubicBezTo>
                <a:lnTo>
                  <a:pt x="105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164720" y="246348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9" y="0"/>
                </a:lnTo>
                <a:cubicBezTo>
                  <a:pt x="487" y="4"/>
                  <a:pt x="491" y="9"/>
                  <a:pt x="491" y="16"/>
                </a:cubicBezTo>
                <a:cubicBezTo>
                  <a:pt x="491" y="23"/>
                  <a:pt x="487" y="28"/>
                  <a:pt x="479" y="33"/>
                </a:cubicBezTo>
                <a:lnTo>
                  <a:pt x="11" y="33"/>
                </a:lnTo>
                <a:cubicBezTo>
                  <a:pt x="4" y="29"/>
                  <a:pt x="0" y="24"/>
                  <a:pt x="0" y="16"/>
                </a:cubicBezTo>
                <a:cubicBezTo>
                  <a:pt x="0" y="9"/>
                  <a:pt x="4" y="3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432920" y="2413800"/>
            <a:ext cx="154080" cy="190440"/>
          </a:xfrm>
          <a:custGeom>
            <a:avLst/>
            <a:gdLst/>
            <a:ahLst/>
            <a:rect l="0" t="0" r="r" b="b"/>
            <a:pathLst>
              <a:path w="428" h="529">
                <a:moveTo>
                  <a:pt x="16" y="154"/>
                </a:moveTo>
                <a:cubicBezTo>
                  <a:pt x="5" y="154"/>
                  <a:pt x="0" y="152"/>
                  <a:pt x="0" y="147"/>
                </a:cubicBezTo>
                <a:cubicBezTo>
                  <a:pt x="0" y="138"/>
                  <a:pt x="4" y="126"/>
                  <a:pt x="12" y="110"/>
                </a:cubicBezTo>
                <a:cubicBezTo>
                  <a:pt x="20" y="95"/>
                  <a:pt x="31" y="78"/>
                  <a:pt x="44" y="61"/>
                </a:cubicBezTo>
                <a:cubicBezTo>
                  <a:pt x="57" y="44"/>
                  <a:pt x="75" y="30"/>
                  <a:pt x="96" y="19"/>
                </a:cubicBezTo>
                <a:cubicBezTo>
                  <a:pt x="116" y="7"/>
                  <a:pt x="137" y="1"/>
                  <a:pt x="157" y="0"/>
                </a:cubicBezTo>
                <a:cubicBezTo>
                  <a:pt x="172" y="0"/>
                  <a:pt x="181" y="0"/>
                  <a:pt x="184" y="1"/>
                </a:cubicBezTo>
                <a:cubicBezTo>
                  <a:pt x="210" y="7"/>
                  <a:pt x="231" y="21"/>
                  <a:pt x="247" y="44"/>
                </a:cubicBezTo>
                <a:cubicBezTo>
                  <a:pt x="264" y="67"/>
                  <a:pt x="278" y="102"/>
                  <a:pt x="290" y="150"/>
                </a:cubicBezTo>
                <a:cubicBezTo>
                  <a:pt x="297" y="182"/>
                  <a:pt x="301" y="204"/>
                  <a:pt x="301" y="218"/>
                </a:cubicBezTo>
                <a:cubicBezTo>
                  <a:pt x="301" y="220"/>
                  <a:pt x="301" y="221"/>
                  <a:pt x="302" y="221"/>
                </a:cubicBezTo>
                <a:lnTo>
                  <a:pt x="312" y="199"/>
                </a:lnTo>
                <a:cubicBezTo>
                  <a:pt x="322" y="172"/>
                  <a:pt x="334" y="143"/>
                  <a:pt x="348" y="113"/>
                </a:cubicBezTo>
                <a:cubicBezTo>
                  <a:pt x="361" y="83"/>
                  <a:pt x="373" y="59"/>
                  <a:pt x="382" y="40"/>
                </a:cubicBezTo>
                <a:cubicBezTo>
                  <a:pt x="392" y="22"/>
                  <a:pt x="398" y="11"/>
                  <a:pt x="400" y="9"/>
                </a:cubicBezTo>
                <a:cubicBezTo>
                  <a:pt x="401" y="8"/>
                  <a:pt x="405" y="8"/>
                  <a:pt x="413" y="8"/>
                </a:cubicBezTo>
                <a:lnTo>
                  <a:pt x="423" y="8"/>
                </a:lnTo>
                <a:cubicBezTo>
                  <a:pt x="426" y="11"/>
                  <a:pt x="428" y="14"/>
                  <a:pt x="428" y="15"/>
                </a:cubicBezTo>
                <a:cubicBezTo>
                  <a:pt x="428" y="18"/>
                  <a:pt x="422" y="29"/>
                  <a:pt x="411" y="51"/>
                </a:cubicBezTo>
                <a:cubicBezTo>
                  <a:pt x="400" y="72"/>
                  <a:pt x="384" y="106"/>
                  <a:pt x="364" y="153"/>
                </a:cubicBezTo>
                <a:cubicBezTo>
                  <a:pt x="344" y="199"/>
                  <a:pt x="324" y="248"/>
                  <a:pt x="306" y="297"/>
                </a:cubicBezTo>
                <a:cubicBezTo>
                  <a:pt x="303" y="306"/>
                  <a:pt x="299" y="323"/>
                  <a:pt x="296" y="350"/>
                </a:cubicBezTo>
                <a:cubicBezTo>
                  <a:pt x="292" y="376"/>
                  <a:pt x="286" y="404"/>
                  <a:pt x="279" y="436"/>
                </a:cubicBezTo>
                <a:cubicBezTo>
                  <a:pt x="270" y="470"/>
                  <a:pt x="263" y="495"/>
                  <a:pt x="257" y="508"/>
                </a:cubicBezTo>
                <a:cubicBezTo>
                  <a:pt x="251" y="521"/>
                  <a:pt x="244" y="528"/>
                  <a:pt x="235" y="529"/>
                </a:cubicBezTo>
                <a:cubicBezTo>
                  <a:pt x="226" y="529"/>
                  <a:pt x="222" y="521"/>
                  <a:pt x="222" y="506"/>
                </a:cubicBezTo>
                <a:cubicBezTo>
                  <a:pt x="222" y="480"/>
                  <a:pt x="236" y="421"/>
                  <a:pt x="265" y="329"/>
                </a:cubicBezTo>
                <a:lnTo>
                  <a:pt x="270" y="313"/>
                </a:lnTo>
                <a:lnTo>
                  <a:pt x="271" y="299"/>
                </a:lnTo>
                <a:cubicBezTo>
                  <a:pt x="271" y="294"/>
                  <a:pt x="271" y="285"/>
                  <a:pt x="271" y="274"/>
                </a:cubicBezTo>
                <a:cubicBezTo>
                  <a:pt x="271" y="190"/>
                  <a:pt x="256" y="132"/>
                  <a:pt x="226" y="100"/>
                </a:cubicBezTo>
                <a:cubicBezTo>
                  <a:pt x="204" y="79"/>
                  <a:pt x="179" y="69"/>
                  <a:pt x="149" y="69"/>
                </a:cubicBezTo>
                <a:cubicBezTo>
                  <a:pt x="124" y="69"/>
                  <a:pt x="100" y="76"/>
                  <a:pt x="79" y="90"/>
                </a:cubicBezTo>
                <a:cubicBezTo>
                  <a:pt x="56" y="104"/>
                  <a:pt x="41" y="123"/>
                  <a:pt x="32" y="146"/>
                </a:cubicBezTo>
                <a:cubicBezTo>
                  <a:pt x="31" y="150"/>
                  <a:pt x="30" y="153"/>
                  <a:pt x="29" y="153"/>
                </a:cubicBezTo>
                <a:cubicBezTo>
                  <a:pt x="28" y="154"/>
                  <a:pt x="23" y="154"/>
                  <a:pt x="16" y="15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60248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6" y="0"/>
                </a:cubicBezTo>
                <a:lnTo>
                  <a:pt x="25" y="0"/>
                </a:lnTo>
                <a:lnTo>
                  <a:pt x="48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2" y="258"/>
                  <a:pt x="193" y="328"/>
                  <a:pt x="193" y="403"/>
                </a:cubicBezTo>
                <a:cubicBezTo>
                  <a:pt x="193" y="439"/>
                  <a:pt x="191" y="474"/>
                  <a:pt x="185" y="508"/>
                </a:cubicBezTo>
                <a:cubicBezTo>
                  <a:pt x="180" y="542"/>
                  <a:pt x="173" y="570"/>
                  <a:pt x="166" y="594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5" y="718"/>
                </a:cubicBezTo>
                <a:cubicBezTo>
                  <a:pt x="98" y="731"/>
                  <a:pt x="87" y="744"/>
                  <a:pt x="73" y="759"/>
                </a:cubicBezTo>
                <a:cubicBezTo>
                  <a:pt x="58" y="774"/>
                  <a:pt x="50" y="783"/>
                  <a:pt x="47" y="786"/>
                </a:cubicBezTo>
                <a:cubicBezTo>
                  <a:pt x="44" y="788"/>
                  <a:pt x="38" y="793"/>
                  <a:pt x="28" y="801"/>
                </a:cubicBezTo>
                <a:cubicBezTo>
                  <a:pt x="27" y="803"/>
                  <a:pt x="26" y="804"/>
                  <a:pt x="25" y="804"/>
                </a:cubicBezTo>
                <a:lnTo>
                  <a:pt x="16" y="804"/>
                </a:lnTo>
                <a:cubicBezTo>
                  <a:pt x="11" y="804"/>
                  <a:pt x="8" y="804"/>
                  <a:pt x="7" y="804"/>
                </a:cubicBezTo>
                <a:cubicBezTo>
                  <a:pt x="5" y="804"/>
                  <a:pt x="4" y="803"/>
                  <a:pt x="3" y="802"/>
                </a:cubicBezTo>
                <a:cubicBezTo>
                  <a:pt x="2" y="800"/>
                  <a:pt x="1" y="798"/>
                  <a:pt x="0" y="794"/>
                </a:cubicBezTo>
                <a:cubicBezTo>
                  <a:pt x="1" y="794"/>
                  <a:pt x="4" y="790"/>
                  <a:pt x="9" y="784"/>
                </a:cubicBezTo>
                <a:cubicBezTo>
                  <a:pt x="92" y="698"/>
                  <a:pt x="134" y="571"/>
                  <a:pt x="134" y="403"/>
                </a:cubicBezTo>
                <a:cubicBezTo>
                  <a:pt x="134" y="233"/>
                  <a:pt x="92" y="106"/>
                  <a:pt x="9" y="20"/>
                </a:cubicBezTo>
                <a:cubicBezTo>
                  <a:pt x="4" y="14"/>
                  <a:pt x="1" y="10"/>
                  <a:pt x="0" y="10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72632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3"/>
                </a:moveTo>
                <a:cubicBezTo>
                  <a:pt x="0" y="365"/>
                  <a:pt x="3" y="330"/>
                  <a:pt x="8" y="296"/>
                </a:cubicBezTo>
                <a:cubicBezTo>
                  <a:pt x="13" y="263"/>
                  <a:pt x="20" y="235"/>
                  <a:pt x="28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1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4" y="85"/>
                  <a:pt x="120" y="108"/>
                  <a:pt x="107" y="136"/>
                </a:cubicBezTo>
                <a:cubicBezTo>
                  <a:pt x="94" y="163"/>
                  <a:pt x="82" y="200"/>
                  <a:pt x="73" y="247"/>
                </a:cubicBezTo>
                <a:cubicBezTo>
                  <a:pt x="64" y="293"/>
                  <a:pt x="60" y="345"/>
                  <a:pt x="60" y="403"/>
                </a:cubicBezTo>
                <a:cubicBezTo>
                  <a:pt x="60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6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6" y="785"/>
                </a:lnTo>
                <a:cubicBezTo>
                  <a:pt x="95" y="739"/>
                  <a:pt x="59" y="683"/>
                  <a:pt x="36" y="615"/>
                </a:cubicBezTo>
                <a:cubicBezTo>
                  <a:pt x="12" y="547"/>
                  <a:pt x="0" y="476"/>
                  <a:pt x="0" y="40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824960" y="23342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1"/>
                </a:cubicBezTo>
                <a:cubicBezTo>
                  <a:pt x="0" y="570"/>
                  <a:pt x="45" y="476"/>
                  <a:pt x="136" y="290"/>
                </a:cubicBezTo>
                <a:cubicBezTo>
                  <a:pt x="226" y="102"/>
                  <a:pt x="272" y="8"/>
                  <a:pt x="275" y="6"/>
                </a:cubicBezTo>
                <a:cubicBezTo>
                  <a:pt x="276" y="2"/>
                  <a:pt x="284" y="0"/>
                  <a:pt x="297" y="0"/>
                </a:cubicBezTo>
                <a:cubicBezTo>
                  <a:pt x="309" y="0"/>
                  <a:pt x="317" y="2"/>
                  <a:pt x="319" y="6"/>
                </a:cubicBezTo>
                <a:cubicBezTo>
                  <a:pt x="321" y="8"/>
                  <a:pt x="367" y="102"/>
                  <a:pt x="458" y="290"/>
                </a:cubicBezTo>
                <a:cubicBezTo>
                  <a:pt x="549" y="476"/>
                  <a:pt x="595" y="570"/>
                  <a:pt x="595" y="571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0" y="300"/>
                </a:moveTo>
                <a:lnTo>
                  <a:pt x="271" y="97"/>
                </a:lnTo>
                <a:lnTo>
                  <a:pt x="73" y="502"/>
                </a:lnTo>
                <a:lnTo>
                  <a:pt x="271" y="503"/>
                </a:lnTo>
                <a:lnTo>
                  <a:pt x="469" y="503"/>
                </a:lnTo>
                <a:cubicBezTo>
                  <a:pt x="469" y="502"/>
                  <a:pt x="436" y="434"/>
                  <a:pt x="370" y="30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058600" y="2413440"/>
            <a:ext cx="193680" cy="131400"/>
          </a:xfrm>
          <a:custGeom>
            <a:avLst/>
            <a:gdLst/>
            <a:ahLst/>
            <a:rect l="0" t="0" r="r" b="b"/>
            <a:pathLst>
              <a:path w="538" h="365">
                <a:moveTo>
                  <a:pt x="450" y="47"/>
                </a:moveTo>
                <a:cubicBezTo>
                  <a:pt x="450" y="36"/>
                  <a:pt x="455" y="24"/>
                  <a:pt x="465" y="15"/>
                </a:cubicBezTo>
                <a:cubicBezTo>
                  <a:pt x="475" y="5"/>
                  <a:pt x="486" y="0"/>
                  <a:pt x="499" y="0"/>
                </a:cubicBezTo>
                <a:cubicBezTo>
                  <a:pt x="508" y="0"/>
                  <a:pt x="517" y="4"/>
                  <a:pt x="525" y="14"/>
                </a:cubicBezTo>
                <a:cubicBezTo>
                  <a:pt x="533" y="24"/>
                  <a:pt x="538" y="40"/>
                  <a:pt x="538" y="61"/>
                </a:cubicBezTo>
                <a:cubicBezTo>
                  <a:pt x="538" y="76"/>
                  <a:pt x="533" y="107"/>
                  <a:pt x="523" y="153"/>
                </a:cubicBezTo>
                <a:cubicBezTo>
                  <a:pt x="515" y="183"/>
                  <a:pt x="508" y="208"/>
                  <a:pt x="501" y="227"/>
                </a:cubicBezTo>
                <a:cubicBezTo>
                  <a:pt x="495" y="246"/>
                  <a:pt x="485" y="268"/>
                  <a:pt x="473" y="292"/>
                </a:cubicBezTo>
                <a:cubicBezTo>
                  <a:pt x="461" y="316"/>
                  <a:pt x="446" y="334"/>
                  <a:pt x="428" y="347"/>
                </a:cubicBezTo>
                <a:cubicBezTo>
                  <a:pt x="411" y="359"/>
                  <a:pt x="391" y="365"/>
                  <a:pt x="370" y="365"/>
                </a:cubicBezTo>
                <a:cubicBezTo>
                  <a:pt x="346" y="365"/>
                  <a:pt x="326" y="361"/>
                  <a:pt x="307" y="352"/>
                </a:cubicBezTo>
                <a:cubicBezTo>
                  <a:pt x="289" y="344"/>
                  <a:pt x="276" y="332"/>
                  <a:pt x="268" y="318"/>
                </a:cubicBezTo>
                <a:cubicBezTo>
                  <a:pt x="267" y="318"/>
                  <a:pt x="267" y="319"/>
                  <a:pt x="266" y="321"/>
                </a:cubicBezTo>
                <a:cubicBezTo>
                  <a:pt x="244" y="350"/>
                  <a:pt x="217" y="365"/>
                  <a:pt x="185" y="365"/>
                </a:cubicBezTo>
                <a:cubicBezTo>
                  <a:pt x="171" y="365"/>
                  <a:pt x="158" y="364"/>
                  <a:pt x="145" y="360"/>
                </a:cubicBezTo>
                <a:cubicBezTo>
                  <a:pt x="132" y="357"/>
                  <a:pt x="120" y="352"/>
                  <a:pt x="107" y="345"/>
                </a:cubicBezTo>
                <a:cubicBezTo>
                  <a:pt x="95" y="338"/>
                  <a:pt x="85" y="328"/>
                  <a:pt x="78" y="314"/>
                </a:cubicBezTo>
                <a:cubicBezTo>
                  <a:pt x="70" y="300"/>
                  <a:pt x="66" y="283"/>
                  <a:pt x="66" y="263"/>
                </a:cubicBezTo>
                <a:cubicBezTo>
                  <a:pt x="66" y="234"/>
                  <a:pt x="76" y="195"/>
                  <a:pt x="94" y="146"/>
                </a:cubicBezTo>
                <a:cubicBezTo>
                  <a:pt x="112" y="97"/>
                  <a:pt x="121" y="65"/>
                  <a:pt x="122" y="52"/>
                </a:cubicBezTo>
                <a:cubicBezTo>
                  <a:pt x="122" y="51"/>
                  <a:pt x="122" y="51"/>
                  <a:pt x="122" y="50"/>
                </a:cubicBezTo>
                <a:cubicBezTo>
                  <a:pt x="122" y="46"/>
                  <a:pt x="122" y="42"/>
                  <a:pt x="122" y="41"/>
                </a:cubicBezTo>
                <a:cubicBezTo>
                  <a:pt x="122" y="39"/>
                  <a:pt x="121" y="37"/>
                  <a:pt x="119" y="35"/>
                </a:cubicBezTo>
                <a:cubicBezTo>
                  <a:pt x="116" y="33"/>
                  <a:pt x="114" y="32"/>
                  <a:pt x="110" y="32"/>
                </a:cubicBezTo>
                <a:lnTo>
                  <a:pt x="107" y="32"/>
                </a:lnTo>
                <a:cubicBezTo>
                  <a:pt x="94" y="32"/>
                  <a:pt x="83" y="37"/>
                  <a:pt x="73" y="47"/>
                </a:cubicBezTo>
                <a:cubicBezTo>
                  <a:pt x="63" y="57"/>
                  <a:pt x="55" y="68"/>
                  <a:pt x="49" y="80"/>
                </a:cubicBezTo>
                <a:cubicBezTo>
                  <a:pt x="43" y="92"/>
                  <a:pt x="38" y="103"/>
                  <a:pt x="35" y="114"/>
                </a:cubicBezTo>
                <a:cubicBezTo>
                  <a:pt x="32" y="125"/>
                  <a:pt x="30" y="130"/>
                  <a:pt x="29" y="131"/>
                </a:cubicBezTo>
                <a:cubicBezTo>
                  <a:pt x="28" y="133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ubicBezTo>
                  <a:pt x="0" y="123"/>
                  <a:pt x="2" y="115"/>
                  <a:pt x="6" y="103"/>
                </a:cubicBezTo>
                <a:cubicBezTo>
                  <a:pt x="10" y="92"/>
                  <a:pt x="17" y="78"/>
                  <a:pt x="25" y="62"/>
                </a:cubicBezTo>
                <a:cubicBezTo>
                  <a:pt x="33" y="47"/>
                  <a:pt x="44" y="33"/>
                  <a:pt x="60" y="20"/>
                </a:cubicBezTo>
                <a:cubicBezTo>
                  <a:pt x="76" y="7"/>
                  <a:pt x="93" y="1"/>
                  <a:pt x="112" y="1"/>
                </a:cubicBezTo>
                <a:cubicBezTo>
                  <a:pt x="135" y="1"/>
                  <a:pt x="153" y="8"/>
                  <a:pt x="165" y="21"/>
                </a:cubicBezTo>
                <a:cubicBezTo>
                  <a:pt x="178" y="36"/>
                  <a:pt x="184" y="51"/>
                  <a:pt x="184" y="69"/>
                </a:cubicBezTo>
                <a:cubicBezTo>
                  <a:pt x="184" y="78"/>
                  <a:pt x="175" y="107"/>
                  <a:pt x="157" y="156"/>
                </a:cubicBezTo>
                <a:cubicBezTo>
                  <a:pt x="140" y="204"/>
                  <a:pt x="131" y="241"/>
                  <a:pt x="131" y="267"/>
                </a:cubicBezTo>
                <a:cubicBezTo>
                  <a:pt x="131" y="292"/>
                  <a:pt x="136" y="309"/>
                  <a:pt x="148" y="319"/>
                </a:cubicBezTo>
                <a:cubicBezTo>
                  <a:pt x="159" y="330"/>
                  <a:pt x="173" y="335"/>
                  <a:pt x="190" y="335"/>
                </a:cubicBezTo>
                <a:cubicBezTo>
                  <a:pt x="213" y="335"/>
                  <a:pt x="233" y="319"/>
                  <a:pt x="251" y="286"/>
                </a:cubicBezTo>
                <a:lnTo>
                  <a:pt x="255" y="279"/>
                </a:lnTo>
                <a:lnTo>
                  <a:pt x="255" y="261"/>
                </a:lnTo>
                <a:cubicBezTo>
                  <a:pt x="255" y="259"/>
                  <a:pt x="255" y="257"/>
                  <a:pt x="255" y="254"/>
                </a:cubicBezTo>
                <a:cubicBezTo>
                  <a:pt x="255" y="250"/>
                  <a:pt x="255" y="248"/>
                  <a:pt x="256" y="247"/>
                </a:cubicBezTo>
                <a:cubicBezTo>
                  <a:pt x="256" y="246"/>
                  <a:pt x="257" y="244"/>
                  <a:pt x="257" y="242"/>
                </a:cubicBezTo>
                <a:cubicBezTo>
                  <a:pt x="257" y="239"/>
                  <a:pt x="257" y="236"/>
                  <a:pt x="258" y="234"/>
                </a:cubicBezTo>
                <a:cubicBezTo>
                  <a:pt x="258" y="232"/>
                  <a:pt x="259" y="229"/>
                  <a:pt x="260" y="224"/>
                </a:cubicBezTo>
                <a:cubicBezTo>
                  <a:pt x="261" y="219"/>
                  <a:pt x="262" y="214"/>
                  <a:pt x="262" y="210"/>
                </a:cubicBezTo>
                <a:cubicBezTo>
                  <a:pt x="263" y="206"/>
                  <a:pt x="265" y="199"/>
                  <a:pt x="267" y="191"/>
                </a:cubicBezTo>
                <a:cubicBezTo>
                  <a:pt x="270" y="182"/>
                  <a:pt x="272" y="174"/>
                  <a:pt x="274" y="165"/>
                </a:cubicBezTo>
                <a:cubicBezTo>
                  <a:pt x="275" y="157"/>
                  <a:pt x="278" y="145"/>
                  <a:pt x="282" y="131"/>
                </a:cubicBezTo>
                <a:cubicBezTo>
                  <a:pt x="298" y="70"/>
                  <a:pt x="307" y="37"/>
                  <a:pt x="309" y="32"/>
                </a:cubicBezTo>
                <a:cubicBezTo>
                  <a:pt x="316" y="16"/>
                  <a:pt x="327" y="9"/>
                  <a:pt x="343" y="9"/>
                </a:cubicBezTo>
                <a:cubicBezTo>
                  <a:pt x="354" y="9"/>
                  <a:pt x="361" y="12"/>
                  <a:pt x="364" y="17"/>
                </a:cubicBezTo>
                <a:cubicBezTo>
                  <a:pt x="368" y="23"/>
                  <a:pt x="370" y="28"/>
                  <a:pt x="371" y="34"/>
                </a:cubicBezTo>
                <a:cubicBezTo>
                  <a:pt x="371" y="40"/>
                  <a:pt x="363" y="75"/>
                  <a:pt x="348" y="136"/>
                </a:cubicBezTo>
                <a:cubicBezTo>
                  <a:pt x="332" y="198"/>
                  <a:pt x="323" y="233"/>
                  <a:pt x="322" y="242"/>
                </a:cubicBezTo>
                <a:cubicBezTo>
                  <a:pt x="321" y="248"/>
                  <a:pt x="320" y="258"/>
                  <a:pt x="320" y="270"/>
                </a:cubicBezTo>
                <a:lnTo>
                  <a:pt x="320" y="276"/>
                </a:lnTo>
                <a:cubicBezTo>
                  <a:pt x="320" y="284"/>
                  <a:pt x="321" y="292"/>
                  <a:pt x="323" y="299"/>
                </a:cubicBezTo>
                <a:cubicBezTo>
                  <a:pt x="324" y="307"/>
                  <a:pt x="329" y="315"/>
                  <a:pt x="338" y="323"/>
                </a:cubicBezTo>
                <a:cubicBezTo>
                  <a:pt x="346" y="331"/>
                  <a:pt x="358" y="335"/>
                  <a:pt x="374" y="335"/>
                </a:cubicBezTo>
                <a:cubicBezTo>
                  <a:pt x="412" y="335"/>
                  <a:pt x="443" y="303"/>
                  <a:pt x="466" y="238"/>
                </a:cubicBezTo>
                <a:cubicBezTo>
                  <a:pt x="471" y="225"/>
                  <a:pt x="476" y="208"/>
                  <a:pt x="482" y="185"/>
                </a:cubicBezTo>
                <a:cubicBezTo>
                  <a:pt x="488" y="163"/>
                  <a:pt x="491" y="147"/>
                  <a:pt x="491" y="137"/>
                </a:cubicBezTo>
                <a:cubicBezTo>
                  <a:pt x="491" y="119"/>
                  <a:pt x="488" y="106"/>
                  <a:pt x="481" y="95"/>
                </a:cubicBezTo>
                <a:cubicBezTo>
                  <a:pt x="474" y="85"/>
                  <a:pt x="467" y="77"/>
                  <a:pt x="460" y="70"/>
                </a:cubicBezTo>
                <a:cubicBezTo>
                  <a:pt x="453" y="63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27280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9"/>
                  <a:pt x="94" y="15"/>
                  <a:pt x="96" y="13"/>
                </a:cubicBezTo>
                <a:cubicBezTo>
                  <a:pt x="97" y="12"/>
                  <a:pt x="99" y="9"/>
                  <a:pt x="101" y="7"/>
                </a:cubicBezTo>
                <a:cubicBezTo>
                  <a:pt x="103" y="4"/>
                  <a:pt x="106" y="2"/>
                  <a:pt x="109" y="2"/>
                </a:cubicBezTo>
                <a:cubicBezTo>
                  <a:pt x="113" y="1"/>
                  <a:pt x="116" y="0"/>
                  <a:pt x="119" y="0"/>
                </a:cubicBezTo>
                <a:cubicBezTo>
                  <a:pt x="126" y="1"/>
                  <a:pt x="131" y="3"/>
                  <a:pt x="134" y="7"/>
                </a:cubicBezTo>
                <a:cubicBezTo>
                  <a:pt x="136" y="10"/>
                  <a:pt x="138" y="14"/>
                  <a:pt x="138" y="17"/>
                </a:cubicBezTo>
                <a:cubicBezTo>
                  <a:pt x="138" y="20"/>
                  <a:pt x="136" y="29"/>
                  <a:pt x="133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1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8" y="336"/>
                  <a:pt x="120" y="323"/>
                </a:cubicBezTo>
                <a:cubicBezTo>
                  <a:pt x="133" y="310"/>
                  <a:pt x="143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7" y="270"/>
                  <a:pt x="161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6"/>
                  <a:pt x="173" y="278"/>
                  <a:pt x="172" y="281"/>
                </a:cubicBezTo>
                <a:cubicBezTo>
                  <a:pt x="170" y="287"/>
                  <a:pt x="166" y="295"/>
                  <a:pt x="160" y="303"/>
                </a:cubicBezTo>
                <a:cubicBezTo>
                  <a:pt x="155" y="311"/>
                  <a:pt x="149" y="320"/>
                  <a:pt x="141" y="330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5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35884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8"/>
                  <a:pt x="74" y="90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60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9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5"/>
                  <a:pt x="40" y="125"/>
                  <a:pt x="45" y="113"/>
                </a:cubicBezTo>
                <a:cubicBezTo>
                  <a:pt x="49" y="101"/>
                  <a:pt x="52" y="86"/>
                  <a:pt x="55" y="71"/>
                </a:cubicBezTo>
                <a:lnTo>
                  <a:pt x="55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403840" y="244980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3" y="10"/>
                </a:cubicBezTo>
                <a:cubicBezTo>
                  <a:pt x="112" y="3"/>
                  <a:pt x="120" y="0"/>
                  <a:pt x="129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4"/>
                  <a:pt x="127" y="58"/>
                  <a:pt x="118" y="59"/>
                </a:cubicBezTo>
                <a:cubicBezTo>
                  <a:pt x="112" y="59"/>
                  <a:pt x="106" y="57"/>
                  <a:pt x="101" y="53"/>
                </a:cubicBezTo>
                <a:cubicBezTo>
                  <a:pt x="96" y="49"/>
                  <a:pt x="93" y="43"/>
                  <a:pt x="93" y="34"/>
                </a:cubicBezTo>
                <a:moveTo>
                  <a:pt x="0" y="212"/>
                </a:moveTo>
                <a:cubicBezTo>
                  <a:pt x="0" y="209"/>
                  <a:pt x="2" y="203"/>
                  <a:pt x="5" y="194"/>
                </a:cubicBezTo>
                <a:cubicBezTo>
                  <a:pt x="9" y="186"/>
                  <a:pt x="13" y="176"/>
                  <a:pt x="19" y="165"/>
                </a:cubicBezTo>
                <a:cubicBezTo>
                  <a:pt x="25" y="155"/>
                  <a:pt x="33" y="145"/>
                  <a:pt x="44" y="136"/>
                </a:cubicBezTo>
                <a:cubicBezTo>
                  <a:pt x="55" y="128"/>
                  <a:pt x="66" y="123"/>
                  <a:pt x="78" y="124"/>
                </a:cubicBezTo>
                <a:cubicBezTo>
                  <a:pt x="93" y="124"/>
                  <a:pt x="105" y="128"/>
                  <a:pt x="116" y="137"/>
                </a:cubicBezTo>
                <a:cubicBezTo>
                  <a:pt x="126" y="146"/>
                  <a:pt x="131" y="157"/>
                  <a:pt x="131" y="172"/>
                </a:cubicBezTo>
                <a:cubicBezTo>
                  <a:pt x="131" y="179"/>
                  <a:pt x="129" y="189"/>
                  <a:pt x="123" y="204"/>
                </a:cubicBezTo>
                <a:cubicBezTo>
                  <a:pt x="118" y="219"/>
                  <a:pt x="110" y="239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2" y="361"/>
                </a:cubicBezTo>
                <a:cubicBezTo>
                  <a:pt x="86" y="361"/>
                  <a:pt x="89" y="360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2"/>
                  <a:pt x="133" y="311"/>
                  <a:pt x="137" y="298"/>
                </a:cubicBezTo>
                <a:cubicBezTo>
                  <a:pt x="138" y="293"/>
                  <a:pt x="139" y="291"/>
                  <a:pt x="140" y="290"/>
                </a:cubicBezTo>
                <a:cubicBezTo>
                  <a:pt x="140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7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2"/>
                  <a:pt x="80" y="189"/>
                  <a:pt x="82" y="181"/>
                </a:cubicBezTo>
                <a:cubicBezTo>
                  <a:pt x="85" y="174"/>
                  <a:pt x="86" y="166"/>
                  <a:pt x="86" y="159"/>
                </a:cubicBezTo>
                <a:cubicBezTo>
                  <a:pt x="86" y="150"/>
                  <a:pt x="83" y="145"/>
                  <a:pt x="77" y="145"/>
                </a:cubicBezTo>
                <a:lnTo>
                  <a:pt x="76" y="145"/>
                </a:lnTo>
                <a:cubicBezTo>
                  <a:pt x="64" y="145"/>
                  <a:pt x="54" y="152"/>
                  <a:pt x="44" y="164"/>
                </a:cubicBezTo>
                <a:cubicBezTo>
                  <a:pt x="35" y="177"/>
                  <a:pt x="28" y="193"/>
                  <a:pt x="23" y="212"/>
                </a:cubicBezTo>
                <a:cubicBezTo>
                  <a:pt x="22" y="212"/>
                  <a:pt x="22" y="213"/>
                  <a:pt x="22" y="214"/>
                </a:cubicBezTo>
                <a:cubicBezTo>
                  <a:pt x="21" y="214"/>
                  <a:pt x="21" y="215"/>
                  <a:pt x="21" y="215"/>
                </a:cubicBezTo>
                <a:cubicBezTo>
                  <a:pt x="21" y="216"/>
                  <a:pt x="21" y="216"/>
                  <a:pt x="20" y="216"/>
                </a:cubicBezTo>
                <a:cubicBezTo>
                  <a:pt x="19" y="217"/>
                  <a:pt x="19" y="217"/>
                  <a:pt x="18" y="217"/>
                </a:cubicBezTo>
                <a:cubicBezTo>
                  <a:pt x="18" y="217"/>
                  <a:pt x="17" y="217"/>
                  <a:pt x="16" y="217"/>
                </a:cubicBezTo>
                <a:cubicBezTo>
                  <a:pt x="15" y="217"/>
                  <a:pt x="13" y="217"/>
                  <a:pt x="12" y="217"/>
                </a:cubicBezTo>
                <a:lnTo>
                  <a:pt x="4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500680" y="232452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2" y="0"/>
                  <a:pt x="15" y="0"/>
                </a:cubicBezTo>
                <a:lnTo>
                  <a:pt x="24" y="0"/>
                </a:lnTo>
                <a:lnTo>
                  <a:pt x="47" y="19"/>
                </a:lnTo>
                <a:cubicBezTo>
                  <a:pt x="97" y="65"/>
                  <a:pt x="134" y="122"/>
                  <a:pt x="157" y="190"/>
                </a:cubicBezTo>
                <a:cubicBezTo>
                  <a:pt x="181" y="258"/>
                  <a:pt x="192" y="328"/>
                  <a:pt x="192" y="403"/>
                </a:cubicBezTo>
                <a:cubicBezTo>
                  <a:pt x="192" y="439"/>
                  <a:pt x="190" y="474"/>
                  <a:pt x="184" y="508"/>
                </a:cubicBezTo>
                <a:cubicBezTo>
                  <a:pt x="179" y="542"/>
                  <a:pt x="173" y="570"/>
                  <a:pt x="165" y="594"/>
                </a:cubicBezTo>
                <a:cubicBezTo>
                  <a:pt x="158" y="617"/>
                  <a:pt x="148" y="641"/>
                  <a:pt x="135" y="664"/>
                </a:cubicBezTo>
                <a:cubicBezTo>
                  <a:pt x="122" y="688"/>
                  <a:pt x="112" y="706"/>
                  <a:pt x="105" y="718"/>
                </a:cubicBezTo>
                <a:cubicBezTo>
                  <a:pt x="97" y="731"/>
                  <a:pt x="86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3" y="788"/>
                  <a:pt x="37" y="793"/>
                  <a:pt x="28" y="801"/>
                </a:cubicBezTo>
                <a:cubicBezTo>
                  <a:pt x="26" y="803"/>
                  <a:pt x="25" y="804"/>
                  <a:pt x="24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1" y="698"/>
                  <a:pt x="133" y="571"/>
                  <a:pt x="133" y="403"/>
                </a:cubicBezTo>
                <a:cubicBezTo>
                  <a:pt x="133" y="233"/>
                  <a:pt x="91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8616960" y="22860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29" y="253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2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2"/>
                  <a:pt x="87" y="258"/>
                </a:cubicBezTo>
                <a:cubicBezTo>
                  <a:pt x="91" y="254"/>
                  <a:pt x="96" y="248"/>
                  <a:pt x="104" y="239"/>
                </a:cubicBezTo>
                <a:cubicBezTo>
                  <a:pt x="111" y="230"/>
                  <a:pt x="116" y="224"/>
                  <a:pt x="119" y="220"/>
                </a:cubicBezTo>
                <a:cubicBezTo>
                  <a:pt x="123" y="216"/>
                  <a:pt x="127" y="210"/>
                  <a:pt x="133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5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09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009440" y="2933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247760" y="1774080"/>
            <a:ext cx="615348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RMSProp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に加え、過去の更新量の情報も用いる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451400" y="3787920"/>
            <a:ext cx="214560" cy="207360"/>
          </a:xfrm>
          <a:custGeom>
            <a:avLst/>
            <a:gdLst/>
            <a:ah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6" y="475"/>
                  <a:pt x="136" y="289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2"/>
                  <a:pt x="284" y="0"/>
                  <a:pt x="298" y="0"/>
                </a:cubicBezTo>
                <a:cubicBezTo>
                  <a:pt x="310" y="0"/>
                  <a:pt x="317" y="2"/>
                  <a:pt x="320" y="5"/>
                </a:cubicBezTo>
                <a:cubicBezTo>
                  <a:pt x="322" y="7"/>
                  <a:pt x="368" y="102"/>
                  <a:pt x="459" y="289"/>
                </a:cubicBezTo>
                <a:cubicBezTo>
                  <a:pt x="550" y="475"/>
                  <a:pt x="595" y="569"/>
                  <a:pt x="596" y="570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2" y="96"/>
                </a:lnTo>
                <a:lnTo>
                  <a:pt x="74" y="502"/>
                </a:lnTo>
                <a:lnTo>
                  <a:pt x="271" y="503"/>
                </a:lnTo>
                <a:lnTo>
                  <a:pt x="471" y="503"/>
                </a:lnTo>
                <a:cubicBezTo>
                  <a:pt x="471" y="502"/>
                  <a:pt x="438" y="434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685040" y="3866760"/>
            <a:ext cx="194040" cy="131760"/>
          </a:xfrm>
          <a:custGeom>
            <a:avLst/>
            <a:gdLst/>
            <a:ahLst/>
            <a:rect l="0" t="0" r="r" b="b"/>
            <a:pathLst>
              <a:path w="539" h="366">
                <a:moveTo>
                  <a:pt x="450" y="47"/>
                </a:moveTo>
                <a:cubicBezTo>
                  <a:pt x="450" y="35"/>
                  <a:pt x="455" y="25"/>
                  <a:pt x="466" y="15"/>
                </a:cubicBezTo>
                <a:cubicBezTo>
                  <a:pt x="476" y="6"/>
                  <a:pt x="487" y="1"/>
                  <a:pt x="499" y="0"/>
                </a:cubicBezTo>
                <a:cubicBezTo>
                  <a:pt x="509" y="0"/>
                  <a:pt x="518" y="5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6"/>
                  <a:pt x="534" y="107"/>
                  <a:pt x="523" y="153"/>
                </a:cubicBezTo>
                <a:cubicBezTo>
                  <a:pt x="515" y="183"/>
                  <a:pt x="508" y="207"/>
                  <a:pt x="502" y="226"/>
                </a:cubicBezTo>
                <a:cubicBezTo>
                  <a:pt x="495" y="246"/>
                  <a:pt x="486" y="267"/>
                  <a:pt x="474" y="292"/>
                </a:cubicBezTo>
                <a:cubicBezTo>
                  <a:pt x="461" y="316"/>
                  <a:pt x="447" y="334"/>
                  <a:pt x="430" y="346"/>
                </a:cubicBezTo>
                <a:cubicBezTo>
                  <a:pt x="412" y="358"/>
                  <a:pt x="393" y="366"/>
                  <a:pt x="372" y="366"/>
                </a:cubicBezTo>
                <a:cubicBezTo>
                  <a:pt x="348" y="366"/>
                  <a:pt x="327" y="360"/>
                  <a:pt x="309" y="352"/>
                </a:cubicBezTo>
                <a:cubicBezTo>
                  <a:pt x="291" y="343"/>
                  <a:pt x="278" y="332"/>
                  <a:pt x="270" y="317"/>
                </a:cubicBezTo>
                <a:cubicBezTo>
                  <a:pt x="269" y="318"/>
                  <a:pt x="268" y="319"/>
                  <a:pt x="267" y="320"/>
                </a:cubicBezTo>
                <a:cubicBezTo>
                  <a:pt x="245" y="350"/>
                  <a:pt x="219" y="366"/>
                  <a:pt x="187" y="366"/>
                </a:cubicBezTo>
                <a:cubicBezTo>
                  <a:pt x="173" y="366"/>
                  <a:pt x="160" y="364"/>
                  <a:pt x="147" y="360"/>
                </a:cubicBezTo>
                <a:cubicBezTo>
                  <a:pt x="133" y="357"/>
                  <a:pt x="120" y="351"/>
                  <a:pt x="108" y="345"/>
                </a:cubicBezTo>
                <a:cubicBezTo>
                  <a:pt x="96" y="338"/>
                  <a:pt x="86" y="327"/>
                  <a:pt x="78" y="313"/>
                </a:cubicBezTo>
                <a:cubicBezTo>
                  <a:pt x="71" y="299"/>
                  <a:pt x="67" y="282"/>
                  <a:pt x="67" y="263"/>
                </a:cubicBezTo>
                <a:cubicBezTo>
                  <a:pt x="67" y="234"/>
                  <a:pt x="76" y="195"/>
                  <a:pt x="94" y="145"/>
                </a:cubicBezTo>
                <a:cubicBezTo>
                  <a:pt x="113" y="96"/>
                  <a:pt x="122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9"/>
                  <a:pt x="121" y="37"/>
                  <a:pt x="119" y="35"/>
                </a:cubicBezTo>
                <a:cubicBezTo>
                  <a:pt x="117" y="32"/>
                  <a:pt x="114" y="31"/>
                  <a:pt x="110" y="31"/>
                </a:cubicBezTo>
                <a:lnTo>
                  <a:pt x="107" y="31"/>
                </a:lnTo>
                <a:cubicBezTo>
                  <a:pt x="95" y="31"/>
                  <a:pt x="84" y="36"/>
                  <a:pt x="74" y="47"/>
                </a:cubicBezTo>
                <a:cubicBezTo>
                  <a:pt x="63" y="57"/>
                  <a:pt x="55" y="68"/>
                  <a:pt x="49" y="79"/>
                </a:cubicBezTo>
                <a:cubicBezTo>
                  <a:pt x="44" y="91"/>
                  <a:pt x="39" y="103"/>
                  <a:pt x="36" y="113"/>
                </a:cubicBezTo>
                <a:cubicBezTo>
                  <a:pt x="33" y="124"/>
                  <a:pt x="30" y="130"/>
                  <a:pt x="29" y="131"/>
                </a:cubicBezTo>
                <a:cubicBezTo>
                  <a:pt x="28" y="132"/>
                  <a:pt x="24" y="133"/>
                  <a:pt x="16" y="133"/>
                </a:cubicBezTo>
                <a:lnTo>
                  <a:pt x="5" y="133"/>
                </a:lnTo>
                <a:cubicBezTo>
                  <a:pt x="2" y="129"/>
                  <a:pt x="0" y="127"/>
                  <a:pt x="0" y="125"/>
                </a:cubicBezTo>
                <a:cubicBezTo>
                  <a:pt x="0" y="122"/>
                  <a:pt x="3" y="115"/>
                  <a:pt x="7" y="103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1" y="20"/>
                </a:cubicBezTo>
                <a:cubicBezTo>
                  <a:pt x="76" y="8"/>
                  <a:pt x="94" y="2"/>
                  <a:pt x="113" y="2"/>
                </a:cubicBezTo>
                <a:cubicBezTo>
                  <a:pt x="136" y="2"/>
                  <a:pt x="155" y="8"/>
                  <a:pt x="167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7" y="107"/>
                  <a:pt x="159" y="155"/>
                </a:cubicBezTo>
                <a:cubicBezTo>
                  <a:pt x="140" y="203"/>
                  <a:pt x="131" y="240"/>
                  <a:pt x="131" y="267"/>
                </a:cubicBezTo>
                <a:cubicBezTo>
                  <a:pt x="131" y="291"/>
                  <a:pt x="137" y="309"/>
                  <a:pt x="149" y="319"/>
                </a:cubicBezTo>
                <a:cubicBezTo>
                  <a:pt x="160" y="329"/>
                  <a:pt x="175" y="334"/>
                  <a:pt x="192" y="335"/>
                </a:cubicBezTo>
                <a:cubicBezTo>
                  <a:pt x="215" y="335"/>
                  <a:pt x="235" y="319"/>
                  <a:pt x="253" y="286"/>
                </a:cubicBezTo>
                <a:lnTo>
                  <a:pt x="257" y="279"/>
                </a:lnTo>
                <a:lnTo>
                  <a:pt x="257" y="260"/>
                </a:lnTo>
                <a:cubicBezTo>
                  <a:pt x="257" y="259"/>
                  <a:pt x="257" y="256"/>
                  <a:pt x="257" y="253"/>
                </a:cubicBezTo>
                <a:cubicBezTo>
                  <a:pt x="257" y="250"/>
                  <a:pt x="257" y="248"/>
                  <a:pt x="258" y="247"/>
                </a:cubicBezTo>
                <a:cubicBezTo>
                  <a:pt x="258" y="245"/>
                  <a:pt x="258" y="244"/>
                  <a:pt x="258" y="241"/>
                </a:cubicBezTo>
                <a:cubicBezTo>
                  <a:pt x="258" y="238"/>
                  <a:pt x="259" y="236"/>
                  <a:pt x="259" y="234"/>
                </a:cubicBezTo>
                <a:cubicBezTo>
                  <a:pt x="260" y="232"/>
                  <a:pt x="261" y="228"/>
                  <a:pt x="262" y="223"/>
                </a:cubicBezTo>
                <a:cubicBezTo>
                  <a:pt x="263" y="218"/>
                  <a:pt x="264" y="214"/>
                  <a:pt x="264" y="210"/>
                </a:cubicBezTo>
                <a:cubicBezTo>
                  <a:pt x="265" y="205"/>
                  <a:pt x="266" y="199"/>
                  <a:pt x="269" y="190"/>
                </a:cubicBezTo>
                <a:cubicBezTo>
                  <a:pt x="272" y="182"/>
                  <a:pt x="274" y="173"/>
                  <a:pt x="275" y="165"/>
                </a:cubicBezTo>
                <a:cubicBezTo>
                  <a:pt x="277" y="156"/>
                  <a:pt x="280" y="145"/>
                  <a:pt x="284" y="130"/>
                </a:cubicBezTo>
                <a:cubicBezTo>
                  <a:pt x="300" y="69"/>
                  <a:pt x="309" y="36"/>
                  <a:pt x="311" y="31"/>
                </a:cubicBezTo>
                <a:cubicBezTo>
                  <a:pt x="318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70" y="23"/>
                  <a:pt x="372" y="28"/>
                  <a:pt x="372" y="33"/>
                </a:cubicBezTo>
                <a:cubicBezTo>
                  <a:pt x="372" y="40"/>
                  <a:pt x="365" y="74"/>
                  <a:pt x="349" y="136"/>
                </a:cubicBezTo>
                <a:cubicBezTo>
                  <a:pt x="334" y="197"/>
                  <a:pt x="325" y="233"/>
                  <a:pt x="323" y="242"/>
                </a:cubicBezTo>
                <a:cubicBezTo>
                  <a:pt x="322" y="248"/>
                  <a:pt x="322" y="257"/>
                  <a:pt x="322" y="270"/>
                </a:cubicBezTo>
                <a:lnTo>
                  <a:pt x="322" y="275"/>
                </a:lnTo>
                <a:cubicBezTo>
                  <a:pt x="322" y="283"/>
                  <a:pt x="323" y="291"/>
                  <a:pt x="324" y="299"/>
                </a:cubicBezTo>
                <a:cubicBezTo>
                  <a:pt x="326" y="306"/>
                  <a:pt x="331" y="314"/>
                  <a:pt x="340" y="322"/>
                </a:cubicBezTo>
                <a:cubicBezTo>
                  <a:pt x="348" y="330"/>
                  <a:pt x="360" y="334"/>
                  <a:pt x="376" y="335"/>
                </a:cubicBezTo>
                <a:cubicBezTo>
                  <a:pt x="414" y="335"/>
                  <a:pt x="444" y="302"/>
                  <a:pt x="466" y="237"/>
                </a:cubicBezTo>
                <a:cubicBezTo>
                  <a:pt x="471" y="225"/>
                  <a:pt x="477" y="207"/>
                  <a:pt x="483" y="185"/>
                </a:cubicBezTo>
                <a:cubicBezTo>
                  <a:pt x="488" y="162"/>
                  <a:pt x="492" y="146"/>
                  <a:pt x="492" y="137"/>
                </a:cubicBezTo>
                <a:cubicBezTo>
                  <a:pt x="492" y="119"/>
                  <a:pt x="489" y="105"/>
                  <a:pt x="482" y="95"/>
                </a:cubicBezTo>
                <a:cubicBezTo>
                  <a:pt x="475" y="85"/>
                  <a:pt x="468" y="76"/>
                  <a:pt x="461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899600" y="39103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1"/>
                </a:cubicBezTo>
                <a:lnTo>
                  <a:pt x="70" y="111"/>
                </a:lnTo>
                <a:lnTo>
                  <a:pt x="80" y="65"/>
                </a:lnTo>
                <a:cubicBezTo>
                  <a:pt x="82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9"/>
                </a:lnTo>
                <a:cubicBezTo>
                  <a:pt x="56" y="166"/>
                  <a:pt x="62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985280" y="4013640"/>
            <a:ext cx="27360" cy="64440"/>
          </a:xfrm>
          <a:custGeom>
            <a:avLst/>
            <a:gdLst/>
            <a:ah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5" y="0"/>
                </a:cubicBezTo>
                <a:cubicBezTo>
                  <a:pt x="46" y="0"/>
                  <a:pt x="55" y="4"/>
                  <a:pt x="63" y="14"/>
                </a:cubicBezTo>
                <a:cubicBezTo>
                  <a:pt x="72" y="23"/>
                  <a:pt x="76" y="40"/>
                  <a:pt x="76" y="64"/>
                </a:cubicBezTo>
                <a:cubicBezTo>
                  <a:pt x="76" y="77"/>
                  <a:pt x="75" y="90"/>
                  <a:pt x="71" y="102"/>
                </a:cubicBezTo>
                <a:cubicBezTo>
                  <a:pt x="68" y="115"/>
                  <a:pt x="64" y="126"/>
                  <a:pt x="59" y="135"/>
                </a:cubicBezTo>
                <a:cubicBezTo>
                  <a:pt x="55" y="144"/>
                  <a:pt x="50" y="152"/>
                  <a:pt x="45" y="159"/>
                </a:cubicBezTo>
                <a:cubicBezTo>
                  <a:pt x="39" y="165"/>
                  <a:pt x="35" y="171"/>
                  <a:pt x="31" y="174"/>
                </a:cubicBezTo>
                <a:cubicBezTo>
                  <a:pt x="26" y="178"/>
                  <a:pt x="24" y="180"/>
                  <a:pt x="23" y="179"/>
                </a:cubicBezTo>
                <a:cubicBezTo>
                  <a:pt x="21" y="179"/>
                  <a:pt x="19" y="178"/>
                  <a:pt x="15" y="174"/>
                </a:cubicBezTo>
                <a:cubicBezTo>
                  <a:pt x="12" y="171"/>
                  <a:pt x="10" y="168"/>
                  <a:pt x="10" y="167"/>
                </a:cubicBezTo>
                <a:cubicBezTo>
                  <a:pt x="10" y="165"/>
                  <a:pt x="12" y="162"/>
                  <a:pt x="16" y="158"/>
                </a:cubicBezTo>
                <a:cubicBezTo>
                  <a:pt x="20" y="152"/>
                  <a:pt x="25" y="147"/>
                  <a:pt x="32" y="140"/>
                </a:cubicBezTo>
                <a:cubicBezTo>
                  <a:pt x="37" y="133"/>
                  <a:pt x="42" y="124"/>
                  <a:pt x="46" y="111"/>
                </a:cubicBezTo>
                <a:cubicBezTo>
                  <a:pt x="51" y="99"/>
                  <a:pt x="54" y="85"/>
                  <a:pt x="55" y="70"/>
                </a:cubicBezTo>
                <a:lnTo>
                  <a:pt x="55" y="63"/>
                </a:lnTo>
                <a:lnTo>
                  <a:pt x="55" y="64"/>
                </a:lnTo>
                <a:cubicBezTo>
                  <a:pt x="54" y="64"/>
                  <a:pt x="53" y="64"/>
                  <a:pt x="52" y="65"/>
                </a:cubicBezTo>
                <a:cubicBezTo>
                  <a:pt x="51" y="65"/>
                  <a:pt x="50" y="66"/>
                  <a:pt x="49" y="67"/>
                </a:cubicBezTo>
                <a:cubicBezTo>
                  <a:pt x="47" y="67"/>
                  <a:pt x="46" y="68"/>
                  <a:pt x="43" y="68"/>
                </a:cubicBezTo>
                <a:cubicBezTo>
                  <a:pt x="41" y="68"/>
                  <a:pt x="39" y="68"/>
                  <a:pt x="37" y="68"/>
                </a:cubicBezTo>
                <a:cubicBezTo>
                  <a:pt x="25" y="68"/>
                  <a:pt x="17" y="65"/>
                  <a:pt x="11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5030640" y="390312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2" y="36"/>
                </a:moveTo>
                <a:cubicBezTo>
                  <a:pt x="92" y="26"/>
                  <a:pt x="96" y="19"/>
                  <a:pt x="104" y="11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8"/>
                  <a:pt x="154" y="25"/>
                </a:cubicBezTo>
                <a:cubicBezTo>
                  <a:pt x="154" y="33"/>
                  <a:pt x="150" y="41"/>
                  <a:pt x="142" y="49"/>
                </a:cubicBezTo>
                <a:cubicBezTo>
                  <a:pt x="135" y="56"/>
                  <a:pt x="126" y="60"/>
                  <a:pt x="117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5" y="51"/>
                  <a:pt x="93" y="44"/>
                  <a:pt x="92" y="36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8" y="187"/>
                  <a:pt x="13" y="177"/>
                  <a:pt x="19" y="167"/>
                </a:cubicBezTo>
                <a:cubicBezTo>
                  <a:pt x="24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2" y="125"/>
                  <a:pt x="106" y="130"/>
                  <a:pt x="116" y="138"/>
                </a:cubicBezTo>
                <a:cubicBezTo>
                  <a:pt x="125" y="147"/>
                  <a:pt x="131" y="159"/>
                  <a:pt x="131" y="174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89" y="290"/>
                  <a:pt x="81" y="311"/>
                  <a:pt x="75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6" y="361"/>
                  <a:pt x="82" y="361"/>
                </a:cubicBezTo>
                <a:cubicBezTo>
                  <a:pt x="86" y="361"/>
                  <a:pt x="89" y="361"/>
                  <a:pt x="93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8"/>
                </a:cubicBezTo>
                <a:cubicBezTo>
                  <a:pt x="138" y="294"/>
                  <a:pt x="139" y="291"/>
                  <a:pt x="139" y="291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2" y="383"/>
                  <a:pt x="79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0" y="190"/>
                  <a:pt x="82" y="183"/>
                </a:cubicBezTo>
                <a:cubicBezTo>
                  <a:pt x="85" y="175"/>
                  <a:pt x="86" y="168"/>
                  <a:pt x="86" y="160"/>
                </a:cubicBezTo>
                <a:cubicBezTo>
                  <a:pt x="86" y="151"/>
                  <a:pt x="83" y="147"/>
                  <a:pt x="77" y="147"/>
                </a:cubicBezTo>
                <a:lnTo>
                  <a:pt x="75" y="147"/>
                </a:lnTo>
                <a:cubicBezTo>
                  <a:pt x="64" y="147"/>
                  <a:pt x="54" y="153"/>
                  <a:pt x="44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5207760" y="388872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5" y="160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8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5521320" y="39168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1" y="0"/>
                </a:moveTo>
                <a:lnTo>
                  <a:pt x="478" y="0"/>
                </a:lnTo>
                <a:cubicBezTo>
                  <a:pt x="487" y="4"/>
                  <a:pt x="491" y="10"/>
                  <a:pt x="491" y="17"/>
                </a:cubicBezTo>
                <a:cubicBezTo>
                  <a:pt x="491" y="23"/>
                  <a:pt x="487" y="29"/>
                  <a:pt x="478" y="33"/>
                </a:cubicBezTo>
                <a:lnTo>
                  <a:pt x="11" y="33"/>
                </a:lnTo>
                <a:cubicBezTo>
                  <a:pt x="3" y="29"/>
                  <a:pt x="0" y="24"/>
                  <a:pt x="0" y="17"/>
                </a:cubicBezTo>
                <a:cubicBezTo>
                  <a:pt x="0" y="9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6112080" y="3479760"/>
            <a:ext cx="64800" cy="289800"/>
          </a:xfrm>
          <a:custGeom>
            <a:avLst/>
            <a:gdLst/>
            <a:ahLst/>
            <a:rect l="0" t="0" r="r" b="b"/>
            <a:pathLst>
              <a:path w="180" h="805">
                <a:moveTo>
                  <a:pt x="180" y="790"/>
                </a:moveTo>
                <a:cubicBezTo>
                  <a:pt x="180" y="794"/>
                  <a:pt x="178" y="797"/>
                  <a:pt x="176" y="800"/>
                </a:cubicBezTo>
                <a:cubicBezTo>
                  <a:pt x="173" y="802"/>
                  <a:pt x="169" y="804"/>
                  <a:pt x="164" y="805"/>
                </a:cubicBezTo>
                <a:cubicBezTo>
                  <a:pt x="159" y="805"/>
                  <a:pt x="154" y="802"/>
                  <a:pt x="151" y="796"/>
                </a:cubicBezTo>
                <a:cubicBezTo>
                  <a:pt x="149" y="793"/>
                  <a:pt x="124" y="727"/>
                  <a:pt x="74" y="599"/>
                </a:cubicBezTo>
                <a:cubicBezTo>
                  <a:pt x="25" y="471"/>
                  <a:pt x="1" y="406"/>
                  <a:pt x="0" y="403"/>
                </a:cubicBezTo>
                <a:cubicBezTo>
                  <a:pt x="0" y="400"/>
                  <a:pt x="24" y="334"/>
                  <a:pt x="73" y="206"/>
                </a:cubicBezTo>
                <a:cubicBezTo>
                  <a:pt x="124" y="78"/>
                  <a:pt x="149" y="12"/>
                  <a:pt x="151" y="8"/>
                </a:cubicBezTo>
                <a:cubicBezTo>
                  <a:pt x="152" y="6"/>
                  <a:pt x="155" y="3"/>
                  <a:pt x="159" y="1"/>
                </a:cubicBezTo>
                <a:lnTo>
                  <a:pt x="161" y="0"/>
                </a:lnTo>
                <a:cubicBezTo>
                  <a:pt x="163" y="0"/>
                  <a:pt x="164" y="0"/>
                  <a:pt x="164" y="0"/>
                </a:cubicBezTo>
                <a:cubicBezTo>
                  <a:pt x="174" y="0"/>
                  <a:pt x="179" y="5"/>
                  <a:pt x="180" y="15"/>
                </a:cubicBezTo>
                <a:cubicBezTo>
                  <a:pt x="180" y="17"/>
                  <a:pt x="156" y="83"/>
                  <a:pt x="107" y="210"/>
                </a:cubicBezTo>
                <a:cubicBezTo>
                  <a:pt x="58" y="337"/>
                  <a:pt x="34" y="402"/>
                  <a:pt x="34" y="403"/>
                </a:cubicBezTo>
                <a:cubicBezTo>
                  <a:pt x="34" y="404"/>
                  <a:pt x="58" y="468"/>
                  <a:pt x="107" y="595"/>
                </a:cubicBezTo>
                <a:cubicBezTo>
                  <a:pt x="156" y="722"/>
                  <a:pt x="180" y="787"/>
                  <a:pt x="180" y="79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6206040" y="3489840"/>
            <a:ext cx="214560" cy="207360"/>
          </a:xfrm>
          <a:custGeom>
            <a:avLst/>
            <a:gdLst/>
            <a:ahLst/>
            <a:rect l="0" t="0" r="r" b="b"/>
            <a:pathLst>
              <a:path w="596" h="576">
                <a:moveTo>
                  <a:pt x="4" y="576"/>
                </a:moveTo>
                <a:cubicBezTo>
                  <a:pt x="2" y="574"/>
                  <a:pt x="0" y="572"/>
                  <a:pt x="0" y="570"/>
                </a:cubicBezTo>
                <a:cubicBezTo>
                  <a:pt x="0" y="569"/>
                  <a:pt x="46" y="475"/>
                  <a:pt x="136" y="288"/>
                </a:cubicBezTo>
                <a:cubicBezTo>
                  <a:pt x="227" y="102"/>
                  <a:pt x="273" y="7"/>
                  <a:pt x="275" y="5"/>
                </a:cubicBezTo>
                <a:cubicBezTo>
                  <a:pt x="277" y="2"/>
                  <a:pt x="285" y="0"/>
                  <a:pt x="298" y="0"/>
                </a:cubicBezTo>
                <a:cubicBezTo>
                  <a:pt x="311" y="0"/>
                  <a:pt x="318" y="2"/>
                  <a:pt x="321" y="5"/>
                </a:cubicBezTo>
                <a:cubicBezTo>
                  <a:pt x="323" y="7"/>
                  <a:pt x="369" y="102"/>
                  <a:pt x="459" y="288"/>
                </a:cubicBezTo>
                <a:cubicBezTo>
                  <a:pt x="550" y="475"/>
                  <a:pt x="595" y="569"/>
                  <a:pt x="596" y="570"/>
                </a:cubicBezTo>
                <a:cubicBezTo>
                  <a:pt x="596" y="572"/>
                  <a:pt x="594" y="574"/>
                  <a:pt x="592" y="576"/>
                </a:cubicBezTo>
                <a:lnTo>
                  <a:pt x="4" y="576"/>
                </a:lnTo>
                <a:moveTo>
                  <a:pt x="372" y="298"/>
                </a:moveTo>
                <a:lnTo>
                  <a:pt x="272" y="96"/>
                </a:lnTo>
                <a:lnTo>
                  <a:pt x="73" y="502"/>
                </a:lnTo>
                <a:lnTo>
                  <a:pt x="271" y="503"/>
                </a:lnTo>
                <a:lnTo>
                  <a:pt x="470" y="503"/>
                </a:lnTo>
                <a:cubicBezTo>
                  <a:pt x="470" y="502"/>
                  <a:pt x="437" y="434"/>
                  <a:pt x="372" y="29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6439680" y="3568680"/>
            <a:ext cx="194040" cy="131760"/>
          </a:xfrm>
          <a:custGeom>
            <a:avLst/>
            <a:gdLst/>
            <a:ahLst/>
            <a:rect l="0" t="0" r="r" b="b"/>
            <a:pathLst>
              <a:path w="539" h="366">
                <a:moveTo>
                  <a:pt x="450" y="47"/>
                </a:moveTo>
                <a:cubicBezTo>
                  <a:pt x="450" y="35"/>
                  <a:pt x="455" y="25"/>
                  <a:pt x="465" y="15"/>
                </a:cubicBezTo>
                <a:cubicBezTo>
                  <a:pt x="476" y="6"/>
                  <a:pt x="487" y="0"/>
                  <a:pt x="499" y="0"/>
                </a:cubicBezTo>
                <a:cubicBezTo>
                  <a:pt x="509" y="0"/>
                  <a:pt x="518" y="5"/>
                  <a:pt x="526" y="14"/>
                </a:cubicBezTo>
                <a:cubicBezTo>
                  <a:pt x="534" y="24"/>
                  <a:pt x="538" y="39"/>
                  <a:pt x="539" y="60"/>
                </a:cubicBezTo>
                <a:cubicBezTo>
                  <a:pt x="539" y="76"/>
                  <a:pt x="533" y="107"/>
                  <a:pt x="523" y="154"/>
                </a:cubicBezTo>
                <a:cubicBezTo>
                  <a:pt x="515" y="184"/>
                  <a:pt x="508" y="208"/>
                  <a:pt x="502" y="227"/>
                </a:cubicBezTo>
                <a:cubicBezTo>
                  <a:pt x="495" y="247"/>
                  <a:pt x="486" y="268"/>
                  <a:pt x="473" y="292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59"/>
                  <a:pt x="393" y="366"/>
                  <a:pt x="371" y="366"/>
                </a:cubicBezTo>
                <a:cubicBezTo>
                  <a:pt x="348" y="366"/>
                  <a:pt x="327" y="361"/>
                  <a:pt x="309" y="353"/>
                </a:cubicBezTo>
                <a:cubicBezTo>
                  <a:pt x="291" y="344"/>
                  <a:pt x="278" y="333"/>
                  <a:pt x="269" y="318"/>
                </a:cubicBezTo>
                <a:cubicBezTo>
                  <a:pt x="269" y="319"/>
                  <a:pt x="268" y="320"/>
                  <a:pt x="267" y="321"/>
                </a:cubicBezTo>
                <a:cubicBezTo>
                  <a:pt x="245" y="351"/>
                  <a:pt x="218" y="366"/>
                  <a:pt x="187" y="366"/>
                </a:cubicBezTo>
                <a:cubicBezTo>
                  <a:pt x="173" y="366"/>
                  <a:pt x="159" y="364"/>
                  <a:pt x="147" y="361"/>
                </a:cubicBezTo>
                <a:cubicBezTo>
                  <a:pt x="134" y="358"/>
                  <a:pt x="121" y="352"/>
                  <a:pt x="109" y="345"/>
                </a:cubicBezTo>
                <a:cubicBezTo>
                  <a:pt x="96" y="339"/>
                  <a:pt x="86" y="328"/>
                  <a:pt x="78" y="314"/>
                </a:cubicBezTo>
                <a:cubicBezTo>
                  <a:pt x="71" y="300"/>
                  <a:pt x="67" y="283"/>
                  <a:pt x="67" y="264"/>
                </a:cubicBezTo>
                <a:cubicBezTo>
                  <a:pt x="67" y="235"/>
                  <a:pt x="76" y="196"/>
                  <a:pt x="94" y="146"/>
                </a:cubicBezTo>
                <a:cubicBezTo>
                  <a:pt x="113" y="96"/>
                  <a:pt x="123" y="65"/>
                  <a:pt x="123" y="51"/>
                </a:cubicBezTo>
                <a:lnTo>
                  <a:pt x="123" y="50"/>
                </a:lnTo>
                <a:cubicBezTo>
                  <a:pt x="123" y="45"/>
                  <a:pt x="123" y="42"/>
                  <a:pt x="123" y="40"/>
                </a:cubicBezTo>
                <a:cubicBezTo>
                  <a:pt x="123" y="38"/>
                  <a:pt x="122" y="37"/>
                  <a:pt x="120" y="34"/>
                </a:cubicBezTo>
                <a:cubicBezTo>
                  <a:pt x="118" y="32"/>
                  <a:pt x="115" y="31"/>
                  <a:pt x="111" y="31"/>
                </a:cubicBezTo>
                <a:lnTo>
                  <a:pt x="108" y="31"/>
                </a:lnTo>
                <a:cubicBezTo>
                  <a:pt x="95" y="31"/>
                  <a:pt x="83" y="36"/>
                  <a:pt x="73" y="47"/>
                </a:cubicBezTo>
                <a:cubicBezTo>
                  <a:pt x="63" y="57"/>
                  <a:pt x="55" y="68"/>
                  <a:pt x="49" y="79"/>
                </a:cubicBezTo>
                <a:cubicBezTo>
                  <a:pt x="43" y="91"/>
                  <a:pt x="39" y="103"/>
                  <a:pt x="36" y="114"/>
                </a:cubicBezTo>
                <a:cubicBezTo>
                  <a:pt x="32" y="125"/>
                  <a:pt x="30" y="131"/>
                  <a:pt x="29" y="132"/>
                </a:cubicBezTo>
                <a:cubicBezTo>
                  <a:pt x="28" y="133"/>
                  <a:pt x="24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8"/>
                  <a:pt x="0" y="126"/>
                </a:cubicBezTo>
                <a:cubicBezTo>
                  <a:pt x="0" y="123"/>
                  <a:pt x="2" y="116"/>
                  <a:pt x="7" y="104"/>
                </a:cubicBezTo>
                <a:cubicBezTo>
                  <a:pt x="11" y="91"/>
                  <a:pt x="17" y="77"/>
                  <a:pt x="25" y="62"/>
                </a:cubicBezTo>
                <a:cubicBezTo>
                  <a:pt x="33" y="46"/>
                  <a:pt x="45" y="32"/>
                  <a:pt x="60" y="20"/>
                </a:cubicBezTo>
                <a:cubicBezTo>
                  <a:pt x="76" y="8"/>
                  <a:pt x="93" y="2"/>
                  <a:pt x="114" y="2"/>
                </a:cubicBezTo>
                <a:cubicBezTo>
                  <a:pt x="137" y="2"/>
                  <a:pt x="154" y="8"/>
                  <a:pt x="167" y="22"/>
                </a:cubicBezTo>
                <a:cubicBezTo>
                  <a:pt x="179" y="35"/>
                  <a:pt x="185" y="51"/>
                  <a:pt x="185" y="68"/>
                </a:cubicBezTo>
                <a:cubicBezTo>
                  <a:pt x="185" y="78"/>
                  <a:pt x="176" y="108"/>
                  <a:pt x="159" y="156"/>
                </a:cubicBezTo>
                <a:cubicBezTo>
                  <a:pt x="141" y="204"/>
                  <a:pt x="132" y="241"/>
                  <a:pt x="132" y="268"/>
                </a:cubicBezTo>
                <a:cubicBezTo>
                  <a:pt x="132" y="292"/>
                  <a:pt x="138" y="310"/>
                  <a:pt x="149" y="320"/>
                </a:cubicBezTo>
                <a:cubicBezTo>
                  <a:pt x="160" y="330"/>
                  <a:pt x="174" y="335"/>
                  <a:pt x="192" y="336"/>
                </a:cubicBezTo>
                <a:cubicBezTo>
                  <a:pt x="215" y="336"/>
                  <a:pt x="235" y="320"/>
                  <a:pt x="253" y="287"/>
                </a:cubicBezTo>
                <a:lnTo>
                  <a:pt x="257" y="280"/>
                </a:lnTo>
                <a:lnTo>
                  <a:pt x="257" y="261"/>
                </a:lnTo>
                <a:cubicBezTo>
                  <a:pt x="257" y="260"/>
                  <a:pt x="257" y="257"/>
                  <a:pt x="257" y="254"/>
                </a:cubicBezTo>
                <a:cubicBezTo>
                  <a:pt x="257" y="251"/>
                  <a:pt x="257" y="249"/>
                  <a:pt x="257" y="247"/>
                </a:cubicBezTo>
                <a:cubicBezTo>
                  <a:pt x="258" y="246"/>
                  <a:pt x="258" y="245"/>
                  <a:pt x="258" y="242"/>
                </a:cubicBezTo>
                <a:cubicBezTo>
                  <a:pt x="258" y="239"/>
                  <a:pt x="259" y="237"/>
                  <a:pt x="259" y="235"/>
                </a:cubicBezTo>
                <a:cubicBezTo>
                  <a:pt x="260" y="233"/>
                  <a:pt x="260" y="229"/>
                  <a:pt x="261" y="224"/>
                </a:cubicBezTo>
                <a:cubicBezTo>
                  <a:pt x="263" y="219"/>
                  <a:pt x="263" y="215"/>
                  <a:pt x="264" y="211"/>
                </a:cubicBezTo>
                <a:cubicBezTo>
                  <a:pt x="264" y="206"/>
                  <a:pt x="266" y="200"/>
                  <a:pt x="269" y="191"/>
                </a:cubicBezTo>
                <a:cubicBezTo>
                  <a:pt x="271" y="183"/>
                  <a:pt x="273" y="174"/>
                  <a:pt x="275" y="166"/>
                </a:cubicBezTo>
                <a:cubicBezTo>
                  <a:pt x="277" y="157"/>
                  <a:pt x="280" y="145"/>
                  <a:pt x="284" y="131"/>
                </a:cubicBezTo>
                <a:cubicBezTo>
                  <a:pt x="299" y="69"/>
                  <a:pt x="308" y="36"/>
                  <a:pt x="310" y="31"/>
                </a:cubicBezTo>
                <a:cubicBezTo>
                  <a:pt x="317" y="17"/>
                  <a:pt x="329" y="10"/>
                  <a:pt x="345" y="10"/>
                </a:cubicBezTo>
                <a:cubicBezTo>
                  <a:pt x="355" y="10"/>
                  <a:pt x="362" y="12"/>
                  <a:pt x="366" y="18"/>
                </a:cubicBezTo>
                <a:cubicBezTo>
                  <a:pt x="370" y="23"/>
                  <a:pt x="372" y="28"/>
                  <a:pt x="372" y="33"/>
                </a:cubicBezTo>
                <a:cubicBezTo>
                  <a:pt x="372" y="40"/>
                  <a:pt x="365" y="74"/>
                  <a:pt x="349" y="137"/>
                </a:cubicBezTo>
                <a:cubicBezTo>
                  <a:pt x="333" y="198"/>
                  <a:pt x="325" y="234"/>
                  <a:pt x="323" y="243"/>
                </a:cubicBezTo>
                <a:cubicBezTo>
                  <a:pt x="322" y="249"/>
                  <a:pt x="322" y="258"/>
                  <a:pt x="322" y="271"/>
                </a:cubicBezTo>
                <a:lnTo>
                  <a:pt x="322" y="276"/>
                </a:lnTo>
                <a:cubicBezTo>
                  <a:pt x="322" y="284"/>
                  <a:pt x="322" y="292"/>
                  <a:pt x="324" y="300"/>
                </a:cubicBezTo>
                <a:cubicBezTo>
                  <a:pt x="326" y="307"/>
                  <a:pt x="331" y="315"/>
                  <a:pt x="339" y="323"/>
                </a:cubicBezTo>
                <a:cubicBezTo>
                  <a:pt x="348" y="331"/>
                  <a:pt x="360" y="335"/>
                  <a:pt x="375" y="336"/>
                </a:cubicBezTo>
                <a:cubicBezTo>
                  <a:pt x="414" y="336"/>
                  <a:pt x="444" y="303"/>
                  <a:pt x="466" y="238"/>
                </a:cubicBezTo>
                <a:cubicBezTo>
                  <a:pt x="471" y="226"/>
                  <a:pt x="476" y="208"/>
                  <a:pt x="482" y="186"/>
                </a:cubicBezTo>
                <a:cubicBezTo>
                  <a:pt x="488" y="163"/>
                  <a:pt x="491" y="147"/>
                  <a:pt x="492" y="137"/>
                </a:cubicBezTo>
                <a:cubicBezTo>
                  <a:pt x="492" y="120"/>
                  <a:pt x="488" y="106"/>
                  <a:pt x="482" y="95"/>
                </a:cubicBezTo>
                <a:cubicBezTo>
                  <a:pt x="475" y="85"/>
                  <a:pt x="468" y="76"/>
                  <a:pt x="461" y="69"/>
                </a:cubicBezTo>
                <a:cubicBezTo>
                  <a:pt x="454" y="62"/>
                  <a:pt x="450" y="55"/>
                  <a:pt x="450" y="47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6660360" y="345852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5"/>
                </a:moveTo>
                <a:cubicBezTo>
                  <a:pt x="24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0" y="50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40" y="0"/>
                  <a:pt x="170" y="10"/>
                  <a:pt x="193" y="31"/>
                </a:cubicBezTo>
                <a:cubicBezTo>
                  <a:pt x="216" y="54"/>
                  <a:pt x="228" y="81"/>
                  <a:pt x="228" y="115"/>
                </a:cubicBezTo>
                <a:cubicBezTo>
                  <a:pt x="228" y="131"/>
                  <a:pt x="224" y="146"/>
                  <a:pt x="217" y="161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4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6" y="326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8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6" y="186"/>
                </a:cubicBezTo>
                <a:cubicBezTo>
                  <a:pt x="148" y="181"/>
                  <a:pt x="151" y="175"/>
                  <a:pt x="155" y="169"/>
                </a:cubicBezTo>
                <a:cubicBezTo>
                  <a:pt x="158" y="163"/>
                  <a:pt x="161" y="157"/>
                  <a:pt x="162" y="151"/>
                </a:cubicBezTo>
                <a:cubicBezTo>
                  <a:pt x="164" y="145"/>
                  <a:pt x="165" y="139"/>
                  <a:pt x="166" y="134"/>
                </a:cubicBezTo>
                <a:cubicBezTo>
                  <a:pt x="167" y="129"/>
                  <a:pt x="168" y="122"/>
                  <a:pt x="168" y="115"/>
                </a:cubicBezTo>
                <a:cubicBezTo>
                  <a:pt x="168" y="91"/>
                  <a:pt x="161" y="71"/>
                  <a:pt x="148" y="53"/>
                </a:cubicBezTo>
                <a:cubicBezTo>
                  <a:pt x="135" y="36"/>
                  <a:pt x="116" y="26"/>
                  <a:pt x="92" y="26"/>
                </a:cubicBezTo>
                <a:cubicBezTo>
                  <a:pt x="80" y="26"/>
                  <a:pt x="69" y="29"/>
                  <a:pt x="59" y="37"/>
                </a:cubicBezTo>
                <a:cubicBezTo>
                  <a:pt x="50" y="43"/>
                  <a:pt x="43" y="50"/>
                  <a:pt x="39" y="56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3" y="67"/>
                  <a:pt x="50" y="70"/>
                  <a:pt x="58" y="75"/>
                </a:cubicBezTo>
                <a:cubicBezTo>
                  <a:pt x="65" y="80"/>
                  <a:pt x="68" y="89"/>
                  <a:pt x="68" y="101"/>
                </a:cubicBezTo>
                <a:cubicBezTo>
                  <a:pt x="68" y="111"/>
                  <a:pt x="65" y="118"/>
                  <a:pt x="59" y="125"/>
                </a:cubicBezTo>
                <a:cubicBezTo>
                  <a:pt x="53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6654600" y="364644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8" y="186"/>
                  <a:pt x="13" y="177"/>
                  <a:pt x="19" y="166"/>
                </a:cubicBezTo>
                <a:cubicBezTo>
                  <a:pt x="24" y="156"/>
                  <a:pt x="33" y="146"/>
                  <a:pt x="45" y="137"/>
                </a:cubicBezTo>
                <a:cubicBezTo>
                  <a:pt x="56" y="128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6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4"/>
                </a:cubicBezTo>
                <a:cubicBezTo>
                  <a:pt x="90" y="289"/>
                  <a:pt x="82" y="311"/>
                  <a:pt x="76" y="329"/>
                </a:cubicBezTo>
                <a:cubicBezTo>
                  <a:pt x="74" y="337"/>
                  <a:pt x="74" y="343"/>
                  <a:pt x="74" y="347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7"/>
                  <a:pt x="117" y="340"/>
                  <a:pt x="122" y="331"/>
                </a:cubicBezTo>
                <a:cubicBezTo>
                  <a:pt x="128" y="322"/>
                  <a:pt x="132" y="311"/>
                  <a:pt x="137" y="298"/>
                </a:cubicBezTo>
                <a:cubicBezTo>
                  <a:pt x="138" y="293"/>
                  <a:pt x="139" y="291"/>
                  <a:pt x="139" y="290"/>
                </a:cubicBezTo>
                <a:cubicBezTo>
                  <a:pt x="140" y="289"/>
                  <a:pt x="143" y="289"/>
                  <a:pt x="149" y="289"/>
                </a:cubicBezTo>
                <a:cubicBezTo>
                  <a:pt x="157" y="289"/>
                  <a:pt x="160" y="291"/>
                  <a:pt x="160" y="294"/>
                </a:cubicBezTo>
                <a:cubicBezTo>
                  <a:pt x="160" y="298"/>
                  <a:pt x="159" y="303"/>
                  <a:pt x="155" y="312"/>
                </a:cubicBezTo>
                <a:cubicBezTo>
                  <a:pt x="152" y="321"/>
                  <a:pt x="147" y="330"/>
                  <a:pt x="141" y="341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6" y="363"/>
                  <a:pt x="30" y="351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4" y="288"/>
                  <a:pt x="58" y="251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5" y="174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5" y="178"/>
                  <a:pt x="27" y="193"/>
                  <a:pt x="23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20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782760" y="3479760"/>
            <a:ext cx="64800" cy="289800"/>
          </a:xfrm>
          <a:custGeom>
            <a:avLst/>
            <a:gdLst/>
            <a:ahLst/>
            <a:rect l="0" t="0" r="r" b="b"/>
            <a:pathLst>
              <a:path w="180" h="805">
                <a:moveTo>
                  <a:pt x="0" y="15"/>
                </a:moveTo>
                <a:cubicBezTo>
                  <a:pt x="1" y="11"/>
                  <a:pt x="2" y="8"/>
                  <a:pt x="5" y="5"/>
                </a:cubicBezTo>
                <a:cubicBezTo>
                  <a:pt x="8" y="3"/>
                  <a:pt x="11" y="1"/>
                  <a:pt x="16" y="0"/>
                </a:cubicBezTo>
                <a:cubicBezTo>
                  <a:pt x="22" y="0"/>
                  <a:pt x="26" y="3"/>
                  <a:pt x="30" y="8"/>
                </a:cubicBezTo>
                <a:cubicBezTo>
                  <a:pt x="32" y="12"/>
                  <a:pt x="58" y="78"/>
                  <a:pt x="106" y="206"/>
                </a:cubicBezTo>
                <a:cubicBezTo>
                  <a:pt x="155" y="334"/>
                  <a:pt x="180" y="400"/>
                  <a:pt x="180" y="403"/>
                </a:cubicBezTo>
                <a:cubicBezTo>
                  <a:pt x="181" y="406"/>
                  <a:pt x="157" y="471"/>
                  <a:pt x="107" y="599"/>
                </a:cubicBezTo>
                <a:cubicBezTo>
                  <a:pt x="58" y="727"/>
                  <a:pt x="32" y="793"/>
                  <a:pt x="30" y="796"/>
                </a:cubicBezTo>
                <a:cubicBezTo>
                  <a:pt x="26" y="802"/>
                  <a:pt x="22" y="805"/>
                  <a:pt x="16" y="805"/>
                </a:cubicBezTo>
                <a:cubicBezTo>
                  <a:pt x="12" y="805"/>
                  <a:pt x="9" y="803"/>
                  <a:pt x="6" y="801"/>
                </a:cubicBezTo>
                <a:cubicBezTo>
                  <a:pt x="3" y="798"/>
                  <a:pt x="1" y="794"/>
                  <a:pt x="0" y="790"/>
                </a:cubicBezTo>
                <a:cubicBezTo>
                  <a:pt x="0" y="787"/>
                  <a:pt x="24" y="722"/>
                  <a:pt x="74" y="595"/>
                </a:cubicBezTo>
                <a:cubicBezTo>
                  <a:pt x="122" y="468"/>
                  <a:pt x="147" y="404"/>
                  <a:pt x="147" y="403"/>
                </a:cubicBezTo>
                <a:cubicBezTo>
                  <a:pt x="147" y="402"/>
                  <a:pt x="122" y="337"/>
                  <a:pt x="74" y="210"/>
                </a:cubicBezTo>
                <a:cubicBezTo>
                  <a:pt x="24" y="83"/>
                  <a:pt x="0" y="17"/>
                  <a:pt x="0" y="1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892920" y="361224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2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79" y="65"/>
                </a:lnTo>
                <a:cubicBezTo>
                  <a:pt x="80" y="61"/>
                  <a:pt x="82" y="55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4"/>
                  <a:pt x="121" y="88"/>
                </a:cubicBezTo>
                <a:lnTo>
                  <a:pt x="115" y="109"/>
                </a:lnTo>
                <a:cubicBezTo>
                  <a:pt x="115" y="110"/>
                  <a:pt x="126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8" y="137"/>
                </a:lnTo>
                <a:lnTo>
                  <a:pt x="88" y="219"/>
                </a:lnTo>
                <a:cubicBezTo>
                  <a:pt x="73" y="280"/>
                  <a:pt x="66" y="313"/>
                  <a:pt x="66" y="318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7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3" y="346"/>
                  <a:pt x="112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4" y="348"/>
                  <a:pt x="27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8"/>
                </a:lnTo>
                <a:cubicBezTo>
                  <a:pt x="55" y="165"/>
                  <a:pt x="61" y="138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6980040" y="368496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3"/>
                  <a:pt x="347" y="8"/>
                  <a:pt x="347" y="12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2" y="21"/>
                  <a:pt x="0" y="17"/>
                  <a:pt x="0" y="12"/>
                </a:cubicBezTo>
                <a:cubicBezTo>
                  <a:pt x="0" y="7"/>
                  <a:pt x="2" y="3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138800" y="360396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4" y="51"/>
                </a:moveTo>
                <a:lnTo>
                  <a:pt x="66" y="54"/>
                </a:lnTo>
                <a:cubicBezTo>
                  <a:pt x="61" y="56"/>
                  <a:pt x="53" y="58"/>
                  <a:pt x="44" y="60"/>
                </a:cubicBezTo>
                <a:cubicBezTo>
                  <a:pt x="34" y="61"/>
                  <a:pt x="23" y="63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7"/>
                  <a:pt x="45" y="34"/>
                  <a:pt x="60" y="29"/>
                </a:cubicBezTo>
                <a:cubicBezTo>
                  <a:pt x="75" y="24"/>
                  <a:pt x="86" y="19"/>
                  <a:pt x="92" y="15"/>
                </a:cubicBezTo>
                <a:cubicBezTo>
                  <a:pt x="98" y="11"/>
                  <a:pt x="103" y="6"/>
                  <a:pt x="108" y="2"/>
                </a:cubicBezTo>
                <a:cubicBezTo>
                  <a:pt x="109" y="1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4"/>
                </a:lnTo>
                <a:lnTo>
                  <a:pt x="125" y="345"/>
                </a:lnTo>
                <a:cubicBezTo>
                  <a:pt x="127" y="347"/>
                  <a:pt x="130" y="349"/>
                  <a:pt x="132" y="350"/>
                </a:cubicBezTo>
                <a:cubicBezTo>
                  <a:pt x="134" y="350"/>
                  <a:pt x="138" y="351"/>
                  <a:pt x="145" y="352"/>
                </a:cubicBezTo>
                <a:cubicBezTo>
                  <a:pt x="152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3"/>
                </a:cubicBezTo>
                <a:cubicBezTo>
                  <a:pt x="57" y="352"/>
                  <a:pt x="60" y="352"/>
                  <a:pt x="62" y="351"/>
                </a:cubicBezTo>
                <a:cubicBezTo>
                  <a:pt x="65" y="350"/>
                  <a:pt x="67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2" y="345"/>
                  <a:pt x="73" y="344"/>
                  <a:pt x="74" y="345"/>
                </a:cubicBezTo>
                <a:lnTo>
                  <a:pt x="74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318800" y="3528000"/>
            <a:ext cx="192960" cy="192960"/>
          </a:xfrm>
          <a:custGeom>
            <a:avLst/>
            <a:gdLst/>
            <a:ahLst/>
            <a:rect l="0" t="0" r="r" b="b"/>
            <a:pathLst>
              <a:path w="536" h="536">
                <a:moveTo>
                  <a:pt x="12" y="253"/>
                </a:moveTo>
                <a:lnTo>
                  <a:pt x="253" y="253"/>
                </a:lnTo>
                <a:lnTo>
                  <a:pt x="253" y="132"/>
                </a:lnTo>
                <a:lnTo>
                  <a:pt x="254" y="11"/>
                </a:lnTo>
                <a:cubicBezTo>
                  <a:pt x="259" y="4"/>
                  <a:pt x="264" y="0"/>
                  <a:pt x="269" y="0"/>
                </a:cubicBezTo>
                <a:cubicBezTo>
                  <a:pt x="276" y="0"/>
                  <a:pt x="281" y="5"/>
                  <a:pt x="285" y="13"/>
                </a:cubicBezTo>
                <a:lnTo>
                  <a:pt x="285" y="253"/>
                </a:lnTo>
                <a:lnTo>
                  <a:pt x="524" y="253"/>
                </a:lnTo>
                <a:cubicBezTo>
                  <a:pt x="532" y="257"/>
                  <a:pt x="536" y="263"/>
                  <a:pt x="536" y="269"/>
                </a:cubicBezTo>
                <a:cubicBezTo>
                  <a:pt x="536" y="275"/>
                  <a:pt x="532" y="281"/>
                  <a:pt x="524" y="285"/>
                </a:cubicBezTo>
                <a:lnTo>
                  <a:pt x="285" y="285"/>
                </a:lnTo>
                <a:lnTo>
                  <a:pt x="285" y="524"/>
                </a:lnTo>
                <a:cubicBezTo>
                  <a:pt x="281" y="532"/>
                  <a:pt x="276" y="536"/>
                  <a:pt x="270" y="536"/>
                </a:cubicBezTo>
                <a:lnTo>
                  <a:pt x="269" y="536"/>
                </a:lnTo>
                <a:lnTo>
                  <a:pt x="267" y="536"/>
                </a:lnTo>
                <a:cubicBezTo>
                  <a:pt x="261" y="536"/>
                  <a:pt x="256" y="532"/>
                  <a:pt x="253" y="524"/>
                </a:cubicBezTo>
                <a:lnTo>
                  <a:pt x="253" y="285"/>
                </a:lnTo>
                <a:lnTo>
                  <a:pt x="12" y="285"/>
                </a:lnTo>
                <a:cubicBezTo>
                  <a:pt x="4" y="281"/>
                  <a:pt x="0" y="276"/>
                  <a:pt x="0" y="269"/>
                </a:cubicBezTo>
                <a:cubicBezTo>
                  <a:pt x="0" y="262"/>
                  <a:pt x="4" y="257"/>
                  <a:pt x="12" y="25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99600" y="3566160"/>
            <a:ext cx="116280" cy="137160"/>
          </a:xfrm>
          <a:custGeom>
            <a:avLst/>
            <a:gdLst/>
            <a:ahLst/>
            <a:rect l="0" t="0" r="r" b="b"/>
            <a:pathLst>
              <a:path w="323" h="381">
                <a:moveTo>
                  <a:pt x="131" y="381"/>
                </a:moveTo>
                <a:cubicBezTo>
                  <a:pt x="96" y="381"/>
                  <a:pt x="65" y="373"/>
                  <a:pt x="40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7" y="177"/>
                </a:cubicBezTo>
                <a:lnTo>
                  <a:pt x="65" y="172"/>
                </a:lnTo>
                <a:lnTo>
                  <a:pt x="58" y="164"/>
                </a:lnTo>
                <a:cubicBezTo>
                  <a:pt x="46" y="150"/>
                  <a:pt x="40" y="135"/>
                  <a:pt x="40" y="119"/>
                </a:cubicBezTo>
                <a:cubicBezTo>
                  <a:pt x="40" y="86"/>
                  <a:pt x="58" y="59"/>
                  <a:pt x="94" y="35"/>
                </a:cubicBezTo>
                <a:cubicBezTo>
                  <a:pt x="131" y="11"/>
                  <a:pt x="170" y="0"/>
                  <a:pt x="212" y="0"/>
                </a:cubicBezTo>
                <a:lnTo>
                  <a:pt x="221" y="0"/>
                </a:lnTo>
                <a:cubicBezTo>
                  <a:pt x="252" y="0"/>
                  <a:pt x="280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1" y="60"/>
                  <a:pt x="315" y="66"/>
                </a:cubicBezTo>
                <a:cubicBezTo>
                  <a:pt x="309" y="73"/>
                  <a:pt x="301" y="76"/>
                  <a:pt x="293" y="77"/>
                </a:cubicBezTo>
                <a:cubicBezTo>
                  <a:pt x="288" y="77"/>
                  <a:pt x="283" y="74"/>
                  <a:pt x="277" y="70"/>
                </a:cubicBezTo>
                <a:cubicBezTo>
                  <a:pt x="271" y="65"/>
                  <a:pt x="262" y="60"/>
                  <a:pt x="250" y="55"/>
                </a:cubicBezTo>
                <a:cubicBezTo>
                  <a:pt x="238" y="50"/>
                  <a:pt x="224" y="48"/>
                  <a:pt x="206" y="48"/>
                </a:cubicBezTo>
                <a:cubicBezTo>
                  <a:pt x="171" y="48"/>
                  <a:pt x="140" y="54"/>
                  <a:pt x="113" y="67"/>
                </a:cubicBezTo>
                <a:cubicBezTo>
                  <a:pt x="86" y="80"/>
                  <a:pt x="72" y="96"/>
                  <a:pt x="72" y="115"/>
                </a:cubicBezTo>
                <a:cubicBezTo>
                  <a:pt x="72" y="126"/>
                  <a:pt x="76" y="135"/>
                  <a:pt x="86" y="144"/>
                </a:cubicBezTo>
                <a:cubicBezTo>
                  <a:pt x="90" y="149"/>
                  <a:pt x="94" y="152"/>
                  <a:pt x="95" y="152"/>
                </a:cubicBezTo>
                <a:cubicBezTo>
                  <a:pt x="97" y="153"/>
                  <a:pt x="100" y="152"/>
                  <a:pt x="105" y="151"/>
                </a:cubicBezTo>
                <a:cubicBezTo>
                  <a:pt x="121" y="143"/>
                  <a:pt x="143" y="139"/>
                  <a:pt x="170" y="139"/>
                </a:cubicBezTo>
                <a:lnTo>
                  <a:pt x="174" y="139"/>
                </a:lnTo>
                <a:cubicBezTo>
                  <a:pt x="209" y="139"/>
                  <a:pt x="226" y="148"/>
                  <a:pt x="226" y="164"/>
                </a:cubicBezTo>
                <a:cubicBezTo>
                  <a:pt x="226" y="187"/>
                  <a:pt x="203" y="198"/>
                  <a:pt x="158" y="198"/>
                </a:cubicBezTo>
                <a:cubicBezTo>
                  <a:pt x="133" y="198"/>
                  <a:pt x="112" y="195"/>
                  <a:pt x="93" y="188"/>
                </a:cubicBezTo>
                <a:lnTo>
                  <a:pt x="85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2"/>
                  <a:pt x="140" y="332"/>
                </a:cubicBezTo>
                <a:cubicBezTo>
                  <a:pt x="168" y="332"/>
                  <a:pt x="191" y="330"/>
                  <a:pt x="208" y="324"/>
                </a:cubicBezTo>
                <a:cubicBezTo>
                  <a:pt x="226" y="319"/>
                  <a:pt x="237" y="313"/>
                  <a:pt x="242" y="306"/>
                </a:cubicBezTo>
                <a:cubicBezTo>
                  <a:pt x="247" y="299"/>
                  <a:pt x="252" y="293"/>
                  <a:pt x="256" y="288"/>
                </a:cubicBezTo>
                <a:cubicBezTo>
                  <a:pt x="260" y="283"/>
                  <a:pt x="265" y="280"/>
                  <a:pt x="269" y="279"/>
                </a:cubicBezTo>
                <a:cubicBezTo>
                  <a:pt x="277" y="280"/>
                  <a:pt x="281" y="285"/>
                  <a:pt x="281" y="293"/>
                </a:cubicBezTo>
                <a:cubicBezTo>
                  <a:pt x="281" y="298"/>
                  <a:pt x="278" y="305"/>
                  <a:pt x="272" y="314"/>
                </a:cubicBezTo>
                <a:cubicBezTo>
                  <a:pt x="266" y="323"/>
                  <a:pt x="258" y="333"/>
                  <a:pt x="247" y="343"/>
                </a:cubicBezTo>
                <a:cubicBezTo>
                  <a:pt x="236" y="353"/>
                  <a:pt x="220" y="362"/>
                  <a:pt x="200" y="370"/>
                </a:cubicBezTo>
                <a:cubicBezTo>
                  <a:pt x="179" y="378"/>
                  <a:pt x="156" y="382"/>
                  <a:pt x="131" y="38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5817600" y="3341520"/>
            <a:ext cx="263160" cy="520560"/>
          </a:xfrm>
          <a:custGeom>
            <a:avLst/>
            <a:gdLst/>
            <a:ahLst/>
            <a:rect l="0" t="0" r="r" b="b"/>
            <a:pathLst>
              <a:path w="731" h="1446">
                <a:moveTo>
                  <a:pt x="716" y="0"/>
                </a:moveTo>
                <a:cubicBezTo>
                  <a:pt x="724" y="0"/>
                  <a:pt x="729" y="4"/>
                  <a:pt x="731" y="14"/>
                </a:cubicBezTo>
                <a:cubicBezTo>
                  <a:pt x="731" y="17"/>
                  <a:pt x="656" y="256"/>
                  <a:pt x="507" y="728"/>
                </a:cubicBezTo>
                <a:lnTo>
                  <a:pt x="281" y="1441"/>
                </a:lnTo>
                <a:cubicBezTo>
                  <a:pt x="277" y="1444"/>
                  <a:pt x="271" y="1446"/>
                  <a:pt x="261" y="1446"/>
                </a:cubicBezTo>
                <a:lnTo>
                  <a:pt x="251" y="1446"/>
                </a:lnTo>
                <a:cubicBezTo>
                  <a:pt x="251" y="1445"/>
                  <a:pt x="250" y="1443"/>
                  <a:pt x="250" y="1442"/>
                </a:cubicBezTo>
                <a:cubicBezTo>
                  <a:pt x="250" y="1441"/>
                  <a:pt x="250" y="1440"/>
                  <a:pt x="249" y="1438"/>
                </a:cubicBezTo>
                <a:cubicBezTo>
                  <a:pt x="248" y="1437"/>
                  <a:pt x="247" y="1434"/>
                  <a:pt x="247" y="1431"/>
                </a:cubicBezTo>
                <a:cubicBezTo>
                  <a:pt x="247" y="1428"/>
                  <a:pt x="246" y="1424"/>
                  <a:pt x="244" y="1420"/>
                </a:cubicBezTo>
                <a:cubicBezTo>
                  <a:pt x="242" y="1416"/>
                  <a:pt x="240" y="1409"/>
                  <a:pt x="238" y="1401"/>
                </a:cubicBezTo>
                <a:cubicBezTo>
                  <a:pt x="237" y="1393"/>
                  <a:pt x="234" y="1384"/>
                  <a:pt x="231" y="1374"/>
                </a:cubicBezTo>
                <a:cubicBezTo>
                  <a:pt x="228" y="1364"/>
                  <a:pt x="224" y="1351"/>
                  <a:pt x="220" y="1335"/>
                </a:cubicBezTo>
                <a:cubicBezTo>
                  <a:pt x="216" y="1320"/>
                  <a:pt x="211" y="1303"/>
                  <a:pt x="205" y="1284"/>
                </a:cubicBezTo>
                <a:cubicBezTo>
                  <a:pt x="200" y="1265"/>
                  <a:pt x="194" y="1243"/>
                  <a:pt x="186" y="1217"/>
                </a:cubicBezTo>
                <a:cubicBezTo>
                  <a:pt x="179" y="1190"/>
                  <a:pt x="170" y="1162"/>
                  <a:pt x="161" y="1132"/>
                </a:cubicBezTo>
                <a:lnTo>
                  <a:pt x="74" y="829"/>
                </a:lnTo>
                <a:lnTo>
                  <a:pt x="22" y="891"/>
                </a:lnTo>
                <a:lnTo>
                  <a:pt x="0" y="870"/>
                </a:lnTo>
                <a:lnTo>
                  <a:pt x="81" y="773"/>
                </a:lnTo>
                <a:lnTo>
                  <a:pt x="123" y="725"/>
                </a:lnTo>
                <a:lnTo>
                  <a:pt x="291" y="1305"/>
                </a:lnTo>
                <a:lnTo>
                  <a:pt x="701" y="8"/>
                </a:lnTo>
                <a:cubicBezTo>
                  <a:pt x="704" y="2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6080400" y="3341520"/>
            <a:ext cx="1646640" cy="17640"/>
          </a:xfrm>
          <a:custGeom>
            <a:avLst/>
            <a:gdLst/>
            <a:ahLst/>
            <a:rect l="0" t="0" r="r" b="b"/>
            <a:pathLst>
              <a:path w="4574" h="49">
                <a:moveTo>
                  <a:pt x="0" y="0"/>
                </a:moveTo>
                <a:lnTo>
                  <a:pt x="4574" y="0"/>
                </a:lnTo>
                <a:lnTo>
                  <a:pt x="4574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6397920" y="413928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8" y="803"/>
                  <a:pt x="164" y="804"/>
                </a:cubicBezTo>
                <a:cubicBezTo>
                  <a:pt x="158" y="804"/>
                  <a:pt x="154" y="801"/>
                  <a:pt x="150" y="796"/>
                </a:cubicBezTo>
                <a:cubicBezTo>
                  <a:pt x="148" y="792"/>
                  <a:pt x="123" y="726"/>
                  <a:pt x="75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399"/>
                  <a:pt x="23" y="334"/>
                  <a:pt x="74" y="206"/>
                </a:cubicBezTo>
                <a:cubicBezTo>
                  <a:pt x="123" y="77"/>
                  <a:pt x="148" y="11"/>
                  <a:pt x="150" y="8"/>
                </a:cubicBezTo>
                <a:cubicBezTo>
                  <a:pt x="152" y="5"/>
                  <a:pt x="154" y="3"/>
                  <a:pt x="158" y="0"/>
                </a:cubicBezTo>
                <a:lnTo>
                  <a:pt x="160" y="0"/>
                </a:lnTo>
                <a:cubicBezTo>
                  <a:pt x="162" y="0"/>
                  <a:pt x="163" y="0"/>
                  <a:pt x="164" y="0"/>
                </a:cubicBezTo>
                <a:cubicBezTo>
                  <a:pt x="173" y="0"/>
                  <a:pt x="179" y="4"/>
                  <a:pt x="180" y="14"/>
                </a:cubicBezTo>
                <a:cubicBezTo>
                  <a:pt x="180" y="17"/>
                  <a:pt x="156" y="82"/>
                  <a:pt x="107" y="210"/>
                </a:cubicBezTo>
                <a:cubicBezTo>
                  <a:pt x="59" y="337"/>
                  <a:pt x="33" y="401"/>
                  <a:pt x="33" y="402"/>
                </a:cubicBezTo>
                <a:cubicBezTo>
                  <a:pt x="33" y="403"/>
                  <a:pt x="59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6481440" y="422820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1" y="320"/>
                </a:moveTo>
                <a:cubicBezTo>
                  <a:pt x="233" y="327"/>
                  <a:pt x="222" y="335"/>
                  <a:pt x="206" y="343"/>
                </a:cubicBezTo>
                <a:cubicBezTo>
                  <a:pt x="191" y="351"/>
                  <a:pt x="174" y="355"/>
                  <a:pt x="157" y="355"/>
                </a:cubicBezTo>
                <a:cubicBezTo>
                  <a:pt x="123" y="355"/>
                  <a:pt x="96" y="343"/>
                  <a:pt x="76" y="319"/>
                </a:cubicBezTo>
                <a:cubicBezTo>
                  <a:pt x="56" y="295"/>
                  <a:pt x="45" y="264"/>
                  <a:pt x="45" y="226"/>
                </a:cubicBezTo>
                <a:cubicBezTo>
                  <a:pt x="45" y="170"/>
                  <a:pt x="65" y="119"/>
                  <a:pt x="107" y="71"/>
                </a:cubicBezTo>
                <a:cubicBezTo>
                  <a:pt x="148" y="24"/>
                  <a:pt x="194" y="0"/>
                  <a:pt x="244" y="0"/>
                </a:cubicBezTo>
                <a:cubicBezTo>
                  <a:pt x="269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7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7"/>
                  <a:pt x="363" y="111"/>
                  <a:pt x="332" y="233"/>
                </a:cubicBezTo>
                <a:cubicBezTo>
                  <a:pt x="302" y="354"/>
                  <a:pt x="286" y="416"/>
                  <a:pt x="284" y="419"/>
                </a:cubicBezTo>
                <a:cubicBezTo>
                  <a:pt x="274" y="448"/>
                  <a:pt x="253" y="473"/>
                  <a:pt x="221" y="492"/>
                </a:cubicBezTo>
                <a:cubicBezTo>
                  <a:pt x="190" y="510"/>
                  <a:pt x="154" y="520"/>
                  <a:pt x="113" y="521"/>
                </a:cubicBezTo>
                <a:cubicBezTo>
                  <a:pt x="37" y="521"/>
                  <a:pt x="0" y="502"/>
                  <a:pt x="0" y="466"/>
                </a:cubicBezTo>
                <a:cubicBezTo>
                  <a:pt x="0" y="451"/>
                  <a:pt x="5" y="439"/>
                  <a:pt x="14" y="428"/>
                </a:cubicBezTo>
                <a:cubicBezTo>
                  <a:pt x="24" y="417"/>
                  <a:pt x="36" y="412"/>
                  <a:pt x="51" y="412"/>
                </a:cubicBezTo>
                <a:cubicBezTo>
                  <a:pt x="59" y="412"/>
                  <a:pt x="67" y="414"/>
                  <a:pt x="74" y="419"/>
                </a:cubicBezTo>
                <a:cubicBezTo>
                  <a:pt x="81" y="424"/>
                  <a:pt x="84" y="432"/>
                  <a:pt x="85" y="444"/>
                </a:cubicBezTo>
                <a:cubicBezTo>
                  <a:pt x="85" y="449"/>
                  <a:pt x="84" y="456"/>
                  <a:pt x="83" y="460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4"/>
                  <a:pt x="73" y="477"/>
                  <a:pt x="71" y="480"/>
                </a:cubicBezTo>
                <a:cubicBezTo>
                  <a:pt x="70" y="482"/>
                  <a:pt x="68" y="484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89"/>
                  <a:pt x="86" y="490"/>
                  <a:pt x="113" y="490"/>
                </a:cubicBezTo>
                <a:cubicBezTo>
                  <a:pt x="133" y="490"/>
                  <a:pt x="149" y="487"/>
                  <a:pt x="161" y="480"/>
                </a:cubicBezTo>
                <a:cubicBezTo>
                  <a:pt x="173" y="475"/>
                  <a:pt x="185" y="466"/>
                  <a:pt x="196" y="454"/>
                </a:cubicBezTo>
                <a:cubicBezTo>
                  <a:pt x="206" y="441"/>
                  <a:pt x="214" y="429"/>
                  <a:pt x="218" y="415"/>
                </a:cubicBezTo>
                <a:cubicBezTo>
                  <a:pt x="221" y="405"/>
                  <a:pt x="226" y="388"/>
                  <a:pt x="231" y="365"/>
                </a:cubicBezTo>
                <a:cubicBezTo>
                  <a:pt x="238" y="340"/>
                  <a:pt x="241" y="325"/>
                  <a:pt x="241" y="320"/>
                </a:cubicBezTo>
                <a:moveTo>
                  <a:pt x="301" y="91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0" y="48"/>
                </a:cubicBezTo>
                <a:cubicBezTo>
                  <a:pt x="277" y="46"/>
                  <a:pt x="273" y="43"/>
                  <a:pt x="270" y="39"/>
                </a:cubicBezTo>
                <a:cubicBezTo>
                  <a:pt x="266" y="36"/>
                  <a:pt x="261" y="33"/>
                  <a:pt x="255" y="32"/>
                </a:cubicBezTo>
                <a:cubicBezTo>
                  <a:pt x="249" y="31"/>
                  <a:pt x="243" y="30"/>
                  <a:pt x="237" y="30"/>
                </a:cubicBezTo>
                <a:cubicBezTo>
                  <a:pt x="214" y="30"/>
                  <a:pt x="191" y="44"/>
                  <a:pt x="169" y="72"/>
                </a:cubicBezTo>
                <a:cubicBezTo>
                  <a:pt x="153" y="93"/>
                  <a:pt x="140" y="125"/>
                  <a:pt x="129" y="168"/>
                </a:cubicBezTo>
                <a:cubicBezTo>
                  <a:pt x="118" y="211"/>
                  <a:pt x="113" y="242"/>
                  <a:pt x="113" y="261"/>
                </a:cubicBezTo>
                <a:cubicBezTo>
                  <a:pt x="113" y="303"/>
                  <a:pt x="130" y="324"/>
                  <a:pt x="163" y="324"/>
                </a:cubicBezTo>
                <a:cubicBezTo>
                  <a:pt x="193" y="324"/>
                  <a:pt x="222" y="306"/>
                  <a:pt x="251" y="268"/>
                </a:cubicBezTo>
                <a:lnTo>
                  <a:pt x="258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6636240" y="411768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5"/>
                </a:moveTo>
                <a:cubicBezTo>
                  <a:pt x="23" y="135"/>
                  <a:pt x="15" y="132"/>
                  <a:pt x="9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10"/>
                  <a:pt x="75" y="0"/>
                  <a:pt x="105" y="0"/>
                </a:cubicBezTo>
                <a:cubicBezTo>
                  <a:pt x="139" y="0"/>
                  <a:pt x="168" y="10"/>
                  <a:pt x="191" y="32"/>
                </a:cubicBezTo>
                <a:cubicBezTo>
                  <a:pt x="215" y="53"/>
                  <a:pt x="227" y="80"/>
                  <a:pt x="227" y="115"/>
                </a:cubicBezTo>
                <a:cubicBezTo>
                  <a:pt x="227" y="131"/>
                  <a:pt x="223" y="147"/>
                  <a:pt x="216" y="161"/>
                </a:cubicBezTo>
                <a:cubicBezTo>
                  <a:pt x="207" y="176"/>
                  <a:pt x="198" y="189"/>
                  <a:pt x="188" y="200"/>
                </a:cubicBezTo>
                <a:cubicBezTo>
                  <a:pt x="177" y="211"/>
                  <a:pt x="162" y="225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7"/>
                </a:lnTo>
                <a:cubicBezTo>
                  <a:pt x="155" y="327"/>
                  <a:pt x="186" y="326"/>
                  <a:pt x="190" y="324"/>
                </a:cubicBezTo>
                <a:cubicBezTo>
                  <a:pt x="193" y="323"/>
                  <a:pt x="197" y="306"/>
                  <a:pt x="204" y="273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3"/>
                </a:lnTo>
                <a:cubicBezTo>
                  <a:pt x="227" y="274"/>
                  <a:pt x="224" y="292"/>
                  <a:pt x="220" y="325"/>
                </a:cubicBezTo>
                <a:cubicBezTo>
                  <a:pt x="215" y="358"/>
                  <a:pt x="212" y="376"/>
                  <a:pt x="210" y="377"/>
                </a:cubicBezTo>
                <a:lnTo>
                  <a:pt x="210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2"/>
                  <a:pt x="116" y="225"/>
                  <a:pt x="120" y="221"/>
                </a:cubicBezTo>
                <a:cubicBezTo>
                  <a:pt x="123" y="217"/>
                  <a:pt x="127" y="211"/>
                  <a:pt x="133" y="204"/>
                </a:cubicBezTo>
                <a:cubicBezTo>
                  <a:pt x="138" y="197"/>
                  <a:pt x="142" y="191"/>
                  <a:pt x="144" y="186"/>
                </a:cubicBezTo>
                <a:cubicBezTo>
                  <a:pt x="147" y="181"/>
                  <a:pt x="150" y="175"/>
                  <a:pt x="153" y="169"/>
                </a:cubicBezTo>
                <a:cubicBezTo>
                  <a:pt x="156" y="163"/>
                  <a:pt x="159" y="157"/>
                  <a:pt x="160" y="151"/>
                </a:cubicBezTo>
                <a:cubicBezTo>
                  <a:pt x="162" y="145"/>
                  <a:pt x="163" y="139"/>
                  <a:pt x="164" y="134"/>
                </a:cubicBezTo>
                <a:cubicBezTo>
                  <a:pt x="165" y="129"/>
                  <a:pt x="166" y="123"/>
                  <a:pt x="166" y="115"/>
                </a:cubicBezTo>
                <a:cubicBezTo>
                  <a:pt x="166" y="92"/>
                  <a:pt x="160" y="70"/>
                  <a:pt x="147" y="53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30"/>
                  <a:pt x="59" y="36"/>
                </a:cubicBezTo>
                <a:cubicBezTo>
                  <a:pt x="49" y="43"/>
                  <a:pt x="43" y="49"/>
                  <a:pt x="39" y="55"/>
                </a:cubicBezTo>
                <a:cubicBezTo>
                  <a:pt x="35" y="61"/>
                  <a:pt x="33" y="64"/>
                  <a:pt x="33" y="66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1"/>
                </a:cubicBezTo>
                <a:cubicBezTo>
                  <a:pt x="68" y="111"/>
                  <a:pt x="65" y="119"/>
                  <a:pt x="59" y="125"/>
                </a:cubicBezTo>
                <a:cubicBezTo>
                  <a:pt x="53" y="132"/>
                  <a:pt x="44" y="135"/>
                  <a:pt x="33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6630120" y="430596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4"/>
                </a:moveTo>
                <a:cubicBezTo>
                  <a:pt x="93" y="25"/>
                  <a:pt x="96" y="17"/>
                  <a:pt x="104" y="10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6"/>
                </a:cubicBezTo>
                <a:cubicBezTo>
                  <a:pt x="151" y="11"/>
                  <a:pt x="154" y="17"/>
                  <a:pt x="154" y="23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7" y="59"/>
                  <a:pt x="118" y="60"/>
                </a:cubicBezTo>
                <a:cubicBezTo>
                  <a:pt x="112" y="60"/>
                  <a:pt x="106" y="58"/>
                  <a:pt x="101" y="54"/>
                </a:cubicBezTo>
                <a:cubicBezTo>
                  <a:pt x="96" y="50"/>
                  <a:pt x="93" y="44"/>
                  <a:pt x="93" y="34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7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80"/>
                  <a:pt x="129" y="190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6"/>
                  <a:pt x="76" y="361"/>
                  <a:pt x="83" y="361"/>
                </a:cubicBezTo>
                <a:cubicBezTo>
                  <a:pt x="86" y="361"/>
                  <a:pt x="90" y="361"/>
                  <a:pt x="93" y="359"/>
                </a:cubicBezTo>
                <a:cubicBezTo>
                  <a:pt x="97" y="358"/>
                  <a:pt x="101" y="356"/>
                  <a:pt x="106" y="351"/>
                </a:cubicBezTo>
                <a:cubicBezTo>
                  <a:pt x="112" y="347"/>
                  <a:pt x="117" y="341"/>
                  <a:pt x="123" y="332"/>
                </a:cubicBezTo>
                <a:cubicBezTo>
                  <a:pt x="128" y="323"/>
                  <a:pt x="133" y="311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89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2"/>
                </a:cubicBezTo>
                <a:cubicBezTo>
                  <a:pt x="152" y="321"/>
                  <a:pt x="148" y="331"/>
                  <a:pt x="141" y="341"/>
                </a:cubicBezTo>
                <a:cubicBezTo>
                  <a:pt x="135" y="352"/>
                  <a:pt x="127" y="361"/>
                  <a:pt x="116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7"/>
                  <a:pt x="31" y="321"/>
                  <a:pt x="33" y="316"/>
                </a:cubicBezTo>
                <a:cubicBezTo>
                  <a:pt x="35" y="310"/>
                  <a:pt x="43" y="288"/>
                  <a:pt x="58" y="251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7"/>
                  <a:pt x="87" y="160"/>
                </a:cubicBezTo>
                <a:cubicBezTo>
                  <a:pt x="87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3"/>
                  <a:pt x="45" y="165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3"/>
                  <a:pt x="22" y="214"/>
                  <a:pt x="22" y="215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6758640" y="413928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0"/>
                  <a:pt x="2" y="7"/>
                  <a:pt x="4" y="4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6" y="2"/>
                  <a:pt x="29" y="8"/>
                </a:cubicBezTo>
                <a:cubicBezTo>
                  <a:pt x="31" y="11"/>
                  <a:pt x="56" y="77"/>
                  <a:pt x="105" y="206"/>
                </a:cubicBezTo>
                <a:cubicBezTo>
                  <a:pt x="155" y="334"/>
                  <a:pt x="179" y="399"/>
                  <a:pt x="180" y="402"/>
                </a:cubicBezTo>
                <a:cubicBezTo>
                  <a:pt x="180" y="405"/>
                  <a:pt x="156" y="470"/>
                  <a:pt x="106" y="598"/>
                </a:cubicBezTo>
                <a:cubicBezTo>
                  <a:pt x="56" y="726"/>
                  <a:pt x="31" y="792"/>
                  <a:pt x="29" y="796"/>
                </a:cubicBezTo>
                <a:cubicBezTo>
                  <a:pt x="26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3" y="797"/>
                  <a:pt x="1" y="794"/>
                  <a:pt x="0" y="789"/>
                </a:cubicBezTo>
                <a:cubicBezTo>
                  <a:pt x="0" y="787"/>
                  <a:pt x="24" y="722"/>
                  <a:pt x="72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2" y="210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6868440" y="427140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3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19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8" y="335"/>
                  <a:pt x="121" y="322"/>
                </a:cubicBezTo>
                <a:cubicBezTo>
                  <a:pt x="133" y="309"/>
                  <a:pt x="144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8" y="339"/>
                  <a:pt x="24" y="325"/>
                </a:cubicBezTo>
                <a:cubicBezTo>
                  <a:pt x="23" y="322"/>
                  <a:pt x="23" y="316"/>
                  <a:pt x="23" y="309"/>
                </a:cubicBezTo>
                <a:lnTo>
                  <a:pt x="23" y="299"/>
                </a:lnTo>
                <a:lnTo>
                  <a:pt x="43" y="219"/>
                </a:lnTo>
                <a:cubicBezTo>
                  <a:pt x="56" y="165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033320" y="418752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1"/>
                </a:moveTo>
                <a:lnTo>
                  <a:pt x="251" y="251"/>
                </a:lnTo>
                <a:lnTo>
                  <a:pt x="251" y="131"/>
                </a:lnTo>
                <a:lnTo>
                  <a:pt x="252" y="10"/>
                </a:lnTo>
                <a:cubicBezTo>
                  <a:pt x="257" y="3"/>
                  <a:pt x="263" y="0"/>
                  <a:pt x="267" y="0"/>
                </a:cubicBezTo>
                <a:cubicBezTo>
                  <a:pt x="274" y="0"/>
                  <a:pt x="280" y="4"/>
                  <a:pt x="283" y="12"/>
                </a:cubicBezTo>
                <a:lnTo>
                  <a:pt x="283" y="251"/>
                </a:lnTo>
                <a:lnTo>
                  <a:pt x="524" y="251"/>
                </a:lnTo>
                <a:cubicBezTo>
                  <a:pt x="532" y="255"/>
                  <a:pt x="536" y="261"/>
                  <a:pt x="536" y="267"/>
                </a:cubicBezTo>
                <a:cubicBezTo>
                  <a:pt x="536" y="274"/>
                  <a:pt x="532" y="279"/>
                  <a:pt x="524" y="283"/>
                </a:cubicBezTo>
                <a:lnTo>
                  <a:pt x="283" y="283"/>
                </a:lnTo>
                <a:lnTo>
                  <a:pt x="283" y="524"/>
                </a:lnTo>
                <a:cubicBezTo>
                  <a:pt x="279" y="531"/>
                  <a:pt x="274" y="535"/>
                  <a:pt x="269" y="535"/>
                </a:cubicBezTo>
                <a:lnTo>
                  <a:pt x="267" y="535"/>
                </a:lnTo>
                <a:lnTo>
                  <a:pt x="266" y="535"/>
                </a:lnTo>
                <a:cubicBezTo>
                  <a:pt x="259" y="535"/>
                  <a:pt x="255" y="531"/>
                  <a:pt x="251" y="524"/>
                </a:cubicBezTo>
                <a:lnTo>
                  <a:pt x="251" y="283"/>
                </a:lnTo>
                <a:lnTo>
                  <a:pt x="11" y="283"/>
                </a:lnTo>
                <a:cubicBezTo>
                  <a:pt x="4" y="279"/>
                  <a:pt x="0" y="274"/>
                  <a:pt x="0" y="267"/>
                </a:cubicBezTo>
                <a:cubicBezTo>
                  <a:pt x="0" y="260"/>
                  <a:pt x="4" y="255"/>
                  <a:pt x="11" y="2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314120" y="4225320"/>
            <a:ext cx="116280" cy="137520"/>
          </a:xfrm>
          <a:custGeom>
            <a:avLst/>
            <a:gdLst/>
            <a:ahLst/>
            <a:rect l="0" t="0" r="r" b="b"/>
            <a:pathLst>
              <a:path w="323" h="382">
                <a:moveTo>
                  <a:pt x="132" y="382"/>
                </a:moveTo>
                <a:cubicBezTo>
                  <a:pt x="96" y="382"/>
                  <a:pt x="65" y="373"/>
                  <a:pt x="39" y="355"/>
                </a:cubicBezTo>
                <a:cubicBezTo>
                  <a:pt x="14" y="337"/>
                  <a:pt x="1" y="312"/>
                  <a:pt x="0" y="278"/>
                </a:cubicBezTo>
                <a:cubicBezTo>
                  <a:pt x="0" y="242"/>
                  <a:pt x="19" y="208"/>
                  <a:pt x="56" y="177"/>
                </a:cubicBezTo>
                <a:lnTo>
                  <a:pt x="64" y="171"/>
                </a:lnTo>
                <a:lnTo>
                  <a:pt x="58" y="164"/>
                </a:lnTo>
                <a:cubicBezTo>
                  <a:pt x="46" y="150"/>
                  <a:pt x="39" y="135"/>
                  <a:pt x="39" y="119"/>
                </a:cubicBezTo>
                <a:cubicBezTo>
                  <a:pt x="39" y="87"/>
                  <a:pt x="58" y="59"/>
                  <a:pt x="94" y="35"/>
                </a:cubicBezTo>
                <a:cubicBezTo>
                  <a:pt x="131" y="12"/>
                  <a:pt x="171" y="0"/>
                  <a:pt x="212" y="0"/>
                </a:cubicBezTo>
                <a:lnTo>
                  <a:pt x="222" y="0"/>
                </a:lnTo>
                <a:cubicBezTo>
                  <a:pt x="253" y="0"/>
                  <a:pt x="281" y="8"/>
                  <a:pt x="305" y="25"/>
                </a:cubicBezTo>
                <a:cubicBezTo>
                  <a:pt x="317" y="33"/>
                  <a:pt x="323" y="41"/>
                  <a:pt x="323" y="48"/>
                </a:cubicBezTo>
                <a:cubicBezTo>
                  <a:pt x="323" y="54"/>
                  <a:pt x="320" y="60"/>
                  <a:pt x="314" y="67"/>
                </a:cubicBezTo>
                <a:cubicBezTo>
                  <a:pt x="308" y="73"/>
                  <a:pt x="301" y="76"/>
                  <a:pt x="293" y="77"/>
                </a:cubicBezTo>
                <a:cubicBezTo>
                  <a:pt x="289" y="77"/>
                  <a:pt x="283" y="75"/>
                  <a:pt x="277" y="70"/>
                </a:cubicBezTo>
                <a:cubicBezTo>
                  <a:pt x="271" y="65"/>
                  <a:pt x="263" y="60"/>
                  <a:pt x="251" y="55"/>
                </a:cubicBezTo>
                <a:cubicBezTo>
                  <a:pt x="239" y="50"/>
                  <a:pt x="224" y="48"/>
                  <a:pt x="207" y="48"/>
                </a:cubicBezTo>
                <a:cubicBezTo>
                  <a:pt x="171" y="48"/>
                  <a:pt x="140" y="55"/>
                  <a:pt x="112" y="67"/>
                </a:cubicBezTo>
                <a:cubicBezTo>
                  <a:pt x="86" y="80"/>
                  <a:pt x="72" y="96"/>
                  <a:pt x="72" y="116"/>
                </a:cubicBezTo>
                <a:cubicBezTo>
                  <a:pt x="72" y="126"/>
                  <a:pt x="76" y="135"/>
                  <a:pt x="85" y="144"/>
                </a:cubicBezTo>
                <a:cubicBezTo>
                  <a:pt x="90" y="149"/>
                  <a:pt x="93" y="152"/>
                  <a:pt x="95" y="152"/>
                </a:cubicBezTo>
                <a:cubicBezTo>
                  <a:pt x="96" y="153"/>
                  <a:pt x="100" y="152"/>
                  <a:pt x="104" y="151"/>
                </a:cubicBezTo>
                <a:cubicBezTo>
                  <a:pt x="121" y="143"/>
                  <a:pt x="144" y="140"/>
                  <a:pt x="171" y="140"/>
                </a:cubicBezTo>
                <a:lnTo>
                  <a:pt x="175" y="140"/>
                </a:lnTo>
                <a:cubicBezTo>
                  <a:pt x="209" y="140"/>
                  <a:pt x="227" y="148"/>
                  <a:pt x="227" y="165"/>
                </a:cubicBezTo>
                <a:cubicBezTo>
                  <a:pt x="227" y="186"/>
                  <a:pt x="204" y="197"/>
                  <a:pt x="158" y="197"/>
                </a:cubicBezTo>
                <a:cubicBezTo>
                  <a:pt x="134" y="197"/>
                  <a:pt x="111" y="194"/>
                  <a:pt x="92" y="187"/>
                </a:cubicBezTo>
                <a:lnTo>
                  <a:pt x="84" y="193"/>
                </a:lnTo>
                <a:cubicBezTo>
                  <a:pt x="50" y="216"/>
                  <a:pt x="33" y="243"/>
                  <a:pt x="33" y="274"/>
                </a:cubicBezTo>
                <a:cubicBezTo>
                  <a:pt x="33" y="313"/>
                  <a:pt x="69" y="333"/>
                  <a:pt x="141" y="333"/>
                </a:cubicBezTo>
                <a:cubicBezTo>
                  <a:pt x="169" y="333"/>
                  <a:pt x="191" y="330"/>
                  <a:pt x="209" y="325"/>
                </a:cubicBezTo>
                <a:cubicBezTo>
                  <a:pt x="227" y="319"/>
                  <a:pt x="238" y="313"/>
                  <a:pt x="243" y="306"/>
                </a:cubicBezTo>
                <a:cubicBezTo>
                  <a:pt x="248" y="299"/>
                  <a:pt x="252" y="293"/>
                  <a:pt x="256" y="288"/>
                </a:cubicBezTo>
                <a:cubicBezTo>
                  <a:pt x="261" y="284"/>
                  <a:pt x="265" y="281"/>
                  <a:pt x="270" y="280"/>
                </a:cubicBezTo>
                <a:cubicBezTo>
                  <a:pt x="278" y="281"/>
                  <a:pt x="281" y="285"/>
                  <a:pt x="281" y="293"/>
                </a:cubicBezTo>
                <a:cubicBezTo>
                  <a:pt x="281" y="298"/>
                  <a:pt x="278" y="305"/>
                  <a:pt x="273" y="314"/>
                </a:cubicBezTo>
                <a:cubicBezTo>
                  <a:pt x="267" y="323"/>
                  <a:pt x="258" y="333"/>
                  <a:pt x="248" y="343"/>
                </a:cubicBezTo>
                <a:cubicBezTo>
                  <a:pt x="237" y="353"/>
                  <a:pt x="221" y="362"/>
                  <a:pt x="200" y="370"/>
                </a:cubicBezTo>
                <a:cubicBezTo>
                  <a:pt x="179" y="378"/>
                  <a:pt x="157" y="382"/>
                  <a:pt x="132" y="3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6103080" y="4000680"/>
            <a:ext cx="263160" cy="520920"/>
          </a:xfrm>
          <a:custGeom>
            <a:avLst/>
            <a:gdLst/>
            <a:ahLst/>
            <a:rect l="0" t="0" r="r" b="b"/>
            <a:pathLst>
              <a:path w="731" h="1447">
                <a:moveTo>
                  <a:pt x="716" y="0"/>
                </a:moveTo>
                <a:cubicBezTo>
                  <a:pt x="725" y="0"/>
                  <a:pt x="730" y="5"/>
                  <a:pt x="731" y="14"/>
                </a:cubicBezTo>
                <a:cubicBezTo>
                  <a:pt x="731" y="17"/>
                  <a:pt x="657" y="255"/>
                  <a:pt x="507" y="728"/>
                </a:cubicBezTo>
                <a:lnTo>
                  <a:pt x="281" y="1441"/>
                </a:lnTo>
                <a:cubicBezTo>
                  <a:pt x="278" y="1445"/>
                  <a:pt x="271" y="1447"/>
                  <a:pt x="262" y="1447"/>
                </a:cubicBezTo>
                <a:lnTo>
                  <a:pt x="253" y="1447"/>
                </a:lnTo>
                <a:cubicBezTo>
                  <a:pt x="252" y="1445"/>
                  <a:pt x="252" y="1444"/>
                  <a:pt x="252" y="1443"/>
                </a:cubicBezTo>
                <a:cubicBezTo>
                  <a:pt x="252" y="1441"/>
                  <a:pt x="251" y="1440"/>
                  <a:pt x="250" y="1438"/>
                </a:cubicBezTo>
                <a:cubicBezTo>
                  <a:pt x="249" y="1437"/>
                  <a:pt x="249" y="1434"/>
                  <a:pt x="249" y="1431"/>
                </a:cubicBezTo>
                <a:cubicBezTo>
                  <a:pt x="249" y="1428"/>
                  <a:pt x="247" y="1424"/>
                  <a:pt x="245" y="1420"/>
                </a:cubicBezTo>
                <a:cubicBezTo>
                  <a:pt x="243" y="1416"/>
                  <a:pt x="241" y="1410"/>
                  <a:pt x="240" y="1402"/>
                </a:cubicBezTo>
                <a:cubicBezTo>
                  <a:pt x="238" y="1394"/>
                  <a:pt x="236" y="1384"/>
                  <a:pt x="233" y="1374"/>
                </a:cubicBezTo>
                <a:cubicBezTo>
                  <a:pt x="229" y="1364"/>
                  <a:pt x="226" y="1351"/>
                  <a:pt x="221" y="1336"/>
                </a:cubicBezTo>
                <a:cubicBezTo>
                  <a:pt x="217" y="1320"/>
                  <a:pt x="212" y="1303"/>
                  <a:pt x="207" y="1284"/>
                </a:cubicBezTo>
                <a:cubicBezTo>
                  <a:pt x="200" y="1266"/>
                  <a:pt x="194" y="1243"/>
                  <a:pt x="187" y="1217"/>
                </a:cubicBezTo>
                <a:cubicBezTo>
                  <a:pt x="179" y="1191"/>
                  <a:pt x="171" y="1161"/>
                  <a:pt x="162" y="1131"/>
                </a:cubicBezTo>
                <a:lnTo>
                  <a:pt x="74" y="828"/>
                </a:lnTo>
                <a:lnTo>
                  <a:pt x="22" y="891"/>
                </a:lnTo>
                <a:lnTo>
                  <a:pt x="0" y="870"/>
                </a:lnTo>
                <a:lnTo>
                  <a:pt x="81" y="772"/>
                </a:lnTo>
                <a:lnTo>
                  <a:pt x="123" y="724"/>
                </a:lnTo>
                <a:lnTo>
                  <a:pt x="291" y="1305"/>
                </a:lnTo>
                <a:lnTo>
                  <a:pt x="702" y="8"/>
                </a:lnTo>
                <a:cubicBezTo>
                  <a:pt x="704" y="3"/>
                  <a:pt x="709" y="0"/>
                  <a:pt x="716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6365880" y="4000680"/>
            <a:ext cx="1075680" cy="17640"/>
          </a:xfrm>
          <a:custGeom>
            <a:avLst/>
            <a:gdLst/>
            <a:ahLst/>
            <a:rect l="0" t="0" r="r" b="b"/>
            <a:pathLst>
              <a:path w="2988" h="49">
                <a:moveTo>
                  <a:pt x="0" y="0"/>
                </a:moveTo>
                <a:lnTo>
                  <a:pt x="2988" y="0"/>
                </a:lnTo>
                <a:lnTo>
                  <a:pt x="2988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5756400" y="3913920"/>
            <a:ext cx="1999440" cy="17640"/>
          </a:xfrm>
          <a:custGeom>
            <a:avLst/>
            <a:gdLst/>
            <a:ahLst/>
            <a:rect l="0" t="0" r="r" b="b"/>
            <a:pathLst>
              <a:path w="5554" h="49">
                <a:moveTo>
                  <a:pt x="0" y="0"/>
                </a:moveTo>
                <a:lnTo>
                  <a:pt x="5554" y="0"/>
                </a:lnTo>
                <a:lnTo>
                  <a:pt x="5554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793280" y="3867120"/>
            <a:ext cx="136080" cy="187200"/>
          </a:xfrm>
          <a:custGeom>
            <a:avLst/>
            <a:gdLst/>
            <a:ahLst/>
            <a:rect l="0" t="0" r="r" b="b"/>
            <a:pathLst>
              <a:path w="378" h="520">
                <a:moveTo>
                  <a:pt x="243" y="320"/>
                </a:moveTo>
                <a:cubicBezTo>
                  <a:pt x="235" y="327"/>
                  <a:pt x="223" y="335"/>
                  <a:pt x="207" y="343"/>
                </a:cubicBezTo>
                <a:cubicBezTo>
                  <a:pt x="192" y="351"/>
                  <a:pt x="175" y="355"/>
                  <a:pt x="158" y="355"/>
                </a:cubicBezTo>
                <a:cubicBezTo>
                  <a:pt x="124" y="355"/>
                  <a:pt x="97" y="343"/>
                  <a:pt x="77" y="319"/>
                </a:cubicBezTo>
                <a:cubicBezTo>
                  <a:pt x="57" y="295"/>
                  <a:pt x="46" y="264"/>
                  <a:pt x="46" y="226"/>
                </a:cubicBezTo>
                <a:cubicBezTo>
                  <a:pt x="46" y="170"/>
                  <a:pt x="66" y="118"/>
                  <a:pt x="108" y="71"/>
                </a:cubicBezTo>
                <a:cubicBezTo>
                  <a:pt x="149" y="24"/>
                  <a:pt x="195" y="0"/>
                  <a:pt x="245" y="0"/>
                </a:cubicBezTo>
                <a:cubicBezTo>
                  <a:pt x="270" y="0"/>
                  <a:pt x="293" y="13"/>
                  <a:pt x="315" y="38"/>
                </a:cubicBezTo>
                <a:lnTo>
                  <a:pt x="317" y="35"/>
                </a:lnTo>
                <a:cubicBezTo>
                  <a:pt x="318" y="34"/>
                  <a:pt x="320" y="32"/>
                  <a:pt x="321" y="30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1"/>
                  <a:pt x="335" y="19"/>
                  <a:pt x="339" y="18"/>
                </a:cubicBezTo>
                <a:cubicBezTo>
                  <a:pt x="343" y="17"/>
                  <a:pt x="347" y="16"/>
                  <a:pt x="352" y="16"/>
                </a:cubicBezTo>
                <a:cubicBezTo>
                  <a:pt x="359" y="16"/>
                  <a:pt x="365" y="18"/>
                  <a:pt x="370" y="23"/>
                </a:cubicBezTo>
                <a:cubicBezTo>
                  <a:pt x="375" y="28"/>
                  <a:pt x="378" y="33"/>
                  <a:pt x="378" y="38"/>
                </a:cubicBezTo>
                <a:cubicBezTo>
                  <a:pt x="378" y="46"/>
                  <a:pt x="363" y="111"/>
                  <a:pt x="333" y="233"/>
                </a:cubicBezTo>
                <a:cubicBezTo>
                  <a:pt x="302" y="354"/>
                  <a:pt x="286" y="416"/>
                  <a:pt x="284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1" y="510"/>
                  <a:pt x="155" y="520"/>
                  <a:pt x="114" y="520"/>
                </a:cubicBezTo>
                <a:cubicBezTo>
                  <a:pt x="39" y="520"/>
                  <a:pt x="0" y="502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8"/>
                  <a:pt x="37" y="412"/>
                  <a:pt x="52" y="412"/>
                </a:cubicBezTo>
                <a:cubicBezTo>
                  <a:pt x="60" y="412"/>
                  <a:pt x="68" y="414"/>
                  <a:pt x="75" y="420"/>
                </a:cubicBezTo>
                <a:cubicBezTo>
                  <a:pt x="82" y="425"/>
                  <a:pt x="85" y="433"/>
                  <a:pt x="86" y="445"/>
                </a:cubicBezTo>
                <a:cubicBezTo>
                  <a:pt x="86" y="450"/>
                  <a:pt x="85" y="455"/>
                  <a:pt x="84" y="460"/>
                </a:cubicBezTo>
                <a:cubicBezTo>
                  <a:pt x="83" y="465"/>
                  <a:pt x="81" y="469"/>
                  <a:pt x="79" y="471"/>
                </a:cubicBezTo>
                <a:cubicBezTo>
                  <a:pt x="76" y="474"/>
                  <a:pt x="74" y="477"/>
                  <a:pt x="72" y="479"/>
                </a:cubicBezTo>
                <a:cubicBezTo>
                  <a:pt x="71" y="482"/>
                  <a:pt x="69" y="484"/>
                  <a:pt x="67" y="486"/>
                </a:cubicBezTo>
                <a:lnTo>
                  <a:pt x="65" y="487"/>
                </a:lnTo>
                <a:lnTo>
                  <a:pt x="66" y="487"/>
                </a:lnTo>
                <a:cubicBezTo>
                  <a:pt x="71" y="489"/>
                  <a:pt x="87" y="490"/>
                  <a:pt x="114" y="490"/>
                </a:cubicBezTo>
                <a:cubicBezTo>
                  <a:pt x="134" y="490"/>
                  <a:pt x="150" y="487"/>
                  <a:pt x="162" y="480"/>
                </a:cubicBezTo>
                <a:cubicBezTo>
                  <a:pt x="175" y="474"/>
                  <a:pt x="186" y="466"/>
                  <a:pt x="197" y="454"/>
                </a:cubicBezTo>
                <a:cubicBezTo>
                  <a:pt x="207" y="442"/>
                  <a:pt x="215" y="429"/>
                  <a:pt x="219" y="415"/>
                </a:cubicBezTo>
                <a:cubicBezTo>
                  <a:pt x="222" y="405"/>
                  <a:pt x="227" y="388"/>
                  <a:pt x="232" y="365"/>
                </a:cubicBezTo>
                <a:cubicBezTo>
                  <a:pt x="239" y="340"/>
                  <a:pt x="243" y="325"/>
                  <a:pt x="243" y="320"/>
                </a:cubicBezTo>
                <a:moveTo>
                  <a:pt x="301" y="91"/>
                </a:moveTo>
                <a:lnTo>
                  <a:pt x="298" y="83"/>
                </a:lnTo>
                <a:cubicBezTo>
                  <a:pt x="296" y="77"/>
                  <a:pt x="295" y="73"/>
                  <a:pt x="294" y="70"/>
                </a:cubicBezTo>
                <a:cubicBezTo>
                  <a:pt x="293" y="68"/>
                  <a:pt x="291" y="65"/>
                  <a:pt x="289" y="59"/>
                </a:cubicBezTo>
                <a:cubicBezTo>
                  <a:pt x="287" y="54"/>
                  <a:pt x="284" y="50"/>
                  <a:pt x="281" y="48"/>
                </a:cubicBezTo>
                <a:cubicBezTo>
                  <a:pt x="278" y="46"/>
                  <a:pt x="274" y="43"/>
                  <a:pt x="271" y="39"/>
                </a:cubicBezTo>
                <a:cubicBezTo>
                  <a:pt x="267" y="35"/>
                  <a:pt x="262" y="33"/>
                  <a:pt x="256" y="32"/>
                </a:cubicBezTo>
                <a:cubicBezTo>
                  <a:pt x="250" y="31"/>
                  <a:pt x="244" y="30"/>
                  <a:pt x="239" y="30"/>
                </a:cubicBezTo>
                <a:cubicBezTo>
                  <a:pt x="215" y="30"/>
                  <a:pt x="192" y="44"/>
                  <a:pt x="170" y="72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0"/>
                  <a:pt x="114" y="242"/>
                  <a:pt x="114" y="261"/>
                </a:cubicBezTo>
                <a:cubicBezTo>
                  <a:pt x="114" y="303"/>
                  <a:pt x="131" y="324"/>
                  <a:pt x="164" y="324"/>
                </a:cubicBezTo>
                <a:cubicBezTo>
                  <a:pt x="194" y="324"/>
                  <a:pt x="223" y="306"/>
                  <a:pt x="252" y="268"/>
                </a:cubicBezTo>
                <a:lnTo>
                  <a:pt x="259" y="260"/>
                </a:lnTo>
                <a:lnTo>
                  <a:pt x="301" y="9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941600" y="39103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40" y="111"/>
                </a:cubicBezTo>
                <a:lnTo>
                  <a:pt x="70" y="111"/>
                </a:lnTo>
                <a:lnTo>
                  <a:pt x="81" y="65"/>
                </a:lnTo>
                <a:cubicBezTo>
                  <a:pt x="82" y="61"/>
                  <a:pt x="83" y="55"/>
                  <a:pt x="85" y="49"/>
                </a:cubicBezTo>
                <a:cubicBezTo>
                  <a:pt x="86" y="42"/>
                  <a:pt x="87" y="37"/>
                  <a:pt x="89" y="34"/>
                </a:cubicBezTo>
                <a:cubicBezTo>
                  <a:pt x="90" y="31"/>
                  <a:pt x="91" y="27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3" y="44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7" y="313"/>
                  <a:pt x="67" y="318"/>
                </a:cubicBezTo>
                <a:cubicBezTo>
                  <a:pt x="67" y="334"/>
                  <a:pt x="72" y="341"/>
                  <a:pt x="82" y="341"/>
                </a:cubicBezTo>
                <a:cubicBezTo>
                  <a:pt x="96" y="341"/>
                  <a:pt x="108" y="335"/>
                  <a:pt x="121" y="322"/>
                </a:cubicBezTo>
                <a:cubicBezTo>
                  <a:pt x="133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2" y="359"/>
                  <a:pt x="90" y="363"/>
                  <a:pt x="78" y="363"/>
                </a:cubicBezTo>
                <a:cubicBezTo>
                  <a:pt x="67" y="363"/>
                  <a:pt x="56" y="360"/>
                  <a:pt x="46" y="354"/>
                </a:cubicBezTo>
                <a:cubicBezTo>
                  <a:pt x="36" y="348"/>
                  <a:pt x="27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3" y="219"/>
                </a:lnTo>
                <a:cubicBezTo>
                  <a:pt x="56" y="166"/>
                  <a:pt x="63" y="138"/>
                  <a:pt x="63" y="138"/>
                </a:cubicBezTo>
                <a:cubicBezTo>
                  <a:pt x="63" y="137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8027640" y="4013640"/>
            <a:ext cx="27360" cy="64440"/>
          </a:xfrm>
          <a:custGeom>
            <a:avLst/>
            <a:gdLst/>
            <a:ahLst/>
            <a:rect l="0" t="0" r="r" b="b"/>
            <a:pathLst>
              <a:path w="76" h="179">
                <a:moveTo>
                  <a:pt x="0" y="48"/>
                </a:moveTo>
                <a:cubicBezTo>
                  <a:pt x="0" y="48"/>
                  <a:pt x="0" y="44"/>
                  <a:pt x="0" y="34"/>
                </a:cubicBezTo>
                <a:cubicBezTo>
                  <a:pt x="0" y="25"/>
                  <a:pt x="3" y="17"/>
                  <a:pt x="9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4" y="4"/>
                  <a:pt x="63" y="14"/>
                </a:cubicBezTo>
                <a:cubicBezTo>
                  <a:pt x="71" y="23"/>
                  <a:pt x="75" y="40"/>
                  <a:pt x="76" y="64"/>
                </a:cubicBezTo>
                <a:cubicBezTo>
                  <a:pt x="76" y="77"/>
                  <a:pt x="74" y="90"/>
                  <a:pt x="71" y="102"/>
                </a:cubicBezTo>
                <a:cubicBezTo>
                  <a:pt x="67" y="115"/>
                  <a:pt x="63" y="126"/>
                  <a:pt x="59" y="135"/>
                </a:cubicBezTo>
                <a:cubicBezTo>
                  <a:pt x="54" y="144"/>
                  <a:pt x="49" y="152"/>
                  <a:pt x="44" y="159"/>
                </a:cubicBezTo>
                <a:cubicBezTo>
                  <a:pt x="39" y="165"/>
                  <a:pt x="34" y="171"/>
                  <a:pt x="30" y="174"/>
                </a:cubicBezTo>
                <a:cubicBezTo>
                  <a:pt x="26" y="178"/>
                  <a:pt x="24" y="180"/>
                  <a:pt x="23" y="179"/>
                </a:cubicBezTo>
                <a:cubicBezTo>
                  <a:pt x="21" y="179"/>
                  <a:pt x="19" y="178"/>
                  <a:pt x="15" y="174"/>
                </a:cubicBezTo>
                <a:cubicBezTo>
                  <a:pt x="11" y="171"/>
                  <a:pt x="9" y="168"/>
                  <a:pt x="9" y="167"/>
                </a:cubicBezTo>
                <a:cubicBezTo>
                  <a:pt x="9" y="165"/>
                  <a:pt x="11" y="162"/>
                  <a:pt x="17" y="158"/>
                </a:cubicBezTo>
                <a:cubicBezTo>
                  <a:pt x="21" y="152"/>
                  <a:pt x="25" y="147"/>
                  <a:pt x="31" y="140"/>
                </a:cubicBezTo>
                <a:cubicBezTo>
                  <a:pt x="36" y="133"/>
                  <a:pt x="41" y="124"/>
                  <a:pt x="46" y="111"/>
                </a:cubicBezTo>
                <a:cubicBezTo>
                  <a:pt x="50" y="99"/>
                  <a:pt x="53" y="85"/>
                  <a:pt x="55" y="70"/>
                </a:cubicBezTo>
                <a:lnTo>
                  <a:pt x="55" y="63"/>
                </a:lnTo>
                <a:lnTo>
                  <a:pt x="54" y="64"/>
                </a:lnTo>
                <a:cubicBezTo>
                  <a:pt x="53" y="64"/>
                  <a:pt x="52" y="64"/>
                  <a:pt x="51" y="65"/>
                </a:cubicBezTo>
                <a:cubicBezTo>
                  <a:pt x="50" y="65"/>
                  <a:pt x="49" y="66"/>
                  <a:pt x="48" y="67"/>
                </a:cubicBezTo>
                <a:cubicBezTo>
                  <a:pt x="47" y="67"/>
                  <a:pt x="45" y="68"/>
                  <a:pt x="43" y="68"/>
                </a:cubicBezTo>
                <a:cubicBezTo>
                  <a:pt x="40" y="68"/>
                  <a:pt x="38" y="68"/>
                  <a:pt x="36" y="68"/>
                </a:cubicBezTo>
                <a:cubicBezTo>
                  <a:pt x="26" y="68"/>
                  <a:pt x="17" y="65"/>
                  <a:pt x="10" y="59"/>
                </a:cubicBezTo>
                <a:lnTo>
                  <a:pt x="0" y="4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072640" y="39031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6"/>
                </a:moveTo>
                <a:cubicBezTo>
                  <a:pt x="94" y="26"/>
                  <a:pt x="97" y="19"/>
                  <a:pt x="104" y="11"/>
                </a:cubicBezTo>
                <a:cubicBezTo>
                  <a:pt x="112" y="4"/>
                  <a:pt x="120" y="0"/>
                  <a:pt x="129" y="0"/>
                </a:cubicBezTo>
                <a:cubicBezTo>
                  <a:pt x="136" y="0"/>
                  <a:pt x="142" y="2"/>
                  <a:pt x="147" y="7"/>
                </a:cubicBezTo>
                <a:cubicBezTo>
                  <a:pt x="151" y="11"/>
                  <a:pt x="154" y="18"/>
                  <a:pt x="154" y="25"/>
                </a:cubicBezTo>
                <a:cubicBezTo>
                  <a:pt x="154" y="33"/>
                  <a:pt x="150" y="41"/>
                  <a:pt x="143" y="49"/>
                </a:cubicBezTo>
                <a:cubicBezTo>
                  <a:pt x="135" y="56"/>
                  <a:pt x="127" y="60"/>
                  <a:pt x="118" y="60"/>
                </a:cubicBezTo>
                <a:cubicBezTo>
                  <a:pt x="112" y="60"/>
                  <a:pt x="107" y="58"/>
                  <a:pt x="102" y="54"/>
                </a:cubicBezTo>
                <a:cubicBezTo>
                  <a:pt x="97" y="51"/>
                  <a:pt x="94" y="44"/>
                  <a:pt x="94" y="36"/>
                </a:cubicBezTo>
                <a:moveTo>
                  <a:pt x="0" y="213"/>
                </a:moveTo>
                <a:cubicBezTo>
                  <a:pt x="0" y="210"/>
                  <a:pt x="2" y="204"/>
                  <a:pt x="5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9" y="125"/>
                </a:cubicBezTo>
                <a:cubicBezTo>
                  <a:pt x="94" y="125"/>
                  <a:pt x="106" y="130"/>
                  <a:pt x="116" y="138"/>
                </a:cubicBezTo>
                <a:cubicBezTo>
                  <a:pt x="126" y="147"/>
                  <a:pt x="131" y="159"/>
                  <a:pt x="131" y="174"/>
                </a:cubicBezTo>
                <a:cubicBezTo>
                  <a:pt x="131" y="180"/>
                  <a:pt x="129" y="191"/>
                  <a:pt x="123" y="205"/>
                </a:cubicBezTo>
                <a:cubicBezTo>
                  <a:pt x="118" y="220"/>
                  <a:pt x="110" y="240"/>
                  <a:pt x="101" y="265"/>
                </a:cubicBezTo>
                <a:cubicBezTo>
                  <a:pt x="91" y="290"/>
                  <a:pt x="83" y="311"/>
                  <a:pt x="77" y="329"/>
                </a:cubicBezTo>
                <a:cubicBezTo>
                  <a:pt x="74" y="337"/>
                  <a:pt x="73" y="344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7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1"/>
                </a:cubicBezTo>
                <a:cubicBezTo>
                  <a:pt x="140" y="290"/>
                  <a:pt x="144" y="289"/>
                  <a:pt x="149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3"/>
                  <a:pt x="81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1" y="190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7"/>
                  <a:pt x="78" y="147"/>
                </a:cubicBezTo>
                <a:lnTo>
                  <a:pt x="77" y="147"/>
                </a:lnTo>
                <a:cubicBezTo>
                  <a:pt x="64" y="147"/>
                  <a:pt x="54" y="153"/>
                  <a:pt x="44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2" y="214"/>
                  <a:pt x="22" y="214"/>
                  <a:pt x="22" y="215"/>
                </a:cubicBezTo>
                <a:cubicBezTo>
                  <a:pt x="21" y="216"/>
                  <a:pt x="21" y="216"/>
                  <a:pt x="21" y="217"/>
                </a:cubicBezTo>
                <a:lnTo>
                  <a:pt x="20" y="218"/>
                </a:ln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247760" y="2812320"/>
            <a:ext cx="86040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更新式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009440" y="5771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259280" y="5781600"/>
            <a:ext cx="99000" cy="127800"/>
          </a:xfrm>
          <a:custGeom>
            <a:avLst/>
            <a:gdLst/>
            <a:ahLst/>
            <a:rect l="0" t="0" r="r" b="b"/>
            <a:pathLst>
              <a:path w="275" h="355">
                <a:moveTo>
                  <a:pt x="150" y="355"/>
                </a:moveTo>
                <a:cubicBezTo>
                  <a:pt x="108" y="355"/>
                  <a:pt x="73" y="342"/>
                  <a:pt x="44" y="314"/>
                </a:cubicBezTo>
                <a:cubicBezTo>
                  <a:pt x="15" y="286"/>
                  <a:pt x="0" y="250"/>
                  <a:pt x="0" y="207"/>
                </a:cubicBezTo>
                <a:cubicBezTo>
                  <a:pt x="0" y="160"/>
                  <a:pt x="12" y="120"/>
                  <a:pt x="38" y="88"/>
                </a:cubicBezTo>
                <a:cubicBezTo>
                  <a:pt x="56" y="64"/>
                  <a:pt x="79" y="43"/>
                  <a:pt x="107" y="28"/>
                </a:cubicBezTo>
                <a:cubicBezTo>
                  <a:pt x="134" y="12"/>
                  <a:pt x="165" y="3"/>
                  <a:pt x="198" y="1"/>
                </a:cubicBezTo>
                <a:cubicBezTo>
                  <a:pt x="199" y="0"/>
                  <a:pt x="211" y="0"/>
                  <a:pt x="233" y="0"/>
                </a:cubicBezTo>
                <a:lnTo>
                  <a:pt x="263" y="0"/>
                </a:lnTo>
                <a:cubicBezTo>
                  <a:pt x="271" y="2"/>
                  <a:pt x="275" y="8"/>
                  <a:pt x="275" y="16"/>
                </a:cubicBezTo>
                <a:cubicBezTo>
                  <a:pt x="275" y="30"/>
                  <a:pt x="264" y="37"/>
                  <a:pt x="242" y="37"/>
                </a:cubicBezTo>
                <a:lnTo>
                  <a:pt x="230" y="37"/>
                </a:lnTo>
                <a:lnTo>
                  <a:pt x="219" y="37"/>
                </a:lnTo>
                <a:cubicBezTo>
                  <a:pt x="153" y="37"/>
                  <a:pt x="111" y="67"/>
                  <a:pt x="91" y="124"/>
                </a:cubicBezTo>
                <a:lnTo>
                  <a:pt x="88" y="134"/>
                </a:lnTo>
                <a:lnTo>
                  <a:pt x="231" y="134"/>
                </a:lnTo>
                <a:cubicBezTo>
                  <a:pt x="238" y="139"/>
                  <a:pt x="242" y="144"/>
                  <a:pt x="242" y="149"/>
                </a:cubicBezTo>
                <a:cubicBezTo>
                  <a:pt x="242" y="159"/>
                  <a:pt x="236" y="166"/>
                  <a:pt x="226" y="171"/>
                </a:cubicBezTo>
                <a:lnTo>
                  <a:pt x="78" y="171"/>
                </a:lnTo>
                <a:lnTo>
                  <a:pt x="78" y="172"/>
                </a:lnTo>
                <a:cubicBezTo>
                  <a:pt x="73" y="188"/>
                  <a:pt x="70" y="208"/>
                  <a:pt x="70" y="232"/>
                </a:cubicBezTo>
                <a:cubicBezTo>
                  <a:pt x="70" y="267"/>
                  <a:pt x="79" y="291"/>
                  <a:pt x="96" y="305"/>
                </a:cubicBezTo>
                <a:cubicBezTo>
                  <a:pt x="113" y="318"/>
                  <a:pt x="132" y="325"/>
                  <a:pt x="153" y="326"/>
                </a:cubicBezTo>
                <a:cubicBezTo>
                  <a:pt x="168" y="326"/>
                  <a:pt x="182" y="323"/>
                  <a:pt x="196" y="318"/>
                </a:cubicBezTo>
                <a:cubicBezTo>
                  <a:pt x="211" y="312"/>
                  <a:pt x="222" y="307"/>
                  <a:pt x="230" y="301"/>
                </a:cubicBezTo>
                <a:cubicBezTo>
                  <a:pt x="239" y="295"/>
                  <a:pt x="243" y="292"/>
                  <a:pt x="244" y="292"/>
                </a:cubicBezTo>
                <a:cubicBezTo>
                  <a:pt x="248" y="292"/>
                  <a:pt x="251" y="295"/>
                  <a:pt x="253" y="300"/>
                </a:cubicBezTo>
                <a:cubicBezTo>
                  <a:pt x="255" y="305"/>
                  <a:pt x="256" y="310"/>
                  <a:pt x="256" y="315"/>
                </a:cubicBezTo>
                <a:cubicBezTo>
                  <a:pt x="256" y="317"/>
                  <a:pt x="256" y="318"/>
                  <a:pt x="255" y="318"/>
                </a:cubicBezTo>
                <a:cubicBezTo>
                  <a:pt x="254" y="321"/>
                  <a:pt x="248" y="324"/>
                  <a:pt x="239" y="330"/>
                </a:cubicBezTo>
                <a:cubicBezTo>
                  <a:pt x="230" y="335"/>
                  <a:pt x="217" y="341"/>
                  <a:pt x="200" y="347"/>
                </a:cubicBezTo>
                <a:cubicBezTo>
                  <a:pt x="183" y="352"/>
                  <a:pt x="166" y="355"/>
                  <a:pt x="150" y="35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847800" y="4853880"/>
            <a:ext cx="713880" cy="35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81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意図</a:t>
            </a:r>
            <a:endParaRPr b="0" lang="en-US" sz="28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1009440" y="62197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279440" y="61297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180" y="789"/>
                </a:moveTo>
                <a:cubicBezTo>
                  <a:pt x="179" y="793"/>
                  <a:pt x="178" y="796"/>
                  <a:pt x="175" y="799"/>
                </a:cubicBezTo>
                <a:cubicBezTo>
                  <a:pt x="172" y="802"/>
                  <a:pt x="169" y="803"/>
                  <a:pt x="164" y="804"/>
                </a:cubicBezTo>
                <a:cubicBezTo>
                  <a:pt x="159" y="804"/>
                  <a:pt x="154" y="801"/>
                  <a:pt x="150" y="796"/>
                </a:cubicBezTo>
                <a:cubicBezTo>
                  <a:pt x="149" y="792"/>
                  <a:pt x="123" y="726"/>
                  <a:pt x="74" y="598"/>
                </a:cubicBezTo>
                <a:cubicBezTo>
                  <a:pt x="25" y="470"/>
                  <a:pt x="0" y="405"/>
                  <a:pt x="0" y="402"/>
                </a:cubicBezTo>
                <a:cubicBezTo>
                  <a:pt x="-1" y="400"/>
                  <a:pt x="24" y="334"/>
                  <a:pt x="73" y="205"/>
                </a:cubicBezTo>
                <a:cubicBezTo>
                  <a:pt x="123" y="77"/>
                  <a:pt x="149" y="12"/>
                  <a:pt x="150" y="8"/>
                </a:cubicBezTo>
                <a:cubicBezTo>
                  <a:pt x="152" y="5"/>
                  <a:pt x="155" y="3"/>
                  <a:pt x="158" y="1"/>
                </a:cubicBezTo>
                <a:lnTo>
                  <a:pt x="161" y="0"/>
                </a:lnTo>
                <a:cubicBezTo>
                  <a:pt x="162" y="0"/>
                  <a:pt x="163" y="0"/>
                  <a:pt x="164" y="0"/>
                </a:cubicBezTo>
                <a:cubicBezTo>
                  <a:pt x="174" y="0"/>
                  <a:pt x="179" y="5"/>
                  <a:pt x="180" y="14"/>
                </a:cubicBezTo>
                <a:cubicBezTo>
                  <a:pt x="180" y="17"/>
                  <a:pt x="156" y="82"/>
                  <a:pt x="107" y="209"/>
                </a:cubicBezTo>
                <a:cubicBezTo>
                  <a:pt x="58" y="337"/>
                  <a:pt x="34" y="401"/>
                  <a:pt x="34" y="402"/>
                </a:cubicBezTo>
                <a:cubicBezTo>
                  <a:pt x="34" y="403"/>
                  <a:pt x="58" y="467"/>
                  <a:pt x="107" y="594"/>
                </a:cubicBezTo>
                <a:cubicBezTo>
                  <a:pt x="156" y="722"/>
                  <a:pt x="180" y="787"/>
                  <a:pt x="180" y="78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373400" y="6139440"/>
            <a:ext cx="214200" cy="207360"/>
          </a:xfrm>
          <a:custGeom>
            <a:avLst/>
            <a:gdLst/>
            <a:ahLst/>
            <a:rect l="0" t="0" r="r" b="b"/>
            <a:pathLst>
              <a:path w="595" h="576">
                <a:moveTo>
                  <a:pt x="4" y="576"/>
                </a:moveTo>
                <a:cubicBezTo>
                  <a:pt x="1" y="574"/>
                  <a:pt x="0" y="572"/>
                  <a:pt x="0" y="570"/>
                </a:cubicBezTo>
                <a:cubicBezTo>
                  <a:pt x="0" y="569"/>
                  <a:pt x="45" y="476"/>
                  <a:pt x="137" y="288"/>
                </a:cubicBezTo>
                <a:cubicBezTo>
                  <a:pt x="227" y="102"/>
                  <a:pt x="273" y="8"/>
                  <a:pt x="275" y="6"/>
                </a:cubicBezTo>
                <a:cubicBezTo>
                  <a:pt x="277" y="2"/>
                  <a:pt x="285" y="0"/>
                  <a:pt x="298" y="0"/>
                </a:cubicBezTo>
                <a:cubicBezTo>
                  <a:pt x="310" y="0"/>
                  <a:pt x="318" y="2"/>
                  <a:pt x="320" y="6"/>
                </a:cubicBezTo>
                <a:cubicBezTo>
                  <a:pt x="322" y="8"/>
                  <a:pt x="368" y="102"/>
                  <a:pt x="459" y="288"/>
                </a:cubicBezTo>
                <a:cubicBezTo>
                  <a:pt x="549" y="476"/>
                  <a:pt x="595" y="569"/>
                  <a:pt x="595" y="570"/>
                </a:cubicBezTo>
                <a:cubicBezTo>
                  <a:pt x="595" y="572"/>
                  <a:pt x="594" y="574"/>
                  <a:pt x="591" y="576"/>
                </a:cubicBezTo>
                <a:lnTo>
                  <a:pt x="4" y="576"/>
                </a:lnTo>
                <a:moveTo>
                  <a:pt x="371" y="299"/>
                </a:moveTo>
                <a:lnTo>
                  <a:pt x="272" y="96"/>
                </a:lnTo>
                <a:lnTo>
                  <a:pt x="74" y="502"/>
                </a:lnTo>
                <a:lnTo>
                  <a:pt x="271" y="503"/>
                </a:lnTo>
                <a:lnTo>
                  <a:pt x="470" y="503"/>
                </a:lnTo>
                <a:cubicBezTo>
                  <a:pt x="470" y="502"/>
                  <a:pt x="437" y="433"/>
                  <a:pt x="371" y="29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607040" y="6218280"/>
            <a:ext cx="193680" cy="131760"/>
          </a:xfrm>
          <a:custGeom>
            <a:avLst/>
            <a:gdLst/>
            <a:ahLst/>
            <a:rect l="0" t="0" r="r" b="b"/>
            <a:pathLst>
              <a:path w="538" h="366">
                <a:moveTo>
                  <a:pt x="450" y="48"/>
                </a:moveTo>
                <a:cubicBezTo>
                  <a:pt x="450" y="37"/>
                  <a:pt x="455" y="26"/>
                  <a:pt x="465" y="16"/>
                </a:cubicBezTo>
                <a:cubicBezTo>
                  <a:pt x="475" y="6"/>
                  <a:pt x="486" y="1"/>
                  <a:pt x="499" y="0"/>
                </a:cubicBezTo>
                <a:cubicBezTo>
                  <a:pt x="508" y="0"/>
                  <a:pt x="517" y="5"/>
                  <a:pt x="525" y="15"/>
                </a:cubicBezTo>
                <a:cubicBezTo>
                  <a:pt x="533" y="25"/>
                  <a:pt x="537" y="41"/>
                  <a:pt x="538" y="62"/>
                </a:cubicBezTo>
                <a:cubicBezTo>
                  <a:pt x="538" y="77"/>
                  <a:pt x="533" y="108"/>
                  <a:pt x="523" y="154"/>
                </a:cubicBezTo>
                <a:cubicBezTo>
                  <a:pt x="515" y="184"/>
                  <a:pt x="507" y="208"/>
                  <a:pt x="501" y="228"/>
                </a:cubicBezTo>
                <a:cubicBezTo>
                  <a:pt x="495" y="247"/>
                  <a:pt x="485" y="269"/>
                  <a:pt x="473" y="293"/>
                </a:cubicBezTo>
                <a:cubicBezTo>
                  <a:pt x="461" y="317"/>
                  <a:pt x="446" y="335"/>
                  <a:pt x="429" y="347"/>
                </a:cubicBezTo>
                <a:cubicBezTo>
                  <a:pt x="412" y="360"/>
                  <a:pt x="392" y="366"/>
                  <a:pt x="371" y="366"/>
                </a:cubicBezTo>
                <a:cubicBezTo>
                  <a:pt x="347" y="366"/>
                  <a:pt x="326" y="362"/>
                  <a:pt x="308" y="353"/>
                </a:cubicBezTo>
                <a:cubicBezTo>
                  <a:pt x="290" y="344"/>
                  <a:pt x="277" y="333"/>
                  <a:pt x="269" y="319"/>
                </a:cubicBezTo>
                <a:cubicBezTo>
                  <a:pt x="268" y="319"/>
                  <a:pt x="268" y="320"/>
                  <a:pt x="266" y="322"/>
                </a:cubicBezTo>
                <a:cubicBezTo>
                  <a:pt x="245" y="351"/>
                  <a:pt x="218" y="366"/>
                  <a:pt x="186" y="366"/>
                </a:cubicBezTo>
                <a:cubicBezTo>
                  <a:pt x="172" y="366"/>
                  <a:pt x="159" y="364"/>
                  <a:pt x="146" y="361"/>
                </a:cubicBezTo>
                <a:cubicBezTo>
                  <a:pt x="133" y="358"/>
                  <a:pt x="121" y="353"/>
                  <a:pt x="108" y="346"/>
                </a:cubicBezTo>
                <a:cubicBezTo>
                  <a:pt x="95" y="339"/>
                  <a:pt x="85" y="328"/>
                  <a:pt x="78" y="314"/>
                </a:cubicBezTo>
                <a:cubicBezTo>
                  <a:pt x="70" y="301"/>
                  <a:pt x="66" y="284"/>
                  <a:pt x="66" y="264"/>
                </a:cubicBezTo>
                <a:cubicBezTo>
                  <a:pt x="66" y="235"/>
                  <a:pt x="75" y="196"/>
                  <a:pt x="94" y="147"/>
                </a:cubicBezTo>
                <a:cubicBezTo>
                  <a:pt x="113" y="97"/>
                  <a:pt x="122" y="66"/>
                  <a:pt x="123" y="53"/>
                </a:cubicBezTo>
                <a:cubicBezTo>
                  <a:pt x="123" y="52"/>
                  <a:pt x="123" y="52"/>
                  <a:pt x="123" y="51"/>
                </a:cubicBezTo>
                <a:cubicBezTo>
                  <a:pt x="123" y="46"/>
                  <a:pt x="123" y="43"/>
                  <a:pt x="123" y="41"/>
                </a:cubicBezTo>
                <a:cubicBezTo>
                  <a:pt x="123" y="40"/>
                  <a:pt x="122" y="38"/>
                  <a:pt x="120" y="36"/>
                </a:cubicBezTo>
                <a:cubicBezTo>
                  <a:pt x="117" y="34"/>
                  <a:pt x="114" y="33"/>
                  <a:pt x="111" y="33"/>
                </a:cubicBezTo>
                <a:lnTo>
                  <a:pt x="107" y="33"/>
                </a:lnTo>
                <a:cubicBezTo>
                  <a:pt x="94" y="33"/>
                  <a:pt x="83" y="38"/>
                  <a:pt x="73" y="48"/>
                </a:cubicBezTo>
                <a:cubicBezTo>
                  <a:pt x="63" y="58"/>
                  <a:pt x="55" y="69"/>
                  <a:pt x="49" y="81"/>
                </a:cubicBezTo>
                <a:cubicBezTo>
                  <a:pt x="43" y="93"/>
                  <a:pt x="38" y="104"/>
                  <a:pt x="35" y="115"/>
                </a:cubicBezTo>
                <a:cubicBezTo>
                  <a:pt x="32" y="125"/>
                  <a:pt x="30" y="131"/>
                  <a:pt x="29" y="132"/>
                </a:cubicBezTo>
                <a:cubicBezTo>
                  <a:pt x="28" y="133"/>
                  <a:pt x="23" y="134"/>
                  <a:pt x="16" y="134"/>
                </a:cubicBezTo>
                <a:lnTo>
                  <a:pt x="4" y="134"/>
                </a:lnTo>
                <a:cubicBezTo>
                  <a:pt x="1" y="131"/>
                  <a:pt x="0" y="128"/>
                  <a:pt x="0" y="127"/>
                </a:cubicBezTo>
                <a:cubicBezTo>
                  <a:pt x="0" y="123"/>
                  <a:pt x="2" y="116"/>
                  <a:pt x="6" y="104"/>
                </a:cubicBezTo>
                <a:cubicBezTo>
                  <a:pt x="10" y="92"/>
                  <a:pt x="17" y="79"/>
                  <a:pt x="25" y="63"/>
                </a:cubicBezTo>
                <a:cubicBezTo>
                  <a:pt x="33" y="48"/>
                  <a:pt x="44" y="34"/>
                  <a:pt x="60" y="21"/>
                </a:cubicBezTo>
                <a:cubicBezTo>
                  <a:pt x="75" y="8"/>
                  <a:pt x="93" y="2"/>
                  <a:pt x="113" y="2"/>
                </a:cubicBezTo>
                <a:cubicBezTo>
                  <a:pt x="136" y="2"/>
                  <a:pt x="154" y="9"/>
                  <a:pt x="166" y="23"/>
                </a:cubicBezTo>
                <a:cubicBezTo>
                  <a:pt x="178" y="36"/>
                  <a:pt x="185" y="52"/>
                  <a:pt x="185" y="70"/>
                </a:cubicBezTo>
                <a:cubicBezTo>
                  <a:pt x="185" y="79"/>
                  <a:pt x="176" y="108"/>
                  <a:pt x="158" y="156"/>
                </a:cubicBezTo>
                <a:cubicBezTo>
                  <a:pt x="140" y="204"/>
                  <a:pt x="132" y="242"/>
                  <a:pt x="132" y="268"/>
                </a:cubicBezTo>
                <a:cubicBezTo>
                  <a:pt x="132" y="293"/>
                  <a:pt x="137" y="310"/>
                  <a:pt x="148" y="320"/>
                </a:cubicBezTo>
                <a:cubicBezTo>
                  <a:pt x="160" y="330"/>
                  <a:pt x="174" y="336"/>
                  <a:pt x="191" y="336"/>
                </a:cubicBezTo>
                <a:cubicBezTo>
                  <a:pt x="214" y="336"/>
                  <a:pt x="234" y="320"/>
                  <a:pt x="252" y="287"/>
                </a:cubicBezTo>
                <a:lnTo>
                  <a:pt x="256" y="280"/>
                </a:lnTo>
                <a:lnTo>
                  <a:pt x="256" y="261"/>
                </a:lnTo>
                <a:cubicBezTo>
                  <a:pt x="256" y="260"/>
                  <a:pt x="256" y="257"/>
                  <a:pt x="256" y="254"/>
                </a:cubicBezTo>
                <a:cubicBezTo>
                  <a:pt x="256" y="251"/>
                  <a:pt x="256" y="249"/>
                  <a:pt x="257" y="248"/>
                </a:cubicBezTo>
                <a:cubicBezTo>
                  <a:pt x="257" y="247"/>
                  <a:pt x="258" y="245"/>
                  <a:pt x="258" y="242"/>
                </a:cubicBezTo>
                <a:cubicBezTo>
                  <a:pt x="258" y="240"/>
                  <a:pt x="258" y="237"/>
                  <a:pt x="258" y="235"/>
                </a:cubicBezTo>
                <a:cubicBezTo>
                  <a:pt x="259" y="233"/>
                  <a:pt x="260" y="229"/>
                  <a:pt x="261" y="225"/>
                </a:cubicBezTo>
                <a:cubicBezTo>
                  <a:pt x="262" y="220"/>
                  <a:pt x="263" y="215"/>
                  <a:pt x="263" y="211"/>
                </a:cubicBezTo>
                <a:cubicBezTo>
                  <a:pt x="264" y="207"/>
                  <a:pt x="265" y="200"/>
                  <a:pt x="268" y="192"/>
                </a:cubicBezTo>
                <a:cubicBezTo>
                  <a:pt x="271" y="183"/>
                  <a:pt x="273" y="175"/>
                  <a:pt x="275" y="166"/>
                </a:cubicBezTo>
                <a:cubicBezTo>
                  <a:pt x="276" y="157"/>
                  <a:pt x="279" y="146"/>
                  <a:pt x="283" y="131"/>
                </a:cubicBezTo>
                <a:cubicBezTo>
                  <a:pt x="299" y="70"/>
                  <a:pt x="308" y="37"/>
                  <a:pt x="310" y="33"/>
                </a:cubicBezTo>
                <a:cubicBezTo>
                  <a:pt x="317" y="18"/>
                  <a:pt x="328" y="10"/>
                  <a:pt x="344" y="10"/>
                </a:cubicBezTo>
                <a:cubicBezTo>
                  <a:pt x="355" y="10"/>
                  <a:pt x="361" y="13"/>
                  <a:pt x="365" y="19"/>
                </a:cubicBezTo>
                <a:cubicBezTo>
                  <a:pt x="369" y="24"/>
                  <a:pt x="371" y="29"/>
                  <a:pt x="372" y="34"/>
                </a:cubicBezTo>
                <a:cubicBezTo>
                  <a:pt x="372" y="41"/>
                  <a:pt x="364" y="75"/>
                  <a:pt x="348" y="137"/>
                </a:cubicBezTo>
                <a:cubicBezTo>
                  <a:pt x="333" y="199"/>
                  <a:pt x="324" y="234"/>
                  <a:pt x="323" y="243"/>
                </a:cubicBezTo>
                <a:cubicBezTo>
                  <a:pt x="322" y="249"/>
                  <a:pt x="321" y="258"/>
                  <a:pt x="321" y="271"/>
                </a:cubicBezTo>
                <a:lnTo>
                  <a:pt x="321" y="277"/>
                </a:lnTo>
                <a:cubicBezTo>
                  <a:pt x="321" y="285"/>
                  <a:pt x="322" y="293"/>
                  <a:pt x="323" y="300"/>
                </a:cubicBezTo>
                <a:cubicBezTo>
                  <a:pt x="325" y="308"/>
                  <a:pt x="330" y="315"/>
                  <a:pt x="339" y="323"/>
                </a:cubicBezTo>
                <a:cubicBezTo>
                  <a:pt x="347" y="331"/>
                  <a:pt x="359" y="336"/>
                  <a:pt x="375" y="336"/>
                </a:cubicBezTo>
                <a:cubicBezTo>
                  <a:pt x="413" y="336"/>
                  <a:pt x="443" y="304"/>
                  <a:pt x="466" y="238"/>
                </a:cubicBezTo>
                <a:cubicBezTo>
                  <a:pt x="470" y="226"/>
                  <a:pt x="476" y="208"/>
                  <a:pt x="482" y="186"/>
                </a:cubicBezTo>
                <a:cubicBezTo>
                  <a:pt x="488" y="164"/>
                  <a:pt x="491" y="147"/>
                  <a:pt x="491" y="138"/>
                </a:cubicBezTo>
                <a:cubicBezTo>
                  <a:pt x="491" y="120"/>
                  <a:pt x="488" y="106"/>
                  <a:pt x="481" y="96"/>
                </a:cubicBezTo>
                <a:cubicBezTo>
                  <a:pt x="474" y="86"/>
                  <a:pt x="467" y="77"/>
                  <a:pt x="460" y="70"/>
                </a:cubicBezTo>
                <a:cubicBezTo>
                  <a:pt x="453" y="63"/>
                  <a:pt x="450" y="56"/>
                  <a:pt x="450" y="48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827720" y="6105240"/>
            <a:ext cx="81720" cy="136800"/>
          </a:xfrm>
          <a:custGeom>
            <a:avLst/>
            <a:gdLst/>
            <a:ahLst/>
            <a:rect l="0" t="0" r="r" b="b"/>
            <a:pathLst>
              <a:path w="227" h="380">
                <a:moveTo>
                  <a:pt x="34" y="135"/>
                </a:moveTo>
                <a:cubicBezTo>
                  <a:pt x="24" y="135"/>
                  <a:pt x="16" y="132"/>
                  <a:pt x="10" y="125"/>
                </a:cubicBezTo>
                <a:cubicBezTo>
                  <a:pt x="3" y="118"/>
                  <a:pt x="0" y="110"/>
                  <a:pt x="0" y="100"/>
                </a:cubicBezTo>
                <a:cubicBezTo>
                  <a:pt x="0" y="73"/>
                  <a:pt x="11" y="50"/>
                  <a:pt x="31" y="30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69" y="11"/>
                  <a:pt x="192" y="32"/>
                </a:cubicBezTo>
                <a:cubicBezTo>
                  <a:pt x="215" y="53"/>
                  <a:pt x="227" y="81"/>
                  <a:pt x="227" y="115"/>
                </a:cubicBezTo>
                <a:cubicBezTo>
                  <a:pt x="227" y="131"/>
                  <a:pt x="223" y="146"/>
                  <a:pt x="216" y="161"/>
                </a:cubicBezTo>
                <a:cubicBezTo>
                  <a:pt x="208" y="176"/>
                  <a:pt x="199" y="189"/>
                  <a:pt x="189" y="200"/>
                </a:cubicBezTo>
                <a:cubicBezTo>
                  <a:pt x="178" y="211"/>
                  <a:pt x="163" y="225"/>
                  <a:pt x="143" y="243"/>
                </a:cubicBezTo>
                <a:cubicBezTo>
                  <a:pt x="130" y="254"/>
                  <a:pt x="111" y="272"/>
                  <a:pt x="86" y="295"/>
                </a:cubicBezTo>
                <a:lnTo>
                  <a:pt x="53" y="327"/>
                </a:lnTo>
                <a:lnTo>
                  <a:pt x="96" y="327"/>
                </a:lnTo>
                <a:cubicBezTo>
                  <a:pt x="155" y="327"/>
                  <a:pt x="187" y="326"/>
                  <a:pt x="191" y="324"/>
                </a:cubicBezTo>
                <a:cubicBezTo>
                  <a:pt x="193" y="324"/>
                  <a:pt x="198" y="307"/>
                  <a:pt x="204" y="274"/>
                </a:cubicBezTo>
                <a:lnTo>
                  <a:pt x="204" y="272"/>
                </a:lnTo>
                <a:lnTo>
                  <a:pt x="227" y="272"/>
                </a:lnTo>
                <a:lnTo>
                  <a:pt x="227" y="274"/>
                </a:lnTo>
                <a:cubicBezTo>
                  <a:pt x="227" y="275"/>
                  <a:pt x="224" y="292"/>
                  <a:pt x="220" y="326"/>
                </a:cubicBezTo>
                <a:cubicBezTo>
                  <a:pt x="215" y="359"/>
                  <a:pt x="212" y="376"/>
                  <a:pt x="211" y="378"/>
                </a:cubicBezTo>
                <a:lnTo>
                  <a:pt x="211" y="380"/>
                </a:lnTo>
                <a:lnTo>
                  <a:pt x="0" y="380"/>
                </a:lnTo>
                <a:lnTo>
                  <a:pt x="0" y="369"/>
                </a:lnTo>
                <a:lnTo>
                  <a:pt x="0" y="362"/>
                </a:lnTo>
                <a:cubicBezTo>
                  <a:pt x="0" y="359"/>
                  <a:pt x="1" y="356"/>
                  <a:pt x="3" y="353"/>
                </a:cubicBezTo>
                <a:cubicBezTo>
                  <a:pt x="5" y="350"/>
                  <a:pt x="12" y="344"/>
                  <a:pt x="21" y="334"/>
                </a:cubicBezTo>
                <a:cubicBezTo>
                  <a:pt x="32" y="321"/>
                  <a:pt x="42" y="311"/>
                  <a:pt x="49" y="302"/>
                </a:cubicBezTo>
                <a:cubicBezTo>
                  <a:pt x="53" y="298"/>
                  <a:pt x="59" y="291"/>
                  <a:pt x="69" y="281"/>
                </a:cubicBezTo>
                <a:cubicBezTo>
                  <a:pt x="78" y="271"/>
                  <a:pt x="85" y="264"/>
                  <a:pt x="88" y="260"/>
                </a:cubicBezTo>
                <a:cubicBezTo>
                  <a:pt x="91" y="256"/>
                  <a:pt x="97" y="250"/>
                  <a:pt x="105" y="241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4" y="204"/>
                </a:cubicBezTo>
                <a:cubicBezTo>
                  <a:pt x="139" y="197"/>
                  <a:pt x="143" y="190"/>
                  <a:pt x="145" y="186"/>
                </a:cubicBezTo>
                <a:cubicBezTo>
                  <a:pt x="148" y="181"/>
                  <a:pt x="151" y="175"/>
                  <a:pt x="154" y="169"/>
                </a:cubicBezTo>
                <a:cubicBezTo>
                  <a:pt x="157" y="163"/>
                  <a:pt x="160" y="157"/>
                  <a:pt x="161" y="151"/>
                </a:cubicBezTo>
                <a:cubicBezTo>
                  <a:pt x="163" y="145"/>
                  <a:pt x="164" y="139"/>
                  <a:pt x="165" y="134"/>
                </a:cubicBezTo>
                <a:cubicBezTo>
                  <a:pt x="166" y="129"/>
                  <a:pt x="167" y="122"/>
                  <a:pt x="167" y="115"/>
                </a:cubicBezTo>
                <a:cubicBezTo>
                  <a:pt x="167" y="91"/>
                  <a:pt x="161" y="71"/>
                  <a:pt x="148" y="53"/>
                </a:cubicBezTo>
                <a:cubicBezTo>
                  <a:pt x="135" y="36"/>
                  <a:pt x="116" y="27"/>
                  <a:pt x="93" y="27"/>
                </a:cubicBezTo>
                <a:cubicBezTo>
                  <a:pt x="80" y="27"/>
                  <a:pt x="69" y="30"/>
                  <a:pt x="60" y="37"/>
                </a:cubicBezTo>
                <a:cubicBezTo>
                  <a:pt x="50" y="43"/>
                  <a:pt x="44" y="49"/>
                  <a:pt x="40" y="56"/>
                </a:cubicBezTo>
                <a:cubicBezTo>
                  <a:pt x="36" y="62"/>
                  <a:pt x="34" y="65"/>
                  <a:pt x="34" y="66"/>
                </a:cubicBezTo>
                <a:cubicBezTo>
                  <a:pt x="34" y="67"/>
                  <a:pt x="35" y="67"/>
                  <a:pt x="37" y="67"/>
                </a:cubicBezTo>
                <a:cubicBezTo>
                  <a:pt x="44" y="67"/>
                  <a:pt x="51" y="70"/>
                  <a:pt x="58" y="75"/>
                </a:cubicBezTo>
                <a:cubicBezTo>
                  <a:pt x="65" y="80"/>
                  <a:pt x="69" y="89"/>
                  <a:pt x="69" y="101"/>
                </a:cubicBezTo>
                <a:cubicBezTo>
                  <a:pt x="69" y="110"/>
                  <a:pt x="66" y="118"/>
                  <a:pt x="60" y="125"/>
                </a:cubicBezTo>
                <a:cubicBezTo>
                  <a:pt x="54" y="131"/>
                  <a:pt x="45" y="135"/>
                  <a:pt x="34" y="13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1821240" y="62935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8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1"/>
                  <a:pt x="1" y="128"/>
                  <a:pt x="2" y="123"/>
                </a:cubicBezTo>
                <a:cubicBezTo>
                  <a:pt x="3" y="119"/>
                  <a:pt x="4" y="116"/>
                  <a:pt x="5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39" y="112"/>
                </a:cubicBezTo>
                <a:lnTo>
                  <a:pt x="69" y="112"/>
                </a:lnTo>
                <a:lnTo>
                  <a:pt x="80" y="66"/>
                </a:lnTo>
                <a:cubicBezTo>
                  <a:pt x="81" y="62"/>
                  <a:pt x="82" y="57"/>
                  <a:pt x="84" y="50"/>
                </a:cubicBezTo>
                <a:cubicBezTo>
                  <a:pt x="85" y="43"/>
                  <a:pt x="86" y="38"/>
                  <a:pt x="87" y="35"/>
                </a:cubicBezTo>
                <a:cubicBezTo>
                  <a:pt x="89" y="32"/>
                  <a:pt x="90" y="28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0"/>
                  <a:pt x="116" y="0"/>
                  <a:pt x="119" y="0"/>
                </a:cubicBezTo>
                <a:cubicBezTo>
                  <a:pt x="126" y="0"/>
                  <a:pt x="131" y="3"/>
                  <a:pt x="134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30"/>
                  <a:pt x="132" y="45"/>
                </a:cubicBezTo>
                <a:cubicBezTo>
                  <a:pt x="129" y="60"/>
                  <a:pt x="125" y="75"/>
                  <a:pt x="121" y="90"/>
                </a:cubicBezTo>
                <a:lnTo>
                  <a:pt x="115" y="111"/>
                </a:lnTo>
                <a:cubicBezTo>
                  <a:pt x="115" y="111"/>
                  <a:pt x="125" y="112"/>
                  <a:pt x="145" y="112"/>
                </a:cubicBezTo>
                <a:lnTo>
                  <a:pt x="174" y="112"/>
                </a:lnTo>
                <a:cubicBezTo>
                  <a:pt x="176" y="114"/>
                  <a:pt x="178" y="117"/>
                  <a:pt x="178" y="118"/>
                </a:cubicBezTo>
                <a:cubicBezTo>
                  <a:pt x="178" y="126"/>
                  <a:pt x="175" y="133"/>
                  <a:pt x="170" y="138"/>
                </a:cubicBezTo>
                <a:lnTo>
                  <a:pt x="108" y="138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2"/>
                </a:cubicBezTo>
                <a:cubicBezTo>
                  <a:pt x="132" y="310"/>
                  <a:pt x="143" y="294"/>
                  <a:pt x="151" y="275"/>
                </a:cubicBezTo>
                <a:cubicBezTo>
                  <a:pt x="152" y="272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2" y="138"/>
                  <a:pt x="33" y="138"/>
                </a:cubicBezTo>
                <a:lnTo>
                  <a:pt x="4" y="13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1950120" y="6129720"/>
            <a:ext cx="64800" cy="289440"/>
          </a:xfrm>
          <a:custGeom>
            <a:avLst/>
            <a:gdLst/>
            <a:ahLst/>
            <a:rect l="0" t="0" r="r" b="b"/>
            <a:pathLst>
              <a:path w="180" h="804">
                <a:moveTo>
                  <a:pt x="0" y="14"/>
                </a:moveTo>
                <a:cubicBezTo>
                  <a:pt x="0" y="11"/>
                  <a:pt x="2" y="7"/>
                  <a:pt x="4" y="5"/>
                </a:cubicBezTo>
                <a:cubicBezTo>
                  <a:pt x="7" y="2"/>
                  <a:pt x="11" y="0"/>
                  <a:pt x="16" y="0"/>
                </a:cubicBezTo>
                <a:cubicBezTo>
                  <a:pt x="21" y="0"/>
                  <a:pt x="25" y="2"/>
                  <a:pt x="29" y="8"/>
                </a:cubicBezTo>
                <a:cubicBezTo>
                  <a:pt x="31" y="12"/>
                  <a:pt x="57" y="77"/>
                  <a:pt x="106" y="205"/>
                </a:cubicBezTo>
                <a:cubicBezTo>
                  <a:pt x="154" y="334"/>
                  <a:pt x="179" y="400"/>
                  <a:pt x="180" y="402"/>
                </a:cubicBezTo>
                <a:cubicBezTo>
                  <a:pt x="180" y="405"/>
                  <a:pt x="156" y="470"/>
                  <a:pt x="107" y="598"/>
                </a:cubicBezTo>
                <a:cubicBezTo>
                  <a:pt x="57" y="726"/>
                  <a:pt x="31" y="792"/>
                  <a:pt x="29" y="796"/>
                </a:cubicBezTo>
                <a:cubicBezTo>
                  <a:pt x="25" y="801"/>
                  <a:pt x="21" y="804"/>
                  <a:pt x="16" y="804"/>
                </a:cubicBezTo>
                <a:cubicBezTo>
                  <a:pt x="11" y="804"/>
                  <a:pt x="8" y="802"/>
                  <a:pt x="5" y="800"/>
                </a:cubicBezTo>
                <a:cubicBezTo>
                  <a:pt x="2" y="797"/>
                  <a:pt x="1" y="794"/>
                  <a:pt x="0" y="789"/>
                </a:cubicBezTo>
                <a:cubicBezTo>
                  <a:pt x="0" y="787"/>
                  <a:pt x="24" y="722"/>
                  <a:pt x="73" y="594"/>
                </a:cubicBezTo>
                <a:cubicBezTo>
                  <a:pt x="122" y="467"/>
                  <a:pt x="146" y="403"/>
                  <a:pt x="146" y="402"/>
                </a:cubicBezTo>
                <a:cubicBezTo>
                  <a:pt x="146" y="401"/>
                  <a:pt x="122" y="337"/>
                  <a:pt x="73" y="209"/>
                </a:cubicBezTo>
                <a:cubicBezTo>
                  <a:pt x="24" y="82"/>
                  <a:pt x="0" y="17"/>
                  <a:pt x="0" y="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65120" y="5650920"/>
            <a:ext cx="3796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を単位合わせのため置き換え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120200" y="6164640"/>
            <a:ext cx="90360" cy="184320"/>
          </a:xfrm>
          <a:custGeom>
            <a:avLst/>
            <a:gdLst/>
            <a:ahLst/>
            <a:rect l="0" t="0" r="r" b="b"/>
            <a:pathLst>
              <a:path w="251" h="512">
                <a:moveTo>
                  <a:pt x="6" y="193"/>
                </a:moveTo>
                <a:cubicBezTo>
                  <a:pt x="2" y="189"/>
                  <a:pt x="0" y="187"/>
                  <a:pt x="0" y="185"/>
                </a:cubicBezTo>
                <a:cubicBezTo>
                  <a:pt x="0" y="183"/>
                  <a:pt x="1" y="179"/>
                  <a:pt x="2" y="172"/>
                </a:cubicBezTo>
                <a:cubicBezTo>
                  <a:pt x="4" y="166"/>
                  <a:pt x="5" y="162"/>
                  <a:pt x="6" y="161"/>
                </a:cubicBezTo>
                <a:cubicBezTo>
                  <a:pt x="7" y="158"/>
                  <a:pt x="10" y="157"/>
                  <a:pt x="14" y="157"/>
                </a:cubicBezTo>
                <a:cubicBezTo>
                  <a:pt x="17" y="157"/>
                  <a:pt x="31" y="157"/>
                  <a:pt x="55" y="156"/>
                </a:cubicBezTo>
                <a:lnTo>
                  <a:pt x="97" y="156"/>
                </a:lnTo>
                <a:lnTo>
                  <a:pt x="112" y="92"/>
                </a:lnTo>
                <a:cubicBezTo>
                  <a:pt x="114" y="86"/>
                  <a:pt x="116" y="78"/>
                  <a:pt x="118" y="69"/>
                </a:cubicBezTo>
                <a:cubicBezTo>
                  <a:pt x="120" y="59"/>
                  <a:pt x="122" y="52"/>
                  <a:pt x="124" y="48"/>
                </a:cubicBezTo>
                <a:cubicBezTo>
                  <a:pt x="125" y="44"/>
                  <a:pt x="127" y="38"/>
                  <a:pt x="128" y="32"/>
                </a:cubicBezTo>
                <a:cubicBezTo>
                  <a:pt x="130" y="25"/>
                  <a:pt x="132" y="21"/>
                  <a:pt x="136" y="18"/>
                </a:cubicBezTo>
                <a:cubicBezTo>
                  <a:pt x="139" y="15"/>
                  <a:pt x="141" y="12"/>
                  <a:pt x="144" y="9"/>
                </a:cubicBezTo>
                <a:cubicBezTo>
                  <a:pt x="147" y="5"/>
                  <a:pt x="150" y="2"/>
                  <a:pt x="155" y="1"/>
                </a:cubicBezTo>
                <a:cubicBezTo>
                  <a:pt x="160" y="0"/>
                  <a:pt x="165" y="0"/>
                  <a:pt x="170" y="0"/>
                </a:cubicBezTo>
                <a:cubicBezTo>
                  <a:pt x="179" y="0"/>
                  <a:pt x="186" y="3"/>
                  <a:pt x="190" y="9"/>
                </a:cubicBezTo>
                <a:cubicBezTo>
                  <a:pt x="193" y="14"/>
                  <a:pt x="195" y="19"/>
                  <a:pt x="195" y="24"/>
                </a:cubicBezTo>
                <a:cubicBezTo>
                  <a:pt x="195" y="28"/>
                  <a:pt x="193" y="40"/>
                  <a:pt x="188" y="62"/>
                </a:cubicBezTo>
                <a:cubicBezTo>
                  <a:pt x="183" y="83"/>
                  <a:pt x="178" y="104"/>
                  <a:pt x="172" y="125"/>
                </a:cubicBezTo>
                <a:lnTo>
                  <a:pt x="164" y="155"/>
                </a:lnTo>
                <a:cubicBezTo>
                  <a:pt x="164" y="156"/>
                  <a:pt x="177" y="156"/>
                  <a:pt x="204" y="156"/>
                </a:cubicBezTo>
                <a:lnTo>
                  <a:pt x="245" y="156"/>
                </a:lnTo>
                <a:cubicBezTo>
                  <a:pt x="249" y="160"/>
                  <a:pt x="251" y="163"/>
                  <a:pt x="251" y="165"/>
                </a:cubicBezTo>
                <a:cubicBezTo>
                  <a:pt x="251" y="177"/>
                  <a:pt x="247" y="186"/>
                  <a:pt x="240" y="193"/>
                </a:cubicBezTo>
                <a:lnTo>
                  <a:pt x="154" y="193"/>
                </a:lnTo>
                <a:lnTo>
                  <a:pt x="124" y="310"/>
                </a:lnTo>
                <a:cubicBezTo>
                  <a:pt x="104" y="395"/>
                  <a:pt x="93" y="441"/>
                  <a:pt x="93" y="448"/>
                </a:cubicBezTo>
                <a:cubicBezTo>
                  <a:pt x="93" y="470"/>
                  <a:pt x="100" y="482"/>
                  <a:pt x="115" y="482"/>
                </a:cubicBezTo>
                <a:cubicBezTo>
                  <a:pt x="135" y="482"/>
                  <a:pt x="153" y="472"/>
                  <a:pt x="170" y="454"/>
                </a:cubicBezTo>
                <a:cubicBezTo>
                  <a:pt x="188" y="436"/>
                  <a:pt x="202" y="414"/>
                  <a:pt x="213" y="387"/>
                </a:cubicBezTo>
                <a:cubicBezTo>
                  <a:pt x="214" y="384"/>
                  <a:pt x="215" y="382"/>
                  <a:pt x="217" y="381"/>
                </a:cubicBezTo>
                <a:cubicBezTo>
                  <a:pt x="219" y="381"/>
                  <a:pt x="223" y="380"/>
                  <a:pt x="229" y="380"/>
                </a:cubicBezTo>
                <a:lnTo>
                  <a:pt x="232" y="380"/>
                </a:lnTo>
                <a:cubicBezTo>
                  <a:pt x="240" y="380"/>
                  <a:pt x="244" y="382"/>
                  <a:pt x="244" y="386"/>
                </a:cubicBezTo>
                <a:cubicBezTo>
                  <a:pt x="244" y="388"/>
                  <a:pt x="243" y="391"/>
                  <a:pt x="242" y="396"/>
                </a:cubicBezTo>
                <a:cubicBezTo>
                  <a:pt x="239" y="404"/>
                  <a:pt x="234" y="414"/>
                  <a:pt x="227" y="426"/>
                </a:cubicBezTo>
                <a:cubicBezTo>
                  <a:pt x="220" y="438"/>
                  <a:pt x="211" y="450"/>
                  <a:pt x="200" y="464"/>
                </a:cubicBezTo>
                <a:cubicBezTo>
                  <a:pt x="189" y="477"/>
                  <a:pt x="175" y="488"/>
                  <a:pt x="159" y="498"/>
                </a:cubicBezTo>
                <a:cubicBezTo>
                  <a:pt x="143" y="508"/>
                  <a:pt x="126" y="512"/>
                  <a:pt x="109" y="512"/>
                </a:cubicBezTo>
                <a:cubicBezTo>
                  <a:pt x="93" y="512"/>
                  <a:pt x="78" y="508"/>
                  <a:pt x="63" y="499"/>
                </a:cubicBezTo>
                <a:cubicBezTo>
                  <a:pt x="49" y="491"/>
                  <a:pt x="39" y="477"/>
                  <a:pt x="32" y="457"/>
                </a:cubicBezTo>
                <a:cubicBezTo>
                  <a:pt x="31" y="453"/>
                  <a:pt x="30" y="446"/>
                  <a:pt x="30" y="436"/>
                </a:cubicBezTo>
                <a:lnTo>
                  <a:pt x="30" y="421"/>
                </a:lnTo>
                <a:lnTo>
                  <a:pt x="59" y="309"/>
                </a:lnTo>
                <a:cubicBezTo>
                  <a:pt x="77" y="233"/>
                  <a:pt x="87" y="195"/>
                  <a:pt x="87" y="195"/>
                </a:cubicBezTo>
                <a:cubicBezTo>
                  <a:pt x="87" y="194"/>
                  <a:pt x="74" y="193"/>
                  <a:pt x="47" y="193"/>
                </a:cubicBezTo>
                <a:lnTo>
                  <a:pt x="6" y="193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307400" y="6267600"/>
            <a:ext cx="176760" cy="11880"/>
          </a:xfrm>
          <a:custGeom>
            <a:avLst/>
            <a:gdLst/>
            <a:ahLst/>
            <a:rect l="0" t="0" r="r" b="b"/>
            <a:pathLst>
              <a:path w="491" h="33">
                <a:moveTo>
                  <a:pt x="12" y="0"/>
                </a:moveTo>
                <a:lnTo>
                  <a:pt x="479" y="0"/>
                </a:lnTo>
                <a:cubicBezTo>
                  <a:pt x="487" y="4"/>
                  <a:pt x="491" y="9"/>
                  <a:pt x="491" y="17"/>
                </a:cubicBezTo>
                <a:cubicBezTo>
                  <a:pt x="491" y="23"/>
                  <a:pt x="487" y="28"/>
                  <a:pt x="479" y="33"/>
                </a:cubicBezTo>
                <a:lnTo>
                  <a:pt x="12" y="33"/>
                </a:lnTo>
                <a:cubicBezTo>
                  <a:pt x="4" y="29"/>
                  <a:pt x="0" y="24"/>
                  <a:pt x="0" y="17"/>
                </a:cubicBezTo>
                <a:cubicBezTo>
                  <a:pt x="0" y="9"/>
                  <a:pt x="4" y="3"/>
                  <a:pt x="12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596480" y="6153120"/>
            <a:ext cx="99720" cy="192600"/>
          </a:xfrm>
          <a:custGeom>
            <a:avLst/>
            <a:gdLst/>
            <a:ahLst/>
            <a:rect l="0" t="0" r="r" b="b"/>
            <a:pathLst>
              <a:path w="277" h="535">
                <a:moveTo>
                  <a:pt x="105" y="70"/>
                </a:moveTo>
                <a:lnTo>
                  <a:pt x="95" y="74"/>
                </a:lnTo>
                <a:cubicBezTo>
                  <a:pt x="87" y="77"/>
                  <a:pt x="77" y="80"/>
                  <a:pt x="62" y="82"/>
                </a:cubicBezTo>
                <a:cubicBezTo>
                  <a:pt x="48" y="85"/>
                  <a:pt x="32" y="87"/>
                  <a:pt x="15" y="88"/>
                </a:cubicBezTo>
                <a:lnTo>
                  <a:pt x="0" y="88"/>
                </a:lnTo>
                <a:lnTo>
                  <a:pt x="0" y="51"/>
                </a:lnTo>
                <a:lnTo>
                  <a:pt x="15" y="51"/>
                </a:lnTo>
                <a:cubicBezTo>
                  <a:pt x="40" y="50"/>
                  <a:pt x="64" y="46"/>
                  <a:pt x="86" y="39"/>
                </a:cubicBezTo>
                <a:cubicBezTo>
                  <a:pt x="107" y="32"/>
                  <a:pt x="122" y="26"/>
                  <a:pt x="131" y="20"/>
                </a:cubicBezTo>
                <a:cubicBezTo>
                  <a:pt x="140" y="14"/>
                  <a:pt x="147" y="8"/>
                  <a:pt x="153" y="2"/>
                </a:cubicBezTo>
                <a:cubicBezTo>
                  <a:pt x="155" y="0"/>
                  <a:pt x="158" y="0"/>
                  <a:pt x="163" y="0"/>
                </a:cubicBezTo>
                <a:cubicBezTo>
                  <a:pt x="168" y="0"/>
                  <a:pt x="173" y="1"/>
                  <a:pt x="177" y="4"/>
                </a:cubicBezTo>
                <a:lnTo>
                  <a:pt x="177" y="245"/>
                </a:lnTo>
                <a:lnTo>
                  <a:pt x="178" y="486"/>
                </a:lnTo>
                <a:cubicBezTo>
                  <a:pt x="181" y="490"/>
                  <a:pt x="185" y="493"/>
                  <a:pt x="187" y="494"/>
                </a:cubicBezTo>
                <a:cubicBezTo>
                  <a:pt x="190" y="495"/>
                  <a:pt x="196" y="496"/>
                  <a:pt x="206" y="497"/>
                </a:cubicBezTo>
                <a:cubicBezTo>
                  <a:pt x="217" y="498"/>
                  <a:pt x="233" y="498"/>
                  <a:pt x="256" y="498"/>
                </a:cubicBezTo>
                <a:lnTo>
                  <a:pt x="277" y="498"/>
                </a:lnTo>
                <a:lnTo>
                  <a:pt x="277" y="535"/>
                </a:lnTo>
                <a:lnTo>
                  <a:pt x="268" y="535"/>
                </a:lnTo>
                <a:cubicBezTo>
                  <a:pt x="257" y="534"/>
                  <a:pt x="215" y="533"/>
                  <a:pt x="141" y="533"/>
                </a:cubicBezTo>
                <a:cubicBezTo>
                  <a:pt x="68" y="533"/>
                  <a:pt x="25" y="534"/>
                  <a:pt x="14" y="535"/>
                </a:cubicBezTo>
                <a:lnTo>
                  <a:pt x="4" y="535"/>
                </a:lnTo>
                <a:lnTo>
                  <a:pt x="4" y="498"/>
                </a:lnTo>
                <a:lnTo>
                  <a:pt x="25" y="498"/>
                </a:lnTo>
                <a:cubicBezTo>
                  <a:pt x="37" y="498"/>
                  <a:pt x="47" y="498"/>
                  <a:pt x="55" y="498"/>
                </a:cubicBezTo>
                <a:cubicBezTo>
                  <a:pt x="64" y="498"/>
                  <a:pt x="72" y="498"/>
                  <a:pt x="76" y="498"/>
                </a:cubicBezTo>
                <a:cubicBezTo>
                  <a:pt x="81" y="497"/>
                  <a:pt x="86" y="496"/>
                  <a:pt x="89" y="495"/>
                </a:cubicBezTo>
                <a:cubicBezTo>
                  <a:pt x="93" y="494"/>
                  <a:pt x="95" y="494"/>
                  <a:pt x="96" y="494"/>
                </a:cubicBezTo>
                <a:cubicBezTo>
                  <a:pt x="96" y="494"/>
                  <a:pt x="98" y="492"/>
                  <a:pt x="100" y="490"/>
                </a:cubicBezTo>
                <a:cubicBezTo>
                  <a:pt x="103" y="487"/>
                  <a:pt x="105" y="486"/>
                  <a:pt x="105" y="486"/>
                </a:cubicBezTo>
                <a:lnTo>
                  <a:pt x="105" y="7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046600" y="6098400"/>
            <a:ext cx="2077920" cy="318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5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 </a:t>
            </a:r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は未知なので、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4715280" y="6098400"/>
            <a:ext cx="143316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の値で近似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4680" y="4680"/>
            <a:ext cx="12182760" cy="6848640"/>
          </a:xfrm>
          <a:custGeom>
            <a:avLst/>
            <a:gdLst/>
            <a:ahLst/>
            <a:rect l="0" t="0" r="r" b="b"/>
            <a:pathLst>
              <a:path w="33841" h="19024">
                <a:moveTo>
                  <a:pt x="0" y="0"/>
                </a:moveTo>
                <a:lnTo>
                  <a:pt x="33841" y="0"/>
                </a:lnTo>
                <a:lnTo>
                  <a:pt x="33841" y="19024"/>
                </a:lnTo>
                <a:lnTo>
                  <a:pt x="0" y="19024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dcdcd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57160" y="4305240"/>
            <a:ext cx="2667240" cy="676440"/>
          </a:xfrm>
          <a:custGeom>
            <a:avLst/>
            <a:gdLst/>
            <a:ahLst/>
            <a:rect l="0" t="0" r="r" b="b"/>
            <a:pathLst>
              <a:path w="7409" h="1879">
                <a:moveTo>
                  <a:pt x="0" y="0"/>
                </a:moveTo>
                <a:lnTo>
                  <a:pt x="7409" y="0"/>
                </a:lnTo>
                <a:lnTo>
                  <a:pt x="7409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3524040" y="4305240"/>
            <a:ext cx="7820280" cy="676440"/>
          </a:xfrm>
          <a:custGeom>
            <a:avLst/>
            <a:gdLst/>
            <a:ahLst/>
            <a:rect l="0" t="0" r="r" b="b"/>
            <a:pathLst>
              <a:path w="21723" h="1879">
                <a:moveTo>
                  <a:pt x="0" y="0"/>
                </a:moveTo>
                <a:lnTo>
                  <a:pt x="21723" y="0"/>
                </a:lnTo>
                <a:lnTo>
                  <a:pt x="21723" y="1879"/>
                </a:lnTo>
                <a:lnTo>
                  <a:pt x="0" y="1879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847440" y="429552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847440" y="4295520"/>
            <a:ext cx="2686680" cy="10080"/>
          </a:xfrm>
          <a:custGeom>
            <a:avLst/>
            <a:gdLst/>
            <a:ah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524040" y="429552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533760" y="4295520"/>
            <a:ext cx="7810560" cy="10080"/>
          </a:xfrm>
          <a:custGeom>
            <a:avLst/>
            <a:gdLst/>
            <a:ah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11334600" y="429552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47440" y="4971960"/>
            <a:ext cx="2686680" cy="9720"/>
          </a:xfrm>
          <a:custGeom>
            <a:avLst/>
            <a:gdLst/>
            <a:ahLst/>
            <a:rect l="0" t="0" r="r" b="b"/>
            <a:pathLst>
              <a:path w="7463" h="27">
                <a:moveTo>
                  <a:pt x="0" y="0"/>
                </a:moveTo>
                <a:lnTo>
                  <a:pt x="7463" y="0"/>
                </a:lnTo>
                <a:lnTo>
                  <a:pt x="746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3533760" y="4971960"/>
            <a:ext cx="7810560" cy="9720"/>
          </a:xfrm>
          <a:custGeom>
            <a:avLst/>
            <a:gdLst/>
            <a:ahLst/>
            <a:rect l="0" t="0" r="r" b="b"/>
            <a:pathLst>
              <a:path w="21696" h="27">
                <a:moveTo>
                  <a:pt x="0" y="0"/>
                </a:moveTo>
                <a:lnTo>
                  <a:pt x="21696" y="0"/>
                </a:lnTo>
                <a:lnTo>
                  <a:pt x="216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47440" y="4981320"/>
            <a:ext cx="10080" cy="676800"/>
          </a:xfrm>
          <a:custGeom>
            <a:avLst/>
            <a:gdLst/>
            <a:ah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3524040" y="4981320"/>
            <a:ext cx="10080" cy="676800"/>
          </a:xfrm>
          <a:custGeom>
            <a:avLst/>
            <a:gdLst/>
            <a:ahLst/>
            <a:rect l="0" t="0" r="r" b="b"/>
            <a:pathLst>
              <a:path w="28" h="1880">
                <a:moveTo>
                  <a:pt x="0" y="0"/>
                </a:moveTo>
                <a:lnTo>
                  <a:pt x="28" y="0"/>
                </a:lnTo>
                <a:lnTo>
                  <a:pt x="28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11334600" y="4981320"/>
            <a:ext cx="9720" cy="676800"/>
          </a:xfrm>
          <a:custGeom>
            <a:avLst/>
            <a:gdLst/>
            <a:ahLst/>
            <a:rect l="0" t="0" r="r" b="b"/>
            <a:pathLst>
              <a:path w="27" h="1880">
                <a:moveTo>
                  <a:pt x="0" y="0"/>
                </a:moveTo>
                <a:lnTo>
                  <a:pt x="27" y="0"/>
                </a:lnTo>
                <a:lnTo>
                  <a:pt x="27" y="1880"/>
                </a:lnTo>
                <a:lnTo>
                  <a:pt x="0" y="188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847440" y="565776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47440" y="5648040"/>
            <a:ext cx="2686680" cy="10080"/>
          </a:xfrm>
          <a:custGeom>
            <a:avLst/>
            <a:gdLst/>
            <a:ah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3524040" y="5657760"/>
            <a:ext cx="10080" cy="686160"/>
          </a:xfrm>
          <a:custGeom>
            <a:avLst/>
            <a:gdLst/>
            <a:ahLst/>
            <a:rect l="0" t="0" r="r" b="b"/>
            <a:pathLst>
              <a:path w="28" h="1906">
                <a:moveTo>
                  <a:pt x="0" y="0"/>
                </a:moveTo>
                <a:lnTo>
                  <a:pt x="28" y="0"/>
                </a:lnTo>
                <a:lnTo>
                  <a:pt x="28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3533760" y="5648040"/>
            <a:ext cx="7810560" cy="10080"/>
          </a:xfrm>
          <a:custGeom>
            <a:avLst/>
            <a:gdLst/>
            <a:ah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1334600" y="5657760"/>
            <a:ext cx="9720" cy="686160"/>
          </a:xfrm>
          <a:custGeom>
            <a:avLst/>
            <a:gdLst/>
            <a:ahLst/>
            <a:rect l="0" t="0" r="r" b="b"/>
            <a:pathLst>
              <a:path w="27" h="1906">
                <a:moveTo>
                  <a:pt x="0" y="0"/>
                </a:moveTo>
                <a:lnTo>
                  <a:pt x="27" y="0"/>
                </a:lnTo>
                <a:lnTo>
                  <a:pt x="27" y="1906"/>
                </a:lnTo>
                <a:lnTo>
                  <a:pt x="0" y="1906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847440" y="6333840"/>
            <a:ext cx="2686680" cy="10080"/>
          </a:xfrm>
          <a:custGeom>
            <a:avLst/>
            <a:gdLst/>
            <a:ahLst/>
            <a:rect l="0" t="0" r="r" b="b"/>
            <a:pathLst>
              <a:path w="7463" h="28">
                <a:moveTo>
                  <a:pt x="0" y="0"/>
                </a:moveTo>
                <a:lnTo>
                  <a:pt x="7463" y="0"/>
                </a:lnTo>
                <a:lnTo>
                  <a:pt x="74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3533760" y="6333840"/>
            <a:ext cx="7810560" cy="10080"/>
          </a:xfrm>
          <a:custGeom>
            <a:avLst/>
            <a:gdLst/>
            <a:ahLst/>
            <a:rect l="0" t="0" r="r" b="b"/>
            <a:pathLst>
              <a:path w="21696" h="28">
                <a:moveTo>
                  <a:pt x="0" y="0"/>
                </a:moveTo>
                <a:lnTo>
                  <a:pt x="21696" y="0"/>
                </a:lnTo>
                <a:lnTo>
                  <a:pt x="216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1009440" y="18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847800" y="735480"/>
            <a:ext cx="5877720" cy="600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270" strike="noStrike" u="none">
                <a:solidFill>
                  <a:srgbClr val="111111"/>
                </a:solidFill>
                <a:effectLst/>
                <a:uFillTx/>
                <a:latin typeface="TimesNewRoman"/>
                <a:ea typeface="TimesNewRoman"/>
              </a:rPr>
              <a:t>Adam</a:t>
            </a:r>
            <a:r>
              <a:rPr b="1" lang="zh-CN" sz="427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：モーメント推定</a:t>
            </a:r>
            <a:endParaRPr b="0" lang="en-US" sz="42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2439000" y="2413440"/>
            <a:ext cx="241920" cy="131400"/>
          </a:xfrm>
          <a:custGeom>
            <a:avLst/>
            <a:gdLst/>
            <a:ah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8"/>
                  <a:pt x="6" y="97"/>
                  <a:pt x="12" y="82"/>
                </a:cubicBezTo>
                <a:cubicBezTo>
                  <a:pt x="17" y="67"/>
                  <a:pt x="22" y="55"/>
                  <a:pt x="28" y="45"/>
                </a:cubicBezTo>
                <a:cubicBezTo>
                  <a:pt x="33" y="35"/>
                  <a:pt x="42" y="25"/>
                  <a:pt x="53" y="15"/>
                </a:cubicBezTo>
                <a:cubicBezTo>
                  <a:pt x="65" y="4"/>
                  <a:pt x="77" y="0"/>
                  <a:pt x="89" y="0"/>
                </a:cubicBezTo>
                <a:cubicBezTo>
                  <a:pt x="101" y="1"/>
                  <a:pt x="112" y="3"/>
                  <a:pt x="123" y="6"/>
                </a:cubicBezTo>
                <a:cubicBezTo>
                  <a:pt x="135" y="9"/>
                  <a:pt x="143" y="15"/>
                  <a:pt x="147" y="21"/>
                </a:cubicBezTo>
                <a:cubicBezTo>
                  <a:pt x="152" y="28"/>
                  <a:pt x="156" y="34"/>
                  <a:pt x="160" y="39"/>
                </a:cubicBezTo>
                <a:cubicBezTo>
                  <a:pt x="164" y="44"/>
                  <a:pt x="166" y="50"/>
                  <a:pt x="167" y="54"/>
                </a:cubicBezTo>
                <a:lnTo>
                  <a:pt x="168" y="60"/>
                </a:lnTo>
                <a:cubicBezTo>
                  <a:pt x="168" y="61"/>
                  <a:pt x="169" y="62"/>
                  <a:pt x="169" y="62"/>
                </a:cubicBezTo>
                <a:lnTo>
                  <a:pt x="178" y="53"/>
                </a:lnTo>
                <a:cubicBezTo>
                  <a:pt x="210" y="18"/>
                  <a:pt x="248" y="0"/>
                  <a:pt x="292" y="0"/>
                </a:cubicBezTo>
                <a:cubicBezTo>
                  <a:pt x="301" y="0"/>
                  <a:pt x="309" y="1"/>
                  <a:pt x="317" y="2"/>
                </a:cubicBezTo>
                <a:cubicBezTo>
                  <a:pt x="324" y="3"/>
                  <a:pt x="331" y="5"/>
                  <a:pt x="338" y="8"/>
                </a:cubicBezTo>
                <a:cubicBezTo>
                  <a:pt x="344" y="10"/>
                  <a:pt x="349" y="14"/>
                  <a:pt x="353" y="17"/>
                </a:cubicBezTo>
                <a:cubicBezTo>
                  <a:pt x="357" y="19"/>
                  <a:pt x="361" y="22"/>
                  <a:pt x="365" y="26"/>
                </a:cubicBezTo>
                <a:cubicBezTo>
                  <a:pt x="369" y="30"/>
                  <a:pt x="372" y="33"/>
                  <a:pt x="373" y="37"/>
                </a:cubicBezTo>
                <a:cubicBezTo>
                  <a:pt x="374" y="40"/>
                  <a:pt x="376" y="43"/>
                  <a:pt x="380" y="47"/>
                </a:cubicBezTo>
                <a:cubicBezTo>
                  <a:pt x="383" y="51"/>
                  <a:pt x="384" y="54"/>
                  <a:pt x="383" y="57"/>
                </a:cubicBezTo>
                <a:cubicBezTo>
                  <a:pt x="382" y="59"/>
                  <a:pt x="383" y="62"/>
                  <a:pt x="385" y="64"/>
                </a:cubicBezTo>
                <a:cubicBezTo>
                  <a:pt x="388" y="66"/>
                  <a:pt x="388" y="67"/>
                  <a:pt x="387" y="69"/>
                </a:cubicBezTo>
                <a:lnTo>
                  <a:pt x="393" y="62"/>
                </a:lnTo>
                <a:cubicBezTo>
                  <a:pt x="427" y="21"/>
                  <a:pt x="467" y="0"/>
                  <a:pt x="513" y="0"/>
                </a:cubicBezTo>
                <a:cubicBezTo>
                  <a:pt x="542" y="0"/>
                  <a:pt x="565" y="8"/>
                  <a:pt x="583" y="23"/>
                </a:cubicBezTo>
                <a:cubicBezTo>
                  <a:pt x="600" y="37"/>
                  <a:pt x="610" y="59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1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4" y="267"/>
                  <a:pt x="659" y="283"/>
                  <a:pt x="651" y="298"/>
                </a:cubicBezTo>
                <a:cubicBezTo>
                  <a:pt x="644" y="313"/>
                  <a:pt x="631" y="328"/>
                  <a:pt x="614" y="343"/>
                </a:cubicBezTo>
                <a:cubicBezTo>
                  <a:pt x="597" y="358"/>
                  <a:pt x="578" y="365"/>
                  <a:pt x="559" y="364"/>
                </a:cubicBezTo>
                <a:cubicBezTo>
                  <a:pt x="534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5" y="147"/>
                  <a:pt x="545" y="107"/>
                  <a:pt x="546" y="79"/>
                </a:cubicBezTo>
                <a:cubicBezTo>
                  <a:pt x="546" y="48"/>
                  <a:pt x="534" y="32"/>
                  <a:pt x="510" y="32"/>
                </a:cubicBezTo>
                <a:lnTo>
                  <a:pt x="506" y="32"/>
                </a:lnTo>
                <a:cubicBezTo>
                  <a:pt x="460" y="32"/>
                  <a:pt x="422" y="59"/>
                  <a:pt x="390" y="113"/>
                </a:cubicBezTo>
                <a:lnTo>
                  <a:pt x="384" y="123"/>
                </a:lnTo>
                <a:lnTo>
                  <a:pt x="358" y="230"/>
                </a:lnTo>
                <a:cubicBezTo>
                  <a:pt x="340" y="300"/>
                  <a:pt x="330" y="338"/>
                  <a:pt x="327" y="343"/>
                </a:cubicBezTo>
                <a:cubicBezTo>
                  <a:pt x="320" y="358"/>
                  <a:pt x="309" y="365"/>
                  <a:pt x="293" y="365"/>
                </a:cubicBezTo>
                <a:cubicBezTo>
                  <a:pt x="286" y="365"/>
                  <a:pt x="280" y="363"/>
                  <a:pt x="276" y="359"/>
                </a:cubicBezTo>
                <a:cubicBezTo>
                  <a:pt x="272" y="356"/>
                  <a:pt x="268" y="352"/>
                  <a:pt x="266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4" y="298"/>
                  <a:pt x="292" y="227"/>
                </a:cubicBezTo>
                <a:lnTo>
                  <a:pt x="321" y="110"/>
                </a:lnTo>
                <a:cubicBezTo>
                  <a:pt x="323" y="102"/>
                  <a:pt x="323" y="92"/>
                  <a:pt x="323" y="79"/>
                </a:cubicBezTo>
                <a:cubicBezTo>
                  <a:pt x="323" y="48"/>
                  <a:pt x="312" y="32"/>
                  <a:pt x="288" y="32"/>
                </a:cubicBezTo>
                <a:lnTo>
                  <a:pt x="284" y="32"/>
                </a:lnTo>
                <a:cubicBezTo>
                  <a:pt x="237" y="32"/>
                  <a:pt x="198" y="59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69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8" y="357"/>
                  <a:pt x="45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4" y="128"/>
                  <a:pt x="104" y="85"/>
                  <a:pt x="104" y="82"/>
                </a:cubicBezTo>
                <a:cubicBezTo>
                  <a:pt x="106" y="74"/>
                  <a:pt x="106" y="66"/>
                  <a:pt x="106" y="60"/>
                </a:cubicBezTo>
                <a:cubicBezTo>
                  <a:pt x="106" y="41"/>
                  <a:pt x="100" y="31"/>
                  <a:pt x="86" y="31"/>
                </a:cubicBezTo>
                <a:cubicBezTo>
                  <a:pt x="75" y="31"/>
                  <a:pt x="65" y="39"/>
                  <a:pt x="57" y="54"/>
                </a:cubicBezTo>
                <a:cubicBezTo>
                  <a:pt x="49" y="69"/>
                  <a:pt x="42" y="85"/>
                  <a:pt x="38" y="103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7" y="132"/>
                  <a:pt x="23" y="133"/>
                  <a:pt x="16" y="133"/>
                </a:cubicBezTo>
                <a:lnTo>
                  <a:pt x="4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270000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6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4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1" y="273"/>
                  <a:pt x="152" y="271"/>
                  <a:pt x="153" y="271"/>
                </a:cubicBezTo>
                <a:cubicBezTo>
                  <a:pt x="154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1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1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278568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10" y="10"/>
                </a:cubicBezTo>
                <a:cubicBezTo>
                  <a:pt x="16" y="3"/>
                  <a:pt x="24" y="0"/>
                  <a:pt x="34" y="0"/>
                </a:cubicBezTo>
                <a:cubicBezTo>
                  <a:pt x="45" y="0"/>
                  <a:pt x="54" y="5"/>
                  <a:pt x="62" y="14"/>
                </a:cubicBezTo>
                <a:cubicBezTo>
                  <a:pt x="72" y="24"/>
                  <a:pt x="76" y="40"/>
                  <a:pt x="76" y="64"/>
                </a:cubicBezTo>
                <a:cubicBezTo>
                  <a:pt x="76" y="77"/>
                  <a:pt x="75" y="90"/>
                  <a:pt x="71" y="104"/>
                </a:cubicBezTo>
                <a:cubicBezTo>
                  <a:pt x="67" y="116"/>
                  <a:pt x="63" y="127"/>
                  <a:pt x="58" y="136"/>
                </a:cubicBezTo>
                <a:cubicBezTo>
                  <a:pt x="54" y="145"/>
                  <a:pt x="49" y="153"/>
                  <a:pt x="44" y="159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8"/>
                  <a:pt x="24" y="180"/>
                  <a:pt x="23" y="180"/>
                </a:cubicBezTo>
                <a:cubicBezTo>
                  <a:pt x="21" y="180"/>
                  <a:pt x="19" y="178"/>
                  <a:pt x="15" y="175"/>
                </a:cubicBezTo>
                <a:cubicBezTo>
                  <a:pt x="12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1" y="154"/>
                  <a:pt x="25" y="148"/>
                  <a:pt x="31" y="141"/>
                </a:cubicBezTo>
                <a:cubicBezTo>
                  <a:pt x="36" y="134"/>
                  <a:pt x="41" y="125"/>
                  <a:pt x="45" y="113"/>
                </a:cubicBezTo>
                <a:cubicBezTo>
                  <a:pt x="50" y="101"/>
                  <a:pt x="53" y="86"/>
                  <a:pt x="54" y="70"/>
                </a:cubicBez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8" y="67"/>
                </a:cubicBezTo>
                <a:cubicBezTo>
                  <a:pt x="46" y="68"/>
                  <a:pt x="45" y="68"/>
                  <a:pt x="42" y="68"/>
                </a:cubicBezTo>
                <a:cubicBezTo>
                  <a:pt x="40" y="68"/>
                  <a:pt x="38" y="68"/>
                  <a:pt x="36" y="69"/>
                </a:cubicBezTo>
                <a:cubicBezTo>
                  <a:pt x="25" y="69"/>
                  <a:pt x="17" y="65"/>
                  <a:pt x="11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831040" y="244944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8"/>
                  <a:pt x="101" y="54"/>
                </a:cubicBezTo>
                <a:cubicBezTo>
                  <a:pt x="96" y="50"/>
                  <a:pt x="94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4" y="177"/>
                  <a:pt x="20" y="166"/>
                </a:cubicBezTo>
                <a:cubicBezTo>
                  <a:pt x="25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5" y="147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7" y="299"/>
                </a:cubicBezTo>
                <a:cubicBezTo>
                  <a:pt x="138" y="294"/>
                  <a:pt x="139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0" y="292"/>
                  <a:pt x="160" y="295"/>
                </a:cubicBezTo>
                <a:cubicBezTo>
                  <a:pt x="160" y="299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8" y="383"/>
                  <a:pt x="57" y="379"/>
                  <a:pt x="47" y="371"/>
                </a:cubicBezTo>
                <a:cubicBezTo>
                  <a:pt x="37" y="363"/>
                  <a:pt x="31" y="351"/>
                  <a:pt x="31" y="335"/>
                </a:cubicBezTo>
                <a:cubicBezTo>
                  <a:pt x="31" y="328"/>
                  <a:pt x="32" y="322"/>
                  <a:pt x="34" y="317"/>
                </a:cubicBezTo>
                <a:cubicBezTo>
                  <a:pt x="36" y="311"/>
                  <a:pt x="44" y="289"/>
                  <a:pt x="58" y="252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5" y="146"/>
                  <a:pt x="55" y="153"/>
                  <a:pt x="45" y="165"/>
                </a:cubicBezTo>
                <a:cubicBezTo>
                  <a:pt x="36" y="178"/>
                  <a:pt x="29" y="193"/>
                  <a:pt x="24" y="213"/>
                </a:cubicBezTo>
                <a:cubicBezTo>
                  <a:pt x="23" y="213"/>
                  <a:pt x="23" y="214"/>
                  <a:pt x="22" y="214"/>
                </a:cubicBezTo>
                <a:cubicBezTo>
                  <a:pt x="22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19" y="218"/>
                  <a:pt x="19" y="218"/>
                </a:cubicBezTo>
                <a:cubicBezTo>
                  <a:pt x="19" y="218"/>
                  <a:pt x="18" y="218"/>
                  <a:pt x="17" y="218"/>
                </a:cubicBezTo>
                <a:cubicBezTo>
                  <a:pt x="16" y="218"/>
                  <a:pt x="14" y="218"/>
                  <a:pt x="12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3008160" y="2435400"/>
            <a:ext cx="192960" cy="67680"/>
          </a:xfrm>
          <a:custGeom>
            <a:avLst/>
            <a:gdLst/>
            <a:ah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1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8" y="32"/>
                </a:lnTo>
                <a:lnTo>
                  <a:pt x="13" y="32"/>
                </a:lnTo>
                <a:cubicBezTo>
                  <a:pt x="4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4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1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3303720" y="233748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89"/>
                  <a:pt x="129" y="200"/>
                  <a:pt x="131" y="193"/>
                </a:cubicBezTo>
                <a:cubicBezTo>
                  <a:pt x="143" y="156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59"/>
                  <a:pt x="114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5" y="220"/>
                </a:moveTo>
                <a:cubicBezTo>
                  <a:pt x="286" y="220"/>
                  <a:pt x="307" y="223"/>
                  <a:pt x="326" y="230"/>
                </a:cubicBezTo>
                <a:lnTo>
                  <a:pt x="330" y="227"/>
                </a:lnTo>
                <a:cubicBezTo>
                  <a:pt x="332" y="225"/>
                  <a:pt x="334" y="223"/>
                  <a:pt x="335" y="222"/>
                </a:cubicBezTo>
                <a:cubicBezTo>
                  <a:pt x="337" y="220"/>
                  <a:pt x="340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5" y="162"/>
                  <a:pt x="377" y="154"/>
                  <a:pt x="379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0"/>
                  <a:pt x="386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1" y="63"/>
                  <a:pt x="224" y="79"/>
                  <a:pt x="211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09"/>
                  <a:pt x="149" y="249"/>
                  <a:pt x="131" y="319"/>
                </a:cubicBezTo>
                <a:cubicBezTo>
                  <a:pt x="114" y="390"/>
                  <a:pt x="104" y="428"/>
                  <a:pt x="104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9" y="490"/>
                  <a:pt x="324" y="457"/>
                </a:cubicBezTo>
                <a:cubicBezTo>
                  <a:pt x="333" y="439"/>
                  <a:pt x="339" y="418"/>
                  <a:pt x="343" y="395"/>
                </a:cubicBezTo>
                <a:cubicBezTo>
                  <a:pt x="348" y="372"/>
                  <a:pt x="350" y="354"/>
                  <a:pt x="350" y="342"/>
                </a:cubicBezTo>
                <a:cubicBezTo>
                  <a:pt x="350" y="311"/>
                  <a:pt x="340" y="286"/>
                  <a:pt x="322" y="268"/>
                </a:cubicBezTo>
                <a:cubicBezTo>
                  <a:pt x="298" y="275"/>
                  <a:pt x="278" y="279"/>
                  <a:pt x="260" y="279"/>
                </a:cubicBezTo>
                <a:lnTo>
                  <a:pt x="252" y="279"/>
                </a:lnTo>
                <a:cubicBezTo>
                  <a:pt x="210" y="279"/>
                  <a:pt x="189" y="270"/>
                  <a:pt x="189" y="254"/>
                </a:cubicBezTo>
                <a:cubicBezTo>
                  <a:pt x="189" y="250"/>
                  <a:pt x="190" y="246"/>
                  <a:pt x="191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3487320" y="24487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3" y="5"/>
                  <a:pt x="108" y="1"/>
                </a:cubicBezTo>
                <a:cubicBezTo>
                  <a:pt x="109" y="0"/>
                  <a:pt x="111" y="0"/>
                  <a:pt x="115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4"/>
                </a:lnTo>
                <a:cubicBezTo>
                  <a:pt x="127" y="347"/>
                  <a:pt x="130" y="348"/>
                  <a:pt x="132" y="349"/>
                </a:cubicBezTo>
                <a:cubicBezTo>
                  <a:pt x="134" y="350"/>
                  <a:pt x="138" y="351"/>
                  <a:pt x="145" y="351"/>
                </a:cubicBezTo>
                <a:cubicBezTo>
                  <a:pt x="152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1" y="377"/>
                  <a:pt x="99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593160" y="2413440"/>
            <a:ext cx="241920" cy="131400"/>
          </a:xfrm>
          <a:custGeom>
            <a:avLst/>
            <a:gdLst/>
            <a:ahLst/>
            <a:rect l="0" t="0" r="r" b="b"/>
            <a:pathLst>
              <a:path w="672" h="365">
                <a:moveTo>
                  <a:pt x="0" y="126"/>
                </a:moveTo>
                <a:cubicBezTo>
                  <a:pt x="0" y="123"/>
                  <a:pt x="1" y="118"/>
                  <a:pt x="2" y="113"/>
                </a:cubicBezTo>
                <a:cubicBezTo>
                  <a:pt x="3" y="108"/>
                  <a:pt x="6" y="97"/>
                  <a:pt x="12" y="82"/>
                </a:cubicBezTo>
                <a:cubicBezTo>
                  <a:pt x="17" y="67"/>
                  <a:pt x="23" y="55"/>
                  <a:pt x="28" y="45"/>
                </a:cubicBezTo>
                <a:cubicBezTo>
                  <a:pt x="33" y="35"/>
                  <a:pt x="42" y="25"/>
                  <a:pt x="54" y="15"/>
                </a:cubicBezTo>
                <a:cubicBezTo>
                  <a:pt x="65" y="4"/>
                  <a:pt x="77" y="0"/>
                  <a:pt x="89" y="0"/>
                </a:cubicBezTo>
                <a:cubicBezTo>
                  <a:pt x="101" y="1"/>
                  <a:pt x="112" y="3"/>
                  <a:pt x="123" y="6"/>
                </a:cubicBezTo>
                <a:cubicBezTo>
                  <a:pt x="135" y="9"/>
                  <a:pt x="143" y="15"/>
                  <a:pt x="147" y="21"/>
                </a:cubicBezTo>
                <a:cubicBezTo>
                  <a:pt x="152" y="28"/>
                  <a:pt x="157" y="34"/>
                  <a:pt x="160" y="39"/>
                </a:cubicBezTo>
                <a:cubicBezTo>
                  <a:pt x="164" y="44"/>
                  <a:pt x="166" y="50"/>
                  <a:pt x="167" y="54"/>
                </a:cubicBezTo>
                <a:lnTo>
                  <a:pt x="168" y="60"/>
                </a:lnTo>
                <a:cubicBezTo>
                  <a:pt x="168" y="61"/>
                  <a:pt x="169" y="62"/>
                  <a:pt x="169" y="62"/>
                </a:cubicBezTo>
                <a:lnTo>
                  <a:pt x="178" y="53"/>
                </a:lnTo>
                <a:cubicBezTo>
                  <a:pt x="210" y="18"/>
                  <a:pt x="248" y="0"/>
                  <a:pt x="291" y="0"/>
                </a:cubicBezTo>
                <a:cubicBezTo>
                  <a:pt x="300" y="0"/>
                  <a:pt x="309" y="1"/>
                  <a:pt x="316" y="2"/>
                </a:cubicBezTo>
                <a:cubicBezTo>
                  <a:pt x="324" y="3"/>
                  <a:pt x="331" y="5"/>
                  <a:pt x="337" y="8"/>
                </a:cubicBezTo>
                <a:cubicBezTo>
                  <a:pt x="343" y="10"/>
                  <a:pt x="349" y="14"/>
                  <a:pt x="352" y="17"/>
                </a:cubicBezTo>
                <a:cubicBezTo>
                  <a:pt x="356" y="19"/>
                  <a:pt x="360" y="22"/>
                  <a:pt x="364" y="26"/>
                </a:cubicBezTo>
                <a:cubicBezTo>
                  <a:pt x="369" y="30"/>
                  <a:pt x="371" y="33"/>
                  <a:pt x="372" y="37"/>
                </a:cubicBezTo>
                <a:cubicBezTo>
                  <a:pt x="373" y="40"/>
                  <a:pt x="376" y="43"/>
                  <a:pt x="379" y="47"/>
                </a:cubicBezTo>
                <a:cubicBezTo>
                  <a:pt x="382" y="51"/>
                  <a:pt x="383" y="54"/>
                  <a:pt x="382" y="57"/>
                </a:cubicBezTo>
                <a:cubicBezTo>
                  <a:pt x="381" y="59"/>
                  <a:pt x="382" y="62"/>
                  <a:pt x="384" y="64"/>
                </a:cubicBezTo>
                <a:cubicBezTo>
                  <a:pt x="387" y="66"/>
                  <a:pt x="387" y="67"/>
                  <a:pt x="387" y="69"/>
                </a:cubicBezTo>
                <a:lnTo>
                  <a:pt x="392" y="62"/>
                </a:lnTo>
                <a:cubicBezTo>
                  <a:pt x="427" y="21"/>
                  <a:pt x="467" y="0"/>
                  <a:pt x="513" y="0"/>
                </a:cubicBezTo>
                <a:cubicBezTo>
                  <a:pt x="542" y="0"/>
                  <a:pt x="565" y="8"/>
                  <a:pt x="583" y="23"/>
                </a:cubicBezTo>
                <a:cubicBezTo>
                  <a:pt x="601" y="37"/>
                  <a:pt x="610" y="59"/>
                  <a:pt x="610" y="86"/>
                </a:cubicBezTo>
                <a:cubicBezTo>
                  <a:pt x="610" y="114"/>
                  <a:pt x="600" y="156"/>
                  <a:pt x="580" y="213"/>
                </a:cubicBezTo>
                <a:cubicBezTo>
                  <a:pt x="559" y="271"/>
                  <a:pt x="549" y="305"/>
                  <a:pt x="549" y="316"/>
                </a:cubicBezTo>
                <a:cubicBezTo>
                  <a:pt x="550" y="324"/>
                  <a:pt x="551" y="329"/>
                  <a:pt x="553" y="331"/>
                </a:cubicBezTo>
                <a:cubicBezTo>
                  <a:pt x="555" y="334"/>
                  <a:pt x="559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8" y="245"/>
                </a:cubicBezTo>
                <a:cubicBezTo>
                  <a:pt x="640" y="240"/>
                  <a:pt x="642" y="236"/>
                  <a:pt x="643" y="235"/>
                </a:cubicBezTo>
                <a:cubicBezTo>
                  <a:pt x="645" y="234"/>
                  <a:pt x="649" y="233"/>
                  <a:pt x="656" y="233"/>
                </a:cubicBezTo>
                <a:cubicBezTo>
                  <a:pt x="667" y="233"/>
                  <a:pt x="672" y="236"/>
                  <a:pt x="672" y="240"/>
                </a:cubicBezTo>
                <a:cubicBezTo>
                  <a:pt x="672" y="240"/>
                  <a:pt x="671" y="244"/>
                  <a:pt x="669" y="252"/>
                </a:cubicBezTo>
                <a:cubicBezTo>
                  <a:pt x="665" y="267"/>
                  <a:pt x="659" y="283"/>
                  <a:pt x="651" y="298"/>
                </a:cubicBezTo>
                <a:cubicBezTo>
                  <a:pt x="644" y="313"/>
                  <a:pt x="631" y="328"/>
                  <a:pt x="614" y="343"/>
                </a:cubicBezTo>
                <a:cubicBezTo>
                  <a:pt x="597" y="358"/>
                  <a:pt x="579" y="365"/>
                  <a:pt x="559" y="364"/>
                </a:cubicBezTo>
                <a:cubicBezTo>
                  <a:pt x="534" y="364"/>
                  <a:pt x="515" y="357"/>
                  <a:pt x="504" y="343"/>
                </a:cubicBezTo>
                <a:cubicBezTo>
                  <a:pt x="493" y="328"/>
                  <a:pt x="487" y="313"/>
                  <a:pt x="487" y="298"/>
                </a:cubicBezTo>
                <a:cubicBezTo>
                  <a:pt x="487" y="287"/>
                  <a:pt x="497" y="255"/>
                  <a:pt x="516" y="201"/>
                </a:cubicBezTo>
                <a:cubicBezTo>
                  <a:pt x="536" y="147"/>
                  <a:pt x="545" y="107"/>
                  <a:pt x="546" y="79"/>
                </a:cubicBezTo>
                <a:cubicBezTo>
                  <a:pt x="546" y="48"/>
                  <a:pt x="534" y="32"/>
                  <a:pt x="511" y="32"/>
                </a:cubicBezTo>
                <a:lnTo>
                  <a:pt x="507" y="32"/>
                </a:lnTo>
                <a:cubicBezTo>
                  <a:pt x="461" y="32"/>
                  <a:pt x="422" y="59"/>
                  <a:pt x="389" y="113"/>
                </a:cubicBezTo>
                <a:lnTo>
                  <a:pt x="384" y="123"/>
                </a:lnTo>
                <a:lnTo>
                  <a:pt x="357" y="230"/>
                </a:lnTo>
                <a:cubicBezTo>
                  <a:pt x="339" y="300"/>
                  <a:pt x="329" y="338"/>
                  <a:pt x="327" y="343"/>
                </a:cubicBezTo>
                <a:cubicBezTo>
                  <a:pt x="320" y="358"/>
                  <a:pt x="308" y="365"/>
                  <a:pt x="292" y="365"/>
                </a:cubicBezTo>
                <a:cubicBezTo>
                  <a:pt x="285" y="365"/>
                  <a:pt x="279" y="363"/>
                  <a:pt x="275" y="359"/>
                </a:cubicBezTo>
                <a:cubicBezTo>
                  <a:pt x="271" y="356"/>
                  <a:pt x="268" y="352"/>
                  <a:pt x="266" y="350"/>
                </a:cubicBezTo>
                <a:cubicBezTo>
                  <a:pt x="265" y="347"/>
                  <a:pt x="264" y="344"/>
                  <a:pt x="264" y="342"/>
                </a:cubicBezTo>
                <a:cubicBezTo>
                  <a:pt x="264" y="336"/>
                  <a:pt x="273" y="298"/>
                  <a:pt x="291" y="227"/>
                </a:cubicBezTo>
                <a:lnTo>
                  <a:pt x="320" y="110"/>
                </a:lnTo>
                <a:cubicBezTo>
                  <a:pt x="322" y="102"/>
                  <a:pt x="323" y="92"/>
                  <a:pt x="323" y="79"/>
                </a:cubicBezTo>
                <a:cubicBezTo>
                  <a:pt x="323" y="48"/>
                  <a:pt x="311" y="32"/>
                  <a:pt x="287" y="32"/>
                </a:cubicBezTo>
                <a:lnTo>
                  <a:pt x="283" y="32"/>
                </a:lnTo>
                <a:cubicBezTo>
                  <a:pt x="237" y="32"/>
                  <a:pt x="198" y="59"/>
                  <a:pt x="167" y="113"/>
                </a:cubicBezTo>
                <a:lnTo>
                  <a:pt x="161" y="123"/>
                </a:lnTo>
                <a:lnTo>
                  <a:pt x="135" y="230"/>
                </a:lnTo>
                <a:cubicBezTo>
                  <a:pt x="117" y="300"/>
                  <a:pt x="107" y="338"/>
                  <a:pt x="104" y="343"/>
                </a:cubicBezTo>
                <a:cubicBezTo>
                  <a:pt x="97" y="358"/>
                  <a:pt x="86" y="365"/>
                  <a:pt x="70" y="365"/>
                </a:cubicBezTo>
                <a:cubicBezTo>
                  <a:pt x="63" y="365"/>
                  <a:pt x="57" y="363"/>
                  <a:pt x="53" y="360"/>
                </a:cubicBezTo>
                <a:cubicBezTo>
                  <a:pt x="48" y="357"/>
                  <a:pt x="46" y="354"/>
                  <a:pt x="44" y="351"/>
                </a:cubicBezTo>
                <a:cubicBezTo>
                  <a:pt x="42" y="347"/>
                  <a:pt x="42" y="345"/>
                  <a:pt x="42" y="343"/>
                </a:cubicBezTo>
                <a:cubicBezTo>
                  <a:pt x="42" y="336"/>
                  <a:pt x="52" y="292"/>
                  <a:pt x="73" y="211"/>
                </a:cubicBezTo>
                <a:cubicBezTo>
                  <a:pt x="94" y="128"/>
                  <a:pt x="104" y="85"/>
                  <a:pt x="104" y="82"/>
                </a:cubicBezTo>
                <a:cubicBezTo>
                  <a:pt x="106" y="74"/>
                  <a:pt x="107" y="66"/>
                  <a:pt x="107" y="60"/>
                </a:cubicBezTo>
                <a:cubicBezTo>
                  <a:pt x="107" y="41"/>
                  <a:pt x="100" y="31"/>
                  <a:pt x="86" y="31"/>
                </a:cubicBezTo>
                <a:cubicBezTo>
                  <a:pt x="75" y="31"/>
                  <a:pt x="65" y="39"/>
                  <a:pt x="57" y="54"/>
                </a:cubicBezTo>
                <a:cubicBezTo>
                  <a:pt x="49" y="69"/>
                  <a:pt x="43" y="85"/>
                  <a:pt x="38" y="103"/>
                </a:cubicBezTo>
                <a:cubicBezTo>
                  <a:pt x="34" y="120"/>
                  <a:pt x="31" y="130"/>
                  <a:pt x="29" y="131"/>
                </a:cubicBezTo>
                <a:cubicBezTo>
                  <a:pt x="28" y="132"/>
                  <a:pt x="23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7"/>
                  <a:pt x="0" y="12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385416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1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0" y="28"/>
                  <a:pt x="91" y="23"/>
                </a:cubicBezTo>
                <a:cubicBezTo>
                  <a:pt x="92" y="18"/>
                  <a:pt x="94" y="15"/>
                  <a:pt x="96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6" y="2"/>
                  <a:pt x="109" y="1"/>
                </a:cubicBezTo>
                <a:cubicBezTo>
                  <a:pt x="113" y="1"/>
                  <a:pt x="116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5" y="110"/>
                </a:lnTo>
                <a:cubicBezTo>
                  <a:pt x="115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5" y="342"/>
                  <a:pt x="107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2" y="353"/>
                </a:cubicBezTo>
                <a:cubicBezTo>
                  <a:pt x="101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3941280" y="252936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8" y="0"/>
                </a:moveTo>
                <a:lnTo>
                  <a:pt x="339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9" y="24"/>
                </a:cubicBezTo>
                <a:lnTo>
                  <a:pt x="8" y="24"/>
                </a:lnTo>
                <a:cubicBezTo>
                  <a:pt x="3" y="21"/>
                  <a:pt x="0" y="18"/>
                  <a:pt x="0" y="13"/>
                </a:cubicBezTo>
                <a:cubicBezTo>
                  <a:pt x="0" y="8"/>
                  <a:pt x="3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4100040" y="24487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5" y="50"/>
                </a:moveTo>
                <a:lnTo>
                  <a:pt x="68" y="52"/>
                </a:lnTo>
                <a:cubicBezTo>
                  <a:pt x="62" y="54"/>
                  <a:pt x="55" y="56"/>
                  <a:pt x="45" y="58"/>
                </a:cubicBezTo>
                <a:cubicBezTo>
                  <a:pt x="35" y="60"/>
                  <a:pt x="24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30" y="35"/>
                  <a:pt x="46" y="32"/>
                  <a:pt x="61" y="27"/>
                </a:cubicBezTo>
                <a:cubicBezTo>
                  <a:pt x="76" y="22"/>
                  <a:pt x="87" y="18"/>
                  <a:pt x="93" y="14"/>
                </a:cubicBezTo>
                <a:cubicBezTo>
                  <a:pt x="99" y="10"/>
                  <a:pt x="104" y="5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9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4" y="352"/>
                  <a:pt x="165" y="353"/>
                  <a:pt x="182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8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7" y="353"/>
                  <a:pt x="34" y="353"/>
                  <a:pt x="40" y="353"/>
                </a:cubicBezTo>
                <a:cubicBezTo>
                  <a:pt x="46" y="353"/>
                  <a:pt x="51" y="352"/>
                  <a:pt x="54" y="352"/>
                </a:cubicBezTo>
                <a:cubicBezTo>
                  <a:pt x="58" y="352"/>
                  <a:pt x="61" y="351"/>
                  <a:pt x="64" y="350"/>
                </a:cubicBezTo>
                <a:cubicBezTo>
                  <a:pt x="66" y="350"/>
                  <a:pt x="68" y="349"/>
                  <a:pt x="68" y="349"/>
                </a:cubicBezTo>
                <a:cubicBezTo>
                  <a:pt x="68" y="349"/>
                  <a:pt x="70" y="348"/>
                  <a:pt x="71" y="346"/>
                </a:cubicBezTo>
                <a:cubicBezTo>
                  <a:pt x="73" y="344"/>
                  <a:pt x="75" y="344"/>
                  <a:pt x="75" y="344"/>
                </a:cubicBezTo>
                <a:lnTo>
                  <a:pt x="75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420120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4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1" y="24"/>
                  <a:pt x="76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8" y="116"/>
                  <a:pt x="64" y="127"/>
                  <a:pt x="58" y="136"/>
                </a:cubicBezTo>
                <a:cubicBezTo>
                  <a:pt x="53" y="145"/>
                  <a:pt x="49" y="153"/>
                  <a:pt x="43" y="159"/>
                </a:cubicBezTo>
                <a:cubicBezTo>
                  <a:pt x="38" y="166"/>
                  <a:pt x="33" y="171"/>
                  <a:pt x="30" y="175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3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3" y="65"/>
                  <a:pt x="52" y="65"/>
                  <a:pt x="51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8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4246560" y="2449440"/>
            <a:ext cx="57600" cy="137880"/>
          </a:xfrm>
          <a:custGeom>
            <a:avLst/>
            <a:gdLst/>
            <a:ahLst/>
            <a:rect l="0" t="0" r="r" b="b"/>
            <a:pathLst>
              <a:path w="160" h="383">
                <a:moveTo>
                  <a:pt x="93" y="35"/>
                </a:moveTo>
                <a:cubicBezTo>
                  <a:pt x="93" y="26"/>
                  <a:pt x="97" y="18"/>
                  <a:pt x="104" y="11"/>
                </a:cubicBezTo>
                <a:cubicBezTo>
                  <a:pt x="111" y="4"/>
                  <a:pt x="119" y="1"/>
                  <a:pt x="129" y="0"/>
                </a:cubicBezTo>
                <a:cubicBezTo>
                  <a:pt x="136" y="0"/>
                  <a:pt x="141" y="3"/>
                  <a:pt x="146" y="7"/>
                </a:cubicBezTo>
                <a:cubicBezTo>
                  <a:pt x="150" y="12"/>
                  <a:pt x="153" y="17"/>
                  <a:pt x="153" y="24"/>
                </a:cubicBezTo>
                <a:cubicBezTo>
                  <a:pt x="153" y="33"/>
                  <a:pt x="149" y="41"/>
                  <a:pt x="142" y="48"/>
                </a:cubicBezTo>
                <a:cubicBezTo>
                  <a:pt x="134" y="55"/>
                  <a:pt x="126" y="59"/>
                  <a:pt x="117" y="59"/>
                </a:cubicBezTo>
                <a:cubicBezTo>
                  <a:pt x="111" y="59"/>
                  <a:pt x="106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5"/>
                </a:cubicBezTo>
                <a:cubicBezTo>
                  <a:pt x="8" y="186"/>
                  <a:pt x="13" y="177"/>
                  <a:pt x="18" y="166"/>
                </a:cubicBezTo>
                <a:cubicBezTo>
                  <a:pt x="24" y="156"/>
                  <a:pt x="32" y="146"/>
                  <a:pt x="43" y="137"/>
                </a:cubicBezTo>
                <a:cubicBezTo>
                  <a:pt x="55" y="129"/>
                  <a:pt x="67" y="124"/>
                  <a:pt x="78" y="125"/>
                </a:cubicBezTo>
                <a:cubicBezTo>
                  <a:pt x="93" y="125"/>
                  <a:pt x="105" y="129"/>
                  <a:pt x="115" y="138"/>
                </a:cubicBezTo>
                <a:cubicBezTo>
                  <a:pt x="125" y="147"/>
                  <a:pt x="130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7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7" y="323"/>
                  <a:pt x="132" y="312"/>
                  <a:pt x="136" y="299"/>
                </a:cubicBezTo>
                <a:cubicBezTo>
                  <a:pt x="137" y="294"/>
                  <a:pt x="138" y="292"/>
                  <a:pt x="139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6" y="290"/>
                  <a:pt x="160" y="292"/>
                  <a:pt x="160" y="295"/>
                </a:cubicBezTo>
                <a:cubicBezTo>
                  <a:pt x="160" y="299"/>
                  <a:pt x="158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6" y="362"/>
                  <a:pt x="115" y="370"/>
                </a:cubicBezTo>
                <a:cubicBezTo>
                  <a:pt x="104" y="379"/>
                  <a:pt x="93" y="383"/>
                  <a:pt x="80" y="383"/>
                </a:cubicBezTo>
                <a:cubicBezTo>
                  <a:pt x="68" y="383"/>
                  <a:pt x="57" y="379"/>
                  <a:pt x="46" y="371"/>
                </a:cubicBezTo>
                <a:cubicBezTo>
                  <a:pt x="35" y="363"/>
                  <a:pt x="30" y="351"/>
                  <a:pt x="30" y="335"/>
                </a:cubicBezTo>
                <a:cubicBezTo>
                  <a:pt x="30" y="328"/>
                  <a:pt x="31" y="322"/>
                  <a:pt x="32" y="317"/>
                </a:cubicBezTo>
                <a:cubicBezTo>
                  <a:pt x="34" y="311"/>
                  <a:pt x="43" y="289"/>
                  <a:pt x="58" y="252"/>
                </a:cubicBezTo>
                <a:cubicBezTo>
                  <a:pt x="72" y="213"/>
                  <a:pt x="81" y="190"/>
                  <a:pt x="83" y="182"/>
                </a:cubicBezTo>
                <a:cubicBezTo>
                  <a:pt x="85" y="175"/>
                  <a:pt x="86" y="167"/>
                  <a:pt x="87" y="160"/>
                </a:cubicBezTo>
                <a:cubicBezTo>
                  <a:pt x="87" y="151"/>
                  <a:pt x="84" y="146"/>
                  <a:pt x="77" y="146"/>
                </a:cubicBezTo>
                <a:lnTo>
                  <a:pt x="76" y="146"/>
                </a:lnTo>
                <a:cubicBezTo>
                  <a:pt x="65" y="146"/>
                  <a:pt x="54" y="153"/>
                  <a:pt x="44" y="165"/>
                </a:cubicBezTo>
                <a:cubicBezTo>
                  <a:pt x="34" y="178"/>
                  <a:pt x="27" y="193"/>
                  <a:pt x="22" y="213"/>
                </a:cubicBezTo>
                <a:cubicBezTo>
                  <a:pt x="22" y="213"/>
                  <a:pt x="22" y="214"/>
                  <a:pt x="21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0" y="217"/>
                  <a:pt x="19" y="217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7" y="218"/>
                  <a:pt x="17" y="218"/>
                  <a:pt x="15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4407480" y="2372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2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0" y="4"/>
                  <a:pt x="284" y="12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79" y="531"/>
                  <a:pt x="275" y="535"/>
                  <a:pt x="269" y="535"/>
                </a:cubicBezTo>
                <a:lnTo>
                  <a:pt x="268" y="535"/>
                </a:lnTo>
                <a:lnTo>
                  <a:pt x="266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470772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0" y="402"/>
                </a:moveTo>
                <a:cubicBezTo>
                  <a:pt x="0" y="366"/>
                  <a:pt x="3" y="329"/>
                  <a:pt x="9" y="296"/>
                </a:cubicBezTo>
                <a:cubicBezTo>
                  <a:pt x="14" y="263"/>
                  <a:pt x="20" y="234"/>
                  <a:pt x="27" y="210"/>
                </a:cubicBezTo>
                <a:cubicBezTo>
                  <a:pt x="34" y="186"/>
                  <a:pt x="44" y="163"/>
                  <a:pt x="57" y="140"/>
                </a:cubicBezTo>
                <a:cubicBezTo>
                  <a:pt x="70" y="117"/>
                  <a:pt x="80" y="99"/>
                  <a:pt x="88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8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2" y="0"/>
                </a:lnTo>
                <a:cubicBezTo>
                  <a:pt x="189" y="0"/>
                  <a:pt x="193" y="2"/>
                  <a:pt x="193" y="7"/>
                </a:cubicBezTo>
                <a:cubicBezTo>
                  <a:pt x="193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8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4" y="293"/>
                  <a:pt x="59" y="345"/>
                  <a:pt x="59" y="402"/>
                </a:cubicBezTo>
                <a:cubicBezTo>
                  <a:pt x="59" y="459"/>
                  <a:pt x="64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9" y="755"/>
                  <a:pt x="170" y="769"/>
                  <a:pt x="179" y="780"/>
                </a:cubicBezTo>
                <a:cubicBezTo>
                  <a:pt x="188" y="791"/>
                  <a:pt x="193" y="796"/>
                  <a:pt x="193" y="797"/>
                </a:cubicBezTo>
                <a:cubicBezTo>
                  <a:pt x="193" y="802"/>
                  <a:pt x="189" y="804"/>
                  <a:pt x="181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8" y="682"/>
                  <a:pt x="35" y="614"/>
                </a:cubicBezTo>
                <a:cubicBezTo>
                  <a:pt x="12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4816800" y="234864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6" y="71"/>
                </a:moveTo>
                <a:lnTo>
                  <a:pt x="95" y="75"/>
                </a:lnTo>
                <a:cubicBezTo>
                  <a:pt x="88" y="78"/>
                  <a:pt x="77" y="80"/>
                  <a:pt x="63" y="83"/>
                </a:cubicBezTo>
                <a:cubicBezTo>
                  <a:pt x="49" y="86"/>
                  <a:pt x="34" y="88"/>
                  <a:pt x="17" y="89"/>
                </a:cubicBezTo>
                <a:lnTo>
                  <a:pt x="0" y="89"/>
                </a:lnTo>
                <a:lnTo>
                  <a:pt x="0" y="52"/>
                </a:lnTo>
                <a:lnTo>
                  <a:pt x="17" y="52"/>
                </a:lnTo>
                <a:cubicBezTo>
                  <a:pt x="42" y="51"/>
                  <a:pt x="65" y="47"/>
                  <a:pt x="87" y="40"/>
                </a:cubicBezTo>
                <a:cubicBezTo>
                  <a:pt x="108" y="33"/>
                  <a:pt x="123" y="26"/>
                  <a:pt x="131" y="21"/>
                </a:cubicBezTo>
                <a:cubicBezTo>
                  <a:pt x="140" y="15"/>
                  <a:pt x="148" y="9"/>
                  <a:pt x="154" y="3"/>
                </a:cubicBezTo>
                <a:cubicBezTo>
                  <a:pt x="155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4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1" y="534"/>
                </a:cubicBezTo>
                <a:cubicBezTo>
                  <a:pt x="68" y="534"/>
                  <a:pt x="26" y="535"/>
                  <a:pt x="15" y="536"/>
                </a:cubicBezTo>
                <a:lnTo>
                  <a:pt x="4" y="536"/>
                </a:lnTo>
                <a:lnTo>
                  <a:pt x="4" y="499"/>
                </a:lnTo>
                <a:lnTo>
                  <a:pt x="26" y="499"/>
                </a:lnTo>
                <a:cubicBezTo>
                  <a:pt x="38" y="499"/>
                  <a:pt x="48" y="499"/>
                  <a:pt x="57" y="499"/>
                </a:cubicBezTo>
                <a:cubicBezTo>
                  <a:pt x="65" y="499"/>
                  <a:pt x="72" y="499"/>
                  <a:pt x="77" y="498"/>
                </a:cubicBezTo>
                <a:cubicBezTo>
                  <a:pt x="82" y="498"/>
                  <a:pt x="86" y="497"/>
                  <a:pt x="90" y="496"/>
                </a:cubicBezTo>
                <a:cubicBezTo>
                  <a:pt x="93" y="495"/>
                  <a:pt x="96" y="494"/>
                  <a:pt x="96" y="494"/>
                </a:cubicBezTo>
                <a:cubicBezTo>
                  <a:pt x="97" y="494"/>
                  <a:pt x="98" y="493"/>
                  <a:pt x="101" y="490"/>
                </a:cubicBezTo>
                <a:cubicBezTo>
                  <a:pt x="104" y="488"/>
                  <a:pt x="105" y="487"/>
                  <a:pt x="106" y="487"/>
                </a:cubicBezTo>
                <a:lnTo>
                  <a:pt x="106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5025960" y="246312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6"/>
                </a:cubicBezTo>
                <a:cubicBezTo>
                  <a:pt x="0" y="10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5297400" y="233748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5" y="460"/>
                </a:cubicBezTo>
                <a:cubicBezTo>
                  <a:pt x="107" y="289"/>
                  <a:pt x="130" y="200"/>
                  <a:pt x="132" y="193"/>
                </a:cubicBezTo>
                <a:cubicBezTo>
                  <a:pt x="144" y="156"/>
                  <a:pt x="159" y="125"/>
                  <a:pt x="178" y="97"/>
                </a:cubicBezTo>
                <a:cubicBezTo>
                  <a:pt x="197" y="70"/>
                  <a:pt x="214" y="50"/>
                  <a:pt x="231" y="38"/>
                </a:cubicBezTo>
                <a:cubicBezTo>
                  <a:pt x="261" y="13"/>
                  <a:pt x="293" y="0"/>
                  <a:pt x="327" y="0"/>
                </a:cubicBezTo>
                <a:lnTo>
                  <a:pt x="329" y="0"/>
                </a:lnTo>
                <a:cubicBezTo>
                  <a:pt x="362" y="0"/>
                  <a:pt x="389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70" y="259"/>
                </a:lnTo>
                <a:cubicBezTo>
                  <a:pt x="397" y="286"/>
                  <a:pt x="411" y="321"/>
                  <a:pt x="411" y="365"/>
                </a:cubicBezTo>
                <a:cubicBezTo>
                  <a:pt x="411" y="425"/>
                  <a:pt x="388" y="475"/>
                  <a:pt x="343" y="515"/>
                </a:cubicBezTo>
                <a:cubicBezTo>
                  <a:pt x="297" y="555"/>
                  <a:pt x="246" y="575"/>
                  <a:pt x="189" y="575"/>
                </a:cubicBezTo>
                <a:cubicBezTo>
                  <a:pt x="173" y="575"/>
                  <a:pt x="159" y="573"/>
                  <a:pt x="146" y="569"/>
                </a:cubicBezTo>
                <a:cubicBezTo>
                  <a:pt x="133" y="565"/>
                  <a:pt x="123" y="559"/>
                  <a:pt x="115" y="554"/>
                </a:cubicBezTo>
                <a:cubicBezTo>
                  <a:pt x="108" y="548"/>
                  <a:pt x="102" y="542"/>
                  <a:pt x="98" y="535"/>
                </a:cubicBezTo>
                <a:cubicBezTo>
                  <a:pt x="93" y="529"/>
                  <a:pt x="90" y="524"/>
                  <a:pt x="88" y="520"/>
                </a:cubicBezTo>
                <a:cubicBezTo>
                  <a:pt x="86" y="516"/>
                  <a:pt x="85" y="515"/>
                  <a:pt x="84" y="515"/>
                </a:cubicBezTo>
                <a:lnTo>
                  <a:pt x="32" y="718"/>
                </a:lnTo>
                <a:cubicBezTo>
                  <a:pt x="31" y="721"/>
                  <a:pt x="25" y="723"/>
                  <a:pt x="16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3"/>
                  <a:pt x="326" y="230"/>
                </a:cubicBezTo>
                <a:lnTo>
                  <a:pt x="330" y="227"/>
                </a:lnTo>
                <a:cubicBezTo>
                  <a:pt x="332" y="225"/>
                  <a:pt x="334" y="223"/>
                  <a:pt x="335" y="222"/>
                </a:cubicBezTo>
                <a:cubicBezTo>
                  <a:pt x="337" y="220"/>
                  <a:pt x="340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6" y="199"/>
                  <a:pt x="359" y="194"/>
                  <a:pt x="362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5" y="162"/>
                  <a:pt x="377" y="154"/>
                  <a:pt x="379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7" y="103"/>
                  <a:pt x="387" y="90"/>
                </a:cubicBezTo>
                <a:cubicBezTo>
                  <a:pt x="387" y="80"/>
                  <a:pt x="386" y="74"/>
                  <a:pt x="386" y="72"/>
                </a:cubicBezTo>
                <a:cubicBezTo>
                  <a:pt x="378" y="44"/>
                  <a:pt x="358" y="31"/>
                  <a:pt x="325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2" y="63"/>
                  <a:pt x="225" y="79"/>
                  <a:pt x="212" y="99"/>
                </a:cubicBezTo>
                <a:cubicBezTo>
                  <a:pt x="200" y="119"/>
                  <a:pt x="189" y="137"/>
                  <a:pt x="181" y="154"/>
                </a:cubicBezTo>
                <a:cubicBezTo>
                  <a:pt x="173" y="170"/>
                  <a:pt x="167" y="186"/>
                  <a:pt x="163" y="201"/>
                </a:cubicBezTo>
                <a:cubicBezTo>
                  <a:pt x="160" y="209"/>
                  <a:pt x="150" y="249"/>
                  <a:pt x="132" y="319"/>
                </a:cubicBezTo>
                <a:cubicBezTo>
                  <a:pt x="115" y="390"/>
                  <a:pt x="105" y="428"/>
                  <a:pt x="105" y="432"/>
                </a:cubicBezTo>
                <a:cubicBezTo>
                  <a:pt x="104" y="435"/>
                  <a:pt x="104" y="441"/>
                  <a:pt x="104" y="449"/>
                </a:cubicBezTo>
                <a:cubicBezTo>
                  <a:pt x="104" y="475"/>
                  <a:pt x="110" y="496"/>
                  <a:pt x="122" y="513"/>
                </a:cubicBezTo>
                <a:cubicBezTo>
                  <a:pt x="138" y="535"/>
                  <a:pt x="162" y="546"/>
                  <a:pt x="192" y="546"/>
                </a:cubicBezTo>
                <a:cubicBezTo>
                  <a:pt x="214" y="546"/>
                  <a:pt x="238" y="540"/>
                  <a:pt x="263" y="526"/>
                </a:cubicBezTo>
                <a:cubicBezTo>
                  <a:pt x="288" y="513"/>
                  <a:pt x="309" y="490"/>
                  <a:pt x="324" y="457"/>
                </a:cubicBezTo>
                <a:cubicBezTo>
                  <a:pt x="333" y="439"/>
                  <a:pt x="339" y="418"/>
                  <a:pt x="343" y="395"/>
                </a:cubicBezTo>
                <a:cubicBezTo>
                  <a:pt x="348" y="372"/>
                  <a:pt x="350" y="354"/>
                  <a:pt x="350" y="342"/>
                </a:cubicBezTo>
                <a:cubicBezTo>
                  <a:pt x="350" y="311"/>
                  <a:pt x="340" y="286"/>
                  <a:pt x="322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90" y="270"/>
                  <a:pt x="190" y="254"/>
                </a:cubicBezTo>
                <a:cubicBezTo>
                  <a:pt x="190" y="250"/>
                  <a:pt x="191" y="246"/>
                  <a:pt x="192" y="243"/>
                </a:cubicBezTo>
                <a:cubicBezTo>
                  <a:pt x="200" y="228"/>
                  <a:pt x="225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5481000" y="24487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4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9" y="35"/>
                  <a:pt x="45" y="32"/>
                  <a:pt x="60" y="27"/>
                </a:cubicBezTo>
                <a:cubicBezTo>
                  <a:pt x="75" y="22"/>
                  <a:pt x="87" y="18"/>
                  <a:pt x="93" y="14"/>
                </a:cubicBezTo>
                <a:cubicBezTo>
                  <a:pt x="99" y="10"/>
                  <a:pt x="104" y="5"/>
                  <a:pt x="109" y="1"/>
                </a:cubicBezTo>
                <a:cubicBezTo>
                  <a:pt x="110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3"/>
                </a:lnTo>
                <a:lnTo>
                  <a:pt x="126" y="344"/>
                </a:lnTo>
                <a:cubicBezTo>
                  <a:pt x="128" y="347"/>
                  <a:pt x="131" y="348"/>
                  <a:pt x="133" y="349"/>
                </a:cubicBezTo>
                <a:cubicBezTo>
                  <a:pt x="135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8" y="378"/>
                  <a:pt x="10" y="379"/>
                </a:cubicBezTo>
                <a:lnTo>
                  <a:pt x="3" y="379"/>
                </a:lnTo>
                <a:lnTo>
                  <a:pt x="3" y="353"/>
                </a:lnTo>
                <a:lnTo>
                  <a:pt x="18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7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559656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3" y="0"/>
                  <a:pt x="15" y="0"/>
                </a:cubicBezTo>
                <a:lnTo>
                  <a:pt x="26" y="0"/>
                </a:lnTo>
                <a:lnTo>
                  <a:pt x="48" y="19"/>
                </a:lnTo>
                <a:cubicBezTo>
                  <a:pt x="99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5" y="508"/>
                </a:cubicBezTo>
                <a:cubicBezTo>
                  <a:pt x="180" y="541"/>
                  <a:pt x="173" y="570"/>
                  <a:pt x="166" y="594"/>
                </a:cubicBezTo>
                <a:cubicBezTo>
                  <a:pt x="159" y="617"/>
                  <a:pt x="150" y="641"/>
                  <a:pt x="137" y="664"/>
                </a:cubicBezTo>
                <a:cubicBezTo>
                  <a:pt x="124" y="688"/>
                  <a:pt x="114" y="706"/>
                  <a:pt x="106" y="718"/>
                </a:cubicBezTo>
                <a:cubicBezTo>
                  <a:pt x="99" y="730"/>
                  <a:pt x="88" y="744"/>
                  <a:pt x="73" y="759"/>
                </a:cubicBezTo>
                <a:cubicBezTo>
                  <a:pt x="59" y="774"/>
                  <a:pt x="50" y="783"/>
                  <a:pt x="48" y="786"/>
                </a:cubicBezTo>
                <a:cubicBezTo>
                  <a:pt x="45" y="788"/>
                  <a:pt x="39" y="793"/>
                  <a:pt x="29" y="801"/>
                </a:cubicBezTo>
                <a:cubicBezTo>
                  <a:pt x="27" y="802"/>
                  <a:pt x="26" y="803"/>
                  <a:pt x="26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5" y="804"/>
                  <a:pt x="3" y="803"/>
                  <a:pt x="2" y="802"/>
                </a:cubicBezTo>
                <a:cubicBezTo>
                  <a:pt x="1" y="800"/>
                  <a:pt x="1" y="798"/>
                  <a:pt x="0" y="794"/>
                </a:cubicBezTo>
                <a:cubicBezTo>
                  <a:pt x="1" y="794"/>
                  <a:pt x="3" y="790"/>
                  <a:pt x="9" y="784"/>
                </a:cubicBezTo>
                <a:cubicBezTo>
                  <a:pt x="93" y="698"/>
                  <a:pt x="134" y="571"/>
                  <a:pt x="134" y="402"/>
                </a:cubicBezTo>
                <a:cubicBezTo>
                  <a:pt x="134" y="233"/>
                  <a:pt x="93" y="106"/>
                  <a:pt x="9" y="20"/>
                </a:cubicBezTo>
                <a:cubicBezTo>
                  <a:pt x="3" y="14"/>
                  <a:pt x="1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5695920" y="2413440"/>
            <a:ext cx="136440" cy="187560"/>
          </a:xfrm>
          <a:custGeom>
            <a:avLst/>
            <a:gdLst/>
            <a:ahLst/>
            <a:rect l="0" t="0" r="r" b="b"/>
            <a:pathLst>
              <a:path w="379" h="521">
                <a:moveTo>
                  <a:pt x="243" y="322"/>
                </a:moveTo>
                <a:cubicBezTo>
                  <a:pt x="235" y="329"/>
                  <a:pt x="223" y="336"/>
                  <a:pt x="208" y="344"/>
                </a:cubicBezTo>
                <a:cubicBezTo>
                  <a:pt x="191" y="352"/>
                  <a:pt x="175" y="356"/>
                  <a:pt x="158" y="356"/>
                </a:cubicBezTo>
                <a:cubicBezTo>
                  <a:pt x="124" y="356"/>
                  <a:pt x="97" y="344"/>
                  <a:pt x="76" y="320"/>
                </a:cubicBezTo>
                <a:cubicBezTo>
                  <a:pt x="56" y="295"/>
                  <a:pt x="46" y="264"/>
                  <a:pt x="45" y="227"/>
                </a:cubicBezTo>
                <a:cubicBezTo>
                  <a:pt x="45" y="171"/>
                  <a:pt x="66" y="119"/>
                  <a:pt x="107" y="72"/>
                </a:cubicBezTo>
                <a:cubicBezTo>
                  <a:pt x="148" y="25"/>
                  <a:pt x="194" y="1"/>
                  <a:pt x="245" y="0"/>
                </a:cubicBezTo>
                <a:cubicBezTo>
                  <a:pt x="270" y="0"/>
                  <a:pt x="294" y="13"/>
                  <a:pt x="315" y="39"/>
                </a:cubicBezTo>
                <a:lnTo>
                  <a:pt x="318" y="36"/>
                </a:lnTo>
                <a:cubicBezTo>
                  <a:pt x="319" y="34"/>
                  <a:pt x="320" y="32"/>
                  <a:pt x="322" y="31"/>
                </a:cubicBezTo>
                <a:cubicBezTo>
                  <a:pt x="323" y="29"/>
                  <a:pt x="326" y="27"/>
                  <a:pt x="329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60" y="16"/>
                  <a:pt x="366" y="19"/>
                  <a:pt x="371" y="24"/>
                </a:cubicBezTo>
                <a:cubicBezTo>
                  <a:pt x="375" y="28"/>
                  <a:pt x="378" y="34"/>
                  <a:pt x="379" y="39"/>
                </a:cubicBezTo>
                <a:cubicBezTo>
                  <a:pt x="379" y="47"/>
                  <a:pt x="363" y="112"/>
                  <a:pt x="333" y="233"/>
                </a:cubicBezTo>
                <a:cubicBezTo>
                  <a:pt x="302" y="356"/>
                  <a:pt x="286" y="418"/>
                  <a:pt x="285" y="420"/>
                </a:cubicBezTo>
                <a:cubicBezTo>
                  <a:pt x="275" y="449"/>
                  <a:pt x="254" y="473"/>
                  <a:pt x="223" y="492"/>
                </a:cubicBezTo>
                <a:cubicBezTo>
                  <a:pt x="190" y="511"/>
                  <a:pt x="154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5" y="429"/>
                </a:cubicBezTo>
                <a:cubicBezTo>
                  <a:pt x="24" y="419"/>
                  <a:pt x="37" y="413"/>
                  <a:pt x="52" y="413"/>
                </a:cubicBezTo>
                <a:cubicBezTo>
                  <a:pt x="60" y="413"/>
                  <a:pt x="67" y="416"/>
                  <a:pt x="74" y="420"/>
                </a:cubicBezTo>
                <a:cubicBezTo>
                  <a:pt x="81" y="425"/>
                  <a:pt x="85" y="434"/>
                  <a:pt x="85" y="445"/>
                </a:cubicBezTo>
                <a:cubicBezTo>
                  <a:pt x="85" y="451"/>
                  <a:pt x="85" y="456"/>
                  <a:pt x="84" y="461"/>
                </a:cubicBezTo>
                <a:cubicBezTo>
                  <a:pt x="83" y="465"/>
                  <a:pt x="81" y="469"/>
                  <a:pt x="78" y="472"/>
                </a:cubicBezTo>
                <a:cubicBezTo>
                  <a:pt x="75" y="475"/>
                  <a:pt x="73" y="477"/>
                  <a:pt x="72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1" y="490"/>
                  <a:pt x="87" y="490"/>
                  <a:pt x="113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4" y="475"/>
                  <a:pt x="185" y="466"/>
                  <a:pt x="196" y="454"/>
                </a:cubicBezTo>
                <a:cubicBezTo>
                  <a:pt x="208" y="442"/>
                  <a:pt x="215" y="430"/>
                  <a:pt x="220" y="416"/>
                </a:cubicBezTo>
                <a:cubicBezTo>
                  <a:pt x="223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2" y="92"/>
                </a:moveTo>
                <a:lnTo>
                  <a:pt x="298" y="83"/>
                </a:lnTo>
                <a:cubicBezTo>
                  <a:pt x="297" y="77"/>
                  <a:pt x="295" y="73"/>
                  <a:pt x="294" y="71"/>
                </a:cubicBezTo>
                <a:cubicBezTo>
                  <a:pt x="293" y="69"/>
                  <a:pt x="292" y="65"/>
                  <a:pt x="289" y="60"/>
                </a:cubicBezTo>
                <a:cubicBezTo>
                  <a:pt x="287" y="54"/>
                  <a:pt x="285" y="51"/>
                  <a:pt x="281" y="49"/>
                </a:cubicBezTo>
                <a:cubicBezTo>
                  <a:pt x="278" y="46"/>
                  <a:pt x="275" y="43"/>
                  <a:pt x="271" y="40"/>
                </a:cubicBezTo>
                <a:cubicBezTo>
                  <a:pt x="267" y="36"/>
                  <a:pt x="262" y="34"/>
                  <a:pt x="257" y="32"/>
                </a:cubicBezTo>
                <a:cubicBezTo>
                  <a:pt x="251" y="31"/>
                  <a:pt x="245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0" y="125"/>
                  <a:pt x="129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0" y="326"/>
                  <a:pt x="163" y="326"/>
                </a:cubicBezTo>
                <a:cubicBezTo>
                  <a:pt x="193" y="326"/>
                  <a:pt x="224" y="307"/>
                  <a:pt x="253" y="269"/>
                </a:cubicBezTo>
                <a:lnTo>
                  <a:pt x="259" y="260"/>
                </a:lnTo>
                <a:lnTo>
                  <a:pt x="302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584424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1" y="9"/>
                  <a:pt x="103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1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8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7"/>
                </a:cubicBezTo>
                <a:cubicBezTo>
                  <a:pt x="178" y="126"/>
                  <a:pt x="176" y="132"/>
                  <a:pt x="171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1"/>
                  <a:pt x="67" y="314"/>
                  <a:pt x="67" y="318"/>
                </a:cubicBezTo>
                <a:cubicBezTo>
                  <a:pt x="67" y="334"/>
                  <a:pt x="72" y="342"/>
                  <a:pt x="83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3" y="270"/>
                </a:cubicBezTo>
                <a:lnTo>
                  <a:pt x="165" y="270"/>
                </a:lnTo>
                <a:cubicBezTo>
                  <a:pt x="171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2" y="303"/>
                </a:cubicBezTo>
                <a:cubicBezTo>
                  <a:pt x="157" y="311"/>
                  <a:pt x="150" y="320"/>
                  <a:pt x="142" y="329"/>
                </a:cubicBezTo>
                <a:cubicBezTo>
                  <a:pt x="134" y="339"/>
                  <a:pt x="125" y="347"/>
                  <a:pt x="113" y="353"/>
                </a:cubicBezTo>
                <a:cubicBezTo>
                  <a:pt x="102" y="360"/>
                  <a:pt x="90" y="363"/>
                  <a:pt x="79" y="363"/>
                </a:cubicBezTo>
                <a:cubicBezTo>
                  <a:pt x="67" y="363"/>
                  <a:pt x="57" y="360"/>
                  <a:pt x="45" y="354"/>
                </a:cubicBezTo>
                <a:cubicBezTo>
                  <a:pt x="35" y="349"/>
                  <a:pt x="28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6" y="166"/>
                  <a:pt x="63" y="139"/>
                  <a:pt x="63" y="138"/>
                </a:cubicBezTo>
                <a:cubicBezTo>
                  <a:pt x="63" y="137"/>
                  <a:pt x="54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593028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2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7" y="116"/>
                  <a:pt x="62" y="127"/>
                  <a:pt x="58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8"/>
                  <a:pt x="23" y="180"/>
                  <a:pt x="22" y="180"/>
                </a:cubicBezTo>
                <a:cubicBezTo>
                  <a:pt x="21" y="180"/>
                  <a:pt x="18" y="178"/>
                  <a:pt x="15" y="175"/>
                </a:cubicBezTo>
                <a:cubicBezTo>
                  <a:pt x="11" y="171"/>
                  <a:pt x="10" y="169"/>
                  <a:pt x="10" y="167"/>
                </a:cubicBezTo>
                <a:cubicBezTo>
                  <a:pt x="10" y="166"/>
                  <a:pt x="12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2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40" y="68"/>
                  <a:pt x="37" y="68"/>
                  <a:pt x="35" y="69"/>
                </a:cubicBezTo>
                <a:cubicBezTo>
                  <a:pt x="25" y="69"/>
                  <a:pt x="17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5975280" y="244944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20" y="166"/>
                </a:cubicBezTo>
                <a:cubicBezTo>
                  <a:pt x="26" y="156"/>
                  <a:pt x="34" y="146"/>
                  <a:pt x="45" y="137"/>
                </a:cubicBezTo>
                <a:cubicBezTo>
                  <a:pt x="56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1" y="239"/>
                  <a:pt x="101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4" y="362"/>
                </a:cubicBezTo>
                <a:cubicBezTo>
                  <a:pt x="87" y="362"/>
                  <a:pt x="91" y="361"/>
                  <a:pt x="94" y="360"/>
                </a:cubicBezTo>
                <a:cubicBezTo>
                  <a:pt x="98" y="359"/>
                  <a:pt x="103" y="356"/>
                  <a:pt x="108" y="352"/>
                </a:cubicBezTo>
                <a:cubicBezTo>
                  <a:pt x="112" y="348"/>
                  <a:pt x="118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1" y="290"/>
                  <a:pt x="144" y="290"/>
                  <a:pt x="150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8" y="331"/>
                  <a:pt x="142" y="342"/>
                </a:cubicBezTo>
                <a:cubicBezTo>
                  <a:pt x="136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9" y="383"/>
                  <a:pt x="58" y="379"/>
                  <a:pt x="47" y="371"/>
                </a:cubicBezTo>
                <a:cubicBezTo>
                  <a:pt x="37" y="363"/>
                  <a:pt x="32" y="351"/>
                  <a:pt x="31" y="335"/>
                </a:cubicBezTo>
                <a:cubicBezTo>
                  <a:pt x="31" y="328"/>
                  <a:pt x="32" y="322"/>
                  <a:pt x="34" y="317"/>
                </a:cubicBezTo>
                <a:cubicBezTo>
                  <a:pt x="36" y="311"/>
                  <a:pt x="44" y="289"/>
                  <a:pt x="59" y="252"/>
                </a:cubicBezTo>
                <a:cubicBezTo>
                  <a:pt x="73" y="213"/>
                  <a:pt x="81" y="190"/>
                  <a:pt x="84" y="182"/>
                </a:cubicBezTo>
                <a:cubicBezTo>
                  <a:pt x="86" y="175"/>
                  <a:pt x="87" y="167"/>
                  <a:pt x="88" y="160"/>
                </a:cubicBezTo>
                <a:cubicBezTo>
                  <a:pt x="88" y="151"/>
                  <a:pt x="84" y="146"/>
                  <a:pt x="78" y="146"/>
                </a:cubicBezTo>
                <a:lnTo>
                  <a:pt x="77" y="146"/>
                </a:lnTo>
                <a:cubicBezTo>
                  <a:pt x="66" y="146"/>
                  <a:pt x="55" y="153"/>
                  <a:pt x="46" y="165"/>
                </a:cubicBezTo>
                <a:cubicBezTo>
                  <a:pt x="36" y="178"/>
                  <a:pt x="29" y="193"/>
                  <a:pt x="24" y="213"/>
                </a:cubicBezTo>
                <a:lnTo>
                  <a:pt x="23" y="214"/>
                </a:lnTo>
                <a:cubicBezTo>
                  <a:pt x="23" y="215"/>
                  <a:pt x="22" y="216"/>
                  <a:pt x="22" y="216"/>
                </a:cubicBezTo>
                <a:cubicBezTo>
                  <a:pt x="22" y="217"/>
                  <a:pt x="22" y="217"/>
                  <a:pt x="21" y="217"/>
                </a:cubicBezTo>
                <a:cubicBezTo>
                  <a:pt x="20" y="218"/>
                  <a:pt x="20" y="218"/>
                  <a:pt x="20" y="218"/>
                </a:cubicBezTo>
                <a:cubicBezTo>
                  <a:pt x="19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6078600" y="2506320"/>
            <a:ext cx="38520" cy="91440"/>
          </a:xfrm>
          <a:custGeom>
            <a:avLst/>
            <a:gdLst/>
            <a:ah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6"/>
                  <a:pt x="4" y="24"/>
                  <a:pt x="13" y="15"/>
                </a:cubicBezTo>
                <a:cubicBezTo>
                  <a:pt x="22" y="5"/>
                  <a:pt x="33" y="0"/>
                  <a:pt x="48" y="0"/>
                </a:cubicBezTo>
                <a:cubicBezTo>
                  <a:pt x="63" y="0"/>
                  <a:pt x="77" y="7"/>
                  <a:pt x="89" y="20"/>
                </a:cubicBezTo>
                <a:cubicBezTo>
                  <a:pt x="100" y="34"/>
                  <a:pt x="107" y="57"/>
                  <a:pt x="107" y="91"/>
                </a:cubicBezTo>
                <a:cubicBezTo>
                  <a:pt x="107" y="110"/>
                  <a:pt x="105" y="128"/>
                  <a:pt x="100" y="145"/>
                </a:cubicBezTo>
                <a:cubicBezTo>
                  <a:pt x="95" y="163"/>
                  <a:pt x="89" y="178"/>
                  <a:pt x="83" y="191"/>
                </a:cubicBezTo>
                <a:cubicBezTo>
                  <a:pt x="77" y="204"/>
                  <a:pt x="69" y="215"/>
                  <a:pt x="61" y="224"/>
                </a:cubicBezTo>
                <a:cubicBezTo>
                  <a:pt x="54" y="233"/>
                  <a:pt x="47" y="240"/>
                  <a:pt x="42" y="246"/>
                </a:cubicBezTo>
                <a:cubicBezTo>
                  <a:pt x="37" y="252"/>
                  <a:pt x="33" y="255"/>
                  <a:pt x="31" y="254"/>
                </a:cubicBezTo>
                <a:cubicBezTo>
                  <a:pt x="29" y="254"/>
                  <a:pt x="26" y="252"/>
                  <a:pt x="21" y="246"/>
                </a:cubicBezTo>
                <a:cubicBezTo>
                  <a:pt x="16" y="241"/>
                  <a:pt x="14" y="237"/>
                  <a:pt x="14" y="235"/>
                </a:cubicBezTo>
                <a:cubicBezTo>
                  <a:pt x="14" y="233"/>
                  <a:pt x="17" y="229"/>
                  <a:pt x="23" y="222"/>
                </a:cubicBezTo>
                <a:cubicBezTo>
                  <a:pt x="29" y="216"/>
                  <a:pt x="35" y="208"/>
                  <a:pt x="43" y="198"/>
                </a:cubicBezTo>
                <a:cubicBezTo>
                  <a:pt x="50" y="189"/>
                  <a:pt x="57" y="175"/>
                  <a:pt x="64" y="158"/>
                </a:cubicBezTo>
                <a:cubicBezTo>
                  <a:pt x="70" y="141"/>
                  <a:pt x="75" y="122"/>
                  <a:pt x="77" y="100"/>
                </a:cubicBezTo>
                <a:lnTo>
                  <a:pt x="77" y="90"/>
                </a:lnTo>
                <a:lnTo>
                  <a:pt x="77" y="91"/>
                </a:lnTo>
                <a:cubicBezTo>
                  <a:pt x="76" y="91"/>
                  <a:pt x="74" y="92"/>
                  <a:pt x="72" y="92"/>
                </a:cubicBezTo>
                <a:cubicBezTo>
                  <a:pt x="70" y="93"/>
                  <a:pt x="68" y="94"/>
                  <a:pt x="67" y="95"/>
                </a:cubicBezTo>
                <a:cubicBezTo>
                  <a:pt x="65" y="96"/>
                  <a:pt x="63" y="96"/>
                  <a:pt x="60" y="96"/>
                </a:cubicBezTo>
                <a:cubicBezTo>
                  <a:pt x="56" y="96"/>
                  <a:pt x="53" y="97"/>
                  <a:pt x="50" y="97"/>
                </a:cubicBezTo>
                <a:cubicBezTo>
                  <a:pt x="35" y="97"/>
                  <a:pt x="24" y="93"/>
                  <a:pt x="15" y="84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6768720" y="2413440"/>
            <a:ext cx="129240" cy="131400"/>
          </a:xfrm>
          <a:custGeom>
            <a:avLst/>
            <a:gdLst/>
            <a:ahLst/>
            <a:rect l="0" t="0" r="r" b="b"/>
            <a:pathLst>
              <a:path w="359" h="365">
                <a:moveTo>
                  <a:pt x="122" y="51"/>
                </a:moveTo>
                <a:cubicBezTo>
                  <a:pt x="122" y="38"/>
                  <a:pt x="117" y="31"/>
                  <a:pt x="107" y="31"/>
                </a:cubicBezTo>
                <a:cubicBezTo>
                  <a:pt x="94" y="31"/>
                  <a:pt x="81" y="39"/>
                  <a:pt x="67" y="54"/>
                </a:cubicBezTo>
                <a:cubicBezTo>
                  <a:pt x="53" y="70"/>
                  <a:pt x="42" y="94"/>
                  <a:pt x="32" y="126"/>
                </a:cubicBezTo>
                <a:cubicBezTo>
                  <a:pt x="32" y="126"/>
                  <a:pt x="31" y="127"/>
                  <a:pt x="31" y="128"/>
                </a:cubicBezTo>
                <a:cubicBezTo>
                  <a:pt x="30" y="129"/>
                  <a:pt x="30" y="130"/>
                  <a:pt x="30" y="131"/>
                </a:cubicBezTo>
                <a:cubicBezTo>
                  <a:pt x="30" y="131"/>
                  <a:pt x="30" y="132"/>
                  <a:pt x="28" y="132"/>
                </a:cubicBezTo>
                <a:cubicBezTo>
                  <a:pt x="27" y="133"/>
                  <a:pt x="27" y="133"/>
                  <a:pt x="26" y="133"/>
                </a:cubicBezTo>
                <a:cubicBezTo>
                  <a:pt x="26" y="133"/>
                  <a:pt x="24" y="133"/>
                  <a:pt x="23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2"/>
                  <a:pt x="3" y="114"/>
                  <a:pt x="7" y="103"/>
                </a:cubicBezTo>
                <a:cubicBezTo>
                  <a:pt x="11" y="91"/>
                  <a:pt x="18" y="77"/>
                  <a:pt x="26" y="61"/>
                </a:cubicBezTo>
                <a:cubicBezTo>
                  <a:pt x="35" y="45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2" y="8"/>
                  <a:pt x="164" y="20"/>
                </a:cubicBezTo>
                <a:cubicBezTo>
                  <a:pt x="176" y="34"/>
                  <a:pt x="183" y="49"/>
                  <a:pt x="183" y="66"/>
                </a:cubicBezTo>
                <a:cubicBezTo>
                  <a:pt x="183" y="75"/>
                  <a:pt x="183" y="82"/>
                  <a:pt x="181" y="87"/>
                </a:cubicBezTo>
                <a:cubicBezTo>
                  <a:pt x="181" y="90"/>
                  <a:pt x="177" y="102"/>
                  <a:pt x="169" y="123"/>
                </a:cubicBezTo>
                <a:cubicBezTo>
                  <a:pt x="161" y="143"/>
                  <a:pt x="153" y="167"/>
                  <a:pt x="144" y="194"/>
                </a:cubicBezTo>
                <a:cubicBezTo>
                  <a:pt x="136" y="221"/>
                  <a:pt x="131" y="245"/>
                  <a:pt x="130" y="266"/>
                </a:cubicBezTo>
                <a:cubicBezTo>
                  <a:pt x="130" y="280"/>
                  <a:pt x="131" y="292"/>
                  <a:pt x="134" y="301"/>
                </a:cubicBezTo>
                <a:cubicBezTo>
                  <a:pt x="141" y="324"/>
                  <a:pt x="157" y="335"/>
                  <a:pt x="184" y="335"/>
                </a:cubicBezTo>
                <a:cubicBezTo>
                  <a:pt x="204" y="335"/>
                  <a:pt x="223" y="326"/>
                  <a:pt x="240" y="308"/>
                </a:cubicBezTo>
                <a:cubicBezTo>
                  <a:pt x="257" y="290"/>
                  <a:pt x="270" y="269"/>
                  <a:pt x="280" y="245"/>
                </a:cubicBezTo>
                <a:cubicBezTo>
                  <a:pt x="289" y="221"/>
                  <a:pt x="297" y="198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1" y="93"/>
                  <a:pt x="296" y="86"/>
                  <a:pt x="291" y="81"/>
                </a:cubicBezTo>
                <a:cubicBezTo>
                  <a:pt x="286" y="76"/>
                  <a:pt x="281" y="71"/>
                  <a:pt x="277" y="66"/>
                </a:cubicBezTo>
                <a:cubicBezTo>
                  <a:pt x="272" y="62"/>
                  <a:pt x="270" y="56"/>
                  <a:pt x="270" y="49"/>
                </a:cubicBezTo>
                <a:cubicBezTo>
                  <a:pt x="270" y="37"/>
                  <a:pt x="275" y="25"/>
                  <a:pt x="285" y="15"/>
                </a:cubicBezTo>
                <a:cubicBezTo>
                  <a:pt x="296" y="5"/>
                  <a:pt x="307" y="0"/>
                  <a:pt x="318" y="0"/>
                </a:cubicBezTo>
                <a:cubicBezTo>
                  <a:pt x="329" y="0"/>
                  <a:pt x="338" y="4"/>
                  <a:pt x="346" y="14"/>
                </a:cubicBezTo>
                <a:cubicBezTo>
                  <a:pt x="355" y="24"/>
                  <a:pt x="359" y="40"/>
                  <a:pt x="359" y="62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2" y="158"/>
                  <a:pt x="333" y="192"/>
                  <a:pt x="319" y="229"/>
                </a:cubicBezTo>
                <a:cubicBezTo>
                  <a:pt x="306" y="266"/>
                  <a:pt x="287" y="297"/>
                  <a:pt x="262" y="324"/>
                </a:cubicBezTo>
                <a:cubicBezTo>
                  <a:pt x="238" y="351"/>
                  <a:pt x="209" y="365"/>
                  <a:pt x="177" y="365"/>
                </a:cubicBezTo>
                <a:cubicBezTo>
                  <a:pt x="143" y="365"/>
                  <a:pt x="115" y="356"/>
                  <a:pt x="95" y="339"/>
                </a:cubicBezTo>
                <a:cubicBezTo>
                  <a:pt x="75" y="321"/>
                  <a:pt x="65" y="296"/>
                  <a:pt x="65" y="262"/>
                </a:cubicBezTo>
                <a:cubicBezTo>
                  <a:pt x="65" y="246"/>
                  <a:pt x="68" y="229"/>
                  <a:pt x="72" y="211"/>
                </a:cubicBezTo>
                <a:cubicBezTo>
                  <a:pt x="76" y="193"/>
                  <a:pt x="87" y="162"/>
                  <a:pt x="105" y="117"/>
                </a:cubicBezTo>
                <a:cubicBezTo>
                  <a:pt x="117" y="83"/>
                  <a:pt x="122" y="61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6916320" y="245664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2" y="134"/>
                  <a:pt x="0" y="133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1"/>
                  <a:pt x="39" y="111"/>
                </a:cubicBezTo>
                <a:lnTo>
                  <a:pt x="70" y="111"/>
                </a:lnTo>
                <a:lnTo>
                  <a:pt x="81" y="66"/>
                </a:lnTo>
                <a:cubicBezTo>
                  <a:pt x="82" y="61"/>
                  <a:pt x="83" y="56"/>
                  <a:pt x="85" y="49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8"/>
                  <a:pt x="92" y="23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7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7"/>
                </a:cubicBezTo>
                <a:cubicBezTo>
                  <a:pt x="137" y="10"/>
                  <a:pt x="139" y="14"/>
                  <a:pt x="139" y="17"/>
                </a:cubicBezTo>
                <a:cubicBezTo>
                  <a:pt x="139" y="20"/>
                  <a:pt x="137" y="29"/>
                  <a:pt x="134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6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4" y="281"/>
                  <a:pt x="67" y="314"/>
                  <a:pt x="67" y="318"/>
                </a:cubicBezTo>
                <a:cubicBezTo>
                  <a:pt x="67" y="334"/>
                  <a:pt x="72" y="342"/>
                  <a:pt x="82" y="342"/>
                </a:cubicBezTo>
                <a:cubicBezTo>
                  <a:pt x="96" y="342"/>
                  <a:pt x="109" y="335"/>
                  <a:pt x="121" y="323"/>
                </a:cubicBezTo>
                <a:cubicBezTo>
                  <a:pt x="134" y="310"/>
                  <a:pt x="144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1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2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90" y="363"/>
                  <a:pt x="78" y="363"/>
                </a:cubicBezTo>
                <a:cubicBezTo>
                  <a:pt x="67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10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3" y="139"/>
                  <a:pt x="63" y="138"/>
                </a:cubicBezTo>
                <a:cubicBezTo>
                  <a:pt x="63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700236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4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0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4" y="145"/>
                  <a:pt x="49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50" y="101"/>
                  <a:pt x="53" y="86"/>
                  <a:pt x="55" y="70"/>
                </a:cubicBezTo>
                <a:lnTo>
                  <a:pt x="55" y="64"/>
                </a:lnTo>
                <a:lnTo>
                  <a:pt x="54" y="64"/>
                </a:lnTo>
                <a:cubicBezTo>
                  <a:pt x="53" y="65"/>
                  <a:pt x="52" y="65"/>
                  <a:pt x="51" y="65"/>
                </a:cubicBezTo>
                <a:cubicBezTo>
                  <a:pt x="50" y="66"/>
                  <a:pt x="49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047360" y="244944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2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7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8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1" y="290"/>
                  <a:pt x="83" y="312"/>
                  <a:pt x="77" y="330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1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0"/>
                  <a:pt x="83" y="182"/>
                </a:cubicBezTo>
                <a:cubicBezTo>
                  <a:pt x="86" y="175"/>
                  <a:pt x="87" y="167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7" y="146"/>
                </a:lnTo>
                <a:cubicBezTo>
                  <a:pt x="65" y="146"/>
                  <a:pt x="54" y="153"/>
                  <a:pt x="44" y="165"/>
                </a:cubicBezTo>
                <a:cubicBezTo>
                  <a:pt x="35" y="178"/>
                  <a:pt x="28" y="193"/>
                  <a:pt x="23" y="213"/>
                </a:cubicBezTo>
                <a:cubicBezTo>
                  <a:pt x="22" y="213"/>
                  <a:pt x="22" y="214"/>
                  <a:pt x="22" y="214"/>
                </a:cubicBez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1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224480" y="2435400"/>
            <a:ext cx="192960" cy="67680"/>
          </a:xfrm>
          <a:custGeom>
            <a:avLst/>
            <a:gdLst/>
            <a:ahLst/>
            <a:rect l="0" t="0" r="r" b="b"/>
            <a:pathLst>
              <a:path w="536" h="188">
                <a:moveTo>
                  <a:pt x="0" y="16"/>
                </a:moveTo>
                <a:cubicBezTo>
                  <a:pt x="0" y="9"/>
                  <a:pt x="4" y="3"/>
                  <a:pt x="12" y="0"/>
                </a:cubicBezTo>
                <a:lnTo>
                  <a:pt x="524" y="0"/>
                </a:lnTo>
                <a:cubicBezTo>
                  <a:pt x="532" y="4"/>
                  <a:pt x="536" y="9"/>
                  <a:pt x="536" y="16"/>
                </a:cubicBezTo>
                <a:cubicBezTo>
                  <a:pt x="536" y="21"/>
                  <a:pt x="532" y="27"/>
                  <a:pt x="525" y="31"/>
                </a:cubicBezTo>
                <a:lnTo>
                  <a:pt x="269" y="32"/>
                </a:lnTo>
                <a:lnTo>
                  <a:pt x="13" y="32"/>
                </a:lnTo>
                <a:cubicBezTo>
                  <a:pt x="5" y="29"/>
                  <a:pt x="0" y="24"/>
                  <a:pt x="0" y="16"/>
                </a:cubicBezTo>
                <a:moveTo>
                  <a:pt x="0" y="172"/>
                </a:moveTo>
                <a:cubicBezTo>
                  <a:pt x="0" y="164"/>
                  <a:pt x="5" y="159"/>
                  <a:pt x="13" y="156"/>
                </a:cubicBezTo>
                <a:lnTo>
                  <a:pt x="525" y="156"/>
                </a:lnTo>
                <a:cubicBezTo>
                  <a:pt x="532" y="162"/>
                  <a:pt x="536" y="167"/>
                  <a:pt x="536" y="172"/>
                </a:cubicBezTo>
                <a:cubicBezTo>
                  <a:pt x="536" y="179"/>
                  <a:pt x="532" y="185"/>
                  <a:pt x="524" y="188"/>
                </a:cubicBezTo>
                <a:lnTo>
                  <a:pt x="12" y="188"/>
                </a:lnTo>
                <a:cubicBezTo>
                  <a:pt x="4" y="185"/>
                  <a:pt x="0" y="179"/>
                  <a:pt x="0" y="17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520400" y="2337480"/>
            <a:ext cx="159120" cy="260280"/>
          </a:xfrm>
          <a:custGeom>
            <a:avLst/>
            <a:gdLst/>
            <a:ahLst/>
            <a:rect l="0" t="0" r="r" b="b"/>
            <a:pathLst>
              <a:path w="442" h="723">
                <a:moveTo>
                  <a:pt x="4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89"/>
                  <a:pt x="129" y="200"/>
                  <a:pt x="131" y="193"/>
                </a:cubicBezTo>
                <a:cubicBezTo>
                  <a:pt x="143" y="156"/>
                  <a:pt x="158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1" y="51"/>
                  <a:pt x="442" y="77"/>
                  <a:pt x="442" y="109"/>
                </a:cubicBezTo>
                <a:cubicBezTo>
                  <a:pt x="442" y="165"/>
                  <a:pt x="414" y="211"/>
                  <a:pt x="359" y="248"/>
                </a:cubicBezTo>
                <a:lnTo>
                  <a:pt x="369" y="259"/>
                </a:lnTo>
                <a:cubicBezTo>
                  <a:pt x="396" y="286"/>
                  <a:pt x="410" y="321"/>
                  <a:pt x="410" y="365"/>
                </a:cubicBezTo>
                <a:cubicBezTo>
                  <a:pt x="410" y="425"/>
                  <a:pt x="387" y="475"/>
                  <a:pt x="342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59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1" y="718"/>
                </a:lnTo>
                <a:cubicBezTo>
                  <a:pt x="30" y="721"/>
                  <a:pt x="24" y="723"/>
                  <a:pt x="15" y="723"/>
                </a:cubicBezTo>
                <a:lnTo>
                  <a:pt x="4" y="723"/>
                </a:lnTo>
                <a:moveTo>
                  <a:pt x="265" y="220"/>
                </a:moveTo>
                <a:cubicBezTo>
                  <a:pt x="286" y="220"/>
                  <a:pt x="306" y="223"/>
                  <a:pt x="325" y="230"/>
                </a:cubicBezTo>
                <a:lnTo>
                  <a:pt x="329" y="227"/>
                </a:lnTo>
                <a:cubicBezTo>
                  <a:pt x="331" y="225"/>
                  <a:pt x="333" y="223"/>
                  <a:pt x="335" y="222"/>
                </a:cubicBezTo>
                <a:cubicBezTo>
                  <a:pt x="336" y="220"/>
                  <a:pt x="339" y="217"/>
                  <a:pt x="343" y="214"/>
                </a:cubicBezTo>
                <a:cubicBezTo>
                  <a:pt x="346" y="210"/>
                  <a:pt x="350" y="206"/>
                  <a:pt x="352" y="202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4" y="182"/>
                  <a:pt x="367" y="176"/>
                  <a:pt x="371" y="169"/>
                </a:cubicBezTo>
                <a:cubicBezTo>
                  <a:pt x="374" y="162"/>
                  <a:pt x="376" y="154"/>
                  <a:pt x="378" y="145"/>
                </a:cubicBezTo>
                <a:cubicBezTo>
                  <a:pt x="380" y="137"/>
                  <a:pt x="382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0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8" y="137"/>
                  <a:pt x="180" y="154"/>
                </a:cubicBezTo>
                <a:cubicBezTo>
                  <a:pt x="172" y="170"/>
                  <a:pt x="166" y="186"/>
                  <a:pt x="162" y="201"/>
                </a:cubicBezTo>
                <a:cubicBezTo>
                  <a:pt x="159" y="209"/>
                  <a:pt x="149" y="249"/>
                  <a:pt x="131" y="319"/>
                </a:cubicBezTo>
                <a:cubicBezTo>
                  <a:pt x="114" y="390"/>
                  <a:pt x="105" y="428"/>
                  <a:pt x="104" y="432"/>
                </a:cubicBezTo>
                <a:cubicBezTo>
                  <a:pt x="104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8"/>
                  <a:pt x="343" y="395"/>
                </a:cubicBezTo>
                <a:cubicBezTo>
                  <a:pt x="347" y="372"/>
                  <a:pt x="349" y="354"/>
                  <a:pt x="349" y="342"/>
                </a:cubicBezTo>
                <a:cubicBezTo>
                  <a:pt x="349" y="311"/>
                  <a:pt x="340" y="286"/>
                  <a:pt x="321" y="268"/>
                </a:cubicBezTo>
                <a:cubicBezTo>
                  <a:pt x="298" y="275"/>
                  <a:pt x="278" y="279"/>
                  <a:pt x="261" y="279"/>
                </a:cubicBezTo>
                <a:lnTo>
                  <a:pt x="253" y="279"/>
                </a:lnTo>
                <a:cubicBezTo>
                  <a:pt x="210" y="279"/>
                  <a:pt x="189" y="270"/>
                  <a:pt x="189" y="254"/>
                </a:cubicBezTo>
                <a:cubicBezTo>
                  <a:pt x="189" y="250"/>
                  <a:pt x="190" y="246"/>
                  <a:pt x="192" y="243"/>
                </a:cubicBezTo>
                <a:cubicBezTo>
                  <a:pt x="199" y="228"/>
                  <a:pt x="224" y="220"/>
                  <a:pt x="265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696800" y="244872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4"/>
                </a:moveTo>
                <a:cubicBezTo>
                  <a:pt x="24" y="134"/>
                  <a:pt x="16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9"/>
                  <a:pt x="76" y="0"/>
                  <a:pt x="105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6" y="53"/>
                  <a:pt x="228" y="80"/>
                  <a:pt x="228" y="114"/>
                </a:cubicBezTo>
                <a:cubicBezTo>
                  <a:pt x="228" y="130"/>
                  <a:pt x="224" y="145"/>
                  <a:pt x="217" y="160"/>
                </a:cubicBezTo>
                <a:cubicBezTo>
                  <a:pt x="209" y="175"/>
                  <a:pt x="199" y="188"/>
                  <a:pt x="188" y="200"/>
                </a:cubicBezTo>
                <a:cubicBezTo>
                  <a:pt x="178" y="211"/>
                  <a:pt x="163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6"/>
                  <a:pt x="191" y="324"/>
                </a:cubicBezTo>
                <a:cubicBezTo>
                  <a:pt x="193" y="323"/>
                  <a:pt x="198" y="306"/>
                  <a:pt x="205" y="273"/>
                </a:cubicBezTo>
                <a:lnTo>
                  <a:pt x="205" y="271"/>
                </a:lnTo>
                <a:lnTo>
                  <a:pt x="228" y="271"/>
                </a:lnTo>
                <a:lnTo>
                  <a:pt x="228" y="273"/>
                </a:lnTo>
                <a:cubicBezTo>
                  <a:pt x="228" y="274"/>
                  <a:pt x="225" y="291"/>
                  <a:pt x="221" y="325"/>
                </a:cubicBezTo>
                <a:cubicBezTo>
                  <a:pt x="216" y="358"/>
                  <a:pt x="213" y="375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4" y="263"/>
                  <a:pt x="88" y="259"/>
                </a:cubicBezTo>
                <a:cubicBezTo>
                  <a:pt x="91" y="255"/>
                  <a:pt x="97" y="249"/>
                  <a:pt x="104" y="240"/>
                </a:cubicBezTo>
                <a:cubicBezTo>
                  <a:pt x="112" y="231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0"/>
                  <a:pt x="145" y="185"/>
                </a:cubicBezTo>
                <a:cubicBezTo>
                  <a:pt x="147" y="180"/>
                  <a:pt x="150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0" y="70"/>
                  <a:pt x="147" y="52"/>
                </a:cubicBezTo>
                <a:cubicBezTo>
                  <a:pt x="135" y="35"/>
                  <a:pt x="116" y="26"/>
                  <a:pt x="92" y="26"/>
                </a:cubicBezTo>
                <a:cubicBezTo>
                  <a:pt x="80" y="26"/>
                  <a:pt x="69" y="29"/>
                  <a:pt x="59" y="36"/>
                </a:cubicBezTo>
                <a:cubicBezTo>
                  <a:pt x="50" y="42"/>
                  <a:pt x="43" y="49"/>
                  <a:pt x="40" y="55"/>
                </a:cubicBezTo>
                <a:cubicBezTo>
                  <a:pt x="36" y="61"/>
                  <a:pt x="34" y="64"/>
                  <a:pt x="34" y="65"/>
                </a:cubicBezTo>
                <a:cubicBezTo>
                  <a:pt x="34" y="66"/>
                  <a:pt x="35" y="66"/>
                  <a:pt x="37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10"/>
                  <a:pt x="65" y="117"/>
                  <a:pt x="59" y="124"/>
                </a:cubicBezTo>
                <a:cubicBezTo>
                  <a:pt x="53" y="130"/>
                  <a:pt x="45" y="134"/>
                  <a:pt x="34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809480" y="2413440"/>
            <a:ext cx="129240" cy="131400"/>
          </a:xfrm>
          <a:custGeom>
            <a:avLst/>
            <a:gdLst/>
            <a:ahLst/>
            <a:rect l="0" t="0" r="r" b="b"/>
            <a:pathLst>
              <a:path w="359" h="365">
                <a:moveTo>
                  <a:pt x="122" y="51"/>
                </a:moveTo>
                <a:cubicBezTo>
                  <a:pt x="122" y="38"/>
                  <a:pt x="117" y="31"/>
                  <a:pt x="107" y="31"/>
                </a:cubicBezTo>
                <a:cubicBezTo>
                  <a:pt x="94" y="31"/>
                  <a:pt x="81" y="39"/>
                  <a:pt x="67" y="54"/>
                </a:cubicBezTo>
                <a:cubicBezTo>
                  <a:pt x="53" y="70"/>
                  <a:pt x="41" y="94"/>
                  <a:pt x="32" y="126"/>
                </a:cubicBezTo>
                <a:cubicBezTo>
                  <a:pt x="32" y="126"/>
                  <a:pt x="31" y="127"/>
                  <a:pt x="30" y="128"/>
                </a:cubicBezTo>
                <a:cubicBezTo>
                  <a:pt x="30" y="129"/>
                  <a:pt x="30" y="130"/>
                  <a:pt x="30" y="131"/>
                </a:cubicBezTo>
                <a:cubicBezTo>
                  <a:pt x="30" y="131"/>
                  <a:pt x="29" y="132"/>
                  <a:pt x="28" y="132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2" y="130"/>
                  <a:pt x="0" y="127"/>
                  <a:pt x="0" y="126"/>
                </a:cubicBezTo>
                <a:cubicBezTo>
                  <a:pt x="0" y="122"/>
                  <a:pt x="2" y="114"/>
                  <a:pt x="6" y="103"/>
                </a:cubicBezTo>
                <a:cubicBezTo>
                  <a:pt x="11" y="91"/>
                  <a:pt x="17" y="77"/>
                  <a:pt x="26" y="61"/>
                </a:cubicBezTo>
                <a:cubicBezTo>
                  <a:pt x="34" y="45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1" y="8"/>
                  <a:pt x="164" y="20"/>
                </a:cubicBezTo>
                <a:cubicBezTo>
                  <a:pt x="176" y="34"/>
                  <a:pt x="182" y="49"/>
                  <a:pt x="183" y="66"/>
                </a:cubicBezTo>
                <a:cubicBezTo>
                  <a:pt x="183" y="75"/>
                  <a:pt x="182" y="82"/>
                  <a:pt x="181" y="87"/>
                </a:cubicBezTo>
                <a:cubicBezTo>
                  <a:pt x="181" y="90"/>
                  <a:pt x="177" y="102"/>
                  <a:pt x="169" y="123"/>
                </a:cubicBezTo>
                <a:cubicBezTo>
                  <a:pt x="161" y="143"/>
                  <a:pt x="152" y="167"/>
                  <a:pt x="144" y="194"/>
                </a:cubicBezTo>
                <a:cubicBezTo>
                  <a:pt x="135" y="221"/>
                  <a:pt x="130" y="245"/>
                  <a:pt x="129" y="266"/>
                </a:cubicBezTo>
                <a:cubicBezTo>
                  <a:pt x="129" y="280"/>
                  <a:pt x="131" y="292"/>
                  <a:pt x="133" y="301"/>
                </a:cubicBezTo>
                <a:cubicBezTo>
                  <a:pt x="140" y="324"/>
                  <a:pt x="157" y="335"/>
                  <a:pt x="184" y="335"/>
                </a:cubicBezTo>
                <a:cubicBezTo>
                  <a:pt x="204" y="335"/>
                  <a:pt x="222" y="326"/>
                  <a:pt x="239" y="308"/>
                </a:cubicBezTo>
                <a:cubicBezTo>
                  <a:pt x="256" y="290"/>
                  <a:pt x="270" y="269"/>
                  <a:pt x="279" y="245"/>
                </a:cubicBezTo>
                <a:cubicBezTo>
                  <a:pt x="289" y="221"/>
                  <a:pt x="297" y="198"/>
                  <a:pt x="303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09" y="111"/>
                  <a:pt x="305" y="102"/>
                </a:cubicBezTo>
                <a:cubicBezTo>
                  <a:pt x="301" y="93"/>
                  <a:pt x="296" y="86"/>
                  <a:pt x="291" y="81"/>
                </a:cubicBezTo>
                <a:cubicBezTo>
                  <a:pt x="285" y="76"/>
                  <a:pt x="280" y="71"/>
                  <a:pt x="276" y="66"/>
                </a:cubicBezTo>
                <a:cubicBezTo>
                  <a:pt x="272" y="62"/>
                  <a:pt x="270" y="56"/>
                  <a:pt x="270" y="49"/>
                </a:cubicBezTo>
                <a:cubicBezTo>
                  <a:pt x="270" y="37"/>
                  <a:pt x="275" y="25"/>
                  <a:pt x="285" y="15"/>
                </a:cubicBezTo>
                <a:cubicBezTo>
                  <a:pt x="295" y="5"/>
                  <a:pt x="306" y="0"/>
                  <a:pt x="318" y="0"/>
                </a:cubicBezTo>
                <a:cubicBezTo>
                  <a:pt x="329" y="0"/>
                  <a:pt x="338" y="4"/>
                  <a:pt x="346" y="14"/>
                </a:cubicBezTo>
                <a:cubicBezTo>
                  <a:pt x="354" y="24"/>
                  <a:pt x="359" y="40"/>
                  <a:pt x="359" y="62"/>
                </a:cubicBezTo>
                <a:cubicBezTo>
                  <a:pt x="359" y="76"/>
                  <a:pt x="356" y="98"/>
                  <a:pt x="349" y="128"/>
                </a:cubicBezTo>
                <a:cubicBezTo>
                  <a:pt x="343" y="158"/>
                  <a:pt x="333" y="192"/>
                  <a:pt x="319" y="229"/>
                </a:cubicBezTo>
                <a:cubicBezTo>
                  <a:pt x="305" y="266"/>
                  <a:pt x="286" y="297"/>
                  <a:pt x="262" y="324"/>
                </a:cubicBezTo>
                <a:cubicBezTo>
                  <a:pt x="237" y="351"/>
                  <a:pt x="209" y="365"/>
                  <a:pt x="177" y="365"/>
                </a:cubicBezTo>
                <a:cubicBezTo>
                  <a:pt x="142" y="365"/>
                  <a:pt x="115" y="356"/>
                  <a:pt x="95" y="339"/>
                </a:cubicBezTo>
                <a:cubicBezTo>
                  <a:pt x="75" y="321"/>
                  <a:pt x="65" y="296"/>
                  <a:pt x="65" y="262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6" y="193"/>
                  <a:pt x="87" y="162"/>
                  <a:pt x="104" y="117"/>
                </a:cubicBezTo>
                <a:cubicBezTo>
                  <a:pt x="116" y="83"/>
                  <a:pt x="122" y="61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7957080" y="2456640"/>
            <a:ext cx="63720" cy="130680"/>
          </a:xfrm>
          <a:custGeom>
            <a:avLst/>
            <a:gdLst/>
            <a:ahLst/>
            <a:rect l="0" t="0" r="r" b="b"/>
            <a:pathLst>
              <a:path w="177" h="363">
                <a:moveTo>
                  <a:pt x="4" y="137"/>
                </a:moveTo>
                <a:cubicBezTo>
                  <a:pt x="1" y="134"/>
                  <a:pt x="0" y="133"/>
                  <a:pt x="0" y="131"/>
                </a:cubicBezTo>
                <a:cubicBezTo>
                  <a:pt x="0" y="130"/>
                  <a:pt x="0" y="127"/>
                  <a:pt x="2" y="122"/>
                </a:cubicBezTo>
                <a:cubicBezTo>
                  <a:pt x="3" y="118"/>
                  <a:pt x="4" y="115"/>
                  <a:pt x="4" y="114"/>
                </a:cubicBezTo>
                <a:cubicBezTo>
                  <a:pt x="5" y="113"/>
                  <a:pt x="7" y="112"/>
                  <a:pt x="9" y="112"/>
                </a:cubicBezTo>
                <a:cubicBezTo>
                  <a:pt x="12" y="112"/>
                  <a:pt x="22" y="111"/>
                  <a:pt x="38" y="111"/>
                </a:cubicBezTo>
                <a:lnTo>
                  <a:pt x="68" y="111"/>
                </a:lnTo>
                <a:lnTo>
                  <a:pt x="79" y="66"/>
                </a:lnTo>
                <a:cubicBezTo>
                  <a:pt x="80" y="61"/>
                  <a:pt x="82" y="56"/>
                  <a:pt x="83" y="49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90" y="28"/>
                  <a:pt x="91" y="23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7"/>
                </a:cubicBezTo>
                <a:cubicBezTo>
                  <a:pt x="103" y="4"/>
                  <a:pt x="105" y="2"/>
                  <a:pt x="109" y="1"/>
                </a:cubicBezTo>
                <a:cubicBezTo>
                  <a:pt x="112" y="1"/>
                  <a:pt x="116" y="0"/>
                  <a:pt x="119" y="0"/>
                </a:cubicBezTo>
                <a:cubicBezTo>
                  <a:pt x="126" y="1"/>
                  <a:pt x="131" y="3"/>
                  <a:pt x="133" y="7"/>
                </a:cubicBezTo>
                <a:cubicBezTo>
                  <a:pt x="136" y="10"/>
                  <a:pt x="137" y="14"/>
                  <a:pt x="137" y="17"/>
                </a:cubicBezTo>
                <a:cubicBezTo>
                  <a:pt x="137" y="20"/>
                  <a:pt x="135" y="29"/>
                  <a:pt x="132" y="44"/>
                </a:cubicBezTo>
                <a:cubicBezTo>
                  <a:pt x="129" y="59"/>
                  <a:pt x="125" y="74"/>
                  <a:pt x="121" y="89"/>
                </a:cubicBezTo>
                <a:lnTo>
                  <a:pt x="115" y="110"/>
                </a:lnTo>
                <a:cubicBezTo>
                  <a:pt x="115" y="111"/>
                  <a:pt x="125" y="111"/>
                  <a:pt x="143" y="111"/>
                </a:cubicBezTo>
                <a:lnTo>
                  <a:pt x="173" y="111"/>
                </a:lnTo>
                <a:cubicBezTo>
                  <a:pt x="176" y="114"/>
                  <a:pt x="177" y="116"/>
                  <a:pt x="177" y="117"/>
                </a:cubicBezTo>
                <a:cubicBezTo>
                  <a:pt x="177" y="126"/>
                  <a:pt x="175" y="132"/>
                  <a:pt x="170" y="137"/>
                </a:cubicBezTo>
                <a:lnTo>
                  <a:pt x="108" y="137"/>
                </a:lnTo>
                <a:lnTo>
                  <a:pt x="88" y="220"/>
                </a:lnTo>
                <a:cubicBezTo>
                  <a:pt x="73" y="281"/>
                  <a:pt x="66" y="314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4" y="342"/>
                  <a:pt x="107" y="335"/>
                  <a:pt x="120" y="323"/>
                </a:cubicBezTo>
                <a:cubicBezTo>
                  <a:pt x="132" y="310"/>
                  <a:pt x="142" y="294"/>
                  <a:pt x="150" y="275"/>
                </a:cubicBezTo>
                <a:cubicBezTo>
                  <a:pt x="150" y="273"/>
                  <a:pt x="151" y="271"/>
                  <a:pt x="153" y="271"/>
                </a:cubicBezTo>
                <a:cubicBezTo>
                  <a:pt x="154" y="271"/>
                  <a:pt x="156" y="270"/>
                  <a:pt x="162" y="270"/>
                </a:cubicBezTo>
                <a:lnTo>
                  <a:pt x="164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2" y="278"/>
                  <a:pt x="171" y="281"/>
                </a:cubicBezTo>
                <a:cubicBezTo>
                  <a:pt x="169" y="287"/>
                  <a:pt x="166" y="294"/>
                  <a:pt x="160" y="303"/>
                </a:cubicBezTo>
                <a:cubicBezTo>
                  <a:pt x="155" y="311"/>
                  <a:pt x="149" y="320"/>
                  <a:pt x="141" y="329"/>
                </a:cubicBezTo>
                <a:cubicBezTo>
                  <a:pt x="133" y="339"/>
                  <a:pt x="123" y="347"/>
                  <a:pt x="112" y="353"/>
                </a:cubicBezTo>
                <a:cubicBezTo>
                  <a:pt x="100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4" y="349"/>
                  <a:pt x="27" y="339"/>
                  <a:pt x="23" y="325"/>
                </a:cubicBezTo>
                <a:cubicBezTo>
                  <a:pt x="22" y="322"/>
                  <a:pt x="21" y="317"/>
                  <a:pt x="21" y="310"/>
                </a:cubicBezTo>
                <a:lnTo>
                  <a:pt x="21" y="299"/>
                </a:lnTo>
                <a:lnTo>
                  <a:pt x="41" y="220"/>
                </a:lnTo>
                <a:cubicBezTo>
                  <a:pt x="54" y="166"/>
                  <a:pt x="61" y="139"/>
                  <a:pt x="62" y="138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8044200" y="2529360"/>
            <a:ext cx="124920" cy="8640"/>
          </a:xfrm>
          <a:custGeom>
            <a:avLst/>
            <a:gdLst/>
            <a:ahLst/>
            <a:rect l="0" t="0" r="r" b="b"/>
            <a:pathLst>
              <a:path w="347" h="24">
                <a:moveTo>
                  <a:pt x="8" y="0"/>
                </a:moveTo>
                <a:lnTo>
                  <a:pt x="338" y="0"/>
                </a:lnTo>
                <a:cubicBezTo>
                  <a:pt x="344" y="4"/>
                  <a:pt x="347" y="8"/>
                  <a:pt x="347" y="13"/>
                </a:cubicBezTo>
                <a:cubicBezTo>
                  <a:pt x="347" y="17"/>
                  <a:pt x="344" y="21"/>
                  <a:pt x="338" y="24"/>
                </a:cubicBezTo>
                <a:lnTo>
                  <a:pt x="8" y="24"/>
                </a:lnTo>
                <a:cubicBezTo>
                  <a:pt x="2" y="21"/>
                  <a:pt x="0" y="18"/>
                  <a:pt x="0" y="13"/>
                </a:cubicBezTo>
                <a:cubicBezTo>
                  <a:pt x="0" y="8"/>
                  <a:pt x="2" y="4"/>
                  <a:pt x="8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8202960" y="244872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4" y="50"/>
                </a:moveTo>
                <a:lnTo>
                  <a:pt x="66" y="52"/>
                </a:lnTo>
                <a:cubicBezTo>
                  <a:pt x="61" y="54"/>
                  <a:pt x="53" y="56"/>
                  <a:pt x="43" y="58"/>
                </a:cubicBezTo>
                <a:cubicBezTo>
                  <a:pt x="34" y="60"/>
                  <a:pt x="23" y="61"/>
                  <a:pt x="11" y="62"/>
                </a:cubicBezTo>
                <a:lnTo>
                  <a:pt x="0" y="62"/>
                </a:lnTo>
                <a:lnTo>
                  <a:pt x="0" y="36"/>
                </a:lnTo>
                <a:lnTo>
                  <a:pt x="11" y="36"/>
                </a:lnTo>
                <a:cubicBezTo>
                  <a:pt x="28" y="35"/>
                  <a:pt x="45" y="32"/>
                  <a:pt x="60" y="27"/>
                </a:cubicBezTo>
                <a:cubicBezTo>
                  <a:pt x="75" y="22"/>
                  <a:pt x="86" y="18"/>
                  <a:pt x="92" y="14"/>
                </a:cubicBezTo>
                <a:cubicBezTo>
                  <a:pt x="98" y="10"/>
                  <a:pt x="103" y="5"/>
                  <a:pt x="108" y="1"/>
                </a:cubicBezTo>
                <a:cubicBezTo>
                  <a:pt x="108" y="0"/>
                  <a:pt x="111" y="0"/>
                  <a:pt x="114" y="0"/>
                </a:cubicBezTo>
                <a:cubicBezTo>
                  <a:pt x="118" y="0"/>
                  <a:pt x="121" y="1"/>
                  <a:pt x="124" y="3"/>
                </a:cubicBezTo>
                <a:lnTo>
                  <a:pt x="124" y="173"/>
                </a:lnTo>
                <a:lnTo>
                  <a:pt x="125" y="344"/>
                </a:lnTo>
                <a:cubicBezTo>
                  <a:pt x="128" y="347"/>
                  <a:pt x="131" y="348"/>
                  <a:pt x="132" y="349"/>
                </a:cubicBezTo>
                <a:cubicBezTo>
                  <a:pt x="134" y="350"/>
                  <a:pt x="139" y="351"/>
                  <a:pt x="146" y="351"/>
                </a:cubicBezTo>
                <a:cubicBezTo>
                  <a:pt x="153" y="352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99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2"/>
                  <a:pt x="53" y="352"/>
                </a:cubicBezTo>
                <a:cubicBezTo>
                  <a:pt x="57" y="352"/>
                  <a:pt x="60" y="351"/>
                  <a:pt x="62" y="350"/>
                </a:cubicBezTo>
                <a:cubicBezTo>
                  <a:pt x="65" y="350"/>
                  <a:pt x="66" y="349"/>
                  <a:pt x="67" y="349"/>
                </a:cubicBezTo>
                <a:cubicBezTo>
                  <a:pt x="67" y="349"/>
                  <a:pt x="68" y="348"/>
                  <a:pt x="70" y="346"/>
                </a:cubicBezTo>
                <a:cubicBezTo>
                  <a:pt x="72" y="344"/>
                  <a:pt x="73" y="344"/>
                  <a:pt x="74" y="344"/>
                </a:cubicBezTo>
                <a:lnTo>
                  <a:pt x="74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8304120" y="255996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5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3" y="14"/>
                </a:cubicBezTo>
                <a:cubicBezTo>
                  <a:pt x="71" y="24"/>
                  <a:pt x="75" y="40"/>
                  <a:pt x="76" y="64"/>
                </a:cubicBezTo>
                <a:cubicBezTo>
                  <a:pt x="76" y="77"/>
                  <a:pt x="74" y="90"/>
                  <a:pt x="71" y="104"/>
                </a:cubicBezTo>
                <a:cubicBezTo>
                  <a:pt x="67" y="116"/>
                  <a:pt x="63" y="127"/>
                  <a:pt x="59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5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6" y="158"/>
                </a:cubicBezTo>
                <a:cubicBezTo>
                  <a:pt x="20" y="154"/>
                  <a:pt x="25" y="148"/>
                  <a:pt x="30" y="141"/>
                </a:cubicBezTo>
                <a:cubicBezTo>
                  <a:pt x="35" y="134"/>
                  <a:pt x="40" y="125"/>
                  <a:pt x="45" y="113"/>
                </a:cubicBezTo>
                <a:cubicBezTo>
                  <a:pt x="49" y="101"/>
                  <a:pt x="52" y="86"/>
                  <a:pt x="54" y="70"/>
                </a:cubicBezTo>
                <a:lnTo>
                  <a:pt x="54" y="64"/>
                </a:lnTo>
                <a:lnTo>
                  <a:pt x="53" y="64"/>
                </a:lnTo>
                <a:cubicBezTo>
                  <a:pt x="52" y="65"/>
                  <a:pt x="51" y="65"/>
                  <a:pt x="50" y="65"/>
                </a:cubicBezTo>
                <a:cubicBezTo>
                  <a:pt x="49" y="66"/>
                  <a:pt x="48" y="66"/>
                  <a:pt x="47" y="67"/>
                </a:cubicBezTo>
                <a:cubicBezTo>
                  <a:pt x="46" y="68"/>
                  <a:pt x="44" y="68"/>
                  <a:pt x="42" y="68"/>
                </a:cubicBezTo>
                <a:cubicBezTo>
                  <a:pt x="39" y="68"/>
                  <a:pt x="37" y="68"/>
                  <a:pt x="35" y="69"/>
                </a:cubicBezTo>
                <a:cubicBezTo>
                  <a:pt x="25" y="69"/>
                  <a:pt x="16" y="65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8349120" y="244944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3" y="35"/>
                </a:moveTo>
                <a:cubicBezTo>
                  <a:pt x="93" y="26"/>
                  <a:pt x="96" y="18"/>
                  <a:pt x="105" y="11"/>
                </a:cubicBezTo>
                <a:cubicBezTo>
                  <a:pt x="112" y="4"/>
                  <a:pt x="120" y="1"/>
                  <a:pt x="130" y="0"/>
                </a:cubicBezTo>
                <a:cubicBezTo>
                  <a:pt x="136" y="0"/>
                  <a:pt x="142" y="3"/>
                  <a:pt x="147" y="7"/>
                </a:cubicBezTo>
                <a:cubicBezTo>
                  <a:pt x="151" y="12"/>
                  <a:pt x="154" y="17"/>
                  <a:pt x="154" y="24"/>
                </a:cubicBezTo>
                <a:cubicBezTo>
                  <a:pt x="154" y="33"/>
                  <a:pt x="150" y="41"/>
                  <a:pt x="143" y="48"/>
                </a:cubicBezTo>
                <a:cubicBezTo>
                  <a:pt x="135" y="55"/>
                  <a:pt x="127" y="59"/>
                  <a:pt x="118" y="59"/>
                </a:cubicBezTo>
                <a:cubicBezTo>
                  <a:pt x="112" y="59"/>
                  <a:pt x="107" y="58"/>
                  <a:pt x="101" y="54"/>
                </a:cubicBezTo>
                <a:cubicBezTo>
                  <a:pt x="96" y="50"/>
                  <a:pt x="93" y="44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5" y="195"/>
                </a:cubicBezTo>
                <a:cubicBezTo>
                  <a:pt x="9" y="186"/>
                  <a:pt x="13" y="177"/>
                  <a:pt x="19" y="166"/>
                </a:cubicBezTo>
                <a:cubicBezTo>
                  <a:pt x="25" y="156"/>
                  <a:pt x="33" y="146"/>
                  <a:pt x="44" y="137"/>
                </a:cubicBezTo>
                <a:cubicBezTo>
                  <a:pt x="55" y="129"/>
                  <a:pt x="66" y="124"/>
                  <a:pt x="78" y="125"/>
                </a:cubicBezTo>
                <a:cubicBezTo>
                  <a:pt x="93" y="125"/>
                  <a:pt x="106" y="129"/>
                  <a:pt x="116" y="138"/>
                </a:cubicBezTo>
                <a:cubicBezTo>
                  <a:pt x="126" y="147"/>
                  <a:pt x="131" y="158"/>
                  <a:pt x="131" y="173"/>
                </a:cubicBezTo>
                <a:cubicBezTo>
                  <a:pt x="131" y="179"/>
                  <a:pt x="129" y="190"/>
                  <a:pt x="123" y="205"/>
                </a:cubicBezTo>
                <a:cubicBezTo>
                  <a:pt x="118" y="220"/>
                  <a:pt x="110" y="239"/>
                  <a:pt x="100" y="265"/>
                </a:cubicBezTo>
                <a:cubicBezTo>
                  <a:pt x="90" y="290"/>
                  <a:pt x="82" y="312"/>
                  <a:pt x="76" y="330"/>
                </a:cubicBezTo>
                <a:cubicBezTo>
                  <a:pt x="74" y="338"/>
                  <a:pt x="73" y="344"/>
                  <a:pt x="73" y="348"/>
                </a:cubicBezTo>
                <a:cubicBezTo>
                  <a:pt x="73" y="357"/>
                  <a:pt x="76" y="362"/>
                  <a:pt x="83" y="362"/>
                </a:cubicBezTo>
                <a:cubicBezTo>
                  <a:pt x="86" y="362"/>
                  <a:pt x="90" y="361"/>
                  <a:pt x="93" y="360"/>
                </a:cubicBezTo>
                <a:cubicBezTo>
                  <a:pt x="97" y="359"/>
                  <a:pt x="101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4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9"/>
                  <a:pt x="159" y="304"/>
                  <a:pt x="156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2" y="383"/>
                  <a:pt x="80" y="383"/>
                </a:cubicBezTo>
                <a:cubicBezTo>
                  <a:pt x="68" y="383"/>
                  <a:pt x="56" y="379"/>
                  <a:pt x="46" y="371"/>
                </a:cubicBezTo>
                <a:cubicBezTo>
                  <a:pt x="36" y="363"/>
                  <a:pt x="31" y="351"/>
                  <a:pt x="30" y="335"/>
                </a:cubicBezTo>
                <a:cubicBezTo>
                  <a:pt x="30" y="328"/>
                  <a:pt x="31" y="322"/>
                  <a:pt x="33" y="317"/>
                </a:cubicBezTo>
                <a:cubicBezTo>
                  <a:pt x="35" y="311"/>
                  <a:pt x="43" y="289"/>
                  <a:pt x="58" y="252"/>
                </a:cubicBezTo>
                <a:cubicBezTo>
                  <a:pt x="72" y="213"/>
                  <a:pt x="80" y="190"/>
                  <a:pt x="83" y="182"/>
                </a:cubicBezTo>
                <a:cubicBezTo>
                  <a:pt x="85" y="175"/>
                  <a:pt x="86" y="167"/>
                  <a:pt x="86" y="160"/>
                </a:cubicBezTo>
                <a:cubicBezTo>
                  <a:pt x="86" y="151"/>
                  <a:pt x="83" y="146"/>
                  <a:pt x="77" y="146"/>
                </a:cubicBezTo>
                <a:lnTo>
                  <a:pt x="76" y="146"/>
                </a:lnTo>
                <a:cubicBezTo>
                  <a:pt x="64" y="146"/>
                  <a:pt x="54" y="153"/>
                  <a:pt x="44" y="165"/>
                </a:cubicBezTo>
                <a:cubicBezTo>
                  <a:pt x="35" y="178"/>
                  <a:pt x="28" y="193"/>
                  <a:pt x="23" y="213"/>
                </a:cubicBezTo>
                <a:lnTo>
                  <a:pt x="22" y="214"/>
                </a:lnTo>
                <a:cubicBezTo>
                  <a:pt x="21" y="215"/>
                  <a:pt x="21" y="216"/>
                  <a:pt x="21" y="216"/>
                </a:cubicBezTo>
                <a:cubicBezTo>
                  <a:pt x="21" y="217"/>
                  <a:pt x="21" y="217"/>
                  <a:pt x="20" y="217"/>
                </a:cubicBezTo>
                <a:cubicBezTo>
                  <a:pt x="19" y="218"/>
                  <a:pt x="19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3" y="218"/>
                  <a:pt x="12" y="218"/>
                </a:cubicBezTo>
                <a:lnTo>
                  <a:pt x="4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8510400" y="2372760"/>
            <a:ext cx="192960" cy="192600"/>
          </a:xfrm>
          <a:custGeom>
            <a:avLst/>
            <a:gdLst/>
            <a:ahLst/>
            <a:rect l="0" t="0" r="r" b="b"/>
            <a:pathLst>
              <a:path w="536" h="535">
                <a:moveTo>
                  <a:pt x="11" y="252"/>
                </a:moveTo>
                <a:lnTo>
                  <a:pt x="252" y="252"/>
                </a:lnTo>
                <a:lnTo>
                  <a:pt x="252" y="132"/>
                </a:lnTo>
                <a:lnTo>
                  <a:pt x="253" y="11"/>
                </a:lnTo>
                <a:cubicBezTo>
                  <a:pt x="258" y="4"/>
                  <a:pt x="263" y="0"/>
                  <a:pt x="268" y="0"/>
                </a:cubicBezTo>
                <a:cubicBezTo>
                  <a:pt x="275" y="0"/>
                  <a:pt x="281" y="4"/>
                  <a:pt x="284" y="12"/>
                </a:cubicBezTo>
                <a:lnTo>
                  <a:pt x="284" y="252"/>
                </a:lnTo>
                <a:lnTo>
                  <a:pt x="524" y="252"/>
                </a:lnTo>
                <a:cubicBezTo>
                  <a:pt x="532" y="257"/>
                  <a:pt x="536" y="262"/>
                  <a:pt x="536" y="268"/>
                </a:cubicBezTo>
                <a:cubicBezTo>
                  <a:pt x="536" y="275"/>
                  <a:pt x="532" y="280"/>
                  <a:pt x="524" y="285"/>
                </a:cubicBezTo>
                <a:lnTo>
                  <a:pt x="284" y="285"/>
                </a:lnTo>
                <a:lnTo>
                  <a:pt x="284" y="524"/>
                </a:lnTo>
                <a:cubicBezTo>
                  <a:pt x="280" y="531"/>
                  <a:pt x="275" y="535"/>
                  <a:pt x="270" y="535"/>
                </a:cubicBezTo>
                <a:lnTo>
                  <a:pt x="268" y="535"/>
                </a:lnTo>
                <a:lnTo>
                  <a:pt x="267" y="535"/>
                </a:lnTo>
                <a:cubicBezTo>
                  <a:pt x="260" y="535"/>
                  <a:pt x="255" y="531"/>
                  <a:pt x="252" y="524"/>
                </a:cubicBezTo>
                <a:lnTo>
                  <a:pt x="252" y="285"/>
                </a:lnTo>
                <a:lnTo>
                  <a:pt x="11" y="285"/>
                </a:lnTo>
                <a:cubicBezTo>
                  <a:pt x="4" y="281"/>
                  <a:pt x="0" y="275"/>
                  <a:pt x="0" y="268"/>
                </a:cubicBezTo>
                <a:cubicBezTo>
                  <a:pt x="0" y="262"/>
                  <a:pt x="4" y="256"/>
                  <a:pt x="11" y="25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8810640" y="2324520"/>
            <a:ext cx="69120" cy="289440"/>
          </a:xfrm>
          <a:custGeom>
            <a:avLst/>
            <a:gdLst/>
            <a:ahLst/>
            <a:rect l="0" t="0" r="r" b="b"/>
            <a:pathLst>
              <a:path w="192" h="804">
                <a:moveTo>
                  <a:pt x="0" y="402"/>
                </a:moveTo>
                <a:cubicBezTo>
                  <a:pt x="0" y="366"/>
                  <a:pt x="2" y="329"/>
                  <a:pt x="8" y="296"/>
                </a:cubicBezTo>
                <a:cubicBezTo>
                  <a:pt x="13" y="263"/>
                  <a:pt x="19" y="234"/>
                  <a:pt x="26" y="210"/>
                </a:cubicBezTo>
                <a:cubicBezTo>
                  <a:pt x="33" y="186"/>
                  <a:pt x="43" y="163"/>
                  <a:pt x="56" y="140"/>
                </a:cubicBezTo>
                <a:cubicBezTo>
                  <a:pt x="69" y="117"/>
                  <a:pt x="80" y="99"/>
                  <a:pt x="87" y="86"/>
                </a:cubicBezTo>
                <a:cubicBezTo>
                  <a:pt x="95" y="73"/>
                  <a:pt x="106" y="59"/>
                  <a:pt x="121" y="44"/>
                </a:cubicBezTo>
                <a:cubicBezTo>
                  <a:pt x="136" y="29"/>
                  <a:pt x="145" y="20"/>
                  <a:pt x="147" y="17"/>
                </a:cubicBezTo>
                <a:cubicBezTo>
                  <a:pt x="150" y="14"/>
                  <a:pt x="157" y="8"/>
                  <a:pt x="168" y="0"/>
                </a:cubicBezTo>
                <a:lnTo>
                  <a:pt x="178" y="0"/>
                </a:lnTo>
                <a:lnTo>
                  <a:pt x="181" y="0"/>
                </a:lnTo>
                <a:cubicBezTo>
                  <a:pt x="189" y="0"/>
                  <a:pt x="192" y="2"/>
                  <a:pt x="192" y="7"/>
                </a:cubicBezTo>
                <a:cubicBezTo>
                  <a:pt x="192" y="9"/>
                  <a:pt x="188" y="14"/>
                  <a:pt x="179" y="24"/>
                </a:cubicBezTo>
                <a:cubicBezTo>
                  <a:pt x="170" y="34"/>
                  <a:pt x="159" y="48"/>
                  <a:pt x="146" y="67"/>
                </a:cubicBezTo>
                <a:cubicBezTo>
                  <a:pt x="133" y="85"/>
                  <a:pt x="120" y="108"/>
                  <a:pt x="107" y="136"/>
                </a:cubicBezTo>
                <a:cubicBezTo>
                  <a:pt x="93" y="163"/>
                  <a:pt x="82" y="200"/>
                  <a:pt x="73" y="247"/>
                </a:cubicBezTo>
                <a:cubicBezTo>
                  <a:pt x="63" y="293"/>
                  <a:pt x="58" y="345"/>
                  <a:pt x="58" y="402"/>
                </a:cubicBezTo>
                <a:cubicBezTo>
                  <a:pt x="58" y="459"/>
                  <a:pt x="63" y="511"/>
                  <a:pt x="73" y="557"/>
                </a:cubicBezTo>
                <a:cubicBezTo>
                  <a:pt x="82" y="603"/>
                  <a:pt x="93" y="640"/>
                  <a:pt x="106" y="668"/>
                </a:cubicBezTo>
                <a:cubicBezTo>
                  <a:pt x="119" y="697"/>
                  <a:pt x="132" y="720"/>
                  <a:pt x="145" y="737"/>
                </a:cubicBezTo>
                <a:cubicBezTo>
                  <a:pt x="158" y="755"/>
                  <a:pt x="170" y="769"/>
                  <a:pt x="179" y="780"/>
                </a:cubicBezTo>
                <a:cubicBezTo>
                  <a:pt x="188" y="791"/>
                  <a:pt x="192" y="796"/>
                  <a:pt x="192" y="797"/>
                </a:cubicBezTo>
                <a:cubicBezTo>
                  <a:pt x="192" y="802"/>
                  <a:pt x="188" y="804"/>
                  <a:pt x="180" y="804"/>
                </a:cubicBezTo>
                <a:lnTo>
                  <a:pt x="178" y="804"/>
                </a:lnTo>
                <a:lnTo>
                  <a:pt x="168" y="804"/>
                </a:lnTo>
                <a:lnTo>
                  <a:pt x="145" y="785"/>
                </a:lnTo>
                <a:cubicBezTo>
                  <a:pt x="95" y="739"/>
                  <a:pt x="57" y="682"/>
                  <a:pt x="34" y="614"/>
                </a:cubicBezTo>
                <a:cubicBezTo>
                  <a:pt x="11" y="546"/>
                  <a:pt x="0" y="476"/>
                  <a:pt x="0" y="40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8919720" y="234864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4" y="71"/>
                </a:moveTo>
                <a:lnTo>
                  <a:pt x="94" y="75"/>
                </a:lnTo>
                <a:cubicBezTo>
                  <a:pt x="86" y="78"/>
                  <a:pt x="76" y="80"/>
                  <a:pt x="62" y="83"/>
                </a:cubicBezTo>
                <a:cubicBezTo>
                  <a:pt x="48" y="86"/>
                  <a:pt x="32" y="88"/>
                  <a:pt x="15" y="89"/>
                </a:cubicBezTo>
                <a:lnTo>
                  <a:pt x="0" y="89"/>
                </a:lnTo>
                <a:lnTo>
                  <a:pt x="0" y="52"/>
                </a:lnTo>
                <a:lnTo>
                  <a:pt x="15" y="52"/>
                </a:lnTo>
                <a:cubicBezTo>
                  <a:pt x="40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39" y="15"/>
                  <a:pt x="146" y="9"/>
                  <a:pt x="153" y="3"/>
                </a:cubicBezTo>
                <a:cubicBezTo>
                  <a:pt x="154" y="1"/>
                  <a:pt x="157" y="0"/>
                  <a:pt x="162" y="0"/>
                </a:cubicBezTo>
                <a:cubicBezTo>
                  <a:pt x="167" y="0"/>
                  <a:pt x="172" y="2"/>
                  <a:pt x="176" y="5"/>
                </a:cubicBezTo>
                <a:lnTo>
                  <a:pt x="176" y="246"/>
                </a:lnTo>
                <a:lnTo>
                  <a:pt x="177" y="487"/>
                </a:lnTo>
                <a:cubicBezTo>
                  <a:pt x="180" y="491"/>
                  <a:pt x="184" y="493"/>
                  <a:pt x="186" y="494"/>
                </a:cubicBezTo>
                <a:cubicBezTo>
                  <a:pt x="189" y="496"/>
                  <a:pt x="195" y="497"/>
                  <a:pt x="207" y="498"/>
                </a:cubicBezTo>
                <a:cubicBezTo>
                  <a:pt x="217" y="499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5"/>
                  <a:pt x="215" y="534"/>
                  <a:pt x="140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9"/>
                  <a:pt x="76" y="498"/>
                </a:cubicBezTo>
                <a:cubicBezTo>
                  <a:pt x="80" y="498"/>
                  <a:pt x="85" y="497"/>
                  <a:pt x="88" y="496"/>
                </a:cubicBezTo>
                <a:cubicBezTo>
                  <a:pt x="92" y="495"/>
                  <a:pt x="94" y="494"/>
                  <a:pt x="95" y="494"/>
                </a:cubicBezTo>
                <a:cubicBezTo>
                  <a:pt x="95" y="494"/>
                  <a:pt x="97" y="493"/>
                  <a:pt x="100" y="490"/>
                </a:cubicBezTo>
                <a:cubicBezTo>
                  <a:pt x="102" y="488"/>
                  <a:pt x="104" y="487"/>
                  <a:pt x="104" y="487"/>
                </a:cubicBezTo>
                <a:lnTo>
                  <a:pt x="104" y="7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9128880" y="246312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8" y="0"/>
                </a:lnTo>
                <a:cubicBezTo>
                  <a:pt x="487" y="5"/>
                  <a:pt x="491" y="10"/>
                  <a:pt x="491" y="16"/>
                </a:cubicBezTo>
                <a:cubicBezTo>
                  <a:pt x="491" y="24"/>
                  <a:pt x="487" y="29"/>
                  <a:pt x="478" y="34"/>
                </a:cubicBezTo>
                <a:lnTo>
                  <a:pt x="11" y="34"/>
                </a:lnTo>
                <a:cubicBezTo>
                  <a:pt x="3" y="30"/>
                  <a:pt x="0" y="24"/>
                  <a:pt x="0" y="16"/>
                </a:cubicBezTo>
                <a:cubicBezTo>
                  <a:pt x="0" y="10"/>
                  <a:pt x="3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9400320" y="233748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1" y="720"/>
                  <a:pt x="0" y="718"/>
                  <a:pt x="0" y="717"/>
                </a:cubicBezTo>
                <a:cubicBezTo>
                  <a:pt x="0" y="715"/>
                  <a:pt x="21" y="629"/>
                  <a:pt x="63" y="460"/>
                </a:cubicBezTo>
                <a:cubicBezTo>
                  <a:pt x="106" y="289"/>
                  <a:pt x="129" y="200"/>
                  <a:pt x="132" y="193"/>
                </a:cubicBezTo>
                <a:cubicBezTo>
                  <a:pt x="144" y="156"/>
                  <a:pt x="159" y="125"/>
                  <a:pt x="178" y="97"/>
                </a:cubicBezTo>
                <a:cubicBezTo>
                  <a:pt x="196" y="70"/>
                  <a:pt x="214" y="50"/>
                  <a:pt x="231" y="38"/>
                </a:cubicBezTo>
                <a:cubicBezTo>
                  <a:pt x="260" y="13"/>
                  <a:pt x="293" y="0"/>
                  <a:pt x="327" y="0"/>
                </a:cubicBezTo>
                <a:lnTo>
                  <a:pt x="328" y="0"/>
                </a:lnTo>
                <a:cubicBezTo>
                  <a:pt x="362" y="0"/>
                  <a:pt x="389" y="10"/>
                  <a:pt x="410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5"/>
                  <a:pt x="415" y="211"/>
                  <a:pt x="359" y="248"/>
                </a:cubicBezTo>
                <a:lnTo>
                  <a:pt x="369" y="259"/>
                </a:lnTo>
                <a:cubicBezTo>
                  <a:pt x="397" y="286"/>
                  <a:pt x="410" y="321"/>
                  <a:pt x="410" y="365"/>
                </a:cubicBezTo>
                <a:cubicBezTo>
                  <a:pt x="410" y="425"/>
                  <a:pt x="388" y="475"/>
                  <a:pt x="342" y="515"/>
                </a:cubicBezTo>
                <a:cubicBezTo>
                  <a:pt x="297" y="555"/>
                  <a:pt x="246" y="575"/>
                  <a:pt x="189" y="575"/>
                </a:cubicBezTo>
                <a:cubicBezTo>
                  <a:pt x="173" y="575"/>
                  <a:pt x="158" y="573"/>
                  <a:pt x="145" y="569"/>
                </a:cubicBezTo>
                <a:cubicBezTo>
                  <a:pt x="133" y="565"/>
                  <a:pt x="121" y="559"/>
                  <a:pt x="114" y="554"/>
                </a:cubicBezTo>
                <a:cubicBezTo>
                  <a:pt x="106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4" y="516"/>
                  <a:pt x="83" y="515"/>
                  <a:pt x="83" y="515"/>
                </a:cubicBezTo>
                <a:lnTo>
                  <a:pt x="31" y="718"/>
                </a:lnTo>
                <a:cubicBezTo>
                  <a:pt x="30" y="721"/>
                  <a:pt x="25" y="723"/>
                  <a:pt x="15" y="723"/>
                </a:cubicBezTo>
                <a:lnTo>
                  <a:pt x="5" y="723"/>
                </a:lnTo>
                <a:moveTo>
                  <a:pt x="266" y="220"/>
                </a:moveTo>
                <a:cubicBezTo>
                  <a:pt x="287" y="220"/>
                  <a:pt x="307" y="223"/>
                  <a:pt x="325" y="230"/>
                </a:cubicBezTo>
                <a:lnTo>
                  <a:pt x="329" y="227"/>
                </a:lnTo>
                <a:cubicBezTo>
                  <a:pt x="331" y="225"/>
                  <a:pt x="333" y="223"/>
                  <a:pt x="335" y="222"/>
                </a:cubicBezTo>
                <a:cubicBezTo>
                  <a:pt x="337" y="220"/>
                  <a:pt x="339" y="217"/>
                  <a:pt x="343" y="214"/>
                </a:cubicBezTo>
                <a:cubicBezTo>
                  <a:pt x="347" y="210"/>
                  <a:pt x="350" y="206"/>
                  <a:pt x="353" y="202"/>
                </a:cubicBezTo>
                <a:cubicBezTo>
                  <a:pt x="355" y="199"/>
                  <a:pt x="358" y="194"/>
                  <a:pt x="361" y="188"/>
                </a:cubicBezTo>
                <a:cubicBezTo>
                  <a:pt x="365" y="182"/>
                  <a:pt x="368" y="176"/>
                  <a:pt x="371" y="169"/>
                </a:cubicBezTo>
                <a:cubicBezTo>
                  <a:pt x="374" y="162"/>
                  <a:pt x="377" y="154"/>
                  <a:pt x="378" y="145"/>
                </a:cubicBezTo>
                <a:cubicBezTo>
                  <a:pt x="380" y="137"/>
                  <a:pt x="382" y="127"/>
                  <a:pt x="385" y="117"/>
                </a:cubicBezTo>
                <a:cubicBezTo>
                  <a:pt x="386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9" y="137"/>
                  <a:pt x="181" y="154"/>
                </a:cubicBezTo>
                <a:cubicBezTo>
                  <a:pt x="173" y="170"/>
                  <a:pt x="167" y="186"/>
                  <a:pt x="162" y="201"/>
                </a:cubicBezTo>
                <a:cubicBezTo>
                  <a:pt x="160" y="209"/>
                  <a:pt x="149" y="249"/>
                  <a:pt x="132" y="319"/>
                </a:cubicBezTo>
                <a:cubicBezTo>
                  <a:pt x="113" y="390"/>
                  <a:pt x="104" y="428"/>
                  <a:pt x="103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0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4" y="546"/>
                  <a:pt x="237" y="540"/>
                  <a:pt x="263" y="526"/>
                </a:cubicBezTo>
                <a:cubicBezTo>
                  <a:pt x="288" y="513"/>
                  <a:pt x="308" y="490"/>
                  <a:pt x="324" y="457"/>
                </a:cubicBezTo>
                <a:cubicBezTo>
                  <a:pt x="332" y="439"/>
                  <a:pt x="339" y="418"/>
                  <a:pt x="343" y="395"/>
                </a:cubicBezTo>
                <a:cubicBezTo>
                  <a:pt x="347" y="372"/>
                  <a:pt x="349" y="354"/>
                  <a:pt x="349" y="342"/>
                </a:cubicBezTo>
                <a:cubicBezTo>
                  <a:pt x="349" y="311"/>
                  <a:pt x="340" y="286"/>
                  <a:pt x="321" y="268"/>
                </a:cubicBezTo>
                <a:cubicBezTo>
                  <a:pt x="299" y="275"/>
                  <a:pt x="279" y="279"/>
                  <a:pt x="261" y="279"/>
                </a:cubicBezTo>
                <a:lnTo>
                  <a:pt x="253" y="279"/>
                </a:lnTo>
                <a:cubicBezTo>
                  <a:pt x="211" y="279"/>
                  <a:pt x="190" y="270"/>
                  <a:pt x="190" y="254"/>
                </a:cubicBezTo>
                <a:cubicBezTo>
                  <a:pt x="190" y="250"/>
                  <a:pt x="190" y="246"/>
                  <a:pt x="192" y="243"/>
                </a:cubicBezTo>
                <a:cubicBezTo>
                  <a:pt x="199" y="228"/>
                  <a:pt x="224" y="220"/>
                  <a:pt x="266" y="22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9577080" y="244872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0" y="9"/>
                  <a:pt x="75" y="0"/>
                  <a:pt x="105" y="0"/>
                </a:cubicBezTo>
                <a:cubicBezTo>
                  <a:pt x="139" y="0"/>
                  <a:pt x="168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200"/>
                </a:cubicBezTo>
                <a:cubicBezTo>
                  <a:pt x="177" y="211"/>
                  <a:pt x="162" y="225"/>
                  <a:pt x="142" y="242"/>
                </a:cubicBezTo>
                <a:cubicBezTo>
                  <a:pt x="129" y="254"/>
                  <a:pt x="110" y="271"/>
                  <a:pt x="85" y="294"/>
                </a:cubicBezTo>
                <a:lnTo>
                  <a:pt x="52" y="326"/>
                </a:lnTo>
                <a:lnTo>
                  <a:pt x="95" y="326"/>
                </a:lnTo>
                <a:cubicBezTo>
                  <a:pt x="155" y="326"/>
                  <a:pt x="187" y="326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3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3"/>
                </a:cubicBezTo>
                <a:cubicBezTo>
                  <a:pt x="5" y="350"/>
                  <a:pt x="11" y="343"/>
                  <a:pt x="20" y="333"/>
                </a:cubicBezTo>
                <a:cubicBezTo>
                  <a:pt x="31" y="321"/>
                  <a:pt x="41" y="310"/>
                  <a:pt x="49" y="301"/>
                </a:cubicBezTo>
                <a:cubicBezTo>
                  <a:pt x="52" y="297"/>
                  <a:pt x="58" y="290"/>
                  <a:pt x="68" y="280"/>
                </a:cubicBezTo>
                <a:cubicBezTo>
                  <a:pt x="77" y="270"/>
                  <a:pt x="84" y="263"/>
                  <a:pt x="87" y="259"/>
                </a:cubicBezTo>
                <a:cubicBezTo>
                  <a:pt x="91" y="255"/>
                  <a:pt x="96" y="249"/>
                  <a:pt x="104" y="240"/>
                </a:cubicBezTo>
                <a:cubicBezTo>
                  <a:pt x="111" y="231"/>
                  <a:pt x="117" y="225"/>
                  <a:pt x="120" y="221"/>
                </a:cubicBezTo>
                <a:cubicBezTo>
                  <a:pt x="123" y="217"/>
                  <a:pt x="127" y="211"/>
                  <a:pt x="133" y="204"/>
                </a:cubicBezTo>
                <a:cubicBezTo>
                  <a:pt x="138" y="197"/>
                  <a:pt x="142" y="190"/>
                  <a:pt x="145" y="185"/>
                </a:cubicBezTo>
                <a:cubicBezTo>
                  <a:pt x="147" y="180"/>
                  <a:pt x="150" y="174"/>
                  <a:pt x="153" y="168"/>
                </a:cubicBezTo>
                <a:cubicBezTo>
                  <a:pt x="156" y="162"/>
                  <a:pt x="159" y="156"/>
                  <a:pt x="160" y="150"/>
                </a:cubicBezTo>
                <a:cubicBezTo>
                  <a:pt x="162" y="144"/>
                  <a:pt x="163" y="138"/>
                  <a:pt x="164" y="133"/>
                </a:cubicBezTo>
                <a:cubicBezTo>
                  <a:pt x="166" y="128"/>
                  <a:pt x="166" y="121"/>
                  <a:pt x="166" y="114"/>
                </a:cubicBezTo>
                <a:cubicBezTo>
                  <a:pt x="166" y="90"/>
                  <a:pt x="160" y="70"/>
                  <a:pt x="147" y="52"/>
                </a:cubicBezTo>
                <a:cubicBezTo>
                  <a:pt x="134" y="35"/>
                  <a:pt x="116" y="26"/>
                  <a:pt x="92" y="26"/>
                </a:cubicBezTo>
                <a:cubicBezTo>
                  <a:pt x="79" y="26"/>
                  <a:pt x="68" y="29"/>
                  <a:pt x="59" y="36"/>
                </a:cubicBezTo>
                <a:cubicBezTo>
                  <a:pt x="49" y="42"/>
                  <a:pt x="43" y="49"/>
                  <a:pt x="39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3" y="66"/>
                  <a:pt x="50" y="69"/>
                  <a:pt x="57" y="74"/>
                </a:cubicBezTo>
                <a:cubicBezTo>
                  <a:pt x="64" y="79"/>
                  <a:pt x="68" y="88"/>
                  <a:pt x="68" y="100"/>
                </a:cubicBezTo>
                <a:cubicBezTo>
                  <a:pt x="68" y="110"/>
                  <a:pt x="65" y="117"/>
                  <a:pt x="59" y="124"/>
                </a:cubicBezTo>
                <a:cubicBezTo>
                  <a:pt x="53" y="130"/>
                  <a:pt x="44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9699480" y="2324520"/>
            <a:ext cx="69480" cy="289440"/>
          </a:xfrm>
          <a:custGeom>
            <a:avLst/>
            <a:gdLst/>
            <a:ahLst/>
            <a:rect l="0" t="0" r="r" b="b"/>
            <a:pathLst>
              <a:path w="193" h="804">
                <a:moveTo>
                  <a:pt x="4" y="1"/>
                </a:moveTo>
                <a:lnTo>
                  <a:pt x="7" y="0"/>
                </a:lnTo>
                <a:cubicBezTo>
                  <a:pt x="10" y="0"/>
                  <a:pt x="12" y="0"/>
                  <a:pt x="15" y="0"/>
                </a:cubicBezTo>
                <a:lnTo>
                  <a:pt x="25" y="0"/>
                </a:lnTo>
                <a:lnTo>
                  <a:pt x="47" y="19"/>
                </a:lnTo>
                <a:cubicBezTo>
                  <a:pt x="98" y="65"/>
                  <a:pt x="135" y="122"/>
                  <a:pt x="158" y="190"/>
                </a:cubicBezTo>
                <a:cubicBezTo>
                  <a:pt x="181" y="257"/>
                  <a:pt x="193" y="328"/>
                  <a:pt x="193" y="402"/>
                </a:cubicBezTo>
                <a:cubicBezTo>
                  <a:pt x="193" y="439"/>
                  <a:pt x="190" y="474"/>
                  <a:pt x="184" y="508"/>
                </a:cubicBezTo>
                <a:cubicBezTo>
                  <a:pt x="179" y="541"/>
                  <a:pt x="173" y="570"/>
                  <a:pt x="166" y="594"/>
                </a:cubicBezTo>
                <a:cubicBezTo>
                  <a:pt x="159" y="617"/>
                  <a:pt x="149" y="641"/>
                  <a:pt x="136" y="664"/>
                </a:cubicBezTo>
                <a:cubicBezTo>
                  <a:pt x="123" y="688"/>
                  <a:pt x="113" y="706"/>
                  <a:pt x="106" y="718"/>
                </a:cubicBezTo>
                <a:cubicBezTo>
                  <a:pt x="98" y="730"/>
                  <a:pt x="87" y="744"/>
                  <a:pt x="72" y="759"/>
                </a:cubicBezTo>
                <a:cubicBezTo>
                  <a:pt x="57" y="774"/>
                  <a:pt x="49" y="783"/>
                  <a:pt x="46" y="786"/>
                </a:cubicBezTo>
                <a:cubicBezTo>
                  <a:pt x="44" y="788"/>
                  <a:pt x="37" y="793"/>
                  <a:pt x="28" y="801"/>
                </a:cubicBezTo>
                <a:cubicBezTo>
                  <a:pt x="26" y="802"/>
                  <a:pt x="25" y="803"/>
                  <a:pt x="25" y="804"/>
                </a:cubicBezTo>
                <a:lnTo>
                  <a:pt x="15" y="804"/>
                </a:lnTo>
                <a:cubicBezTo>
                  <a:pt x="11" y="804"/>
                  <a:pt x="8" y="804"/>
                  <a:pt x="6" y="804"/>
                </a:cubicBezTo>
                <a:cubicBezTo>
                  <a:pt x="4" y="804"/>
                  <a:pt x="3" y="803"/>
                  <a:pt x="2" y="802"/>
                </a:cubicBezTo>
                <a:cubicBezTo>
                  <a:pt x="1" y="800"/>
                  <a:pt x="0" y="798"/>
                  <a:pt x="0" y="794"/>
                </a:cubicBezTo>
                <a:cubicBezTo>
                  <a:pt x="0" y="794"/>
                  <a:pt x="3" y="790"/>
                  <a:pt x="8" y="784"/>
                </a:cubicBezTo>
                <a:cubicBezTo>
                  <a:pt x="92" y="698"/>
                  <a:pt x="134" y="571"/>
                  <a:pt x="134" y="402"/>
                </a:cubicBezTo>
                <a:cubicBezTo>
                  <a:pt x="134" y="233"/>
                  <a:pt x="92" y="106"/>
                  <a:pt x="8" y="20"/>
                </a:cubicBezTo>
                <a:cubicBezTo>
                  <a:pt x="3" y="14"/>
                  <a:pt x="0" y="10"/>
                  <a:pt x="0" y="10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9798840" y="2413440"/>
            <a:ext cx="136080" cy="187560"/>
          </a:xfrm>
          <a:custGeom>
            <a:avLst/>
            <a:gdLst/>
            <a:ahLst/>
            <a:rect l="0" t="0" r="r" b="b"/>
            <a:pathLst>
              <a:path w="378" h="521">
                <a:moveTo>
                  <a:pt x="243" y="322"/>
                </a:moveTo>
                <a:cubicBezTo>
                  <a:pt x="234" y="329"/>
                  <a:pt x="223" y="336"/>
                  <a:pt x="207" y="344"/>
                </a:cubicBezTo>
                <a:cubicBezTo>
                  <a:pt x="192" y="352"/>
                  <a:pt x="175" y="356"/>
                  <a:pt x="158" y="356"/>
                </a:cubicBezTo>
                <a:cubicBezTo>
                  <a:pt x="124" y="356"/>
                  <a:pt x="96" y="344"/>
                  <a:pt x="76" y="320"/>
                </a:cubicBezTo>
                <a:cubicBezTo>
                  <a:pt x="56" y="295"/>
                  <a:pt x="45" y="264"/>
                  <a:pt x="45" y="227"/>
                </a:cubicBezTo>
                <a:cubicBezTo>
                  <a:pt x="45" y="171"/>
                  <a:pt x="65" y="119"/>
                  <a:pt x="107" y="72"/>
                </a:cubicBezTo>
                <a:cubicBezTo>
                  <a:pt x="149" y="25"/>
                  <a:pt x="195" y="1"/>
                  <a:pt x="245" y="0"/>
                </a:cubicBezTo>
                <a:cubicBezTo>
                  <a:pt x="270" y="0"/>
                  <a:pt x="293" y="13"/>
                  <a:pt x="315" y="39"/>
                </a:cubicBezTo>
                <a:lnTo>
                  <a:pt x="317" y="36"/>
                </a:lnTo>
                <a:cubicBezTo>
                  <a:pt x="318" y="34"/>
                  <a:pt x="320" y="32"/>
                  <a:pt x="321" y="31"/>
                </a:cubicBezTo>
                <a:cubicBezTo>
                  <a:pt x="323" y="29"/>
                  <a:pt x="325" y="27"/>
                  <a:pt x="328" y="24"/>
                </a:cubicBezTo>
                <a:cubicBezTo>
                  <a:pt x="332" y="22"/>
                  <a:pt x="335" y="20"/>
                  <a:pt x="339" y="19"/>
                </a:cubicBezTo>
                <a:cubicBezTo>
                  <a:pt x="343" y="18"/>
                  <a:pt x="347" y="17"/>
                  <a:pt x="352" y="16"/>
                </a:cubicBezTo>
                <a:cubicBezTo>
                  <a:pt x="359" y="16"/>
                  <a:pt x="365" y="19"/>
                  <a:pt x="370" y="24"/>
                </a:cubicBezTo>
                <a:cubicBezTo>
                  <a:pt x="375" y="28"/>
                  <a:pt x="378" y="34"/>
                  <a:pt x="378" y="39"/>
                </a:cubicBezTo>
                <a:cubicBezTo>
                  <a:pt x="378" y="47"/>
                  <a:pt x="363" y="112"/>
                  <a:pt x="332" y="233"/>
                </a:cubicBezTo>
                <a:cubicBezTo>
                  <a:pt x="302" y="356"/>
                  <a:pt x="286" y="418"/>
                  <a:pt x="284" y="420"/>
                </a:cubicBezTo>
                <a:cubicBezTo>
                  <a:pt x="275" y="449"/>
                  <a:pt x="254" y="473"/>
                  <a:pt x="222" y="492"/>
                </a:cubicBezTo>
                <a:cubicBezTo>
                  <a:pt x="191" y="511"/>
                  <a:pt x="155" y="520"/>
                  <a:pt x="113" y="521"/>
                </a:cubicBezTo>
                <a:cubicBezTo>
                  <a:pt x="38" y="521"/>
                  <a:pt x="0" y="503"/>
                  <a:pt x="0" y="466"/>
                </a:cubicBezTo>
                <a:cubicBezTo>
                  <a:pt x="0" y="452"/>
                  <a:pt x="5" y="440"/>
                  <a:pt x="14" y="429"/>
                </a:cubicBezTo>
                <a:cubicBezTo>
                  <a:pt x="24" y="419"/>
                  <a:pt x="36" y="413"/>
                  <a:pt x="51" y="413"/>
                </a:cubicBezTo>
                <a:cubicBezTo>
                  <a:pt x="59" y="413"/>
                  <a:pt x="67" y="416"/>
                  <a:pt x="74" y="420"/>
                </a:cubicBezTo>
                <a:cubicBezTo>
                  <a:pt x="81" y="425"/>
                  <a:pt x="84" y="434"/>
                  <a:pt x="85" y="445"/>
                </a:cubicBezTo>
                <a:cubicBezTo>
                  <a:pt x="85" y="451"/>
                  <a:pt x="84" y="456"/>
                  <a:pt x="83" y="461"/>
                </a:cubicBezTo>
                <a:cubicBezTo>
                  <a:pt x="82" y="465"/>
                  <a:pt x="80" y="469"/>
                  <a:pt x="78" y="472"/>
                </a:cubicBezTo>
                <a:cubicBezTo>
                  <a:pt x="75" y="475"/>
                  <a:pt x="73" y="477"/>
                  <a:pt x="71" y="480"/>
                </a:cubicBezTo>
                <a:cubicBezTo>
                  <a:pt x="70" y="483"/>
                  <a:pt x="68" y="485"/>
                  <a:pt x="66" y="486"/>
                </a:cubicBezTo>
                <a:lnTo>
                  <a:pt x="64" y="488"/>
                </a:lnTo>
                <a:lnTo>
                  <a:pt x="65" y="488"/>
                </a:lnTo>
                <a:cubicBezTo>
                  <a:pt x="70" y="490"/>
                  <a:pt x="86" y="490"/>
                  <a:pt x="113" y="490"/>
                </a:cubicBezTo>
                <a:cubicBezTo>
                  <a:pt x="134" y="490"/>
                  <a:pt x="150" y="487"/>
                  <a:pt x="162" y="481"/>
                </a:cubicBezTo>
                <a:cubicBezTo>
                  <a:pt x="175" y="475"/>
                  <a:pt x="186" y="466"/>
                  <a:pt x="197" y="454"/>
                </a:cubicBezTo>
                <a:cubicBezTo>
                  <a:pt x="207" y="442"/>
                  <a:pt x="215" y="430"/>
                  <a:pt x="219" y="416"/>
                </a:cubicBezTo>
                <a:cubicBezTo>
                  <a:pt x="222" y="406"/>
                  <a:pt x="227" y="390"/>
                  <a:pt x="232" y="367"/>
                </a:cubicBezTo>
                <a:cubicBezTo>
                  <a:pt x="239" y="341"/>
                  <a:pt x="243" y="326"/>
                  <a:pt x="243" y="322"/>
                </a:cubicBezTo>
                <a:moveTo>
                  <a:pt x="301" y="92"/>
                </a:moveTo>
                <a:lnTo>
                  <a:pt x="298" y="83"/>
                </a:lnTo>
                <a:cubicBezTo>
                  <a:pt x="296" y="77"/>
                  <a:pt x="295" y="73"/>
                  <a:pt x="294" y="71"/>
                </a:cubicBezTo>
                <a:cubicBezTo>
                  <a:pt x="293" y="69"/>
                  <a:pt x="291" y="65"/>
                  <a:pt x="289" y="60"/>
                </a:cubicBezTo>
                <a:cubicBezTo>
                  <a:pt x="287" y="54"/>
                  <a:pt x="284" y="51"/>
                  <a:pt x="281" y="49"/>
                </a:cubicBezTo>
                <a:cubicBezTo>
                  <a:pt x="278" y="46"/>
                  <a:pt x="274" y="43"/>
                  <a:pt x="271" y="40"/>
                </a:cubicBezTo>
                <a:cubicBezTo>
                  <a:pt x="267" y="36"/>
                  <a:pt x="262" y="34"/>
                  <a:pt x="256" y="32"/>
                </a:cubicBezTo>
                <a:cubicBezTo>
                  <a:pt x="250" y="31"/>
                  <a:pt x="244" y="31"/>
                  <a:pt x="239" y="30"/>
                </a:cubicBezTo>
                <a:cubicBezTo>
                  <a:pt x="215" y="30"/>
                  <a:pt x="192" y="44"/>
                  <a:pt x="170" y="73"/>
                </a:cubicBezTo>
                <a:cubicBezTo>
                  <a:pt x="154" y="93"/>
                  <a:pt x="141" y="125"/>
                  <a:pt x="130" y="168"/>
                </a:cubicBezTo>
                <a:cubicBezTo>
                  <a:pt x="119" y="211"/>
                  <a:pt x="113" y="242"/>
                  <a:pt x="113" y="261"/>
                </a:cubicBezTo>
                <a:cubicBezTo>
                  <a:pt x="113" y="305"/>
                  <a:pt x="131" y="326"/>
                  <a:pt x="164" y="326"/>
                </a:cubicBezTo>
                <a:cubicBezTo>
                  <a:pt x="194" y="326"/>
                  <a:pt x="223" y="307"/>
                  <a:pt x="252" y="269"/>
                </a:cubicBezTo>
                <a:lnTo>
                  <a:pt x="259" y="260"/>
                </a:lnTo>
                <a:lnTo>
                  <a:pt x="301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953640" y="2286000"/>
            <a:ext cx="81720" cy="136440"/>
          </a:xfrm>
          <a:custGeom>
            <a:avLst/>
            <a:gdLst/>
            <a:ahLst/>
            <a:rect l="0" t="0" r="r" b="b"/>
            <a:pathLst>
              <a:path w="227" h="379">
                <a:moveTo>
                  <a:pt x="33" y="134"/>
                </a:moveTo>
                <a:cubicBezTo>
                  <a:pt x="23" y="134"/>
                  <a:pt x="15" y="131"/>
                  <a:pt x="9" y="124"/>
                </a:cubicBezTo>
                <a:cubicBezTo>
                  <a:pt x="3" y="117"/>
                  <a:pt x="0" y="109"/>
                  <a:pt x="0" y="99"/>
                </a:cubicBezTo>
                <a:cubicBezTo>
                  <a:pt x="0" y="72"/>
                  <a:pt x="10" y="49"/>
                  <a:pt x="30" y="29"/>
                </a:cubicBezTo>
                <a:cubicBezTo>
                  <a:pt x="51" y="9"/>
                  <a:pt x="76" y="0"/>
                  <a:pt x="106" y="0"/>
                </a:cubicBezTo>
                <a:cubicBezTo>
                  <a:pt x="140" y="0"/>
                  <a:pt x="169" y="10"/>
                  <a:pt x="192" y="31"/>
                </a:cubicBezTo>
                <a:cubicBezTo>
                  <a:pt x="215" y="53"/>
                  <a:pt x="227" y="80"/>
                  <a:pt x="227" y="114"/>
                </a:cubicBezTo>
                <a:cubicBezTo>
                  <a:pt x="227" y="130"/>
                  <a:pt x="223" y="145"/>
                  <a:pt x="216" y="160"/>
                </a:cubicBezTo>
                <a:cubicBezTo>
                  <a:pt x="208" y="175"/>
                  <a:pt x="199" y="188"/>
                  <a:pt x="189" y="199"/>
                </a:cubicBezTo>
                <a:cubicBezTo>
                  <a:pt x="178" y="210"/>
                  <a:pt x="163" y="224"/>
                  <a:pt x="143" y="241"/>
                </a:cubicBezTo>
                <a:cubicBezTo>
                  <a:pt x="130" y="253"/>
                  <a:pt x="111" y="271"/>
                  <a:pt x="86" y="294"/>
                </a:cubicBezTo>
                <a:lnTo>
                  <a:pt x="53" y="326"/>
                </a:lnTo>
                <a:lnTo>
                  <a:pt x="96" y="326"/>
                </a:lnTo>
                <a:cubicBezTo>
                  <a:pt x="155" y="326"/>
                  <a:pt x="187" y="325"/>
                  <a:pt x="191" y="324"/>
                </a:cubicBezTo>
                <a:cubicBezTo>
                  <a:pt x="194" y="323"/>
                  <a:pt x="198" y="306"/>
                  <a:pt x="205" y="273"/>
                </a:cubicBezTo>
                <a:lnTo>
                  <a:pt x="205" y="271"/>
                </a:lnTo>
                <a:lnTo>
                  <a:pt x="227" y="271"/>
                </a:lnTo>
                <a:lnTo>
                  <a:pt x="227" y="273"/>
                </a:lnTo>
                <a:cubicBezTo>
                  <a:pt x="227" y="274"/>
                  <a:pt x="224" y="291"/>
                  <a:pt x="220" y="325"/>
                </a:cubicBezTo>
                <a:cubicBezTo>
                  <a:pt x="215" y="358"/>
                  <a:pt x="212" y="375"/>
                  <a:pt x="211" y="377"/>
                </a:cubicBezTo>
                <a:lnTo>
                  <a:pt x="211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8"/>
                  <a:pt x="1" y="356"/>
                  <a:pt x="3" y="352"/>
                </a:cubicBezTo>
                <a:cubicBezTo>
                  <a:pt x="5" y="349"/>
                  <a:pt x="11" y="343"/>
                  <a:pt x="20" y="333"/>
                </a:cubicBezTo>
                <a:cubicBezTo>
                  <a:pt x="31" y="321"/>
                  <a:pt x="42" y="310"/>
                  <a:pt x="50" y="301"/>
                </a:cubicBezTo>
                <a:cubicBezTo>
                  <a:pt x="53" y="297"/>
                  <a:pt x="59" y="290"/>
                  <a:pt x="69" y="280"/>
                </a:cubicBezTo>
                <a:cubicBezTo>
                  <a:pt x="78" y="270"/>
                  <a:pt x="85" y="262"/>
                  <a:pt x="88" y="258"/>
                </a:cubicBezTo>
                <a:cubicBezTo>
                  <a:pt x="92" y="254"/>
                  <a:pt x="97" y="248"/>
                  <a:pt x="105" y="239"/>
                </a:cubicBezTo>
                <a:cubicBezTo>
                  <a:pt x="112" y="230"/>
                  <a:pt x="117" y="224"/>
                  <a:pt x="120" y="220"/>
                </a:cubicBezTo>
                <a:cubicBezTo>
                  <a:pt x="124" y="216"/>
                  <a:pt x="128" y="210"/>
                  <a:pt x="134" y="203"/>
                </a:cubicBezTo>
                <a:cubicBezTo>
                  <a:pt x="139" y="196"/>
                  <a:pt x="143" y="190"/>
                  <a:pt x="145" y="185"/>
                </a:cubicBezTo>
                <a:cubicBezTo>
                  <a:pt x="148" y="180"/>
                  <a:pt x="151" y="174"/>
                  <a:pt x="154" y="168"/>
                </a:cubicBezTo>
                <a:cubicBezTo>
                  <a:pt x="157" y="162"/>
                  <a:pt x="160" y="156"/>
                  <a:pt x="161" y="150"/>
                </a:cubicBezTo>
                <a:cubicBezTo>
                  <a:pt x="163" y="144"/>
                  <a:pt x="164" y="138"/>
                  <a:pt x="165" y="133"/>
                </a:cubicBezTo>
                <a:cubicBezTo>
                  <a:pt x="166" y="128"/>
                  <a:pt x="167" y="121"/>
                  <a:pt x="167" y="114"/>
                </a:cubicBezTo>
                <a:cubicBezTo>
                  <a:pt x="167" y="90"/>
                  <a:pt x="161" y="70"/>
                  <a:pt x="148" y="52"/>
                </a:cubicBezTo>
                <a:cubicBezTo>
                  <a:pt x="135" y="35"/>
                  <a:pt x="117" y="26"/>
                  <a:pt x="93" y="26"/>
                </a:cubicBezTo>
                <a:cubicBezTo>
                  <a:pt x="80" y="26"/>
                  <a:pt x="69" y="29"/>
                  <a:pt x="60" y="36"/>
                </a:cubicBezTo>
                <a:cubicBezTo>
                  <a:pt x="50" y="42"/>
                  <a:pt x="44" y="49"/>
                  <a:pt x="40" y="55"/>
                </a:cubicBezTo>
                <a:cubicBezTo>
                  <a:pt x="35" y="61"/>
                  <a:pt x="33" y="64"/>
                  <a:pt x="33" y="65"/>
                </a:cubicBezTo>
                <a:cubicBezTo>
                  <a:pt x="33" y="66"/>
                  <a:pt x="34" y="66"/>
                  <a:pt x="36" y="66"/>
                </a:cubicBezTo>
                <a:cubicBezTo>
                  <a:pt x="44" y="66"/>
                  <a:pt x="51" y="69"/>
                  <a:pt x="58" y="74"/>
                </a:cubicBezTo>
                <a:cubicBezTo>
                  <a:pt x="65" y="79"/>
                  <a:pt x="69" y="88"/>
                  <a:pt x="69" y="100"/>
                </a:cubicBezTo>
                <a:cubicBezTo>
                  <a:pt x="69" y="109"/>
                  <a:pt x="66" y="117"/>
                  <a:pt x="60" y="124"/>
                </a:cubicBezTo>
                <a:cubicBezTo>
                  <a:pt x="54" y="130"/>
                  <a:pt x="45" y="134"/>
                  <a:pt x="33" y="13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9947160" y="2484720"/>
            <a:ext cx="64080" cy="130680"/>
          </a:xfrm>
          <a:custGeom>
            <a:avLst/>
            <a:gdLst/>
            <a:ahLst/>
            <a:rect l="0" t="0" r="r" b="b"/>
            <a:pathLst>
              <a:path w="178" h="363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30"/>
                  <a:pt x="1" y="127"/>
                  <a:pt x="2" y="122"/>
                </a:cubicBezTo>
                <a:cubicBezTo>
                  <a:pt x="3" y="118"/>
                  <a:pt x="4" y="115"/>
                  <a:pt x="5" y="114"/>
                </a:cubicBezTo>
                <a:cubicBezTo>
                  <a:pt x="5" y="112"/>
                  <a:pt x="7" y="111"/>
                  <a:pt x="10" y="111"/>
                </a:cubicBezTo>
                <a:cubicBezTo>
                  <a:pt x="12" y="111"/>
                  <a:pt x="22" y="111"/>
                  <a:pt x="39" y="111"/>
                </a:cubicBezTo>
                <a:lnTo>
                  <a:pt x="69" y="111"/>
                </a:lnTo>
                <a:lnTo>
                  <a:pt x="80" y="65"/>
                </a:lnTo>
                <a:cubicBezTo>
                  <a:pt x="81" y="61"/>
                  <a:pt x="82" y="56"/>
                  <a:pt x="84" y="49"/>
                </a:cubicBezTo>
                <a:cubicBezTo>
                  <a:pt x="85" y="42"/>
                  <a:pt x="86" y="37"/>
                  <a:pt x="88" y="34"/>
                </a:cubicBezTo>
                <a:cubicBezTo>
                  <a:pt x="89" y="31"/>
                  <a:pt x="91" y="27"/>
                  <a:pt x="92" y="23"/>
                </a:cubicBezTo>
                <a:cubicBezTo>
                  <a:pt x="93" y="18"/>
                  <a:pt x="95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4"/>
                  <a:pt x="107" y="2"/>
                  <a:pt x="110" y="1"/>
                </a:cubicBezTo>
                <a:cubicBezTo>
                  <a:pt x="114" y="1"/>
                  <a:pt x="117" y="0"/>
                  <a:pt x="120" y="0"/>
                </a:cubicBezTo>
                <a:cubicBezTo>
                  <a:pt x="127" y="1"/>
                  <a:pt x="132" y="3"/>
                  <a:pt x="135" y="6"/>
                </a:cubicBezTo>
                <a:cubicBezTo>
                  <a:pt x="137" y="10"/>
                  <a:pt x="138" y="14"/>
                  <a:pt x="138" y="17"/>
                </a:cubicBezTo>
                <a:cubicBezTo>
                  <a:pt x="138" y="20"/>
                  <a:pt x="137" y="29"/>
                  <a:pt x="133" y="44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8" y="116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8" y="220"/>
                </a:lnTo>
                <a:cubicBezTo>
                  <a:pt x="73" y="281"/>
                  <a:pt x="66" y="313"/>
                  <a:pt x="66" y="318"/>
                </a:cubicBezTo>
                <a:cubicBezTo>
                  <a:pt x="66" y="334"/>
                  <a:pt x="71" y="342"/>
                  <a:pt x="81" y="342"/>
                </a:cubicBezTo>
                <a:cubicBezTo>
                  <a:pt x="96" y="342"/>
                  <a:pt x="108" y="335"/>
                  <a:pt x="121" y="323"/>
                </a:cubicBezTo>
                <a:cubicBezTo>
                  <a:pt x="133" y="310"/>
                  <a:pt x="143" y="294"/>
                  <a:pt x="151" y="275"/>
                </a:cubicBezTo>
                <a:cubicBezTo>
                  <a:pt x="152" y="273"/>
                  <a:pt x="153" y="271"/>
                  <a:pt x="154" y="271"/>
                </a:cubicBezTo>
                <a:cubicBezTo>
                  <a:pt x="155" y="270"/>
                  <a:pt x="158" y="270"/>
                  <a:pt x="162" y="270"/>
                </a:cubicBezTo>
                <a:lnTo>
                  <a:pt x="165" y="270"/>
                </a:lnTo>
                <a:cubicBezTo>
                  <a:pt x="170" y="270"/>
                  <a:pt x="173" y="271"/>
                  <a:pt x="173" y="274"/>
                </a:cubicBezTo>
                <a:cubicBezTo>
                  <a:pt x="173" y="275"/>
                  <a:pt x="173" y="278"/>
                  <a:pt x="171" y="281"/>
                </a:cubicBezTo>
                <a:cubicBezTo>
                  <a:pt x="170" y="287"/>
                  <a:pt x="166" y="294"/>
                  <a:pt x="161" y="303"/>
                </a:cubicBezTo>
                <a:cubicBezTo>
                  <a:pt x="156" y="311"/>
                  <a:pt x="150" y="320"/>
                  <a:pt x="142" y="329"/>
                </a:cubicBezTo>
                <a:cubicBezTo>
                  <a:pt x="134" y="339"/>
                  <a:pt x="124" y="347"/>
                  <a:pt x="113" y="353"/>
                </a:cubicBezTo>
                <a:cubicBezTo>
                  <a:pt x="102" y="360"/>
                  <a:pt x="89" y="363"/>
                  <a:pt x="77" y="363"/>
                </a:cubicBezTo>
                <a:cubicBezTo>
                  <a:pt x="66" y="363"/>
                  <a:pt x="55" y="360"/>
                  <a:pt x="45" y="354"/>
                </a:cubicBezTo>
                <a:cubicBezTo>
                  <a:pt x="35" y="349"/>
                  <a:pt x="27" y="339"/>
                  <a:pt x="23" y="325"/>
                </a:cubicBezTo>
                <a:cubicBezTo>
                  <a:pt x="22" y="322"/>
                  <a:pt x="22" y="317"/>
                  <a:pt x="22" y="309"/>
                </a:cubicBezTo>
                <a:lnTo>
                  <a:pt x="22" y="299"/>
                </a:lnTo>
                <a:lnTo>
                  <a:pt x="42" y="220"/>
                </a:lnTo>
                <a:cubicBezTo>
                  <a:pt x="55" y="166"/>
                  <a:pt x="62" y="140"/>
                  <a:pt x="62" y="139"/>
                </a:cubicBezTo>
                <a:cubicBezTo>
                  <a:pt x="62" y="137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10033200" y="2588040"/>
            <a:ext cx="27000" cy="64800"/>
          </a:xfrm>
          <a:custGeom>
            <a:avLst/>
            <a:gdLst/>
            <a:ahLst/>
            <a:rect l="0" t="0" r="r" b="b"/>
            <a:pathLst>
              <a:path w="75" h="180">
                <a:moveTo>
                  <a:pt x="0" y="50"/>
                </a:moveTo>
                <a:cubicBezTo>
                  <a:pt x="0" y="50"/>
                  <a:pt x="0" y="45"/>
                  <a:pt x="0" y="36"/>
                </a:cubicBezTo>
                <a:cubicBezTo>
                  <a:pt x="0" y="26"/>
                  <a:pt x="3" y="17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4" y="0"/>
                  <a:pt x="53" y="5"/>
                  <a:pt x="61" y="14"/>
                </a:cubicBezTo>
                <a:cubicBezTo>
                  <a:pt x="71" y="25"/>
                  <a:pt x="75" y="41"/>
                  <a:pt x="75" y="65"/>
                </a:cubicBezTo>
                <a:cubicBezTo>
                  <a:pt x="75" y="78"/>
                  <a:pt x="74" y="91"/>
                  <a:pt x="70" y="104"/>
                </a:cubicBezTo>
                <a:cubicBezTo>
                  <a:pt x="67" y="116"/>
                  <a:pt x="62" y="127"/>
                  <a:pt x="57" y="136"/>
                </a:cubicBezTo>
                <a:cubicBezTo>
                  <a:pt x="53" y="145"/>
                  <a:pt x="48" y="153"/>
                  <a:pt x="43" y="159"/>
                </a:cubicBezTo>
                <a:cubicBezTo>
                  <a:pt x="37" y="166"/>
                  <a:pt x="33" y="171"/>
                  <a:pt x="29" y="175"/>
                </a:cubicBezTo>
                <a:cubicBezTo>
                  <a:pt x="25" y="178"/>
                  <a:pt x="23" y="180"/>
                  <a:pt x="22" y="180"/>
                </a:cubicBezTo>
                <a:cubicBezTo>
                  <a:pt x="20" y="180"/>
                  <a:pt x="18" y="178"/>
                  <a:pt x="14" y="175"/>
                </a:cubicBezTo>
                <a:cubicBezTo>
                  <a:pt x="11" y="171"/>
                  <a:pt x="9" y="169"/>
                  <a:pt x="9" y="167"/>
                </a:cubicBezTo>
                <a:cubicBezTo>
                  <a:pt x="9" y="166"/>
                  <a:pt x="11" y="163"/>
                  <a:pt x="15" y="158"/>
                </a:cubicBezTo>
                <a:cubicBezTo>
                  <a:pt x="20" y="154"/>
                  <a:pt x="24" y="148"/>
                  <a:pt x="30" y="141"/>
                </a:cubicBezTo>
                <a:cubicBezTo>
                  <a:pt x="35" y="134"/>
                  <a:pt x="40" y="125"/>
                  <a:pt x="44" y="113"/>
                </a:cubicBezTo>
                <a:cubicBezTo>
                  <a:pt x="49" y="101"/>
                  <a:pt x="52" y="87"/>
                  <a:pt x="53" y="71"/>
                </a:cubicBezTo>
                <a:lnTo>
                  <a:pt x="53" y="64"/>
                </a:lnTo>
                <a:lnTo>
                  <a:pt x="53" y="65"/>
                </a:lnTo>
                <a:cubicBezTo>
                  <a:pt x="52" y="65"/>
                  <a:pt x="51" y="66"/>
                  <a:pt x="50" y="66"/>
                </a:cubicBezTo>
                <a:cubicBezTo>
                  <a:pt x="49" y="67"/>
                  <a:pt x="48" y="67"/>
                  <a:pt x="47" y="68"/>
                </a:cubicBezTo>
                <a:cubicBezTo>
                  <a:pt x="46" y="69"/>
                  <a:pt x="44" y="69"/>
                  <a:pt x="42" y="69"/>
                </a:cubicBezTo>
                <a:cubicBezTo>
                  <a:pt x="39" y="69"/>
                  <a:pt x="37" y="69"/>
                  <a:pt x="35" y="70"/>
                </a:cubicBezTo>
                <a:cubicBezTo>
                  <a:pt x="25" y="70"/>
                  <a:pt x="16" y="66"/>
                  <a:pt x="10" y="60"/>
                </a:cubicBezTo>
                <a:lnTo>
                  <a:pt x="0" y="5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078200" y="2477520"/>
            <a:ext cx="57960" cy="137880"/>
          </a:xfrm>
          <a:custGeom>
            <a:avLst/>
            <a:gdLst/>
            <a:ahLst/>
            <a:rect l="0" t="0" r="r" b="b"/>
            <a:pathLst>
              <a:path w="161" h="383">
                <a:moveTo>
                  <a:pt x="94" y="35"/>
                </a:moveTo>
                <a:cubicBezTo>
                  <a:pt x="94" y="26"/>
                  <a:pt x="97" y="18"/>
                  <a:pt x="104" y="11"/>
                </a:cubicBezTo>
                <a:cubicBezTo>
                  <a:pt x="112" y="4"/>
                  <a:pt x="120" y="1"/>
                  <a:pt x="129" y="0"/>
                </a:cubicBezTo>
                <a:cubicBezTo>
                  <a:pt x="136" y="0"/>
                  <a:pt x="142" y="3"/>
                  <a:pt x="146" y="7"/>
                </a:cubicBezTo>
                <a:cubicBezTo>
                  <a:pt x="151" y="12"/>
                  <a:pt x="153" y="17"/>
                  <a:pt x="154" y="24"/>
                </a:cubicBezTo>
                <a:cubicBezTo>
                  <a:pt x="154" y="33"/>
                  <a:pt x="150" y="41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2" y="59"/>
                  <a:pt x="106" y="57"/>
                  <a:pt x="101" y="54"/>
                </a:cubicBezTo>
                <a:cubicBezTo>
                  <a:pt x="97" y="50"/>
                  <a:pt x="94" y="44"/>
                  <a:pt x="94" y="35"/>
                </a:cubicBezTo>
                <a:moveTo>
                  <a:pt x="0" y="214"/>
                </a:moveTo>
                <a:cubicBezTo>
                  <a:pt x="0" y="211"/>
                  <a:pt x="2" y="205"/>
                  <a:pt x="5" y="196"/>
                </a:cubicBezTo>
                <a:cubicBezTo>
                  <a:pt x="9" y="187"/>
                  <a:pt x="13" y="178"/>
                  <a:pt x="19" y="166"/>
                </a:cubicBezTo>
                <a:cubicBezTo>
                  <a:pt x="24" y="155"/>
                  <a:pt x="33" y="146"/>
                  <a:pt x="44" y="137"/>
                </a:cubicBezTo>
                <a:cubicBezTo>
                  <a:pt x="55" y="128"/>
                  <a:pt x="66" y="124"/>
                  <a:pt x="79" y="125"/>
                </a:cubicBezTo>
                <a:cubicBezTo>
                  <a:pt x="94" y="125"/>
                  <a:pt x="106" y="129"/>
                  <a:pt x="116" y="138"/>
                </a:cubicBezTo>
                <a:cubicBezTo>
                  <a:pt x="126" y="146"/>
                  <a:pt x="131" y="158"/>
                  <a:pt x="131" y="174"/>
                </a:cubicBezTo>
                <a:cubicBezTo>
                  <a:pt x="131" y="180"/>
                  <a:pt x="128" y="191"/>
                  <a:pt x="123" y="206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1" y="290"/>
                  <a:pt x="83" y="312"/>
                  <a:pt x="76" y="329"/>
                </a:cubicBezTo>
                <a:cubicBezTo>
                  <a:pt x="75" y="338"/>
                  <a:pt x="74" y="344"/>
                  <a:pt x="74" y="348"/>
                </a:cubicBezTo>
                <a:cubicBezTo>
                  <a:pt x="74" y="357"/>
                  <a:pt x="77" y="362"/>
                  <a:pt x="83" y="362"/>
                </a:cubicBezTo>
                <a:cubicBezTo>
                  <a:pt x="87" y="362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3" y="312"/>
                  <a:pt x="137" y="299"/>
                </a:cubicBezTo>
                <a:cubicBezTo>
                  <a:pt x="138" y="294"/>
                  <a:pt x="139" y="292"/>
                  <a:pt x="140" y="291"/>
                </a:cubicBezTo>
                <a:cubicBezTo>
                  <a:pt x="140" y="290"/>
                  <a:pt x="143" y="290"/>
                  <a:pt x="149" y="290"/>
                </a:cubicBezTo>
                <a:cubicBezTo>
                  <a:pt x="157" y="290"/>
                  <a:pt x="161" y="292"/>
                  <a:pt x="161" y="295"/>
                </a:cubicBezTo>
                <a:cubicBezTo>
                  <a:pt x="161" y="298"/>
                  <a:pt x="159" y="304"/>
                  <a:pt x="155" y="313"/>
                </a:cubicBezTo>
                <a:cubicBezTo>
                  <a:pt x="152" y="322"/>
                  <a:pt x="147" y="331"/>
                  <a:pt x="141" y="342"/>
                </a:cubicBezTo>
                <a:cubicBezTo>
                  <a:pt x="135" y="353"/>
                  <a:pt x="127" y="362"/>
                  <a:pt x="116" y="370"/>
                </a:cubicBezTo>
                <a:cubicBezTo>
                  <a:pt x="105" y="379"/>
                  <a:pt x="93" y="383"/>
                  <a:pt x="80" y="383"/>
                </a:cubicBezTo>
                <a:cubicBezTo>
                  <a:pt x="67" y="383"/>
                  <a:pt x="56" y="379"/>
                  <a:pt x="46" y="371"/>
                </a:cubicBezTo>
                <a:cubicBezTo>
                  <a:pt x="36" y="363"/>
                  <a:pt x="30" y="351"/>
                  <a:pt x="30" y="335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1"/>
                  <a:pt x="43" y="289"/>
                  <a:pt x="57" y="252"/>
                </a:cubicBezTo>
                <a:cubicBezTo>
                  <a:pt x="73" y="213"/>
                  <a:pt x="81" y="191"/>
                  <a:pt x="83" y="183"/>
                </a:cubicBezTo>
                <a:cubicBezTo>
                  <a:pt x="86" y="175"/>
                  <a:pt x="87" y="168"/>
                  <a:pt x="87" y="160"/>
                </a:cubicBezTo>
                <a:cubicBezTo>
                  <a:pt x="87" y="151"/>
                  <a:pt x="84" y="146"/>
                  <a:pt x="78" y="146"/>
                </a:cubicBezTo>
                <a:lnTo>
                  <a:pt x="76" y="146"/>
                </a:lnTo>
                <a:cubicBezTo>
                  <a:pt x="64" y="146"/>
                  <a:pt x="54" y="152"/>
                  <a:pt x="44" y="165"/>
                </a:cubicBezTo>
                <a:cubicBezTo>
                  <a:pt x="35" y="178"/>
                  <a:pt x="28" y="194"/>
                  <a:pt x="23" y="214"/>
                </a:cubicBezTo>
                <a:cubicBezTo>
                  <a:pt x="22" y="214"/>
                  <a:pt x="22" y="215"/>
                  <a:pt x="22" y="215"/>
                </a:cubicBezTo>
                <a:cubicBezTo>
                  <a:pt x="21" y="216"/>
                  <a:pt x="21" y="217"/>
                  <a:pt x="21" y="217"/>
                </a:cubicBezTo>
                <a:cubicBezTo>
                  <a:pt x="21" y="217"/>
                  <a:pt x="21" y="218"/>
                  <a:pt x="20" y="218"/>
                </a:cubicBezTo>
                <a:cubicBezTo>
                  <a:pt x="19" y="219"/>
                  <a:pt x="19" y="219"/>
                  <a:pt x="18" y="219"/>
                </a:cubicBezTo>
                <a:cubicBezTo>
                  <a:pt x="18" y="219"/>
                  <a:pt x="17" y="219"/>
                  <a:pt x="16" y="219"/>
                </a:cubicBezTo>
                <a:cubicBezTo>
                  <a:pt x="15" y="219"/>
                  <a:pt x="13" y="219"/>
                  <a:pt x="11" y="219"/>
                </a:cubicBezTo>
                <a:lnTo>
                  <a:pt x="3" y="219"/>
                </a:lnTo>
                <a:cubicBezTo>
                  <a:pt x="1" y="216"/>
                  <a:pt x="0" y="215"/>
                  <a:pt x="0" y="21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1009440" y="2962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247760" y="1774080"/>
            <a:ext cx="573084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一次・二次モーメントを指数移動平均で推定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4225680" y="3569040"/>
            <a:ext cx="241920" cy="131400"/>
          </a:xfrm>
          <a:custGeom>
            <a:avLst/>
            <a:gdLst/>
            <a:ahLst/>
            <a:rect l="0" t="0" r="r" b="b"/>
            <a:pathLst>
              <a:path w="672" h="365">
                <a:moveTo>
                  <a:pt x="0" y="125"/>
                </a:moveTo>
                <a:cubicBezTo>
                  <a:pt x="0" y="122"/>
                  <a:pt x="1" y="118"/>
                  <a:pt x="2" y="112"/>
                </a:cubicBezTo>
                <a:cubicBezTo>
                  <a:pt x="3" y="107"/>
                  <a:pt x="8" y="97"/>
                  <a:pt x="13" y="82"/>
                </a:cubicBezTo>
                <a:cubicBezTo>
                  <a:pt x="18" y="66"/>
                  <a:pt x="24" y="53"/>
                  <a:pt x="29" y="43"/>
                </a:cubicBezTo>
                <a:cubicBezTo>
                  <a:pt x="34" y="33"/>
                  <a:pt x="43" y="23"/>
                  <a:pt x="55" y="13"/>
                </a:cubicBezTo>
                <a:cubicBezTo>
                  <a:pt x="66" y="4"/>
                  <a:pt x="78" y="-1"/>
                  <a:pt x="90" y="0"/>
                </a:cubicBezTo>
                <a:cubicBezTo>
                  <a:pt x="102" y="0"/>
                  <a:pt x="113" y="2"/>
                  <a:pt x="125" y="5"/>
                </a:cubicBezTo>
                <a:cubicBezTo>
                  <a:pt x="136" y="9"/>
                  <a:pt x="144" y="13"/>
                  <a:pt x="149" y="20"/>
                </a:cubicBezTo>
                <a:cubicBezTo>
                  <a:pt x="153" y="26"/>
                  <a:pt x="158" y="32"/>
                  <a:pt x="161" y="37"/>
                </a:cubicBezTo>
                <a:cubicBezTo>
                  <a:pt x="165" y="43"/>
                  <a:pt x="167" y="48"/>
                  <a:pt x="168" y="53"/>
                </a:cubicBezTo>
                <a:lnTo>
                  <a:pt x="169" y="58"/>
                </a:lnTo>
                <a:cubicBezTo>
                  <a:pt x="169" y="59"/>
                  <a:pt x="170" y="60"/>
                  <a:pt x="170" y="60"/>
                </a:cubicBezTo>
                <a:lnTo>
                  <a:pt x="179" y="51"/>
                </a:lnTo>
                <a:cubicBezTo>
                  <a:pt x="211" y="17"/>
                  <a:pt x="249" y="0"/>
                  <a:pt x="292" y="0"/>
                </a:cubicBezTo>
                <a:cubicBezTo>
                  <a:pt x="301" y="0"/>
                  <a:pt x="310" y="0"/>
                  <a:pt x="317" y="1"/>
                </a:cubicBezTo>
                <a:cubicBezTo>
                  <a:pt x="325" y="2"/>
                  <a:pt x="332" y="4"/>
                  <a:pt x="338" y="7"/>
                </a:cubicBezTo>
                <a:cubicBezTo>
                  <a:pt x="345" y="10"/>
                  <a:pt x="350" y="12"/>
                  <a:pt x="353" y="15"/>
                </a:cubicBezTo>
                <a:cubicBezTo>
                  <a:pt x="357" y="18"/>
                  <a:pt x="361" y="21"/>
                  <a:pt x="365" y="25"/>
                </a:cubicBezTo>
                <a:cubicBezTo>
                  <a:pt x="370" y="28"/>
                  <a:pt x="372" y="32"/>
                  <a:pt x="373" y="35"/>
                </a:cubicBezTo>
                <a:cubicBezTo>
                  <a:pt x="375" y="38"/>
                  <a:pt x="377" y="42"/>
                  <a:pt x="380" y="46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7" y="20"/>
                  <a:pt x="467" y="0"/>
                  <a:pt x="513" y="0"/>
                </a:cubicBezTo>
                <a:cubicBezTo>
                  <a:pt x="542" y="0"/>
                  <a:pt x="565" y="7"/>
                  <a:pt x="583" y="21"/>
                </a:cubicBezTo>
                <a:cubicBezTo>
                  <a:pt x="601" y="36"/>
                  <a:pt x="610" y="57"/>
                  <a:pt x="610" y="86"/>
                </a:cubicBezTo>
                <a:cubicBezTo>
                  <a:pt x="610" y="113"/>
                  <a:pt x="600" y="155"/>
                  <a:pt x="580" y="213"/>
                </a:cubicBezTo>
                <a:cubicBezTo>
                  <a:pt x="560" y="270"/>
                  <a:pt x="549" y="304"/>
                  <a:pt x="549" y="316"/>
                </a:cubicBezTo>
                <a:cubicBezTo>
                  <a:pt x="550" y="323"/>
                  <a:pt x="551" y="328"/>
                  <a:pt x="553" y="331"/>
                </a:cubicBezTo>
                <a:cubicBezTo>
                  <a:pt x="556" y="334"/>
                  <a:pt x="560" y="335"/>
                  <a:pt x="565" y="335"/>
                </a:cubicBezTo>
                <a:cubicBezTo>
                  <a:pt x="580" y="335"/>
                  <a:pt x="594" y="327"/>
                  <a:pt x="607" y="311"/>
                </a:cubicBezTo>
                <a:cubicBezTo>
                  <a:pt x="620" y="295"/>
                  <a:pt x="630" y="273"/>
                  <a:pt x="639" y="245"/>
                </a:cubicBezTo>
                <a:cubicBezTo>
                  <a:pt x="640" y="239"/>
                  <a:pt x="642" y="236"/>
                  <a:pt x="643" y="234"/>
                </a:cubicBezTo>
                <a:cubicBezTo>
                  <a:pt x="645" y="233"/>
                  <a:pt x="649" y="233"/>
                  <a:pt x="656" y="233"/>
                </a:cubicBezTo>
                <a:cubicBezTo>
                  <a:pt x="667" y="233"/>
                  <a:pt x="672" y="235"/>
                  <a:pt x="672" y="239"/>
                </a:cubicBezTo>
                <a:cubicBezTo>
                  <a:pt x="672" y="240"/>
                  <a:pt x="671" y="244"/>
                  <a:pt x="669" y="251"/>
                </a:cubicBezTo>
                <a:cubicBezTo>
                  <a:pt x="665" y="267"/>
                  <a:pt x="659" y="282"/>
                  <a:pt x="651" y="297"/>
                </a:cubicBezTo>
                <a:cubicBezTo>
                  <a:pt x="644" y="312"/>
                  <a:pt x="632" y="327"/>
                  <a:pt x="614" y="342"/>
                </a:cubicBezTo>
                <a:cubicBezTo>
                  <a:pt x="597" y="357"/>
                  <a:pt x="579" y="364"/>
                  <a:pt x="559" y="364"/>
                </a:cubicBezTo>
                <a:cubicBezTo>
                  <a:pt x="534" y="364"/>
                  <a:pt x="516" y="357"/>
                  <a:pt x="504" y="342"/>
                </a:cubicBezTo>
                <a:cubicBezTo>
                  <a:pt x="493" y="328"/>
                  <a:pt x="488" y="313"/>
                  <a:pt x="488" y="297"/>
                </a:cubicBezTo>
                <a:cubicBezTo>
                  <a:pt x="488" y="287"/>
                  <a:pt x="497" y="255"/>
                  <a:pt x="516" y="201"/>
                </a:cubicBezTo>
                <a:cubicBezTo>
                  <a:pt x="536" y="147"/>
                  <a:pt x="546" y="106"/>
                  <a:pt x="546" y="79"/>
                </a:cubicBezTo>
                <a:cubicBezTo>
                  <a:pt x="546" y="46"/>
                  <a:pt x="534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0" y="112"/>
                </a:cubicBezTo>
                <a:lnTo>
                  <a:pt x="385" y="122"/>
                </a:lnTo>
                <a:lnTo>
                  <a:pt x="358" y="230"/>
                </a:lnTo>
                <a:cubicBezTo>
                  <a:pt x="341" y="300"/>
                  <a:pt x="330" y="338"/>
                  <a:pt x="328" y="343"/>
                </a:cubicBezTo>
                <a:cubicBezTo>
                  <a:pt x="321" y="357"/>
                  <a:pt x="309" y="365"/>
                  <a:pt x="293" y="365"/>
                </a:cubicBezTo>
                <a:cubicBezTo>
                  <a:pt x="286" y="365"/>
                  <a:pt x="281" y="363"/>
                  <a:pt x="276" y="359"/>
                </a:cubicBezTo>
                <a:cubicBezTo>
                  <a:pt x="272" y="355"/>
                  <a:pt x="269" y="352"/>
                  <a:pt x="267" y="349"/>
                </a:cubicBezTo>
                <a:cubicBezTo>
                  <a:pt x="266" y="347"/>
                  <a:pt x="265" y="344"/>
                  <a:pt x="265" y="341"/>
                </a:cubicBezTo>
                <a:cubicBezTo>
                  <a:pt x="265" y="335"/>
                  <a:pt x="274" y="297"/>
                  <a:pt x="292" y="226"/>
                </a:cubicBezTo>
                <a:lnTo>
                  <a:pt x="321" y="109"/>
                </a:lnTo>
                <a:cubicBezTo>
                  <a:pt x="323" y="101"/>
                  <a:pt x="324" y="91"/>
                  <a:pt x="324" y="79"/>
                </a:cubicBezTo>
                <a:cubicBezTo>
                  <a:pt x="324" y="46"/>
                  <a:pt x="312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8" y="112"/>
                </a:cubicBezTo>
                <a:lnTo>
                  <a:pt x="162" y="122"/>
                </a:lnTo>
                <a:lnTo>
                  <a:pt x="136" y="230"/>
                </a:lnTo>
                <a:cubicBezTo>
                  <a:pt x="118" y="300"/>
                  <a:pt x="108" y="338"/>
                  <a:pt x="105" y="343"/>
                </a:cubicBezTo>
                <a:cubicBezTo>
                  <a:pt x="98" y="357"/>
                  <a:pt x="87" y="365"/>
                  <a:pt x="71" y="365"/>
                </a:cubicBezTo>
                <a:cubicBezTo>
                  <a:pt x="64" y="365"/>
                  <a:pt x="58" y="363"/>
                  <a:pt x="54" y="360"/>
                </a:cubicBezTo>
                <a:cubicBezTo>
                  <a:pt x="50" y="357"/>
                  <a:pt x="47" y="353"/>
                  <a:pt x="45" y="350"/>
                </a:cubicBezTo>
                <a:cubicBezTo>
                  <a:pt x="43" y="347"/>
                  <a:pt x="43" y="344"/>
                  <a:pt x="43" y="342"/>
                </a:cubicBezTo>
                <a:cubicBezTo>
                  <a:pt x="43" y="335"/>
                  <a:pt x="54" y="291"/>
                  <a:pt x="74" y="210"/>
                </a:cubicBezTo>
                <a:cubicBezTo>
                  <a:pt x="95" y="128"/>
                  <a:pt x="105" y="85"/>
                  <a:pt x="105" y="81"/>
                </a:cubicBezTo>
                <a:cubicBezTo>
                  <a:pt x="107" y="73"/>
                  <a:pt x="108" y="65"/>
                  <a:pt x="108" y="58"/>
                </a:cubicBezTo>
                <a:cubicBezTo>
                  <a:pt x="108" y="39"/>
                  <a:pt x="101" y="29"/>
                  <a:pt x="88" y="29"/>
                </a:cubicBezTo>
                <a:cubicBezTo>
                  <a:pt x="76" y="29"/>
                  <a:pt x="66" y="37"/>
                  <a:pt x="58" y="52"/>
                </a:cubicBezTo>
                <a:cubicBezTo>
                  <a:pt x="50" y="67"/>
                  <a:pt x="44" y="84"/>
                  <a:pt x="39" y="102"/>
                </a:cubicBezTo>
                <a:cubicBezTo>
                  <a:pt x="35" y="120"/>
                  <a:pt x="32" y="129"/>
                  <a:pt x="30" y="131"/>
                </a:cubicBezTo>
                <a:cubicBezTo>
                  <a:pt x="29" y="132"/>
                  <a:pt x="24" y="132"/>
                  <a:pt x="17" y="132"/>
                </a:cubicBezTo>
                <a:lnTo>
                  <a:pt x="6" y="132"/>
                </a:lnTo>
                <a:cubicBezTo>
                  <a:pt x="1" y="129"/>
                  <a:pt x="0" y="127"/>
                  <a:pt x="0" y="125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4306680" y="349128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8"/>
                </a:moveTo>
                <a:lnTo>
                  <a:pt x="111" y="0"/>
                </a:lnTo>
                <a:lnTo>
                  <a:pt x="117" y="7"/>
                </a:lnTo>
                <a:cubicBezTo>
                  <a:pt x="187" y="73"/>
                  <a:pt x="222" y="107"/>
                  <a:pt x="222" y="108"/>
                </a:cubicBezTo>
                <a:lnTo>
                  <a:pt x="201" y="132"/>
                </a:lnTo>
                <a:cubicBezTo>
                  <a:pt x="200" y="132"/>
                  <a:pt x="184" y="118"/>
                  <a:pt x="154" y="91"/>
                </a:cubicBezTo>
                <a:lnTo>
                  <a:pt x="112" y="54"/>
                </a:lnTo>
                <a:lnTo>
                  <a:pt x="67" y="92"/>
                </a:lnTo>
                <a:cubicBezTo>
                  <a:pt x="60" y="98"/>
                  <a:pt x="53" y="104"/>
                  <a:pt x="46" y="111"/>
                </a:cubicBezTo>
                <a:cubicBezTo>
                  <a:pt x="40" y="117"/>
                  <a:pt x="34" y="123"/>
                  <a:pt x="30" y="127"/>
                </a:cubicBezTo>
                <a:lnTo>
                  <a:pt x="22" y="132"/>
                </a:lnTo>
                <a:cubicBezTo>
                  <a:pt x="21" y="133"/>
                  <a:pt x="17" y="129"/>
                  <a:pt x="10" y="120"/>
                </a:cubicBezTo>
                <a:lnTo>
                  <a:pt x="0" y="108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4486680" y="361224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4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0" y="111"/>
                </a:cubicBezTo>
                <a:cubicBezTo>
                  <a:pt x="13" y="111"/>
                  <a:pt x="22" y="111"/>
                  <a:pt x="39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2" y="55"/>
                  <a:pt x="84" y="49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1" y="6"/>
                </a:cubicBezTo>
                <a:cubicBezTo>
                  <a:pt x="103" y="3"/>
                  <a:pt x="106" y="2"/>
                  <a:pt x="109" y="1"/>
                </a:cubicBezTo>
                <a:cubicBezTo>
                  <a:pt x="113" y="0"/>
                  <a:pt x="116" y="0"/>
                  <a:pt x="120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8"/>
                </a:cubicBezTo>
                <a:lnTo>
                  <a:pt x="116" y="109"/>
                </a:lnTo>
                <a:cubicBezTo>
                  <a:pt x="116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6" y="132"/>
                  <a:pt x="171" y="137"/>
                </a:cubicBezTo>
                <a:lnTo>
                  <a:pt x="109" y="137"/>
                </a:lnTo>
                <a:lnTo>
                  <a:pt x="88" y="219"/>
                </a:lnTo>
                <a:cubicBezTo>
                  <a:pt x="74" y="280"/>
                  <a:pt x="66" y="313"/>
                  <a:pt x="66" y="318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8" y="335"/>
                  <a:pt x="120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2" y="302"/>
                </a:cubicBezTo>
                <a:cubicBezTo>
                  <a:pt x="157" y="311"/>
                  <a:pt x="150" y="319"/>
                  <a:pt x="142" y="329"/>
                </a:cubicBezTo>
                <a:cubicBezTo>
                  <a:pt x="134" y="338"/>
                  <a:pt x="125" y="346"/>
                  <a:pt x="112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5" y="360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8"/>
                </a:lnTo>
                <a:cubicBezTo>
                  <a:pt x="55" y="165"/>
                  <a:pt x="62" y="138"/>
                  <a:pt x="62" y="138"/>
                </a:cubicBezTo>
                <a:cubicBezTo>
                  <a:pt x="62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4572720" y="37152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8"/>
                  <a:pt x="9" y="11"/>
                </a:cubicBezTo>
                <a:cubicBezTo>
                  <a:pt x="15" y="4"/>
                  <a:pt x="23" y="0"/>
                  <a:pt x="33" y="0"/>
                </a:cubicBezTo>
                <a:cubicBezTo>
                  <a:pt x="44" y="0"/>
                  <a:pt x="53" y="5"/>
                  <a:pt x="62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7" y="117"/>
                  <a:pt x="62" y="128"/>
                  <a:pt x="58" y="137"/>
                </a:cubicBezTo>
                <a:cubicBezTo>
                  <a:pt x="53" y="146"/>
                  <a:pt x="48" y="153"/>
                  <a:pt x="43" y="160"/>
                </a:cubicBezTo>
                <a:cubicBezTo>
                  <a:pt x="38" y="166"/>
                  <a:pt x="33" y="171"/>
                  <a:pt x="29" y="175"/>
                </a:cubicBezTo>
                <a:cubicBezTo>
                  <a:pt x="26" y="179"/>
                  <a:pt x="23" y="181"/>
                  <a:pt x="22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1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9"/>
                  <a:pt x="30" y="142"/>
                </a:cubicBezTo>
                <a:cubicBezTo>
                  <a:pt x="35" y="135"/>
                  <a:pt x="40" y="125"/>
                  <a:pt x="45" y="113"/>
                </a:cubicBezTo>
                <a:cubicBezTo>
                  <a:pt x="49" y="101"/>
                  <a:pt x="52" y="86"/>
                  <a:pt x="54" y="71"/>
                </a:cubicBezTo>
                <a:lnTo>
                  <a:pt x="54" y="64"/>
                </a:lnTo>
                <a:lnTo>
                  <a:pt x="53" y="65"/>
                </a:lnTo>
                <a:cubicBezTo>
                  <a:pt x="53" y="65"/>
                  <a:pt x="52" y="65"/>
                  <a:pt x="50" y="66"/>
                </a:cubicBezTo>
                <a:cubicBezTo>
                  <a:pt x="49" y="66"/>
                  <a:pt x="48" y="67"/>
                  <a:pt x="47" y="67"/>
                </a:cubicBezTo>
                <a:cubicBezTo>
                  <a:pt x="46" y="68"/>
                  <a:pt x="44" y="69"/>
                  <a:pt x="42" y="69"/>
                </a:cubicBezTo>
                <a:cubicBezTo>
                  <a:pt x="40" y="69"/>
                  <a:pt x="37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4617720" y="360504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3" y="35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19" y="0"/>
                  <a:pt x="129" y="0"/>
                </a:cubicBezTo>
                <a:cubicBezTo>
                  <a:pt x="137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3" y="43"/>
                  <a:pt x="93" y="35"/>
                </a:cubicBezTo>
                <a:moveTo>
                  <a:pt x="0" y="213"/>
                </a:moveTo>
                <a:cubicBezTo>
                  <a:pt x="0" y="210"/>
                  <a:pt x="2" y="204"/>
                  <a:pt x="6" y="196"/>
                </a:cubicBezTo>
                <a:cubicBezTo>
                  <a:pt x="9" y="187"/>
                  <a:pt x="13" y="177"/>
                  <a:pt x="19" y="167"/>
                </a:cubicBezTo>
                <a:cubicBezTo>
                  <a:pt x="25" y="156"/>
                  <a:pt x="33" y="146"/>
                  <a:pt x="44" y="138"/>
                </a:cubicBezTo>
                <a:cubicBezTo>
                  <a:pt x="55" y="129"/>
                  <a:pt x="66" y="125"/>
                  <a:pt x="78" y="125"/>
                </a:cubicBezTo>
                <a:cubicBezTo>
                  <a:pt x="93" y="125"/>
                  <a:pt x="105" y="130"/>
                  <a:pt x="115" y="138"/>
                </a:cubicBezTo>
                <a:cubicBezTo>
                  <a:pt x="125" y="147"/>
                  <a:pt x="130" y="159"/>
                  <a:pt x="130" y="173"/>
                </a:cubicBezTo>
                <a:cubicBezTo>
                  <a:pt x="130" y="180"/>
                  <a:pt x="128" y="191"/>
                  <a:pt x="122" y="205"/>
                </a:cubicBezTo>
                <a:cubicBezTo>
                  <a:pt x="117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6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7" y="359"/>
                  <a:pt x="102" y="356"/>
                  <a:pt x="107" y="352"/>
                </a:cubicBezTo>
                <a:cubicBezTo>
                  <a:pt x="111" y="348"/>
                  <a:pt x="117" y="341"/>
                  <a:pt x="122" y="332"/>
                </a:cubicBezTo>
                <a:cubicBezTo>
                  <a:pt x="127" y="323"/>
                  <a:pt x="133" y="312"/>
                  <a:pt x="137" y="298"/>
                </a:cubicBezTo>
                <a:cubicBezTo>
                  <a:pt x="138" y="294"/>
                  <a:pt x="139" y="291"/>
                  <a:pt x="140" y="290"/>
                </a:cubicBezTo>
                <a:cubicBezTo>
                  <a:pt x="141" y="290"/>
                  <a:pt x="144" y="289"/>
                  <a:pt x="150" y="289"/>
                </a:cubicBezTo>
                <a:cubicBezTo>
                  <a:pt x="157" y="289"/>
                  <a:pt x="161" y="291"/>
                  <a:pt x="161" y="295"/>
                </a:cubicBezTo>
                <a:cubicBezTo>
                  <a:pt x="161" y="298"/>
                  <a:pt x="159" y="304"/>
                  <a:pt x="156" y="313"/>
                </a:cubicBezTo>
                <a:cubicBezTo>
                  <a:pt x="152" y="321"/>
                  <a:pt x="148" y="331"/>
                  <a:pt x="142" y="342"/>
                </a:cubicBezTo>
                <a:cubicBezTo>
                  <a:pt x="136" y="352"/>
                  <a:pt x="126" y="362"/>
                  <a:pt x="115" y="370"/>
                </a:cubicBezTo>
                <a:cubicBezTo>
                  <a:pt x="104" y="378"/>
                  <a:pt x="92" y="382"/>
                  <a:pt x="80" y="382"/>
                </a:cubicBezTo>
                <a:cubicBezTo>
                  <a:pt x="68" y="382"/>
                  <a:pt x="57" y="378"/>
                  <a:pt x="46" y="371"/>
                </a:cubicBezTo>
                <a:cubicBezTo>
                  <a:pt x="36" y="363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8" y="251"/>
                </a:cubicBezTo>
                <a:cubicBezTo>
                  <a:pt x="72" y="213"/>
                  <a:pt x="80" y="190"/>
                  <a:pt x="83" y="183"/>
                </a:cubicBezTo>
                <a:cubicBezTo>
                  <a:pt x="85" y="175"/>
                  <a:pt x="86" y="168"/>
                  <a:pt x="87" y="160"/>
                </a:cubicBezTo>
                <a:cubicBezTo>
                  <a:pt x="87" y="151"/>
                  <a:pt x="83" y="147"/>
                  <a:pt x="77" y="147"/>
                </a:cubicBezTo>
                <a:lnTo>
                  <a:pt x="76" y="147"/>
                </a:lnTo>
                <a:cubicBezTo>
                  <a:pt x="65" y="147"/>
                  <a:pt x="54" y="153"/>
                  <a:pt x="45" y="166"/>
                </a:cubicBezTo>
                <a:cubicBezTo>
                  <a:pt x="35" y="178"/>
                  <a:pt x="28" y="194"/>
                  <a:pt x="23" y="213"/>
                </a:cubicBezTo>
                <a:cubicBezTo>
                  <a:pt x="23" y="214"/>
                  <a:pt x="22" y="214"/>
                  <a:pt x="22" y="215"/>
                </a:cubicBezTo>
                <a:cubicBezTo>
                  <a:pt x="22" y="216"/>
                  <a:pt x="21" y="216"/>
                  <a:pt x="21" y="217"/>
                </a:cubicBezTo>
                <a:lnTo>
                  <a:pt x="20" y="218"/>
                </a:lnTo>
                <a:lnTo>
                  <a:pt x="19" y="218"/>
                </a:lnTo>
                <a:cubicBezTo>
                  <a:pt x="18" y="218"/>
                  <a:pt x="17" y="218"/>
                  <a:pt x="16" y="218"/>
                </a:cubicBezTo>
                <a:cubicBezTo>
                  <a:pt x="15" y="218"/>
                  <a:pt x="14" y="218"/>
                  <a:pt x="12" y="218"/>
                </a:cubicBezTo>
                <a:lnTo>
                  <a:pt x="4" y="218"/>
                </a:lnTo>
                <a:cubicBezTo>
                  <a:pt x="2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4795200" y="35906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3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4" y="32"/>
                </a:cubicBezTo>
                <a:lnTo>
                  <a:pt x="268" y="33"/>
                </a:lnTo>
                <a:lnTo>
                  <a:pt x="13" y="33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4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3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5308200" y="3353040"/>
            <a:ext cx="242280" cy="131040"/>
          </a:xfrm>
          <a:custGeom>
            <a:avLst/>
            <a:gdLst/>
            <a:ahLst/>
            <a:rect l="0" t="0" r="r" b="b"/>
            <a:pathLst>
              <a:path w="673" h="364">
                <a:moveTo>
                  <a:pt x="0" y="124"/>
                </a:moveTo>
                <a:cubicBezTo>
                  <a:pt x="1" y="121"/>
                  <a:pt x="1" y="117"/>
                  <a:pt x="3" y="111"/>
                </a:cubicBezTo>
                <a:cubicBezTo>
                  <a:pt x="4" y="106"/>
                  <a:pt x="7" y="96"/>
                  <a:pt x="12" y="81"/>
                </a:cubicBezTo>
                <a:cubicBezTo>
                  <a:pt x="18" y="66"/>
                  <a:pt x="23" y="53"/>
                  <a:pt x="28" y="43"/>
                </a:cubicBezTo>
                <a:cubicBezTo>
                  <a:pt x="34" y="33"/>
                  <a:pt x="42" y="23"/>
                  <a:pt x="54" y="13"/>
                </a:cubicBezTo>
                <a:cubicBezTo>
                  <a:pt x="66" y="4"/>
                  <a:pt x="77" y="-1"/>
                  <a:pt x="89" y="0"/>
                </a:cubicBezTo>
                <a:cubicBezTo>
                  <a:pt x="101" y="0"/>
                  <a:pt x="113" y="2"/>
                  <a:pt x="124" y="5"/>
                </a:cubicBezTo>
                <a:cubicBezTo>
                  <a:pt x="135" y="8"/>
                  <a:pt x="143" y="13"/>
                  <a:pt x="148" y="20"/>
                </a:cubicBezTo>
                <a:cubicBezTo>
                  <a:pt x="153" y="26"/>
                  <a:pt x="157" y="32"/>
                  <a:pt x="161" y="37"/>
                </a:cubicBezTo>
                <a:cubicBezTo>
                  <a:pt x="164" y="43"/>
                  <a:pt x="167" y="48"/>
                  <a:pt x="167" y="53"/>
                </a:cubicBezTo>
                <a:lnTo>
                  <a:pt x="169" y="58"/>
                </a:lnTo>
                <a:cubicBezTo>
                  <a:pt x="169" y="59"/>
                  <a:pt x="169" y="60"/>
                  <a:pt x="170" y="60"/>
                </a:cubicBezTo>
                <a:lnTo>
                  <a:pt x="178" y="51"/>
                </a:lnTo>
                <a:cubicBezTo>
                  <a:pt x="211" y="17"/>
                  <a:pt x="248" y="0"/>
                  <a:pt x="292" y="0"/>
                </a:cubicBezTo>
                <a:cubicBezTo>
                  <a:pt x="301" y="0"/>
                  <a:pt x="309" y="0"/>
                  <a:pt x="317" y="1"/>
                </a:cubicBezTo>
                <a:cubicBezTo>
                  <a:pt x="324" y="2"/>
                  <a:pt x="331" y="4"/>
                  <a:pt x="337" y="7"/>
                </a:cubicBezTo>
                <a:cubicBezTo>
                  <a:pt x="344" y="10"/>
                  <a:pt x="349" y="12"/>
                  <a:pt x="354" y="15"/>
                </a:cubicBezTo>
                <a:cubicBezTo>
                  <a:pt x="357" y="18"/>
                  <a:pt x="361" y="21"/>
                  <a:pt x="366" y="25"/>
                </a:cubicBezTo>
                <a:cubicBezTo>
                  <a:pt x="370" y="28"/>
                  <a:pt x="373" y="32"/>
                  <a:pt x="374" y="35"/>
                </a:cubicBezTo>
                <a:cubicBezTo>
                  <a:pt x="375" y="38"/>
                  <a:pt x="377" y="42"/>
                  <a:pt x="380" y="45"/>
                </a:cubicBezTo>
                <a:cubicBezTo>
                  <a:pt x="383" y="49"/>
                  <a:pt x="384" y="52"/>
                  <a:pt x="383" y="55"/>
                </a:cubicBezTo>
                <a:cubicBezTo>
                  <a:pt x="382" y="58"/>
                  <a:pt x="383" y="60"/>
                  <a:pt x="386" y="62"/>
                </a:cubicBezTo>
                <a:cubicBezTo>
                  <a:pt x="388" y="64"/>
                  <a:pt x="389" y="66"/>
                  <a:pt x="388" y="67"/>
                </a:cubicBezTo>
                <a:lnTo>
                  <a:pt x="394" y="60"/>
                </a:lnTo>
                <a:cubicBezTo>
                  <a:pt x="428" y="20"/>
                  <a:pt x="467" y="0"/>
                  <a:pt x="514" y="0"/>
                </a:cubicBezTo>
                <a:cubicBezTo>
                  <a:pt x="542" y="0"/>
                  <a:pt x="566" y="7"/>
                  <a:pt x="583" y="21"/>
                </a:cubicBezTo>
                <a:cubicBezTo>
                  <a:pt x="601" y="36"/>
                  <a:pt x="610" y="57"/>
                  <a:pt x="611" y="85"/>
                </a:cubicBezTo>
                <a:cubicBezTo>
                  <a:pt x="611" y="112"/>
                  <a:pt x="601" y="154"/>
                  <a:pt x="580" y="212"/>
                </a:cubicBezTo>
                <a:cubicBezTo>
                  <a:pt x="560" y="269"/>
                  <a:pt x="550" y="303"/>
                  <a:pt x="550" y="315"/>
                </a:cubicBezTo>
                <a:cubicBezTo>
                  <a:pt x="550" y="323"/>
                  <a:pt x="552" y="328"/>
                  <a:pt x="554" y="331"/>
                </a:cubicBezTo>
                <a:cubicBezTo>
                  <a:pt x="556" y="333"/>
                  <a:pt x="560" y="335"/>
                  <a:pt x="566" y="335"/>
                </a:cubicBezTo>
                <a:cubicBezTo>
                  <a:pt x="581" y="335"/>
                  <a:pt x="595" y="327"/>
                  <a:pt x="607" y="311"/>
                </a:cubicBezTo>
                <a:cubicBezTo>
                  <a:pt x="620" y="294"/>
                  <a:pt x="631" y="272"/>
                  <a:pt x="639" y="244"/>
                </a:cubicBezTo>
                <a:cubicBezTo>
                  <a:pt x="640" y="238"/>
                  <a:pt x="642" y="234"/>
                  <a:pt x="644" y="233"/>
                </a:cubicBezTo>
                <a:cubicBezTo>
                  <a:pt x="645" y="232"/>
                  <a:pt x="650" y="232"/>
                  <a:pt x="656" y="232"/>
                </a:cubicBezTo>
                <a:cubicBezTo>
                  <a:pt x="667" y="232"/>
                  <a:pt x="673" y="234"/>
                  <a:pt x="673" y="238"/>
                </a:cubicBezTo>
                <a:cubicBezTo>
                  <a:pt x="673" y="239"/>
                  <a:pt x="671" y="243"/>
                  <a:pt x="669" y="250"/>
                </a:cubicBezTo>
                <a:cubicBezTo>
                  <a:pt x="665" y="266"/>
                  <a:pt x="659" y="281"/>
                  <a:pt x="652" y="296"/>
                </a:cubicBezTo>
                <a:cubicBezTo>
                  <a:pt x="644" y="312"/>
                  <a:pt x="632" y="327"/>
                  <a:pt x="615" y="342"/>
                </a:cubicBezTo>
                <a:cubicBezTo>
                  <a:pt x="598" y="357"/>
                  <a:pt x="579" y="364"/>
                  <a:pt x="559" y="364"/>
                </a:cubicBezTo>
                <a:cubicBezTo>
                  <a:pt x="534" y="364"/>
                  <a:pt x="516" y="356"/>
                  <a:pt x="505" y="342"/>
                </a:cubicBezTo>
                <a:cubicBezTo>
                  <a:pt x="493" y="328"/>
                  <a:pt x="488" y="313"/>
                  <a:pt x="488" y="296"/>
                </a:cubicBezTo>
                <a:cubicBezTo>
                  <a:pt x="488" y="286"/>
                  <a:pt x="497" y="254"/>
                  <a:pt x="517" y="200"/>
                </a:cubicBezTo>
                <a:cubicBezTo>
                  <a:pt x="536" y="146"/>
                  <a:pt x="546" y="105"/>
                  <a:pt x="546" y="78"/>
                </a:cubicBezTo>
                <a:cubicBezTo>
                  <a:pt x="546" y="46"/>
                  <a:pt x="535" y="30"/>
                  <a:pt x="511" y="30"/>
                </a:cubicBezTo>
                <a:lnTo>
                  <a:pt x="507" y="30"/>
                </a:lnTo>
                <a:cubicBezTo>
                  <a:pt x="461" y="30"/>
                  <a:pt x="422" y="57"/>
                  <a:pt x="391" y="111"/>
                </a:cubicBezTo>
                <a:lnTo>
                  <a:pt x="385" y="121"/>
                </a:lnTo>
                <a:lnTo>
                  <a:pt x="359" y="229"/>
                </a:lnTo>
                <a:cubicBezTo>
                  <a:pt x="340" y="299"/>
                  <a:pt x="330" y="337"/>
                  <a:pt x="327" y="343"/>
                </a:cubicBezTo>
                <a:cubicBezTo>
                  <a:pt x="320" y="357"/>
                  <a:pt x="309" y="364"/>
                  <a:pt x="292" y="364"/>
                </a:cubicBezTo>
                <a:cubicBezTo>
                  <a:pt x="285" y="364"/>
                  <a:pt x="280" y="363"/>
                  <a:pt x="276" y="359"/>
                </a:cubicBezTo>
                <a:cubicBezTo>
                  <a:pt x="271" y="355"/>
                  <a:pt x="268" y="352"/>
                  <a:pt x="267" y="349"/>
                </a:cubicBezTo>
                <a:cubicBezTo>
                  <a:pt x="265" y="347"/>
                  <a:pt x="264" y="344"/>
                  <a:pt x="264" y="341"/>
                </a:cubicBezTo>
                <a:cubicBezTo>
                  <a:pt x="264" y="335"/>
                  <a:pt x="273" y="296"/>
                  <a:pt x="292" y="225"/>
                </a:cubicBezTo>
                <a:lnTo>
                  <a:pt x="321" y="108"/>
                </a:lnTo>
                <a:cubicBezTo>
                  <a:pt x="322" y="100"/>
                  <a:pt x="323" y="90"/>
                  <a:pt x="323" y="78"/>
                </a:cubicBezTo>
                <a:cubicBezTo>
                  <a:pt x="323" y="46"/>
                  <a:pt x="311" y="30"/>
                  <a:pt x="288" y="30"/>
                </a:cubicBezTo>
                <a:lnTo>
                  <a:pt x="284" y="30"/>
                </a:lnTo>
                <a:cubicBezTo>
                  <a:pt x="238" y="30"/>
                  <a:pt x="199" y="57"/>
                  <a:pt x="167" y="111"/>
                </a:cubicBezTo>
                <a:lnTo>
                  <a:pt x="162" y="121"/>
                </a:lnTo>
                <a:lnTo>
                  <a:pt x="135" y="229"/>
                </a:lnTo>
                <a:cubicBezTo>
                  <a:pt x="117" y="299"/>
                  <a:pt x="107" y="337"/>
                  <a:pt x="105" y="343"/>
                </a:cubicBezTo>
                <a:cubicBezTo>
                  <a:pt x="98" y="357"/>
                  <a:pt x="86" y="364"/>
                  <a:pt x="70" y="364"/>
                </a:cubicBezTo>
                <a:cubicBezTo>
                  <a:pt x="63" y="364"/>
                  <a:pt x="57" y="363"/>
                  <a:pt x="53" y="360"/>
                </a:cubicBezTo>
                <a:cubicBezTo>
                  <a:pt x="49" y="356"/>
                  <a:pt x="46" y="353"/>
                  <a:pt x="44" y="350"/>
                </a:cubicBezTo>
                <a:cubicBezTo>
                  <a:pt x="43" y="347"/>
                  <a:pt x="42" y="344"/>
                  <a:pt x="43" y="342"/>
                </a:cubicBezTo>
                <a:cubicBezTo>
                  <a:pt x="43" y="335"/>
                  <a:pt x="53" y="290"/>
                  <a:pt x="73" y="209"/>
                </a:cubicBezTo>
                <a:cubicBezTo>
                  <a:pt x="94" y="127"/>
                  <a:pt x="105" y="84"/>
                  <a:pt x="105" y="80"/>
                </a:cubicBezTo>
                <a:cubicBezTo>
                  <a:pt x="106" y="72"/>
                  <a:pt x="107" y="65"/>
                  <a:pt x="107" y="58"/>
                </a:cubicBezTo>
                <a:cubicBezTo>
                  <a:pt x="107" y="39"/>
                  <a:pt x="100" y="29"/>
                  <a:pt x="87" y="29"/>
                </a:cubicBezTo>
                <a:cubicBezTo>
                  <a:pt x="75" y="29"/>
                  <a:pt x="65" y="37"/>
                  <a:pt x="57" y="52"/>
                </a:cubicBezTo>
                <a:cubicBezTo>
                  <a:pt x="49" y="67"/>
                  <a:pt x="43" y="83"/>
                  <a:pt x="39" y="101"/>
                </a:cubicBezTo>
                <a:cubicBezTo>
                  <a:pt x="34" y="118"/>
                  <a:pt x="31" y="128"/>
                  <a:pt x="29" y="130"/>
                </a:cubicBezTo>
                <a:cubicBezTo>
                  <a:pt x="28" y="131"/>
                  <a:pt x="24" y="131"/>
                  <a:pt x="16" y="131"/>
                </a:cubicBezTo>
                <a:lnTo>
                  <a:pt x="5" y="131"/>
                </a:lnTo>
                <a:cubicBezTo>
                  <a:pt x="2" y="128"/>
                  <a:pt x="0" y="126"/>
                  <a:pt x="0" y="124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5569560" y="339624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3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8" y="110"/>
                </a:lnTo>
                <a:lnTo>
                  <a:pt x="79" y="65"/>
                </a:lnTo>
                <a:cubicBezTo>
                  <a:pt x="80" y="61"/>
                  <a:pt x="82" y="55"/>
                  <a:pt x="83" y="48"/>
                </a:cubicBezTo>
                <a:cubicBezTo>
                  <a:pt x="85" y="42"/>
                  <a:pt x="86" y="37"/>
                  <a:pt x="87" y="34"/>
                </a:cubicBezTo>
                <a:cubicBezTo>
                  <a:pt x="88" y="31"/>
                  <a:pt x="89" y="27"/>
                  <a:pt x="91" y="22"/>
                </a:cubicBezTo>
                <a:cubicBezTo>
                  <a:pt x="92" y="18"/>
                  <a:pt x="93" y="15"/>
                  <a:pt x="95" y="13"/>
                </a:cubicBezTo>
                <a:cubicBezTo>
                  <a:pt x="97" y="11"/>
                  <a:pt x="99" y="9"/>
                  <a:pt x="101" y="6"/>
                </a:cubicBezTo>
                <a:cubicBezTo>
                  <a:pt x="103" y="3"/>
                  <a:pt x="105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1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8" y="220"/>
                </a:lnTo>
                <a:cubicBezTo>
                  <a:pt x="73" y="280"/>
                  <a:pt x="66" y="313"/>
                  <a:pt x="66" y="317"/>
                </a:cubicBezTo>
                <a:cubicBezTo>
                  <a:pt x="66" y="333"/>
                  <a:pt x="71" y="341"/>
                  <a:pt x="81" y="341"/>
                </a:cubicBezTo>
                <a:cubicBezTo>
                  <a:pt x="94" y="341"/>
                  <a:pt x="108" y="335"/>
                  <a:pt x="120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3" y="270"/>
                </a:cubicBezTo>
                <a:cubicBezTo>
                  <a:pt x="155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49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0" y="359"/>
                  <a:pt x="89" y="362"/>
                  <a:pt x="77" y="362"/>
                </a:cubicBezTo>
                <a:cubicBezTo>
                  <a:pt x="66" y="362"/>
                  <a:pt x="55" y="359"/>
                  <a:pt x="45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1" y="219"/>
                </a:lnTo>
                <a:cubicBezTo>
                  <a:pt x="54" y="166"/>
                  <a:pt x="61" y="139"/>
                  <a:pt x="62" y="139"/>
                </a:cubicBezTo>
                <a:cubicBezTo>
                  <a:pt x="62" y="138"/>
                  <a:pt x="52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5655240" y="34992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4" y="0"/>
                  <a:pt x="35" y="0"/>
                </a:cubicBezTo>
                <a:cubicBezTo>
                  <a:pt x="45" y="0"/>
                  <a:pt x="55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8" y="116"/>
                  <a:pt x="64" y="126"/>
                  <a:pt x="59" y="136"/>
                </a:cubicBezTo>
                <a:cubicBezTo>
                  <a:pt x="55" y="145"/>
                  <a:pt x="50" y="152"/>
                  <a:pt x="44" y="159"/>
                </a:cubicBezTo>
                <a:cubicBezTo>
                  <a:pt x="39" y="166"/>
                  <a:pt x="34" y="171"/>
                  <a:pt x="31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2" y="180"/>
                  <a:pt x="19" y="179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7" y="158"/>
                </a:cubicBezTo>
                <a:cubicBezTo>
                  <a:pt x="21" y="153"/>
                  <a:pt x="26" y="147"/>
                  <a:pt x="31" y="141"/>
                </a:cubicBezTo>
                <a:cubicBezTo>
                  <a:pt x="37" y="134"/>
                  <a:pt x="41" y="124"/>
                  <a:pt x="46" y="112"/>
                </a:cubicBezTo>
                <a:cubicBezTo>
                  <a:pt x="51" y="100"/>
                  <a:pt x="54" y="86"/>
                  <a:pt x="55" y="71"/>
                </a:cubicBezTo>
                <a:lnTo>
                  <a:pt x="55" y="64"/>
                </a:lnTo>
                <a:lnTo>
                  <a:pt x="55" y="65"/>
                </a:lnTo>
                <a:cubicBezTo>
                  <a:pt x="54" y="65"/>
                  <a:pt x="53" y="65"/>
                  <a:pt x="52" y="66"/>
                </a:cubicBezTo>
                <a:cubicBezTo>
                  <a:pt x="51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9" y="69"/>
                  <a:pt x="36" y="69"/>
                </a:cubicBezTo>
                <a:cubicBezTo>
                  <a:pt x="26" y="69"/>
                  <a:pt x="18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5700600" y="3389040"/>
            <a:ext cx="57600" cy="137520"/>
          </a:xfrm>
          <a:custGeom>
            <a:avLst/>
            <a:gdLst/>
            <a:ahLst/>
            <a:rect l="0" t="0" r="r" b="b"/>
            <a:pathLst>
              <a:path w="160" h="382">
                <a:moveTo>
                  <a:pt x="92" y="34"/>
                </a:moveTo>
                <a:cubicBezTo>
                  <a:pt x="92" y="25"/>
                  <a:pt x="96" y="17"/>
                  <a:pt x="103" y="11"/>
                </a:cubicBezTo>
                <a:cubicBezTo>
                  <a:pt x="110" y="4"/>
                  <a:pt x="119" y="0"/>
                  <a:pt x="128" y="0"/>
                </a:cubicBezTo>
                <a:cubicBezTo>
                  <a:pt x="135" y="0"/>
                  <a:pt x="140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2"/>
                  <a:pt x="150" y="40"/>
                  <a:pt x="141" y="47"/>
                </a:cubicBezTo>
                <a:cubicBezTo>
                  <a:pt x="133" y="55"/>
                  <a:pt x="125" y="58"/>
                  <a:pt x="116" y="59"/>
                </a:cubicBezTo>
                <a:cubicBezTo>
                  <a:pt x="110" y="59"/>
                  <a:pt x="105" y="57"/>
                  <a:pt x="100" y="53"/>
                </a:cubicBezTo>
                <a:cubicBezTo>
                  <a:pt x="95" y="49"/>
                  <a:pt x="93" y="43"/>
                  <a:pt x="92" y="34"/>
                </a:cubicBezTo>
                <a:moveTo>
                  <a:pt x="0" y="212"/>
                </a:moveTo>
                <a:cubicBezTo>
                  <a:pt x="0" y="209"/>
                  <a:pt x="1" y="203"/>
                  <a:pt x="5" y="195"/>
                </a:cubicBezTo>
                <a:cubicBezTo>
                  <a:pt x="8" y="186"/>
                  <a:pt x="13" y="176"/>
                  <a:pt x="18" y="166"/>
                </a:cubicBezTo>
                <a:cubicBezTo>
                  <a:pt x="24" y="155"/>
                  <a:pt x="32" y="145"/>
                  <a:pt x="43" y="137"/>
                </a:cubicBezTo>
                <a:cubicBezTo>
                  <a:pt x="54" y="128"/>
                  <a:pt x="66" y="124"/>
                  <a:pt x="77" y="124"/>
                </a:cubicBezTo>
                <a:cubicBezTo>
                  <a:pt x="92" y="124"/>
                  <a:pt x="105" y="128"/>
                  <a:pt x="114" y="137"/>
                </a:cubicBezTo>
                <a:cubicBezTo>
                  <a:pt x="124" y="146"/>
                  <a:pt x="129" y="158"/>
                  <a:pt x="130" y="172"/>
                </a:cubicBezTo>
                <a:cubicBezTo>
                  <a:pt x="130" y="179"/>
                  <a:pt x="127" y="189"/>
                  <a:pt x="122" y="204"/>
                </a:cubicBezTo>
                <a:cubicBezTo>
                  <a:pt x="116" y="219"/>
                  <a:pt x="109" y="239"/>
                  <a:pt x="99" y="264"/>
                </a:cubicBezTo>
                <a:cubicBezTo>
                  <a:pt x="89" y="289"/>
                  <a:pt x="81" y="311"/>
                  <a:pt x="75" y="329"/>
                </a:cubicBezTo>
                <a:cubicBezTo>
                  <a:pt x="73" y="337"/>
                  <a:pt x="72" y="343"/>
                  <a:pt x="72" y="347"/>
                </a:cubicBezTo>
                <a:cubicBezTo>
                  <a:pt x="72" y="357"/>
                  <a:pt x="76" y="361"/>
                  <a:pt x="82" y="361"/>
                </a:cubicBezTo>
                <a:cubicBezTo>
                  <a:pt x="85" y="361"/>
                  <a:pt x="89" y="361"/>
                  <a:pt x="93" y="360"/>
                </a:cubicBezTo>
                <a:cubicBezTo>
                  <a:pt x="97" y="358"/>
                  <a:pt x="101" y="356"/>
                  <a:pt x="106" y="352"/>
                </a:cubicBezTo>
                <a:cubicBezTo>
                  <a:pt x="111" y="348"/>
                  <a:pt x="116" y="341"/>
                  <a:pt x="121" y="332"/>
                </a:cubicBezTo>
                <a:cubicBezTo>
                  <a:pt x="126" y="323"/>
                  <a:pt x="131" y="312"/>
                  <a:pt x="135" y="297"/>
                </a:cubicBezTo>
                <a:cubicBezTo>
                  <a:pt x="136" y="293"/>
                  <a:pt x="137" y="290"/>
                  <a:pt x="138" y="289"/>
                </a:cubicBezTo>
                <a:cubicBezTo>
                  <a:pt x="139" y="289"/>
                  <a:pt x="142" y="288"/>
                  <a:pt x="149" y="288"/>
                </a:cubicBezTo>
                <a:cubicBezTo>
                  <a:pt x="156" y="288"/>
                  <a:pt x="160" y="290"/>
                  <a:pt x="160" y="294"/>
                </a:cubicBezTo>
                <a:cubicBezTo>
                  <a:pt x="160" y="297"/>
                  <a:pt x="159" y="304"/>
                  <a:pt x="155" y="312"/>
                </a:cubicBezTo>
                <a:cubicBezTo>
                  <a:pt x="152" y="321"/>
                  <a:pt x="147" y="331"/>
                  <a:pt x="140" y="341"/>
                </a:cubicBezTo>
                <a:cubicBezTo>
                  <a:pt x="134" y="352"/>
                  <a:pt x="125" y="362"/>
                  <a:pt x="114" y="370"/>
                </a:cubicBezTo>
                <a:cubicBezTo>
                  <a:pt x="103" y="378"/>
                  <a:pt x="92" y="382"/>
                  <a:pt x="79" y="382"/>
                </a:cubicBezTo>
                <a:cubicBezTo>
                  <a:pt x="67" y="382"/>
                  <a:pt x="56" y="378"/>
                  <a:pt x="46" y="370"/>
                </a:cubicBezTo>
                <a:cubicBezTo>
                  <a:pt x="35" y="362"/>
                  <a:pt x="30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4" y="310"/>
                  <a:pt x="43" y="288"/>
                  <a:pt x="57" y="250"/>
                </a:cubicBezTo>
                <a:cubicBezTo>
                  <a:pt x="71" y="212"/>
                  <a:pt x="80" y="189"/>
                  <a:pt x="82" y="181"/>
                </a:cubicBezTo>
                <a:cubicBezTo>
                  <a:pt x="84" y="174"/>
                  <a:pt x="86" y="167"/>
                  <a:pt x="86" y="159"/>
                </a:cubicBezTo>
                <a:cubicBezTo>
                  <a:pt x="86" y="150"/>
                  <a:pt x="83" y="146"/>
                  <a:pt x="76" y="146"/>
                </a:cubicBezTo>
                <a:lnTo>
                  <a:pt x="75" y="146"/>
                </a:lnTo>
                <a:cubicBezTo>
                  <a:pt x="64" y="146"/>
                  <a:pt x="53" y="152"/>
                  <a:pt x="44" y="164"/>
                </a:cubicBezTo>
                <a:cubicBezTo>
                  <a:pt x="34" y="177"/>
                  <a:pt x="27" y="193"/>
                  <a:pt x="22" y="212"/>
                </a:cubicBezTo>
                <a:cubicBezTo>
                  <a:pt x="22" y="213"/>
                  <a:pt x="22" y="213"/>
                  <a:pt x="21" y="214"/>
                </a:cubicBezTo>
                <a:cubicBezTo>
                  <a:pt x="21" y="215"/>
                  <a:pt x="21" y="215"/>
                  <a:pt x="21" y="216"/>
                </a:cubicBezTo>
                <a:cubicBezTo>
                  <a:pt x="21" y="216"/>
                  <a:pt x="20" y="216"/>
                  <a:pt x="20" y="217"/>
                </a:cubicBezTo>
                <a:cubicBezTo>
                  <a:pt x="19" y="217"/>
                  <a:pt x="18" y="217"/>
                  <a:pt x="18" y="217"/>
                </a:cubicBezTo>
                <a:cubicBezTo>
                  <a:pt x="17" y="217"/>
                  <a:pt x="17" y="217"/>
                  <a:pt x="16" y="217"/>
                </a:cubicBezTo>
                <a:cubicBezTo>
                  <a:pt x="14" y="217"/>
                  <a:pt x="13" y="217"/>
                  <a:pt x="11" y="217"/>
                </a:cubicBezTo>
                <a:lnTo>
                  <a:pt x="3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5171760" y="3724920"/>
            <a:ext cx="99720" cy="192960"/>
          </a:xfrm>
          <a:custGeom>
            <a:avLst/>
            <a:gdLst/>
            <a:ahLst/>
            <a:rect l="0" t="0" r="r" b="b"/>
            <a:pathLst>
              <a:path w="277" h="536">
                <a:moveTo>
                  <a:pt x="104" y="72"/>
                </a:moveTo>
                <a:lnTo>
                  <a:pt x="94" y="76"/>
                </a:lnTo>
                <a:cubicBezTo>
                  <a:pt x="86" y="79"/>
                  <a:pt x="76" y="81"/>
                  <a:pt x="62" y="84"/>
                </a:cubicBezTo>
                <a:cubicBezTo>
                  <a:pt x="48" y="87"/>
                  <a:pt x="32" y="89"/>
                  <a:pt x="15" y="90"/>
                </a:cubicBezTo>
                <a:lnTo>
                  <a:pt x="0" y="90"/>
                </a:lnTo>
                <a:lnTo>
                  <a:pt x="0" y="52"/>
                </a:lnTo>
                <a:lnTo>
                  <a:pt x="15" y="52"/>
                </a:lnTo>
                <a:cubicBezTo>
                  <a:pt x="40" y="51"/>
                  <a:pt x="64" y="47"/>
                  <a:pt x="85" y="40"/>
                </a:cubicBezTo>
                <a:cubicBezTo>
                  <a:pt x="106" y="33"/>
                  <a:pt x="121" y="26"/>
                  <a:pt x="131" y="21"/>
                </a:cubicBezTo>
                <a:cubicBezTo>
                  <a:pt x="140" y="15"/>
                  <a:pt x="147" y="9"/>
                  <a:pt x="154" y="3"/>
                </a:cubicBezTo>
                <a:cubicBezTo>
                  <a:pt x="155" y="1"/>
                  <a:pt x="158" y="0"/>
                  <a:pt x="163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1" y="491"/>
                  <a:pt x="185" y="493"/>
                  <a:pt x="187" y="495"/>
                </a:cubicBezTo>
                <a:cubicBezTo>
                  <a:pt x="190" y="496"/>
                  <a:pt x="196" y="497"/>
                  <a:pt x="207" y="498"/>
                </a:cubicBezTo>
                <a:cubicBezTo>
                  <a:pt x="217" y="499"/>
                  <a:pt x="233" y="499"/>
                  <a:pt x="256" y="499"/>
                </a:cubicBezTo>
                <a:lnTo>
                  <a:pt x="277" y="499"/>
                </a:lnTo>
                <a:lnTo>
                  <a:pt x="277" y="536"/>
                </a:lnTo>
                <a:lnTo>
                  <a:pt x="268" y="536"/>
                </a:lnTo>
                <a:cubicBezTo>
                  <a:pt x="257" y="535"/>
                  <a:pt x="215" y="534"/>
                  <a:pt x="141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5" y="499"/>
                </a:cubicBezTo>
                <a:cubicBezTo>
                  <a:pt x="64" y="499"/>
                  <a:pt x="71" y="499"/>
                  <a:pt x="75" y="499"/>
                </a:cubicBezTo>
                <a:cubicBezTo>
                  <a:pt x="80" y="498"/>
                  <a:pt x="85" y="497"/>
                  <a:pt x="88" y="496"/>
                </a:cubicBezTo>
                <a:cubicBezTo>
                  <a:pt x="92" y="495"/>
                  <a:pt x="94" y="495"/>
                  <a:pt x="95" y="495"/>
                </a:cubicBezTo>
                <a:cubicBezTo>
                  <a:pt x="95" y="495"/>
                  <a:pt x="97" y="493"/>
                  <a:pt x="100" y="491"/>
                </a:cubicBezTo>
                <a:cubicBezTo>
                  <a:pt x="102" y="488"/>
                  <a:pt x="104" y="487"/>
                  <a:pt x="104" y="487"/>
                </a:cubicBezTo>
                <a:lnTo>
                  <a:pt x="104" y="7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5380920" y="383940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8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8"/>
                </a:cubicBezTo>
                <a:cubicBezTo>
                  <a:pt x="0" y="11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5652360" y="371376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1" y="629"/>
                  <a:pt x="64" y="460"/>
                </a:cubicBezTo>
                <a:cubicBezTo>
                  <a:pt x="106" y="290"/>
                  <a:pt x="128" y="201"/>
                  <a:pt x="131" y="194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3" y="50"/>
                  <a:pt x="230" y="38"/>
                </a:cubicBezTo>
                <a:cubicBezTo>
                  <a:pt x="260" y="13"/>
                  <a:pt x="292" y="0"/>
                  <a:pt x="326" y="0"/>
                </a:cubicBezTo>
                <a:lnTo>
                  <a:pt x="328" y="0"/>
                </a:lnTo>
                <a:cubicBezTo>
                  <a:pt x="361" y="0"/>
                  <a:pt x="388" y="10"/>
                  <a:pt x="411" y="31"/>
                </a:cubicBezTo>
                <a:cubicBezTo>
                  <a:pt x="432" y="51"/>
                  <a:pt x="443" y="77"/>
                  <a:pt x="443" y="109"/>
                </a:cubicBezTo>
                <a:cubicBezTo>
                  <a:pt x="443" y="166"/>
                  <a:pt x="415" y="212"/>
                  <a:pt x="358" y="249"/>
                </a:cubicBezTo>
                <a:lnTo>
                  <a:pt x="369" y="260"/>
                </a:lnTo>
                <a:cubicBezTo>
                  <a:pt x="397" y="287"/>
                  <a:pt x="411" y="322"/>
                  <a:pt x="411" y="365"/>
                </a:cubicBezTo>
                <a:cubicBezTo>
                  <a:pt x="411" y="425"/>
                  <a:pt x="387" y="475"/>
                  <a:pt x="341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7" y="573"/>
                  <a:pt x="145" y="569"/>
                </a:cubicBezTo>
                <a:cubicBezTo>
                  <a:pt x="132" y="565"/>
                  <a:pt x="122" y="560"/>
                  <a:pt x="114" y="554"/>
                </a:cubicBezTo>
                <a:cubicBezTo>
                  <a:pt x="107" y="548"/>
                  <a:pt x="101" y="542"/>
                  <a:pt x="96" y="535"/>
                </a:cubicBezTo>
                <a:cubicBezTo>
                  <a:pt x="92" y="529"/>
                  <a:pt x="89" y="524"/>
                  <a:pt x="87" y="520"/>
                </a:cubicBezTo>
                <a:cubicBezTo>
                  <a:pt x="85" y="516"/>
                  <a:pt x="83" y="515"/>
                  <a:pt x="83" y="515"/>
                </a:cubicBezTo>
                <a:lnTo>
                  <a:pt x="31" y="718"/>
                </a:lnTo>
                <a:cubicBezTo>
                  <a:pt x="30" y="722"/>
                  <a:pt x="25" y="723"/>
                  <a:pt x="15" y="723"/>
                </a:cubicBezTo>
                <a:lnTo>
                  <a:pt x="5" y="723"/>
                </a:lnTo>
                <a:moveTo>
                  <a:pt x="265" y="221"/>
                </a:moveTo>
                <a:cubicBezTo>
                  <a:pt x="286" y="221"/>
                  <a:pt x="306" y="224"/>
                  <a:pt x="325" y="231"/>
                </a:cubicBezTo>
                <a:lnTo>
                  <a:pt x="329" y="228"/>
                </a:lnTo>
                <a:cubicBezTo>
                  <a:pt x="331" y="226"/>
                  <a:pt x="333" y="224"/>
                  <a:pt x="334" y="223"/>
                </a:cubicBezTo>
                <a:cubicBezTo>
                  <a:pt x="336" y="221"/>
                  <a:pt x="338" y="218"/>
                  <a:pt x="342" y="215"/>
                </a:cubicBezTo>
                <a:cubicBezTo>
                  <a:pt x="346" y="211"/>
                  <a:pt x="349" y="207"/>
                  <a:pt x="352" y="204"/>
                </a:cubicBezTo>
                <a:cubicBezTo>
                  <a:pt x="355" y="200"/>
                  <a:pt x="357" y="195"/>
                  <a:pt x="361" y="189"/>
                </a:cubicBezTo>
                <a:cubicBezTo>
                  <a:pt x="364" y="183"/>
                  <a:pt x="367" y="177"/>
                  <a:pt x="370" y="170"/>
                </a:cubicBezTo>
                <a:cubicBezTo>
                  <a:pt x="374" y="163"/>
                  <a:pt x="376" y="155"/>
                  <a:pt x="378" y="145"/>
                </a:cubicBezTo>
                <a:cubicBezTo>
                  <a:pt x="379" y="137"/>
                  <a:pt x="381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5" y="74"/>
                  <a:pt x="385" y="72"/>
                </a:cubicBezTo>
                <a:cubicBezTo>
                  <a:pt x="377" y="44"/>
                  <a:pt x="356" y="31"/>
                  <a:pt x="324" y="31"/>
                </a:cubicBezTo>
                <a:cubicBezTo>
                  <a:pt x="301" y="31"/>
                  <a:pt x="280" y="37"/>
                  <a:pt x="260" y="50"/>
                </a:cubicBezTo>
                <a:cubicBezTo>
                  <a:pt x="240" y="63"/>
                  <a:pt x="224" y="79"/>
                  <a:pt x="211" y="99"/>
                </a:cubicBezTo>
                <a:cubicBezTo>
                  <a:pt x="198" y="119"/>
                  <a:pt x="188" y="137"/>
                  <a:pt x="180" y="155"/>
                </a:cubicBezTo>
                <a:cubicBezTo>
                  <a:pt x="172" y="171"/>
                  <a:pt x="166" y="187"/>
                  <a:pt x="162" y="202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3" y="390"/>
                  <a:pt x="104" y="428"/>
                  <a:pt x="104" y="432"/>
                </a:cubicBezTo>
                <a:cubicBezTo>
                  <a:pt x="103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7" y="535"/>
                  <a:pt x="160" y="546"/>
                  <a:pt x="190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7" y="490"/>
                  <a:pt x="323" y="457"/>
                </a:cubicBezTo>
                <a:cubicBezTo>
                  <a:pt x="332" y="439"/>
                  <a:pt x="338" y="418"/>
                  <a:pt x="342" y="395"/>
                </a:cubicBezTo>
                <a:cubicBezTo>
                  <a:pt x="346" y="372"/>
                  <a:pt x="349" y="355"/>
                  <a:pt x="349" y="343"/>
                </a:cubicBezTo>
                <a:cubicBezTo>
                  <a:pt x="349" y="312"/>
                  <a:pt x="339" y="287"/>
                  <a:pt x="321" y="269"/>
                </a:cubicBezTo>
                <a:cubicBezTo>
                  <a:pt x="298" y="276"/>
                  <a:pt x="278" y="280"/>
                  <a:pt x="260" y="280"/>
                </a:cubicBezTo>
                <a:lnTo>
                  <a:pt x="252" y="280"/>
                </a:lnTo>
                <a:cubicBezTo>
                  <a:pt x="210" y="280"/>
                  <a:pt x="189" y="271"/>
                  <a:pt x="189" y="255"/>
                </a:cubicBezTo>
                <a:cubicBezTo>
                  <a:pt x="189" y="251"/>
                  <a:pt x="190" y="247"/>
                  <a:pt x="191" y="244"/>
                </a:cubicBezTo>
                <a:cubicBezTo>
                  <a:pt x="199" y="229"/>
                  <a:pt x="223" y="221"/>
                  <a:pt x="265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5822640" y="368532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5"/>
                  <a:pt x="0" y="133"/>
                  <a:pt x="0" y="132"/>
                </a:cubicBezTo>
                <a:cubicBezTo>
                  <a:pt x="0" y="130"/>
                  <a:pt x="1" y="127"/>
                  <a:pt x="2" y="123"/>
                </a:cubicBezTo>
                <a:cubicBezTo>
                  <a:pt x="3" y="118"/>
                  <a:pt x="4" y="116"/>
                  <a:pt x="5" y="115"/>
                </a:cubicBezTo>
                <a:cubicBezTo>
                  <a:pt x="6" y="113"/>
                  <a:pt x="7" y="112"/>
                  <a:pt x="10" y="112"/>
                </a:cubicBezTo>
                <a:cubicBezTo>
                  <a:pt x="13" y="112"/>
                  <a:pt x="22" y="112"/>
                  <a:pt x="39" y="111"/>
                </a:cubicBezTo>
                <a:lnTo>
                  <a:pt x="69" y="111"/>
                </a:lnTo>
                <a:lnTo>
                  <a:pt x="80" y="66"/>
                </a:lnTo>
                <a:cubicBezTo>
                  <a:pt x="81" y="62"/>
                  <a:pt x="82" y="56"/>
                  <a:pt x="84" y="48"/>
                </a:cubicBezTo>
                <a:cubicBezTo>
                  <a:pt x="85" y="42"/>
                  <a:pt x="87" y="37"/>
                  <a:pt x="88" y="34"/>
                </a:cubicBezTo>
                <a:cubicBezTo>
                  <a:pt x="89" y="31"/>
                  <a:pt x="90" y="27"/>
                  <a:pt x="91" y="22"/>
                </a:cubicBezTo>
                <a:cubicBezTo>
                  <a:pt x="92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3" y="3"/>
                  <a:pt x="106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8" y="0"/>
                  <a:pt x="132" y="2"/>
                  <a:pt x="135" y="6"/>
                </a:cubicBezTo>
                <a:cubicBezTo>
                  <a:pt x="138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7" y="74"/>
                  <a:pt x="122" y="89"/>
                </a:cubicBezTo>
                <a:lnTo>
                  <a:pt x="117" y="110"/>
                </a:lnTo>
                <a:cubicBezTo>
                  <a:pt x="117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7" y="114"/>
                  <a:pt x="178" y="116"/>
                  <a:pt x="178" y="118"/>
                </a:cubicBezTo>
                <a:cubicBezTo>
                  <a:pt x="178" y="126"/>
                  <a:pt x="176" y="133"/>
                  <a:pt x="171" y="137"/>
                </a:cubicBezTo>
                <a:lnTo>
                  <a:pt x="110" y="137"/>
                </a:lnTo>
                <a:lnTo>
                  <a:pt x="88" y="220"/>
                </a:lnTo>
                <a:cubicBezTo>
                  <a:pt x="74" y="280"/>
                  <a:pt x="66" y="313"/>
                  <a:pt x="66" y="317"/>
                </a:cubicBezTo>
                <a:cubicBezTo>
                  <a:pt x="66" y="333"/>
                  <a:pt x="71" y="341"/>
                  <a:pt x="82" y="341"/>
                </a:cubicBezTo>
                <a:cubicBezTo>
                  <a:pt x="95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1" y="269"/>
                  <a:pt x="174" y="271"/>
                  <a:pt x="174" y="274"/>
                </a:cubicBezTo>
                <a:cubicBezTo>
                  <a:pt x="174" y="275"/>
                  <a:pt x="173" y="277"/>
                  <a:pt x="172" y="281"/>
                </a:cubicBezTo>
                <a:cubicBezTo>
                  <a:pt x="170" y="287"/>
                  <a:pt x="167" y="294"/>
                  <a:pt x="162" y="302"/>
                </a:cubicBezTo>
                <a:cubicBezTo>
                  <a:pt x="157" y="310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1" y="359"/>
                  <a:pt x="89" y="362"/>
                  <a:pt x="78" y="362"/>
                </a:cubicBezTo>
                <a:cubicBezTo>
                  <a:pt x="66" y="362"/>
                  <a:pt x="56" y="359"/>
                  <a:pt x="45" y="354"/>
                </a:cubicBezTo>
                <a:cubicBezTo>
                  <a:pt x="35" y="348"/>
                  <a:pt x="28" y="338"/>
                  <a:pt x="23" y="324"/>
                </a:cubicBezTo>
                <a:cubicBezTo>
                  <a:pt x="22" y="321"/>
                  <a:pt x="22" y="316"/>
                  <a:pt x="22" y="309"/>
                </a:cubicBezTo>
                <a:lnTo>
                  <a:pt x="22" y="299"/>
                </a:lnTo>
                <a:lnTo>
                  <a:pt x="42" y="219"/>
                </a:lnTo>
                <a:cubicBezTo>
                  <a:pt x="55" y="166"/>
                  <a:pt x="62" y="139"/>
                  <a:pt x="62" y="139"/>
                </a:cubicBezTo>
                <a:cubicBezTo>
                  <a:pt x="62" y="138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5835960" y="3867480"/>
            <a:ext cx="70560" cy="136440"/>
          </a:xfrm>
          <a:custGeom>
            <a:avLst/>
            <a:gdLst/>
            <a:ahLst/>
            <a:rect l="0" t="0" r="r" b="b"/>
            <a:pathLst>
              <a:path w="196" h="379">
                <a:moveTo>
                  <a:pt x="75" y="51"/>
                </a:moveTo>
                <a:lnTo>
                  <a:pt x="66" y="54"/>
                </a:lnTo>
                <a:cubicBezTo>
                  <a:pt x="61" y="56"/>
                  <a:pt x="53" y="58"/>
                  <a:pt x="44" y="59"/>
                </a:cubicBezTo>
                <a:cubicBezTo>
                  <a:pt x="34" y="61"/>
                  <a:pt x="23" y="63"/>
                  <a:pt x="11" y="63"/>
                </a:cubicBezTo>
                <a:lnTo>
                  <a:pt x="0" y="63"/>
                </a:lnTo>
                <a:lnTo>
                  <a:pt x="0" y="37"/>
                </a:lnTo>
                <a:lnTo>
                  <a:pt x="11" y="37"/>
                </a:lnTo>
                <a:cubicBezTo>
                  <a:pt x="28" y="37"/>
                  <a:pt x="45" y="34"/>
                  <a:pt x="60" y="28"/>
                </a:cubicBezTo>
                <a:cubicBezTo>
                  <a:pt x="76" y="23"/>
                  <a:pt x="87" y="18"/>
                  <a:pt x="93" y="14"/>
                </a:cubicBezTo>
                <a:cubicBezTo>
                  <a:pt x="99" y="10"/>
                  <a:pt x="104" y="6"/>
                  <a:pt x="109" y="2"/>
                </a:cubicBezTo>
                <a:cubicBezTo>
                  <a:pt x="109" y="0"/>
                  <a:pt x="112" y="0"/>
                  <a:pt x="116" y="0"/>
                </a:cubicBezTo>
                <a:cubicBezTo>
                  <a:pt x="119" y="0"/>
                  <a:pt x="122" y="1"/>
                  <a:pt x="125" y="3"/>
                </a:cubicBezTo>
                <a:lnTo>
                  <a:pt x="125" y="174"/>
                </a:lnTo>
                <a:lnTo>
                  <a:pt x="126" y="344"/>
                </a:lnTo>
                <a:cubicBezTo>
                  <a:pt x="128" y="347"/>
                  <a:pt x="131" y="349"/>
                  <a:pt x="133" y="350"/>
                </a:cubicBezTo>
                <a:cubicBezTo>
                  <a:pt x="134" y="350"/>
                  <a:pt x="139" y="351"/>
                  <a:pt x="146" y="352"/>
                </a:cubicBezTo>
                <a:cubicBezTo>
                  <a:pt x="153" y="353"/>
                  <a:pt x="165" y="353"/>
                  <a:pt x="181" y="353"/>
                </a:cubicBezTo>
                <a:lnTo>
                  <a:pt x="196" y="353"/>
                </a:lnTo>
                <a:lnTo>
                  <a:pt x="196" y="379"/>
                </a:lnTo>
                <a:lnTo>
                  <a:pt x="190" y="379"/>
                </a:lnTo>
                <a:cubicBezTo>
                  <a:pt x="182" y="378"/>
                  <a:pt x="152" y="377"/>
                  <a:pt x="100" y="377"/>
                </a:cubicBezTo>
                <a:cubicBezTo>
                  <a:pt x="47" y="377"/>
                  <a:pt x="17" y="378"/>
                  <a:pt x="9" y="379"/>
                </a:cubicBezTo>
                <a:lnTo>
                  <a:pt x="3" y="379"/>
                </a:lnTo>
                <a:lnTo>
                  <a:pt x="3" y="353"/>
                </a:lnTo>
                <a:lnTo>
                  <a:pt x="17" y="353"/>
                </a:lnTo>
                <a:cubicBezTo>
                  <a:pt x="26" y="353"/>
                  <a:pt x="33" y="353"/>
                  <a:pt x="39" y="353"/>
                </a:cubicBezTo>
                <a:cubicBezTo>
                  <a:pt x="45" y="353"/>
                  <a:pt x="50" y="353"/>
                  <a:pt x="53" y="352"/>
                </a:cubicBezTo>
                <a:cubicBezTo>
                  <a:pt x="57" y="352"/>
                  <a:pt x="60" y="351"/>
                  <a:pt x="62" y="351"/>
                </a:cubicBezTo>
                <a:cubicBezTo>
                  <a:pt x="65" y="350"/>
                  <a:pt x="66" y="350"/>
                  <a:pt x="67" y="350"/>
                </a:cubicBezTo>
                <a:cubicBezTo>
                  <a:pt x="67" y="350"/>
                  <a:pt x="68" y="349"/>
                  <a:pt x="70" y="347"/>
                </a:cubicBezTo>
                <a:cubicBezTo>
                  <a:pt x="73" y="345"/>
                  <a:pt x="74" y="344"/>
                  <a:pt x="75" y="344"/>
                </a:cubicBezTo>
                <a:lnTo>
                  <a:pt x="75" y="51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5118840" y="3615840"/>
            <a:ext cx="846000" cy="17640"/>
          </a:xfrm>
          <a:custGeom>
            <a:avLst/>
            <a:gdLst/>
            <a:ahLst/>
            <a:rect l="0" t="0" r="r" b="b"/>
            <a:pathLst>
              <a:path w="2350" h="49">
                <a:moveTo>
                  <a:pt x="0" y="0"/>
                </a:moveTo>
                <a:lnTo>
                  <a:pt x="2350" y="0"/>
                </a:lnTo>
                <a:lnTo>
                  <a:pt x="2350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6021720" y="3661920"/>
            <a:ext cx="38520" cy="91440"/>
          </a:xfrm>
          <a:custGeom>
            <a:avLst/>
            <a:gdLst/>
            <a:ahLst/>
            <a:rect l="0" t="0" r="r" b="b"/>
            <a:pathLst>
              <a:path w="107" h="254">
                <a:moveTo>
                  <a:pt x="0" y="69"/>
                </a:moveTo>
                <a:cubicBezTo>
                  <a:pt x="0" y="69"/>
                  <a:pt x="0" y="62"/>
                  <a:pt x="0" y="49"/>
                </a:cubicBezTo>
                <a:cubicBezTo>
                  <a:pt x="0" y="35"/>
                  <a:pt x="4" y="24"/>
                  <a:pt x="13" y="14"/>
                </a:cubicBezTo>
                <a:cubicBezTo>
                  <a:pt x="22" y="4"/>
                  <a:pt x="33" y="0"/>
                  <a:pt x="48" y="0"/>
                </a:cubicBezTo>
                <a:cubicBezTo>
                  <a:pt x="63" y="0"/>
                  <a:pt x="77" y="6"/>
                  <a:pt x="89" y="20"/>
                </a:cubicBezTo>
                <a:cubicBezTo>
                  <a:pt x="100" y="33"/>
                  <a:pt x="107" y="57"/>
                  <a:pt x="107" y="91"/>
                </a:cubicBezTo>
                <a:cubicBezTo>
                  <a:pt x="107" y="110"/>
                  <a:pt x="105" y="128"/>
                  <a:pt x="100" y="146"/>
                </a:cubicBezTo>
                <a:cubicBezTo>
                  <a:pt x="95" y="164"/>
                  <a:pt x="90" y="179"/>
                  <a:pt x="83" y="192"/>
                </a:cubicBezTo>
                <a:cubicBezTo>
                  <a:pt x="77" y="205"/>
                  <a:pt x="69" y="216"/>
                  <a:pt x="61" y="225"/>
                </a:cubicBezTo>
                <a:cubicBezTo>
                  <a:pt x="54" y="234"/>
                  <a:pt x="47" y="241"/>
                  <a:pt x="42" y="246"/>
                </a:cubicBezTo>
                <a:cubicBezTo>
                  <a:pt x="37" y="252"/>
                  <a:pt x="33" y="254"/>
                  <a:pt x="31" y="254"/>
                </a:cubicBezTo>
                <a:cubicBezTo>
                  <a:pt x="29" y="254"/>
                  <a:pt x="26" y="251"/>
                  <a:pt x="21" y="246"/>
                </a:cubicBezTo>
                <a:cubicBezTo>
                  <a:pt x="16" y="241"/>
                  <a:pt x="14" y="238"/>
                  <a:pt x="14" y="236"/>
                </a:cubicBezTo>
                <a:cubicBezTo>
                  <a:pt x="14" y="234"/>
                  <a:pt x="17" y="229"/>
                  <a:pt x="23" y="223"/>
                </a:cubicBezTo>
                <a:cubicBezTo>
                  <a:pt x="29" y="217"/>
                  <a:pt x="35" y="209"/>
                  <a:pt x="43" y="199"/>
                </a:cubicBezTo>
                <a:cubicBezTo>
                  <a:pt x="50" y="189"/>
                  <a:pt x="57" y="176"/>
                  <a:pt x="64" y="159"/>
                </a:cubicBezTo>
                <a:cubicBezTo>
                  <a:pt x="70" y="142"/>
                  <a:pt x="75" y="122"/>
                  <a:pt x="77" y="100"/>
                </a:cubicBezTo>
                <a:lnTo>
                  <a:pt x="77" y="90"/>
                </a:lnTo>
                <a:lnTo>
                  <a:pt x="77" y="91"/>
                </a:lnTo>
                <a:cubicBezTo>
                  <a:pt x="76" y="92"/>
                  <a:pt x="73" y="92"/>
                  <a:pt x="72" y="93"/>
                </a:cubicBezTo>
                <a:cubicBezTo>
                  <a:pt x="70" y="93"/>
                  <a:pt x="68" y="94"/>
                  <a:pt x="67" y="95"/>
                </a:cubicBezTo>
                <a:cubicBezTo>
                  <a:pt x="65" y="96"/>
                  <a:pt x="63" y="97"/>
                  <a:pt x="60" y="97"/>
                </a:cubicBezTo>
                <a:cubicBezTo>
                  <a:pt x="56" y="97"/>
                  <a:pt x="53" y="97"/>
                  <a:pt x="50" y="98"/>
                </a:cubicBezTo>
                <a:cubicBezTo>
                  <a:pt x="36" y="98"/>
                  <a:pt x="24" y="93"/>
                  <a:pt x="15" y="84"/>
                </a:cubicBezTo>
                <a:lnTo>
                  <a:pt x="0" y="6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6712200" y="3568680"/>
            <a:ext cx="129240" cy="131760"/>
          </a:xfrm>
          <a:custGeom>
            <a:avLst/>
            <a:gdLst/>
            <a:ahLst/>
            <a:rect l="0" t="0" r="r" b="b"/>
            <a:pathLst>
              <a:path w="359" h="366">
                <a:moveTo>
                  <a:pt x="122" y="51"/>
                </a:moveTo>
                <a:cubicBezTo>
                  <a:pt x="122" y="37"/>
                  <a:pt x="117" y="30"/>
                  <a:pt x="107" y="30"/>
                </a:cubicBezTo>
                <a:cubicBezTo>
                  <a:pt x="94" y="30"/>
                  <a:pt x="80" y="38"/>
                  <a:pt x="66" y="54"/>
                </a:cubicBezTo>
                <a:cubicBezTo>
                  <a:pt x="53" y="69"/>
                  <a:pt x="41" y="93"/>
                  <a:pt x="32" y="126"/>
                </a:cubicBezTo>
                <a:cubicBezTo>
                  <a:pt x="31" y="127"/>
                  <a:pt x="31" y="128"/>
                  <a:pt x="30" y="129"/>
                </a:cubicBezTo>
                <a:cubicBezTo>
                  <a:pt x="30" y="130"/>
                  <a:pt x="30" y="131"/>
                  <a:pt x="30" y="131"/>
                </a:cubicBezTo>
                <a:cubicBezTo>
                  <a:pt x="30" y="132"/>
                  <a:pt x="29" y="132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5" y="133"/>
                  <a:pt x="24" y="133"/>
                  <a:pt x="22" y="133"/>
                </a:cubicBezTo>
                <a:cubicBezTo>
                  <a:pt x="21" y="133"/>
                  <a:pt x="19" y="133"/>
                  <a:pt x="16" y="133"/>
                </a:cubicBezTo>
                <a:lnTo>
                  <a:pt x="5" y="133"/>
                </a:lnTo>
                <a:cubicBezTo>
                  <a:pt x="1" y="130"/>
                  <a:pt x="0" y="128"/>
                  <a:pt x="0" y="126"/>
                </a:cubicBezTo>
                <a:cubicBezTo>
                  <a:pt x="0" y="122"/>
                  <a:pt x="2" y="115"/>
                  <a:pt x="6" y="103"/>
                </a:cubicBezTo>
                <a:cubicBezTo>
                  <a:pt x="11" y="90"/>
                  <a:pt x="17" y="76"/>
                  <a:pt x="26" y="60"/>
                </a:cubicBezTo>
                <a:cubicBezTo>
                  <a:pt x="34" y="44"/>
                  <a:pt x="46" y="30"/>
                  <a:pt x="61" y="19"/>
                </a:cubicBezTo>
                <a:cubicBezTo>
                  <a:pt x="76" y="8"/>
                  <a:pt x="93" y="2"/>
                  <a:pt x="111" y="2"/>
                </a:cubicBezTo>
                <a:cubicBezTo>
                  <a:pt x="134" y="2"/>
                  <a:pt x="152" y="8"/>
                  <a:pt x="165" y="21"/>
                </a:cubicBezTo>
                <a:cubicBezTo>
                  <a:pt x="177" y="34"/>
                  <a:pt x="183" y="49"/>
                  <a:pt x="184" y="66"/>
                </a:cubicBezTo>
                <a:cubicBezTo>
                  <a:pt x="184" y="75"/>
                  <a:pt x="183" y="82"/>
                  <a:pt x="182" y="87"/>
                </a:cubicBezTo>
                <a:cubicBezTo>
                  <a:pt x="182" y="90"/>
                  <a:pt x="178" y="103"/>
                  <a:pt x="169" y="123"/>
                </a:cubicBezTo>
                <a:cubicBezTo>
                  <a:pt x="161" y="143"/>
                  <a:pt x="153" y="167"/>
                  <a:pt x="144" y="194"/>
                </a:cubicBezTo>
                <a:cubicBezTo>
                  <a:pt x="135" y="222"/>
                  <a:pt x="130" y="246"/>
                  <a:pt x="129" y="266"/>
                </a:cubicBezTo>
                <a:cubicBezTo>
                  <a:pt x="129" y="280"/>
                  <a:pt x="130" y="292"/>
                  <a:pt x="133" y="301"/>
                </a:cubicBezTo>
                <a:cubicBezTo>
                  <a:pt x="140" y="324"/>
                  <a:pt x="158" y="336"/>
                  <a:pt x="185" y="336"/>
                </a:cubicBezTo>
                <a:cubicBezTo>
                  <a:pt x="205" y="336"/>
                  <a:pt x="223" y="327"/>
                  <a:pt x="240" y="309"/>
                </a:cubicBezTo>
                <a:cubicBezTo>
                  <a:pt x="257" y="290"/>
                  <a:pt x="271" y="269"/>
                  <a:pt x="280" y="245"/>
                </a:cubicBezTo>
                <a:cubicBezTo>
                  <a:pt x="290" y="221"/>
                  <a:pt x="298" y="199"/>
                  <a:pt x="304" y="178"/>
                </a:cubicBezTo>
                <a:cubicBezTo>
                  <a:pt x="309" y="158"/>
                  <a:pt x="312" y="143"/>
                  <a:pt x="312" y="134"/>
                </a:cubicBezTo>
                <a:cubicBezTo>
                  <a:pt x="312" y="122"/>
                  <a:pt x="310" y="111"/>
                  <a:pt x="306" y="102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6" y="75"/>
                  <a:pt x="281" y="71"/>
                  <a:pt x="277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6" y="5"/>
                  <a:pt x="307" y="0"/>
                  <a:pt x="319" y="0"/>
                </a:cubicBezTo>
                <a:cubicBezTo>
                  <a:pt x="329" y="0"/>
                  <a:pt x="338" y="5"/>
                  <a:pt x="346" y="14"/>
                </a:cubicBezTo>
                <a:cubicBezTo>
                  <a:pt x="354" y="24"/>
                  <a:pt x="358" y="40"/>
                  <a:pt x="359" y="61"/>
                </a:cubicBezTo>
                <a:cubicBezTo>
                  <a:pt x="359" y="75"/>
                  <a:pt x="356" y="99"/>
                  <a:pt x="349" y="129"/>
                </a:cubicBezTo>
                <a:cubicBezTo>
                  <a:pt x="343" y="159"/>
                  <a:pt x="333" y="192"/>
                  <a:pt x="320" y="229"/>
                </a:cubicBezTo>
                <a:cubicBezTo>
                  <a:pt x="306" y="266"/>
                  <a:pt x="287" y="298"/>
                  <a:pt x="263" y="325"/>
                </a:cubicBezTo>
                <a:cubicBezTo>
                  <a:pt x="238" y="351"/>
                  <a:pt x="210" y="365"/>
                  <a:pt x="178" y="366"/>
                </a:cubicBezTo>
                <a:cubicBezTo>
                  <a:pt x="142" y="366"/>
                  <a:pt x="115" y="357"/>
                  <a:pt x="95" y="339"/>
                </a:cubicBezTo>
                <a:cubicBezTo>
                  <a:pt x="75" y="322"/>
                  <a:pt x="65" y="296"/>
                  <a:pt x="65" y="263"/>
                </a:cubicBezTo>
                <a:cubicBezTo>
                  <a:pt x="65" y="246"/>
                  <a:pt x="67" y="229"/>
                  <a:pt x="71" y="211"/>
                </a:cubicBezTo>
                <a:cubicBezTo>
                  <a:pt x="76" y="194"/>
                  <a:pt x="87" y="162"/>
                  <a:pt x="104" y="117"/>
                </a:cubicBezTo>
                <a:cubicBezTo>
                  <a:pt x="116" y="82"/>
                  <a:pt x="122" y="60"/>
                  <a:pt x="122" y="5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6744240" y="3491280"/>
            <a:ext cx="79920" cy="47520"/>
          </a:xfrm>
          <a:custGeom>
            <a:avLst/>
            <a:gdLst/>
            <a:ahLst/>
            <a:rect l="0" t="0" r="r" b="b"/>
            <a:pathLst>
              <a:path w="222" h="132">
                <a:moveTo>
                  <a:pt x="0" y="107"/>
                </a:moveTo>
                <a:lnTo>
                  <a:pt x="111" y="0"/>
                </a:lnTo>
                <a:lnTo>
                  <a:pt x="118" y="6"/>
                </a:lnTo>
                <a:cubicBezTo>
                  <a:pt x="187" y="73"/>
                  <a:pt x="222" y="106"/>
                  <a:pt x="222" y="107"/>
                </a:cubicBezTo>
                <a:lnTo>
                  <a:pt x="201" y="132"/>
                </a:lnTo>
                <a:cubicBezTo>
                  <a:pt x="200" y="131"/>
                  <a:pt x="185" y="118"/>
                  <a:pt x="155" y="90"/>
                </a:cubicBezTo>
                <a:lnTo>
                  <a:pt x="112" y="54"/>
                </a:lnTo>
                <a:lnTo>
                  <a:pt x="67" y="91"/>
                </a:lnTo>
                <a:cubicBezTo>
                  <a:pt x="60" y="97"/>
                  <a:pt x="53" y="103"/>
                  <a:pt x="46" y="110"/>
                </a:cubicBezTo>
                <a:cubicBezTo>
                  <a:pt x="39" y="116"/>
                  <a:pt x="33" y="122"/>
                  <a:pt x="29" y="126"/>
                </a:cubicBezTo>
                <a:lnTo>
                  <a:pt x="23" y="131"/>
                </a:lnTo>
                <a:cubicBezTo>
                  <a:pt x="22" y="132"/>
                  <a:pt x="18" y="128"/>
                  <a:pt x="11" y="120"/>
                </a:cubicBezTo>
                <a:lnTo>
                  <a:pt x="0" y="10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6859800" y="361224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4"/>
                  <a:pt x="0" y="132"/>
                  <a:pt x="0" y="131"/>
                </a:cubicBezTo>
                <a:cubicBezTo>
                  <a:pt x="0" y="129"/>
                  <a:pt x="0" y="126"/>
                  <a:pt x="1" y="122"/>
                </a:cubicBezTo>
                <a:cubicBezTo>
                  <a:pt x="3" y="117"/>
                  <a:pt x="4" y="115"/>
                  <a:pt x="4" y="114"/>
                </a:cubicBezTo>
                <a:cubicBezTo>
                  <a:pt x="5" y="112"/>
                  <a:pt x="7" y="111"/>
                  <a:pt x="9" y="111"/>
                </a:cubicBezTo>
                <a:cubicBezTo>
                  <a:pt x="12" y="111"/>
                  <a:pt x="22" y="111"/>
                  <a:pt x="38" y="110"/>
                </a:cubicBezTo>
                <a:lnTo>
                  <a:pt x="69" y="110"/>
                </a:lnTo>
                <a:lnTo>
                  <a:pt x="80" y="65"/>
                </a:lnTo>
                <a:cubicBezTo>
                  <a:pt x="81" y="61"/>
                  <a:pt x="83" y="55"/>
                  <a:pt x="84" y="49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0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6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6" y="28"/>
                  <a:pt x="133" y="43"/>
                </a:cubicBezTo>
                <a:cubicBezTo>
                  <a:pt x="130" y="59"/>
                  <a:pt x="126" y="74"/>
                  <a:pt x="122" y="88"/>
                </a:cubicBezTo>
                <a:lnTo>
                  <a:pt x="116" y="109"/>
                </a:lnTo>
                <a:cubicBezTo>
                  <a:pt x="116" y="110"/>
                  <a:pt x="125" y="110"/>
                  <a:pt x="144" y="110"/>
                </a:cubicBezTo>
                <a:lnTo>
                  <a:pt x="173" y="110"/>
                </a:lnTo>
                <a:cubicBezTo>
                  <a:pt x="176" y="113"/>
                  <a:pt x="177" y="115"/>
                  <a:pt x="177" y="117"/>
                </a:cubicBezTo>
                <a:cubicBezTo>
                  <a:pt x="177" y="125"/>
                  <a:pt x="175" y="132"/>
                  <a:pt x="170" y="137"/>
                </a:cubicBezTo>
                <a:lnTo>
                  <a:pt x="109" y="137"/>
                </a:lnTo>
                <a:lnTo>
                  <a:pt x="89" y="219"/>
                </a:lnTo>
                <a:cubicBezTo>
                  <a:pt x="74" y="280"/>
                  <a:pt x="67" y="313"/>
                  <a:pt x="67" y="318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1" y="272"/>
                  <a:pt x="152" y="271"/>
                  <a:pt x="154" y="270"/>
                </a:cubicBezTo>
                <a:cubicBezTo>
                  <a:pt x="155" y="270"/>
                  <a:pt x="157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1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60"/>
                  <a:pt x="46" y="354"/>
                </a:cubicBezTo>
                <a:cubicBezTo>
                  <a:pt x="34" y="348"/>
                  <a:pt x="27" y="338"/>
                  <a:pt x="22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8"/>
                </a:lnTo>
                <a:cubicBezTo>
                  <a:pt x="55" y="165"/>
                  <a:pt x="62" y="138"/>
                  <a:pt x="63" y="138"/>
                </a:cubicBezTo>
                <a:cubicBezTo>
                  <a:pt x="63" y="137"/>
                  <a:pt x="53" y="137"/>
                  <a:pt x="33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6945480" y="37152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5"/>
                  <a:pt x="0" y="35"/>
                </a:cubicBezTo>
                <a:cubicBezTo>
                  <a:pt x="0" y="26"/>
                  <a:pt x="3" y="18"/>
                  <a:pt x="9" y="11"/>
                </a:cubicBezTo>
                <a:cubicBezTo>
                  <a:pt x="15" y="4"/>
                  <a:pt x="24" y="0"/>
                  <a:pt x="34" y="0"/>
                </a:cubicBezTo>
                <a:cubicBezTo>
                  <a:pt x="44" y="0"/>
                  <a:pt x="54" y="5"/>
                  <a:pt x="63" y="15"/>
                </a:cubicBezTo>
                <a:cubicBezTo>
                  <a:pt x="71" y="24"/>
                  <a:pt x="76" y="41"/>
                  <a:pt x="76" y="65"/>
                </a:cubicBezTo>
                <a:cubicBezTo>
                  <a:pt x="76" y="78"/>
                  <a:pt x="74" y="91"/>
                  <a:pt x="71" y="104"/>
                </a:cubicBezTo>
                <a:cubicBezTo>
                  <a:pt x="68" y="117"/>
                  <a:pt x="64" y="128"/>
                  <a:pt x="59" y="137"/>
                </a:cubicBezTo>
                <a:cubicBezTo>
                  <a:pt x="54" y="146"/>
                  <a:pt x="49" y="153"/>
                  <a:pt x="43" y="160"/>
                </a:cubicBezTo>
                <a:cubicBezTo>
                  <a:pt x="38" y="166"/>
                  <a:pt x="34" y="171"/>
                  <a:pt x="30" y="175"/>
                </a:cubicBezTo>
                <a:cubicBezTo>
                  <a:pt x="26" y="179"/>
                  <a:pt x="24" y="181"/>
                  <a:pt x="22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2" y="172"/>
                  <a:pt x="10" y="169"/>
                  <a:pt x="10" y="168"/>
                </a:cubicBezTo>
                <a:cubicBezTo>
                  <a:pt x="10" y="166"/>
                  <a:pt x="12" y="163"/>
                  <a:pt x="16" y="159"/>
                </a:cubicBezTo>
                <a:cubicBezTo>
                  <a:pt x="20" y="154"/>
                  <a:pt x="25" y="149"/>
                  <a:pt x="30" y="142"/>
                </a:cubicBezTo>
                <a:cubicBezTo>
                  <a:pt x="36" y="135"/>
                  <a:pt x="41" y="125"/>
                  <a:pt x="45" y="113"/>
                </a:cubicBezTo>
                <a:cubicBezTo>
                  <a:pt x="50" y="101"/>
                  <a:pt x="53" y="86"/>
                  <a:pt x="54" y="71"/>
                </a:cubicBezTo>
                <a:lnTo>
                  <a:pt x="54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7" y="67"/>
                </a:cubicBezTo>
                <a:cubicBezTo>
                  <a:pt x="46" y="68"/>
                  <a:pt x="45" y="69"/>
                  <a:pt x="42" y="69"/>
                </a:cubicBezTo>
                <a:cubicBezTo>
                  <a:pt x="40" y="69"/>
                  <a:pt x="38" y="69"/>
                  <a:pt x="35" y="69"/>
                </a:cubicBezTo>
                <a:cubicBezTo>
                  <a:pt x="25" y="69"/>
                  <a:pt x="17" y="66"/>
                  <a:pt x="10" y="60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6990840" y="3605040"/>
            <a:ext cx="57600" cy="137520"/>
          </a:xfrm>
          <a:custGeom>
            <a:avLst/>
            <a:gdLst/>
            <a:ahLst/>
            <a:rect l="0" t="0" r="r" b="b"/>
            <a:pathLst>
              <a:path w="160" h="382">
                <a:moveTo>
                  <a:pt x="93" y="35"/>
                </a:moveTo>
                <a:cubicBezTo>
                  <a:pt x="93" y="25"/>
                  <a:pt x="97" y="17"/>
                  <a:pt x="104" y="11"/>
                </a:cubicBezTo>
                <a:cubicBezTo>
                  <a:pt x="111" y="4"/>
                  <a:pt x="120" y="0"/>
                  <a:pt x="129" y="0"/>
                </a:cubicBezTo>
                <a:cubicBezTo>
                  <a:pt x="136" y="0"/>
                  <a:pt x="142" y="2"/>
                  <a:pt x="146" y="7"/>
                </a:cubicBezTo>
                <a:cubicBezTo>
                  <a:pt x="151" y="11"/>
                  <a:pt x="153" y="17"/>
                  <a:pt x="153" y="24"/>
                </a:cubicBezTo>
                <a:cubicBezTo>
                  <a:pt x="153" y="32"/>
                  <a:pt x="150" y="40"/>
                  <a:pt x="142" y="48"/>
                </a:cubicBezTo>
                <a:cubicBezTo>
                  <a:pt x="135" y="55"/>
                  <a:pt x="126" y="59"/>
                  <a:pt x="117" y="59"/>
                </a:cubicBezTo>
                <a:cubicBezTo>
                  <a:pt x="111" y="59"/>
                  <a:pt x="106" y="57"/>
                  <a:pt x="101" y="53"/>
                </a:cubicBezTo>
                <a:cubicBezTo>
                  <a:pt x="96" y="49"/>
                  <a:pt x="94" y="43"/>
                  <a:pt x="93" y="35"/>
                </a:cubicBezTo>
                <a:moveTo>
                  <a:pt x="0" y="213"/>
                </a:moveTo>
                <a:cubicBezTo>
                  <a:pt x="0" y="210"/>
                  <a:pt x="1" y="204"/>
                  <a:pt x="5" y="196"/>
                </a:cubicBezTo>
                <a:cubicBezTo>
                  <a:pt x="8" y="187"/>
                  <a:pt x="13" y="177"/>
                  <a:pt x="18" y="167"/>
                </a:cubicBezTo>
                <a:cubicBezTo>
                  <a:pt x="24" y="156"/>
                  <a:pt x="32" y="146"/>
                  <a:pt x="43" y="138"/>
                </a:cubicBezTo>
                <a:cubicBezTo>
                  <a:pt x="54" y="129"/>
                  <a:pt x="67" y="125"/>
                  <a:pt x="79" y="125"/>
                </a:cubicBezTo>
                <a:cubicBezTo>
                  <a:pt x="93" y="125"/>
                  <a:pt x="106" y="130"/>
                  <a:pt x="115" y="138"/>
                </a:cubicBezTo>
                <a:cubicBezTo>
                  <a:pt x="125" y="147"/>
                  <a:pt x="130" y="159"/>
                  <a:pt x="131" y="173"/>
                </a:cubicBezTo>
                <a:cubicBezTo>
                  <a:pt x="131" y="180"/>
                  <a:pt x="128" y="191"/>
                  <a:pt x="123" y="205"/>
                </a:cubicBezTo>
                <a:cubicBezTo>
                  <a:pt x="118" y="220"/>
                  <a:pt x="110" y="240"/>
                  <a:pt x="100" y="265"/>
                </a:cubicBezTo>
                <a:cubicBezTo>
                  <a:pt x="90" y="290"/>
                  <a:pt x="82" y="311"/>
                  <a:pt x="76" y="329"/>
                </a:cubicBezTo>
                <a:cubicBezTo>
                  <a:pt x="74" y="337"/>
                  <a:pt x="73" y="343"/>
                  <a:pt x="73" y="347"/>
                </a:cubicBezTo>
                <a:cubicBezTo>
                  <a:pt x="73" y="357"/>
                  <a:pt x="77" y="361"/>
                  <a:pt x="83" y="361"/>
                </a:cubicBezTo>
                <a:cubicBezTo>
                  <a:pt x="86" y="361"/>
                  <a:pt x="90" y="361"/>
                  <a:pt x="94" y="360"/>
                </a:cubicBezTo>
                <a:cubicBezTo>
                  <a:pt x="98" y="359"/>
                  <a:pt x="102" y="356"/>
                  <a:pt x="107" y="352"/>
                </a:cubicBezTo>
                <a:cubicBezTo>
                  <a:pt x="112" y="348"/>
                  <a:pt x="117" y="341"/>
                  <a:pt x="122" y="332"/>
                </a:cubicBezTo>
                <a:cubicBezTo>
                  <a:pt x="128" y="323"/>
                  <a:pt x="132" y="312"/>
                  <a:pt x="136" y="298"/>
                </a:cubicBezTo>
                <a:cubicBezTo>
                  <a:pt x="138" y="294"/>
                  <a:pt x="139" y="291"/>
                  <a:pt x="139" y="290"/>
                </a:cubicBezTo>
                <a:cubicBezTo>
                  <a:pt x="140" y="290"/>
                  <a:pt x="143" y="289"/>
                  <a:pt x="149" y="289"/>
                </a:cubicBezTo>
                <a:cubicBezTo>
                  <a:pt x="157" y="289"/>
                  <a:pt x="160" y="291"/>
                  <a:pt x="160" y="295"/>
                </a:cubicBezTo>
                <a:cubicBezTo>
                  <a:pt x="160" y="298"/>
                  <a:pt x="159" y="304"/>
                  <a:pt x="155" y="313"/>
                </a:cubicBezTo>
                <a:cubicBezTo>
                  <a:pt x="152" y="321"/>
                  <a:pt x="147" y="331"/>
                  <a:pt x="141" y="342"/>
                </a:cubicBezTo>
                <a:cubicBezTo>
                  <a:pt x="135" y="352"/>
                  <a:pt x="126" y="362"/>
                  <a:pt x="115" y="370"/>
                </a:cubicBezTo>
                <a:cubicBezTo>
                  <a:pt x="104" y="378"/>
                  <a:pt x="93" y="382"/>
                  <a:pt x="80" y="382"/>
                </a:cubicBezTo>
                <a:cubicBezTo>
                  <a:pt x="68" y="382"/>
                  <a:pt x="56" y="378"/>
                  <a:pt x="46" y="371"/>
                </a:cubicBezTo>
                <a:cubicBezTo>
                  <a:pt x="36" y="363"/>
                  <a:pt x="30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9"/>
                  <a:pt x="57" y="251"/>
                </a:cubicBezTo>
                <a:cubicBezTo>
                  <a:pt x="72" y="213"/>
                  <a:pt x="81" y="190"/>
                  <a:pt x="83" y="183"/>
                </a:cubicBezTo>
                <a:cubicBezTo>
                  <a:pt x="85" y="175"/>
                  <a:pt x="87" y="168"/>
                  <a:pt x="87" y="160"/>
                </a:cubicBezTo>
                <a:cubicBezTo>
                  <a:pt x="87" y="151"/>
                  <a:pt x="84" y="147"/>
                  <a:pt x="77" y="147"/>
                </a:cubicBezTo>
                <a:lnTo>
                  <a:pt x="76" y="147"/>
                </a:lnTo>
                <a:cubicBezTo>
                  <a:pt x="65" y="147"/>
                  <a:pt x="53" y="153"/>
                  <a:pt x="44" y="166"/>
                </a:cubicBezTo>
                <a:cubicBezTo>
                  <a:pt x="35" y="178"/>
                  <a:pt x="27" y="194"/>
                  <a:pt x="22" y="213"/>
                </a:cubicBezTo>
                <a:cubicBezTo>
                  <a:pt x="22" y="214"/>
                  <a:pt x="22" y="214"/>
                  <a:pt x="21" y="215"/>
                </a:cubicBezTo>
                <a:cubicBezTo>
                  <a:pt x="21" y="216"/>
                  <a:pt x="21" y="216"/>
                  <a:pt x="21" y="217"/>
                </a:cubicBezTo>
                <a:cubicBezTo>
                  <a:pt x="21" y="217"/>
                  <a:pt x="20" y="217"/>
                  <a:pt x="20" y="218"/>
                </a:cubicBezTo>
                <a:cubicBezTo>
                  <a:pt x="19" y="218"/>
                  <a:pt x="18" y="218"/>
                  <a:pt x="18" y="218"/>
                </a:cubicBezTo>
                <a:cubicBezTo>
                  <a:pt x="18" y="218"/>
                  <a:pt x="17" y="218"/>
                  <a:pt x="16" y="218"/>
                </a:cubicBezTo>
                <a:cubicBezTo>
                  <a:pt x="14" y="218"/>
                  <a:pt x="13" y="218"/>
                  <a:pt x="11" y="218"/>
                </a:cubicBezTo>
                <a:lnTo>
                  <a:pt x="3" y="218"/>
                </a:lnTo>
                <a:cubicBezTo>
                  <a:pt x="1" y="216"/>
                  <a:pt x="0" y="214"/>
                  <a:pt x="0" y="21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7167960" y="3590640"/>
            <a:ext cx="192960" cy="68040"/>
          </a:xfrm>
          <a:custGeom>
            <a:avLst/>
            <a:gdLst/>
            <a:ahLst/>
            <a:rect l="0" t="0" r="r" b="b"/>
            <a:pathLst>
              <a:path w="536" h="189">
                <a:moveTo>
                  <a:pt x="0" y="16"/>
                </a:moveTo>
                <a:cubicBezTo>
                  <a:pt x="0" y="9"/>
                  <a:pt x="4" y="4"/>
                  <a:pt x="11" y="0"/>
                </a:cubicBezTo>
                <a:lnTo>
                  <a:pt x="524" y="0"/>
                </a:lnTo>
                <a:cubicBezTo>
                  <a:pt x="532" y="4"/>
                  <a:pt x="536" y="10"/>
                  <a:pt x="536" y="16"/>
                </a:cubicBezTo>
                <a:cubicBezTo>
                  <a:pt x="536" y="22"/>
                  <a:pt x="532" y="27"/>
                  <a:pt x="525" y="32"/>
                </a:cubicBezTo>
                <a:lnTo>
                  <a:pt x="269" y="33"/>
                </a:lnTo>
                <a:lnTo>
                  <a:pt x="13" y="33"/>
                </a:lnTo>
                <a:cubicBezTo>
                  <a:pt x="4" y="29"/>
                  <a:pt x="0" y="24"/>
                  <a:pt x="0" y="16"/>
                </a:cubicBezTo>
                <a:moveTo>
                  <a:pt x="0" y="173"/>
                </a:moveTo>
                <a:cubicBezTo>
                  <a:pt x="0" y="165"/>
                  <a:pt x="4" y="159"/>
                  <a:pt x="13" y="157"/>
                </a:cubicBezTo>
                <a:lnTo>
                  <a:pt x="525" y="157"/>
                </a:lnTo>
                <a:cubicBezTo>
                  <a:pt x="532" y="162"/>
                  <a:pt x="536" y="167"/>
                  <a:pt x="536" y="173"/>
                </a:cubicBezTo>
                <a:cubicBezTo>
                  <a:pt x="536" y="180"/>
                  <a:pt x="532" y="185"/>
                  <a:pt x="524" y="189"/>
                </a:cubicBezTo>
                <a:lnTo>
                  <a:pt x="11" y="189"/>
                </a:lnTo>
                <a:cubicBezTo>
                  <a:pt x="4" y="185"/>
                  <a:pt x="0" y="180"/>
                  <a:pt x="0" y="17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7737840" y="3352680"/>
            <a:ext cx="129600" cy="131400"/>
          </a:xfrm>
          <a:custGeom>
            <a:avLst/>
            <a:gdLst/>
            <a:ahLst/>
            <a:rect l="0" t="0" r="r" b="b"/>
            <a:pathLst>
              <a:path w="360" h="365">
                <a:moveTo>
                  <a:pt x="122" y="50"/>
                </a:moveTo>
                <a:cubicBezTo>
                  <a:pt x="122" y="37"/>
                  <a:pt x="117" y="30"/>
                  <a:pt x="107" y="30"/>
                </a:cubicBezTo>
                <a:cubicBezTo>
                  <a:pt x="94" y="30"/>
                  <a:pt x="81" y="38"/>
                  <a:pt x="67" y="54"/>
                </a:cubicBezTo>
                <a:cubicBezTo>
                  <a:pt x="53" y="69"/>
                  <a:pt x="42" y="93"/>
                  <a:pt x="32" y="125"/>
                </a:cubicBezTo>
                <a:cubicBezTo>
                  <a:pt x="32" y="126"/>
                  <a:pt x="31" y="126"/>
                  <a:pt x="31" y="128"/>
                </a:cubicBezTo>
                <a:cubicBezTo>
                  <a:pt x="30" y="129"/>
                  <a:pt x="30" y="129"/>
                  <a:pt x="30" y="130"/>
                </a:cubicBezTo>
                <a:cubicBezTo>
                  <a:pt x="30" y="130"/>
                  <a:pt x="30" y="131"/>
                  <a:pt x="28" y="132"/>
                </a:cubicBezTo>
                <a:cubicBezTo>
                  <a:pt x="27" y="132"/>
                  <a:pt x="27" y="132"/>
                  <a:pt x="26" y="132"/>
                </a:cubicBezTo>
                <a:cubicBezTo>
                  <a:pt x="26" y="132"/>
                  <a:pt x="24" y="132"/>
                  <a:pt x="23" y="132"/>
                </a:cubicBezTo>
                <a:cubicBezTo>
                  <a:pt x="21" y="132"/>
                  <a:pt x="19" y="132"/>
                  <a:pt x="16" y="132"/>
                </a:cubicBezTo>
                <a:lnTo>
                  <a:pt x="5" y="132"/>
                </a:lnTo>
                <a:cubicBezTo>
                  <a:pt x="2" y="129"/>
                  <a:pt x="0" y="127"/>
                  <a:pt x="0" y="125"/>
                </a:cubicBezTo>
                <a:cubicBezTo>
                  <a:pt x="0" y="121"/>
                  <a:pt x="2" y="114"/>
                  <a:pt x="7" y="102"/>
                </a:cubicBezTo>
                <a:cubicBezTo>
                  <a:pt x="11" y="90"/>
                  <a:pt x="17" y="76"/>
                  <a:pt x="26" y="60"/>
                </a:cubicBezTo>
                <a:cubicBezTo>
                  <a:pt x="35" y="44"/>
                  <a:pt x="46" y="30"/>
                  <a:pt x="61" y="19"/>
                </a:cubicBezTo>
                <a:cubicBezTo>
                  <a:pt x="76" y="8"/>
                  <a:pt x="93" y="2"/>
                  <a:pt x="112" y="1"/>
                </a:cubicBezTo>
                <a:cubicBezTo>
                  <a:pt x="134" y="1"/>
                  <a:pt x="152" y="8"/>
                  <a:pt x="164" y="21"/>
                </a:cubicBezTo>
                <a:cubicBezTo>
                  <a:pt x="177" y="34"/>
                  <a:pt x="184" y="49"/>
                  <a:pt x="184" y="66"/>
                </a:cubicBezTo>
                <a:cubicBezTo>
                  <a:pt x="184" y="75"/>
                  <a:pt x="184" y="82"/>
                  <a:pt x="182" y="87"/>
                </a:cubicBezTo>
                <a:cubicBezTo>
                  <a:pt x="182" y="90"/>
                  <a:pt x="178" y="102"/>
                  <a:pt x="170" y="122"/>
                </a:cubicBezTo>
                <a:cubicBezTo>
                  <a:pt x="161" y="142"/>
                  <a:pt x="153" y="166"/>
                  <a:pt x="144" y="193"/>
                </a:cubicBezTo>
                <a:cubicBezTo>
                  <a:pt x="136" y="221"/>
                  <a:pt x="131" y="245"/>
                  <a:pt x="130" y="265"/>
                </a:cubicBezTo>
                <a:cubicBezTo>
                  <a:pt x="130" y="279"/>
                  <a:pt x="131" y="291"/>
                  <a:pt x="134" y="300"/>
                </a:cubicBezTo>
                <a:cubicBezTo>
                  <a:pt x="141" y="323"/>
                  <a:pt x="157" y="336"/>
                  <a:pt x="185" y="336"/>
                </a:cubicBezTo>
                <a:cubicBezTo>
                  <a:pt x="205" y="336"/>
                  <a:pt x="224" y="326"/>
                  <a:pt x="241" y="307"/>
                </a:cubicBezTo>
                <a:cubicBezTo>
                  <a:pt x="258" y="289"/>
                  <a:pt x="271" y="268"/>
                  <a:pt x="281" y="244"/>
                </a:cubicBezTo>
                <a:cubicBezTo>
                  <a:pt x="290" y="220"/>
                  <a:pt x="298" y="198"/>
                  <a:pt x="304" y="177"/>
                </a:cubicBezTo>
                <a:cubicBezTo>
                  <a:pt x="310" y="157"/>
                  <a:pt x="313" y="142"/>
                  <a:pt x="313" y="133"/>
                </a:cubicBezTo>
                <a:cubicBezTo>
                  <a:pt x="313" y="121"/>
                  <a:pt x="311" y="110"/>
                  <a:pt x="307" y="101"/>
                </a:cubicBezTo>
                <a:cubicBezTo>
                  <a:pt x="302" y="92"/>
                  <a:pt x="297" y="85"/>
                  <a:pt x="292" y="80"/>
                </a:cubicBezTo>
                <a:cubicBezTo>
                  <a:pt x="287" y="75"/>
                  <a:pt x="282" y="71"/>
                  <a:pt x="278" y="66"/>
                </a:cubicBezTo>
                <a:cubicBezTo>
                  <a:pt x="273" y="61"/>
                  <a:pt x="271" y="55"/>
                  <a:pt x="271" y="48"/>
                </a:cubicBezTo>
                <a:cubicBezTo>
                  <a:pt x="271" y="36"/>
                  <a:pt x="276" y="25"/>
                  <a:pt x="286" y="15"/>
                </a:cubicBezTo>
                <a:cubicBezTo>
                  <a:pt x="297" y="5"/>
                  <a:pt x="308" y="0"/>
                  <a:pt x="319" y="0"/>
                </a:cubicBezTo>
                <a:cubicBezTo>
                  <a:pt x="330" y="0"/>
                  <a:pt x="339" y="5"/>
                  <a:pt x="347" y="14"/>
                </a:cubicBezTo>
                <a:cubicBezTo>
                  <a:pt x="355" y="24"/>
                  <a:pt x="359" y="39"/>
                  <a:pt x="360" y="61"/>
                </a:cubicBezTo>
                <a:cubicBezTo>
                  <a:pt x="360" y="75"/>
                  <a:pt x="356" y="98"/>
                  <a:pt x="350" y="128"/>
                </a:cubicBezTo>
                <a:cubicBezTo>
                  <a:pt x="343" y="158"/>
                  <a:pt x="334" y="191"/>
                  <a:pt x="320" y="228"/>
                </a:cubicBezTo>
                <a:cubicBezTo>
                  <a:pt x="307" y="265"/>
                  <a:pt x="288" y="297"/>
                  <a:pt x="263" y="323"/>
                </a:cubicBezTo>
                <a:cubicBezTo>
                  <a:pt x="239" y="351"/>
                  <a:pt x="210" y="365"/>
                  <a:pt x="178" y="365"/>
                </a:cubicBezTo>
                <a:cubicBezTo>
                  <a:pt x="143" y="365"/>
                  <a:pt x="115" y="357"/>
                  <a:pt x="95" y="339"/>
                </a:cubicBezTo>
                <a:cubicBezTo>
                  <a:pt x="75" y="321"/>
                  <a:pt x="65" y="295"/>
                  <a:pt x="65" y="262"/>
                </a:cubicBezTo>
                <a:cubicBezTo>
                  <a:pt x="65" y="245"/>
                  <a:pt x="68" y="228"/>
                  <a:pt x="72" y="210"/>
                </a:cubicBezTo>
                <a:cubicBezTo>
                  <a:pt x="76" y="193"/>
                  <a:pt x="87" y="161"/>
                  <a:pt x="105" y="116"/>
                </a:cubicBezTo>
                <a:cubicBezTo>
                  <a:pt x="117" y="82"/>
                  <a:pt x="122" y="60"/>
                  <a:pt x="122" y="5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7885440" y="3396240"/>
            <a:ext cx="64080" cy="130320"/>
          </a:xfrm>
          <a:custGeom>
            <a:avLst/>
            <a:gdLst/>
            <a:ahLst/>
            <a:rect l="0" t="0" r="r" b="b"/>
            <a:pathLst>
              <a:path w="178" h="362">
                <a:moveTo>
                  <a:pt x="4" y="137"/>
                </a:moveTo>
                <a:cubicBezTo>
                  <a:pt x="2" y="135"/>
                  <a:pt x="0" y="132"/>
                  <a:pt x="0" y="131"/>
                </a:cubicBezTo>
                <a:cubicBezTo>
                  <a:pt x="0" y="129"/>
                  <a:pt x="1" y="126"/>
                  <a:pt x="2" y="122"/>
                </a:cubicBezTo>
                <a:cubicBezTo>
                  <a:pt x="3" y="117"/>
                  <a:pt x="4" y="115"/>
                  <a:pt x="5" y="114"/>
                </a:cubicBezTo>
                <a:cubicBezTo>
                  <a:pt x="6" y="112"/>
                  <a:pt x="7" y="111"/>
                  <a:pt x="11" y="111"/>
                </a:cubicBezTo>
                <a:cubicBezTo>
                  <a:pt x="14" y="111"/>
                  <a:pt x="23" y="111"/>
                  <a:pt x="40" y="110"/>
                </a:cubicBezTo>
                <a:lnTo>
                  <a:pt x="70" y="110"/>
                </a:lnTo>
                <a:lnTo>
                  <a:pt x="81" y="65"/>
                </a:lnTo>
                <a:cubicBezTo>
                  <a:pt x="82" y="61"/>
                  <a:pt x="83" y="55"/>
                  <a:pt x="85" y="48"/>
                </a:cubicBezTo>
                <a:cubicBezTo>
                  <a:pt x="86" y="42"/>
                  <a:pt x="88" y="37"/>
                  <a:pt x="89" y="34"/>
                </a:cubicBezTo>
                <a:cubicBezTo>
                  <a:pt x="90" y="31"/>
                  <a:pt x="91" y="27"/>
                  <a:pt x="92" y="22"/>
                </a:cubicBezTo>
                <a:cubicBezTo>
                  <a:pt x="93" y="18"/>
                  <a:pt x="95" y="15"/>
                  <a:pt x="97" y="13"/>
                </a:cubicBezTo>
                <a:cubicBezTo>
                  <a:pt x="99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4" y="0"/>
                  <a:pt x="117" y="0"/>
                  <a:pt x="121" y="0"/>
                </a:cubicBezTo>
                <a:cubicBezTo>
                  <a:pt x="127" y="0"/>
                  <a:pt x="132" y="2"/>
                  <a:pt x="135" y="6"/>
                </a:cubicBezTo>
                <a:cubicBezTo>
                  <a:pt x="137" y="10"/>
                  <a:pt x="139" y="13"/>
                  <a:pt x="139" y="17"/>
                </a:cubicBezTo>
                <a:cubicBezTo>
                  <a:pt x="139" y="19"/>
                  <a:pt x="137" y="28"/>
                  <a:pt x="134" y="43"/>
                </a:cubicBezTo>
                <a:cubicBezTo>
                  <a:pt x="130" y="59"/>
                  <a:pt x="126" y="73"/>
                  <a:pt x="122" y="88"/>
                </a:cubicBezTo>
                <a:lnTo>
                  <a:pt x="117" y="109"/>
                </a:lnTo>
                <a:cubicBezTo>
                  <a:pt x="117" y="110"/>
                  <a:pt x="126" y="110"/>
                  <a:pt x="145" y="110"/>
                </a:cubicBezTo>
                <a:lnTo>
                  <a:pt x="174" y="110"/>
                </a:lnTo>
                <a:cubicBezTo>
                  <a:pt x="177" y="113"/>
                  <a:pt x="178" y="115"/>
                  <a:pt x="178" y="117"/>
                </a:cubicBezTo>
                <a:cubicBezTo>
                  <a:pt x="178" y="125"/>
                  <a:pt x="175" y="132"/>
                  <a:pt x="170" y="137"/>
                </a:cubicBezTo>
                <a:lnTo>
                  <a:pt x="110" y="137"/>
                </a:lnTo>
                <a:lnTo>
                  <a:pt x="89" y="220"/>
                </a:lnTo>
                <a:cubicBezTo>
                  <a:pt x="75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6" y="341"/>
                  <a:pt x="109" y="335"/>
                  <a:pt x="121" y="322"/>
                </a:cubicBezTo>
                <a:cubicBezTo>
                  <a:pt x="134" y="309"/>
                  <a:pt x="144" y="293"/>
                  <a:pt x="151" y="274"/>
                </a:cubicBezTo>
                <a:cubicBezTo>
                  <a:pt x="152" y="272"/>
                  <a:pt x="153" y="271"/>
                  <a:pt x="154" y="270"/>
                </a:cubicBezTo>
                <a:cubicBezTo>
                  <a:pt x="155" y="270"/>
                  <a:pt x="158" y="270"/>
                  <a:pt x="163" y="269"/>
                </a:cubicBezTo>
                <a:lnTo>
                  <a:pt x="165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3" y="277"/>
                  <a:pt x="172" y="281"/>
                </a:cubicBezTo>
                <a:cubicBezTo>
                  <a:pt x="170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5" y="346"/>
                  <a:pt x="113" y="353"/>
                </a:cubicBezTo>
                <a:cubicBezTo>
                  <a:pt x="102" y="359"/>
                  <a:pt x="90" y="362"/>
                  <a:pt x="79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9" y="338"/>
                  <a:pt x="24" y="324"/>
                </a:cubicBezTo>
                <a:cubicBezTo>
                  <a:pt x="23" y="321"/>
                  <a:pt x="23" y="316"/>
                  <a:pt x="23" y="309"/>
                </a:cubicBezTo>
                <a:lnTo>
                  <a:pt x="23" y="299"/>
                </a:lnTo>
                <a:lnTo>
                  <a:pt x="43" y="219"/>
                </a:lnTo>
                <a:cubicBezTo>
                  <a:pt x="56" y="166"/>
                  <a:pt x="63" y="139"/>
                  <a:pt x="63" y="139"/>
                </a:cubicBezTo>
                <a:cubicBezTo>
                  <a:pt x="63" y="138"/>
                  <a:pt x="54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971480" y="3499200"/>
            <a:ext cx="27360" cy="64800"/>
          </a:xfrm>
          <a:custGeom>
            <a:avLst/>
            <a:gdLst/>
            <a:ahLst/>
            <a:rect l="0" t="0" r="r" b="b"/>
            <a:pathLst>
              <a:path w="76" h="180">
                <a:moveTo>
                  <a:pt x="0" y="49"/>
                </a:moveTo>
                <a:cubicBezTo>
                  <a:pt x="0" y="49"/>
                  <a:pt x="0" y="44"/>
                  <a:pt x="0" y="35"/>
                </a:cubicBezTo>
                <a:cubicBezTo>
                  <a:pt x="0" y="26"/>
                  <a:pt x="3" y="17"/>
                  <a:pt x="9" y="11"/>
                </a:cubicBezTo>
                <a:cubicBezTo>
                  <a:pt x="15" y="4"/>
                  <a:pt x="24" y="0"/>
                  <a:pt x="34" y="0"/>
                </a:cubicBezTo>
                <a:cubicBezTo>
                  <a:pt x="45" y="0"/>
                  <a:pt x="54" y="5"/>
                  <a:pt x="63" y="15"/>
                </a:cubicBezTo>
                <a:cubicBezTo>
                  <a:pt x="71" y="24"/>
                  <a:pt x="75" y="41"/>
                  <a:pt x="76" y="65"/>
                </a:cubicBezTo>
                <a:cubicBezTo>
                  <a:pt x="76" y="78"/>
                  <a:pt x="74" y="91"/>
                  <a:pt x="71" y="103"/>
                </a:cubicBezTo>
                <a:cubicBezTo>
                  <a:pt x="67" y="116"/>
                  <a:pt x="63" y="126"/>
                  <a:pt x="59" y="136"/>
                </a:cubicBezTo>
                <a:cubicBezTo>
                  <a:pt x="54" y="145"/>
                  <a:pt x="49" y="152"/>
                  <a:pt x="44" y="159"/>
                </a:cubicBezTo>
                <a:cubicBezTo>
                  <a:pt x="39" y="166"/>
                  <a:pt x="34" y="171"/>
                  <a:pt x="30" y="175"/>
                </a:cubicBezTo>
                <a:cubicBezTo>
                  <a:pt x="27" y="179"/>
                  <a:pt x="24" y="181"/>
                  <a:pt x="23" y="180"/>
                </a:cubicBezTo>
                <a:cubicBezTo>
                  <a:pt x="21" y="180"/>
                  <a:pt x="18" y="179"/>
                  <a:pt x="15" y="175"/>
                </a:cubicBezTo>
                <a:cubicBezTo>
                  <a:pt x="11" y="172"/>
                  <a:pt x="9" y="169"/>
                  <a:pt x="9" y="168"/>
                </a:cubicBezTo>
                <a:cubicBezTo>
                  <a:pt x="9" y="166"/>
                  <a:pt x="12" y="163"/>
                  <a:pt x="16" y="158"/>
                </a:cubicBezTo>
                <a:cubicBezTo>
                  <a:pt x="21" y="153"/>
                  <a:pt x="26" y="147"/>
                  <a:pt x="31" y="141"/>
                </a:cubicBezTo>
                <a:cubicBezTo>
                  <a:pt x="36" y="134"/>
                  <a:pt x="41" y="124"/>
                  <a:pt x="46" y="112"/>
                </a:cubicBezTo>
                <a:cubicBezTo>
                  <a:pt x="50" y="100"/>
                  <a:pt x="53" y="86"/>
                  <a:pt x="55" y="71"/>
                </a:cubicBezTo>
                <a:lnTo>
                  <a:pt x="55" y="64"/>
                </a:lnTo>
                <a:lnTo>
                  <a:pt x="54" y="65"/>
                </a:lnTo>
                <a:cubicBezTo>
                  <a:pt x="53" y="65"/>
                  <a:pt x="52" y="65"/>
                  <a:pt x="51" y="66"/>
                </a:cubicBezTo>
                <a:cubicBezTo>
                  <a:pt x="50" y="66"/>
                  <a:pt x="49" y="67"/>
                  <a:pt x="48" y="67"/>
                </a:cubicBezTo>
                <a:cubicBezTo>
                  <a:pt x="47" y="68"/>
                  <a:pt x="45" y="69"/>
                  <a:pt x="43" y="69"/>
                </a:cubicBezTo>
                <a:cubicBezTo>
                  <a:pt x="41" y="69"/>
                  <a:pt x="38" y="69"/>
                  <a:pt x="36" y="69"/>
                </a:cubicBezTo>
                <a:cubicBezTo>
                  <a:pt x="26" y="69"/>
                  <a:pt x="16" y="66"/>
                  <a:pt x="10" y="59"/>
                </a:cubicBezTo>
                <a:lnTo>
                  <a:pt x="0" y="49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8016480" y="3389040"/>
            <a:ext cx="57960" cy="137520"/>
          </a:xfrm>
          <a:custGeom>
            <a:avLst/>
            <a:gdLst/>
            <a:ahLst/>
            <a:rect l="0" t="0" r="r" b="b"/>
            <a:pathLst>
              <a:path w="161" h="382">
                <a:moveTo>
                  <a:pt x="94" y="34"/>
                </a:moveTo>
                <a:cubicBezTo>
                  <a:pt x="94" y="25"/>
                  <a:pt x="97" y="17"/>
                  <a:pt x="105" y="11"/>
                </a:cubicBezTo>
                <a:cubicBezTo>
                  <a:pt x="112" y="4"/>
                  <a:pt x="120" y="0"/>
                  <a:pt x="130" y="0"/>
                </a:cubicBezTo>
                <a:cubicBezTo>
                  <a:pt x="136" y="0"/>
                  <a:pt x="142" y="2"/>
                  <a:pt x="147" y="7"/>
                </a:cubicBezTo>
                <a:cubicBezTo>
                  <a:pt x="151" y="11"/>
                  <a:pt x="154" y="17"/>
                  <a:pt x="154" y="24"/>
                </a:cubicBezTo>
                <a:cubicBezTo>
                  <a:pt x="154" y="32"/>
                  <a:pt x="150" y="40"/>
                  <a:pt x="143" y="47"/>
                </a:cubicBezTo>
                <a:cubicBezTo>
                  <a:pt x="135" y="55"/>
                  <a:pt x="127" y="58"/>
                  <a:pt x="118" y="59"/>
                </a:cubicBezTo>
                <a:cubicBezTo>
                  <a:pt x="112" y="59"/>
                  <a:pt x="107" y="57"/>
                  <a:pt x="102" y="53"/>
                </a:cubicBezTo>
                <a:cubicBezTo>
                  <a:pt x="97" y="49"/>
                  <a:pt x="94" y="43"/>
                  <a:pt x="94" y="34"/>
                </a:cubicBezTo>
                <a:moveTo>
                  <a:pt x="0" y="212"/>
                </a:moveTo>
                <a:cubicBezTo>
                  <a:pt x="0" y="209"/>
                  <a:pt x="2" y="203"/>
                  <a:pt x="5" y="195"/>
                </a:cubicBezTo>
                <a:cubicBezTo>
                  <a:pt x="9" y="186"/>
                  <a:pt x="13" y="176"/>
                  <a:pt x="19" y="166"/>
                </a:cubicBezTo>
                <a:cubicBezTo>
                  <a:pt x="25" y="155"/>
                  <a:pt x="33" y="145"/>
                  <a:pt x="44" y="137"/>
                </a:cubicBezTo>
                <a:cubicBezTo>
                  <a:pt x="55" y="128"/>
                  <a:pt x="66" y="124"/>
                  <a:pt x="79" y="124"/>
                </a:cubicBezTo>
                <a:cubicBezTo>
                  <a:pt x="94" y="124"/>
                  <a:pt x="106" y="128"/>
                  <a:pt x="116" y="137"/>
                </a:cubicBezTo>
                <a:cubicBezTo>
                  <a:pt x="126" y="146"/>
                  <a:pt x="131" y="158"/>
                  <a:pt x="131" y="172"/>
                </a:cubicBezTo>
                <a:cubicBezTo>
                  <a:pt x="131" y="179"/>
                  <a:pt x="129" y="189"/>
                  <a:pt x="123" y="204"/>
                </a:cubicBezTo>
                <a:cubicBezTo>
                  <a:pt x="118" y="219"/>
                  <a:pt x="110" y="239"/>
                  <a:pt x="101" y="264"/>
                </a:cubicBezTo>
                <a:cubicBezTo>
                  <a:pt x="91" y="289"/>
                  <a:pt x="83" y="311"/>
                  <a:pt x="77" y="329"/>
                </a:cubicBezTo>
                <a:cubicBezTo>
                  <a:pt x="75" y="337"/>
                  <a:pt x="74" y="343"/>
                  <a:pt x="74" y="347"/>
                </a:cubicBezTo>
                <a:cubicBezTo>
                  <a:pt x="74" y="357"/>
                  <a:pt x="77" y="361"/>
                  <a:pt x="84" y="361"/>
                </a:cubicBezTo>
                <a:cubicBezTo>
                  <a:pt x="87" y="361"/>
                  <a:pt x="91" y="361"/>
                  <a:pt x="94" y="360"/>
                </a:cubicBezTo>
                <a:cubicBezTo>
                  <a:pt x="98" y="358"/>
                  <a:pt x="103" y="356"/>
                  <a:pt x="107" y="352"/>
                </a:cubicBezTo>
                <a:cubicBezTo>
                  <a:pt x="112" y="348"/>
                  <a:pt x="117" y="341"/>
                  <a:pt x="123" y="332"/>
                </a:cubicBezTo>
                <a:cubicBezTo>
                  <a:pt x="128" y="323"/>
                  <a:pt x="133" y="312"/>
                  <a:pt x="137" y="297"/>
                </a:cubicBezTo>
                <a:cubicBezTo>
                  <a:pt x="138" y="293"/>
                  <a:pt x="139" y="290"/>
                  <a:pt x="140" y="289"/>
                </a:cubicBezTo>
                <a:cubicBezTo>
                  <a:pt x="141" y="289"/>
                  <a:pt x="144" y="288"/>
                  <a:pt x="149" y="288"/>
                </a:cubicBezTo>
                <a:cubicBezTo>
                  <a:pt x="157" y="288"/>
                  <a:pt x="161" y="290"/>
                  <a:pt x="161" y="294"/>
                </a:cubicBezTo>
                <a:cubicBezTo>
                  <a:pt x="161" y="297"/>
                  <a:pt x="159" y="304"/>
                  <a:pt x="156" y="312"/>
                </a:cubicBezTo>
                <a:cubicBezTo>
                  <a:pt x="152" y="321"/>
                  <a:pt x="148" y="331"/>
                  <a:pt x="142" y="341"/>
                </a:cubicBezTo>
                <a:cubicBezTo>
                  <a:pt x="135" y="352"/>
                  <a:pt x="127" y="362"/>
                  <a:pt x="116" y="370"/>
                </a:cubicBezTo>
                <a:cubicBezTo>
                  <a:pt x="105" y="378"/>
                  <a:pt x="93" y="382"/>
                  <a:pt x="81" y="382"/>
                </a:cubicBezTo>
                <a:cubicBezTo>
                  <a:pt x="68" y="382"/>
                  <a:pt x="56" y="378"/>
                  <a:pt x="46" y="370"/>
                </a:cubicBezTo>
                <a:cubicBezTo>
                  <a:pt x="36" y="362"/>
                  <a:pt x="31" y="350"/>
                  <a:pt x="30" y="334"/>
                </a:cubicBezTo>
                <a:cubicBezTo>
                  <a:pt x="30" y="328"/>
                  <a:pt x="31" y="322"/>
                  <a:pt x="33" y="316"/>
                </a:cubicBezTo>
                <a:cubicBezTo>
                  <a:pt x="35" y="310"/>
                  <a:pt x="43" y="288"/>
                  <a:pt x="58" y="250"/>
                </a:cubicBezTo>
                <a:cubicBezTo>
                  <a:pt x="73" y="212"/>
                  <a:pt x="81" y="189"/>
                  <a:pt x="84" y="181"/>
                </a:cubicBezTo>
                <a:cubicBezTo>
                  <a:pt x="86" y="174"/>
                  <a:pt x="87" y="167"/>
                  <a:pt x="88" y="159"/>
                </a:cubicBezTo>
                <a:cubicBezTo>
                  <a:pt x="88" y="150"/>
                  <a:pt x="84" y="146"/>
                  <a:pt x="78" y="146"/>
                </a:cubicBezTo>
                <a:lnTo>
                  <a:pt x="77" y="146"/>
                </a:lnTo>
                <a:cubicBezTo>
                  <a:pt x="64" y="146"/>
                  <a:pt x="54" y="152"/>
                  <a:pt x="45" y="164"/>
                </a:cubicBezTo>
                <a:cubicBezTo>
                  <a:pt x="35" y="177"/>
                  <a:pt x="28" y="193"/>
                  <a:pt x="23" y="212"/>
                </a:cubicBezTo>
                <a:cubicBezTo>
                  <a:pt x="23" y="213"/>
                  <a:pt x="22" y="213"/>
                  <a:pt x="22" y="214"/>
                </a:cubicBezTo>
                <a:cubicBezTo>
                  <a:pt x="21" y="215"/>
                  <a:pt x="21" y="215"/>
                  <a:pt x="21" y="216"/>
                </a:cubicBezTo>
                <a:lnTo>
                  <a:pt x="20" y="217"/>
                </a:lnTo>
                <a:cubicBezTo>
                  <a:pt x="19" y="217"/>
                  <a:pt x="19" y="217"/>
                  <a:pt x="18" y="217"/>
                </a:cubicBezTo>
                <a:cubicBezTo>
                  <a:pt x="18" y="217"/>
                  <a:pt x="17" y="217"/>
                  <a:pt x="16" y="217"/>
                </a:cubicBezTo>
                <a:cubicBezTo>
                  <a:pt x="15" y="217"/>
                  <a:pt x="14" y="217"/>
                  <a:pt x="12" y="217"/>
                </a:cubicBezTo>
                <a:lnTo>
                  <a:pt x="4" y="217"/>
                </a:lnTo>
                <a:cubicBezTo>
                  <a:pt x="1" y="215"/>
                  <a:pt x="0" y="213"/>
                  <a:pt x="0" y="21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7544520" y="3724920"/>
            <a:ext cx="100080" cy="192960"/>
          </a:xfrm>
          <a:custGeom>
            <a:avLst/>
            <a:gdLst/>
            <a:ahLst/>
            <a:rect l="0" t="0" r="r" b="b"/>
            <a:pathLst>
              <a:path w="278" h="536">
                <a:moveTo>
                  <a:pt x="105" y="72"/>
                </a:moveTo>
                <a:lnTo>
                  <a:pt x="94" y="76"/>
                </a:lnTo>
                <a:cubicBezTo>
                  <a:pt x="87" y="79"/>
                  <a:pt x="76" y="81"/>
                  <a:pt x="62" y="84"/>
                </a:cubicBezTo>
                <a:cubicBezTo>
                  <a:pt x="48" y="87"/>
                  <a:pt x="33" y="89"/>
                  <a:pt x="16" y="90"/>
                </a:cubicBezTo>
                <a:lnTo>
                  <a:pt x="0" y="90"/>
                </a:lnTo>
                <a:lnTo>
                  <a:pt x="0" y="52"/>
                </a:lnTo>
                <a:lnTo>
                  <a:pt x="16" y="52"/>
                </a:lnTo>
                <a:cubicBezTo>
                  <a:pt x="41" y="51"/>
                  <a:pt x="64" y="47"/>
                  <a:pt x="85" y="40"/>
                </a:cubicBezTo>
                <a:cubicBezTo>
                  <a:pt x="107" y="33"/>
                  <a:pt x="122" y="26"/>
                  <a:pt x="130" y="21"/>
                </a:cubicBezTo>
                <a:cubicBezTo>
                  <a:pt x="139" y="15"/>
                  <a:pt x="147" y="9"/>
                  <a:pt x="153" y="3"/>
                </a:cubicBezTo>
                <a:cubicBezTo>
                  <a:pt x="154" y="1"/>
                  <a:pt x="158" y="0"/>
                  <a:pt x="164" y="0"/>
                </a:cubicBezTo>
                <a:cubicBezTo>
                  <a:pt x="168" y="0"/>
                  <a:pt x="173" y="2"/>
                  <a:pt x="177" y="5"/>
                </a:cubicBezTo>
                <a:lnTo>
                  <a:pt x="177" y="246"/>
                </a:lnTo>
                <a:lnTo>
                  <a:pt x="178" y="487"/>
                </a:lnTo>
                <a:cubicBezTo>
                  <a:pt x="182" y="491"/>
                  <a:pt x="185" y="493"/>
                  <a:pt x="188" y="495"/>
                </a:cubicBezTo>
                <a:cubicBezTo>
                  <a:pt x="190" y="496"/>
                  <a:pt x="197" y="497"/>
                  <a:pt x="207" y="498"/>
                </a:cubicBezTo>
                <a:cubicBezTo>
                  <a:pt x="217" y="499"/>
                  <a:pt x="234" y="499"/>
                  <a:pt x="257" y="499"/>
                </a:cubicBezTo>
                <a:lnTo>
                  <a:pt x="278" y="499"/>
                </a:lnTo>
                <a:lnTo>
                  <a:pt x="278" y="536"/>
                </a:lnTo>
                <a:lnTo>
                  <a:pt x="269" y="536"/>
                </a:lnTo>
                <a:cubicBezTo>
                  <a:pt x="258" y="535"/>
                  <a:pt x="215" y="534"/>
                  <a:pt x="140" y="534"/>
                </a:cubicBezTo>
                <a:cubicBezTo>
                  <a:pt x="67" y="534"/>
                  <a:pt x="25" y="535"/>
                  <a:pt x="14" y="536"/>
                </a:cubicBezTo>
                <a:lnTo>
                  <a:pt x="4" y="536"/>
                </a:lnTo>
                <a:lnTo>
                  <a:pt x="4" y="499"/>
                </a:lnTo>
                <a:lnTo>
                  <a:pt x="25" y="499"/>
                </a:lnTo>
                <a:cubicBezTo>
                  <a:pt x="37" y="499"/>
                  <a:pt x="47" y="499"/>
                  <a:pt x="56" y="499"/>
                </a:cubicBezTo>
                <a:cubicBezTo>
                  <a:pt x="64" y="499"/>
                  <a:pt x="71" y="499"/>
                  <a:pt x="76" y="499"/>
                </a:cubicBezTo>
                <a:cubicBezTo>
                  <a:pt x="81" y="498"/>
                  <a:pt x="85" y="497"/>
                  <a:pt x="89" y="496"/>
                </a:cubicBezTo>
                <a:cubicBezTo>
                  <a:pt x="92" y="495"/>
                  <a:pt x="95" y="495"/>
                  <a:pt x="95" y="495"/>
                </a:cubicBezTo>
                <a:cubicBezTo>
                  <a:pt x="96" y="495"/>
                  <a:pt x="97" y="493"/>
                  <a:pt x="100" y="491"/>
                </a:cubicBezTo>
                <a:cubicBezTo>
                  <a:pt x="103" y="488"/>
                  <a:pt x="104" y="487"/>
                  <a:pt x="105" y="487"/>
                </a:cubicBezTo>
                <a:lnTo>
                  <a:pt x="105" y="7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7753680" y="3839400"/>
            <a:ext cx="176760" cy="12240"/>
          </a:xfrm>
          <a:custGeom>
            <a:avLst/>
            <a:gdLst/>
            <a:ahLst/>
            <a:rect l="0" t="0" r="r" b="b"/>
            <a:pathLst>
              <a:path w="491" h="34">
                <a:moveTo>
                  <a:pt x="11" y="0"/>
                </a:moveTo>
                <a:lnTo>
                  <a:pt x="479" y="0"/>
                </a:lnTo>
                <a:cubicBezTo>
                  <a:pt x="487" y="5"/>
                  <a:pt x="491" y="11"/>
                  <a:pt x="491" y="18"/>
                </a:cubicBezTo>
                <a:cubicBezTo>
                  <a:pt x="491" y="24"/>
                  <a:pt x="487" y="29"/>
                  <a:pt x="479" y="34"/>
                </a:cubicBezTo>
                <a:lnTo>
                  <a:pt x="11" y="34"/>
                </a:lnTo>
                <a:cubicBezTo>
                  <a:pt x="4" y="30"/>
                  <a:pt x="0" y="24"/>
                  <a:pt x="0" y="18"/>
                </a:cubicBezTo>
                <a:cubicBezTo>
                  <a:pt x="0" y="11"/>
                  <a:pt x="4" y="4"/>
                  <a:pt x="11" y="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8025120" y="3713760"/>
            <a:ext cx="159480" cy="260280"/>
          </a:xfrm>
          <a:custGeom>
            <a:avLst/>
            <a:gdLst/>
            <a:ahLst/>
            <a:rect l="0" t="0" r="r" b="b"/>
            <a:pathLst>
              <a:path w="443" h="723">
                <a:moveTo>
                  <a:pt x="5" y="723"/>
                </a:moveTo>
                <a:cubicBezTo>
                  <a:pt x="2" y="720"/>
                  <a:pt x="0" y="718"/>
                  <a:pt x="0" y="717"/>
                </a:cubicBezTo>
                <a:cubicBezTo>
                  <a:pt x="0" y="715"/>
                  <a:pt x="22" y="629"/>
                  <a:pt x="64" y="460"/>
                </a:cubicBezTo>
                <a:cubicBezTo>
                  <a:pt x="106" y="290"/>
                  <a:pt x="129" y="201"/>
                  <a:pt x="131" y="194"/>
                </a:cubicBezTo>
                <a:cubicBezTo>
                  <a:pt x="143" y="157"/>
                  <a:pt x="158" y="125"/>
                  <a:pt x="177" y="97"/>
                </a:cubicBezTo>
                <a:cubicBezTo>
                  <a:pt x="196" y="70"/>
                  <a:pt x="214" y="50"/>
                  <a:pt x="230" y="38"/>
                </a:cubicBezTo>
                <a:cubicBezTo>
                  <a:pt x="260" y="13"/>
                  <a:pt x="292" y="0"/>
                  <a:pt x="327" y="0"/>
                </a:cubicBezTo>
                <a:lnTo>
                  <a:pt x="328" y="0"/>
                </a:lnTo>
                <a:cubicBezTo>
                  <a:pt x="361" y="0"/>
                  <a:pt x="389" y="10"/>
                  <a:pt x="410" y="31"/>
                </a:cubicBezTo>
                <a:cubicBezTo>
                  <a:pt x="433" y="51"/>
                  <a:pt x="443" y="77"/>
                  <a:pt x="443" y="109"/>
                </a:cubicBezTo>
                <a:cubicBezTo>
                  <a:pt x="443" y="166"/>
                  <a:pt x="414" y="212"/>
                  <a:pt x="359" y="249"/>
                </a:cubicBezTo>
                <a:lnTo>
                  <a:pt x="369" y="260"/>
                </a:lnTo>
                <a:cubicBezTo>
                  <a:pt x="396" y="287"/>
                  <a:pt x="410" y="322"/>
                  <a:pt x="410" y="365"/>
                </a:cubicBezTo>
                <a:cubicBezTo>
                  <a:pt x="410" y="425"/>
                  <a:pt x="387" y="475"/>
                  <a:pt x="342" y="515"/>
                </a:cubicBezTo>
                <a:cubicBezTo>
                  <a:pt x="296" y="555"/>
                  <a:pt x="245" y="575"/>
                  <a:pt x="188" y="575"/>
                </a:cubicBezTo>
                <a:cubicBezTo>
                  <a:pt x="172" y="575"/>
                  <a:pt x="158" y="573"/>
                  <a:pt x="145" y="569"/>
                </a:cubicBezTo>
                <a:cubicBezTo>
                  <a:pt x="132" y="565"/>
                  <a:pt x="122" y="560"/>
                  <a:pt x="115" y="554"/>
                </a:cubicBezTo>
                <a:cubicBezTo>
                  <a:pt x="107" y="548"/>
                  <a:pt x="101" y="542"/>
                  <a:pt x="97" y="535"/>
                </a:cubicBezTo>
                <a:cubicBezTo>
                  <a:pt x="93" y="529"/>
                  <a:pt x="89" y="524"/>
                  <a:pt x="87" y="520"/>
                </a:cubicBezTo>
                <a:cubicBezTo>
                  <a:pt x="85" y="516"/>
                  <a:pt x="84" y="515"/>
                  <a:pt x="83" y="515"/>
                </a:cubicBezTo>
                <a:lnTo>
                  <a:pt x="32" y="718"/>
                </a:lnTo>
                <a:cubicBezTo>
                  <a:pt x="31" y="722"/>
                  <a:pt x="25" y="723"/>
                  <a:pt x="16" y="723"/>
                </a:cubicBezTo>
                <a:lnTo>
                  <a:pt x="5" y="723"/>
                </a:lnTo>
                <a:moveTo>
                  <a:pt x="266" y="221"/>
                </a:moveTo>
                <a:cubicBezTo>
                  <a:pt x="286" y="221"/>
                  <a:pt x="306" y="224"/>
                  <a:pt x="325" y="231"/>
                </a:cubicBezTo>
                <a:lnTo>
                  <a:pt x="329" y="228"/>
                </a:lnTo>
                <a:cubicBezTo>
                  <a:pt x="331" y="226"/>
                  <a:pt x="333" y="224"/>
                  <a:pt x="335" y="223"/>
                </a:cubicBezTo>
                <a:cubicBezTo>
                  <a:pt x="336" y="221"/>
                  <a:pt x="339" y="218"/>
                  <a:pt x="343" y="215"/>
                </a:cubicBezTo>
                <a:cubicBezTo>
                  <a:pt x="346" y="211"/>
                  <a:pt x="350" y="207"/>
                  <a:pt x="352" y="204"/>
                </a:cubicBezTo>
                <a:cubicBezTo>
                  <a:pt x="355" y="200"/>
                  <a:pt x="358" y="195"/>
                  <a:pt x="361" y="189"/>
                </a:cubicBezTo>
                <a:cubicBezTo>
                  <a:pt x="364" y="183"/>
                  <a:pt x="368" y="177"/>
                  <a:pt x="371" y="170"/>
                </a:cubicBezTo>
                <a:cubicBezTo>
                  <a:pt x="374" y="163"/>
                  <a:pt x="376" y="155"/>
                  <a:pt x="378" y="145"/>
                </a:cubicBezTo>
                <a:cubicBezTo>
                  <a:pt x="380" y="137"/>
                  <a:pt x="382" y="127"/>
                  <a:pt x="384" y="117"/>
                </a:cubicBezTo>
                <a:cubicBezTo>
                  <a:pt x="385" y="112"/>
                  <a:pt x="386" y="103"/>
                  <a:pt x="386" y="90"/>
                </a:cubicBezTo>
                <a:cubicBezTo>
                  <a:pt x="386" y="80"/>
                  <a:pt x="386" y="74"/>
                  <a:pt x="385" y="72"/>
                </a:cubicBezTo>
                <a:cubicBezTo>
                  <a:pt x="377" y="44"/>
                  <a:pt x="357" y="31"/>
                  <a:pt x="324" y="31"/>
                </a:cubicBezTo>
                <a:cubicBezTo>
                  <a:pt x="302" y="31"/>
                  <a:pt x="281" y="37"/>
                  <a:pt x="261" y="50"/>
                </a:cubicBezTo>
                <a:cubicBezTo>
                  <a:pt x="241" y="63"/>
                  <a:pt x="225" y="79"/>
                  <a:pt x="212" y="99"/>
                </a:cubicBezTo>
                <a:cubicBezTo>
                  <a:pt x="199" y="119"/>
                  <a:pt x="188" y="137"/>
                  <a:pt x="180" y="155"/>
                </a:cubicBezTo>
                <a:cubicBezTo>
                  <a:pt x="172" y="171"/>
                  <a:pt x="166" y="187"/>
                  <a:pt x="162" y="202"/>
                </a:cubicBezTo>
                <a:cubicBezTo>
                  <a:pt x="159" y="210"/>
                  <a:pt x="149" y="250"/>
                  <a:pt x="131" y="320"/>
                </a:cubicBezTo>
                <a:cubicBezTo>
                  <a:pt x="114" y="390"/>
                  <a:pt x="105" y="428"/>
                  <a:pt x="104" y="432"/>
                </a:cubicBezTo>
                <a:cubicBezTo>
                  <a:pt x="104" y="435"/>
                  <a:pt x="103" y="441"/>
                  <a:pt x="103" y="449"/>
                </a:cubicBezTo>
                <a:cubicBezTo>
                  <a:pt x="103" y="475"/>
                  <a:pt x="109" y="496"/>
                  <a:pt x="121" y="513"/>
                </a:cubicBezTo>
                <a:cubicBezTo>
                  <a:pt x="138" y="535"/>
                  <a:pt x="161" y="546"/>
                  <a:pt x="191" y="546"/>
                </a:cubicBezTo>
                <a:cubicBezTo>
                  <a:pt x="213" y="546"/>
                  <a:pt x="237" y="540"/>
                  <a:pt x="262" y="526"/>
                </a:cubicBezTo>
                <a:cubicBezTo>
                  <a:pt x="287" y="513"/>
                  <a:pt x="308" y="490"/>
                  <a:pt x="323" y="457"/>
                </a:cubicBezTo>
                <a:cubicBezTo>
                  <a:pt x="332" y="439"/>
                  <a:pt x="338" y="418"/>
                  <a:pt x="343" y="395"/>
                </a:cubicBezTo>
                <a:cubicBezTo>
                  <a:pt x="347" y="372"/>
                  <a:pt x="349" y="355"/>
                  <a:pt x="349" y="343"/>
                </a:cubicBezTo>
                <a:cubicBezTo>
                  <a:pt x="349" y="312"/>
                  <a:pt x="340" y="287"/>
                  <a:pt x="321" y="269"/>
                </a:cubicBezTo>
                <a:cubicBezTo>
                  <a:pt x="298" y="276"/>
                  <a:pt x="278" y="280"/>
                  <a:pt x="261" y="280"/>
                </a:cubicBezTo>
                <a:lnTo>
                  <a:pt x="253" y="280"/>
                </a:lnTo>
                <a:cubicBezTo>
                  <a:pt x="210" y="280"/>
                  <a:pt x="189" y="271"/>
                  <a:pt x="189" y="255"/>
                </a:cubicBezTo>
                <a:cubicBezTo>
                  <a:pt x="189" y="251"/>
                  <a:pt x="190" y="247"/>
                  <a:pt x="192" y="244"/>
                </a:cubicBezTo>
                <a:cubicBezTo>
                  <a:pt x="199" y="229"/>
                  <a:pt x="224" y="221"/>
                  <a:pt x="266" y="221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8195760" y="3685320"/>
            <a:ext cx="63720" cy="130320"/>
          </a:xfrm>
          <a:custGeom>
            <a:avLst/>
            <a:gdLst/>
            <a:ahLst/>
            <a:rect l="0" t="0" r="r" b="b"/>
            <a:pathLst>
              <a:path w="177" h="362">
                <a:moveTo>
                  <a:pt x="4" y="137"/>
                </a:moveTo>
                <a:cubicBezTo>
                  <a:pt x="1" y="135"/>
                  <a:pt x="0" y="133"/>
                  <a:pt x="0" y="132"/>
                </a:cubicBezTo>
                <a:cubicBezTo>
                  <a:pt x="0" y="130"/>
                  <a:pt x="0" y="127"/>
                  <a:pt x="2" y="123"/>
                </a:cubicBezTo>
                <a:cubicBezTo>
                  <a:pt x="3" y="118"/>
                  <a:pt x="4" y="116"/>
                  <a:pt x="4" y="115"/>
                </a:cubicBezTo>
                <a:cubicBezTo>
                  <a:pt x="5" y="113"/>
                  <a:pt x="7" y="112"/>
                  <a:pt x="10" y="112"/>
                </a:cubicBezTo>
                <a:cubicBezTo>
                  <a:pt x="12" y="112"/>
                  <a:pt x="22" y="112"/>
                  <a:pt x="40" y="111"/>
                </a:cubicBezTo>
                <a:lnTo>
                  <a:pt x="70" y="111"/>
                </a:lnTo>
                <a:lnTo>
                  <a:pt x="80" y="66"/>
                </a:lnTo>
                <a:cubicBezTo>
                  <a:pt x="82" y="62"/>
                  <a:pt x="83" y="56"/>
                  <a:pt x="84" y="48"/>
                </a:cubicBezTo>
                <a:cubicBezTo>
                  <a:pt x="86" y="42"/>
                  <a:pt x="87" y="37"/>
                  <a:pt x="88" y="34"/>
                </a:cubicBezTo>
                <a:cubicBezTo>
                  <a:pt x="89" y="31"/>
                  <a:pt x="91" y="27"/>
                  <a:pt x="92" y="22"/>
                </a:cubicBezTo>
                <a:cubicBezTo>
                  <a:pt x="93" y="18"/>
                  <a:pt x="94" y="15"/>
                  <a:pt x="96" y="13"/>
                </a:cubicBezTo>
                <a:cubicBezTo>
                  <a:pt x="98" y="11"/>
                  <a:pt x="100" y="9"/>
                  <a:pt x="102" y="6"/>
                </a:cubicBezTo>
                <a:cubicBezTo>
                  <a:pt x="104" y="3"/>
                  <a:pt x="107" y="2"/>
                  <a:pt x="110" y="1"/>
                </a:cubicBezTo>
                <a:cubicBezTo>
                  <a:pt x="113" y="0"/>
                  <a:pt x="117" y="0"/>
                  <a:pt x="120" y="0"/>
                </a:cubicBezTo>
                <a:cubicBezTo>
                  <a:pt x="127" y="0"/>
                  <a:pt x="132" y="2"/>
                  <a:pt x="134" y="6"/>
                </a:cubicBezTo>
                <a:cubicBezTo>
                  <a:pt x="137" y="10"/>
                  <a:pt x="138" y="13"/>
                  <a:pt x="138" y="17"/>
                </a:cubicBezTo>
                <a:cubicBezTo>
                  <a:pt x="138" y="19"/>
                  <a:pt x="137" y="28"/>
                  <a:pt x="133" y="43"/>
                </a:cubicBezTo>
                <a:cubicBezTo>
                  <a:pt x="130" y="59"/>
                  <a:pt x="126" y="74"/>
                  <a:pt x="122" y="89"/>
                </a:cubicBezTo>
                <a:lnTo>
                  <a:pt x="116" y="110"/>
                </a:lnTo>
                <a:cubicBezTo>
                  <a:pt x="116" y="111"/>
                  <a:pt x="126" y="111"/>
                  <a:pt x="145" y="111"/>
                </a:cubicBezTo>
                <a:lnTo>
                  <a:pt x="174" y="111"/>
                </a:lnTo>
                <a:cubicBezTo>
                  <a:pt x="176" y="114"/>
                  <a:pt x="177" y="116"/>
                  <a:pt x="177" y="118"/>
                </a:cubicBezTo>
                <a:cubicBezTo>
                  <a:pt x="177" y="126"/>
                  <a:pt x="175" y="133"/>
                  <a:pt x="170" y="137"/>
                </a:cubicBezTo>
                <a:lnTo>
                  <a:pt x="109" y="137"/>
                </a:lnTo>
                <a:lnTo>
                  <a:pt x="89" y="220"/>
                </a:lnTo>
                <a:cubicBezTo>
                  <a:pt x="74" y="280"/>
                  <a:pt x="67" y="313"/>
                  <a:pt x="67" y="317"/>
                </a:cubicBezTo>
                <a:cubicBezTo>
                  <a:pt x="67" y="333"/>
                  <a:pt x="72" y="341"/>
                  <a:pt x="82" y="341"/>
                </a:cubicBezTo>
                <a:cubicBezTo>
                  <a:pt x="95" y="341"/>
                  <a:pt x="108" y="335"/>
                  <a:pt x="121" y="322"/>
                </a:cubicBezTo>
                <a:cubicBezTo>
                  <a:pt x="133" y="309"/>
                  <a:pt x="143" y="293"/>
                  <a:pt x="151" y="274"/>
                </a:cubicBezTo>
                <a:cubicBezTo>
                  <a:pt x="152" y="272"/>
                  <a:pt x="152" y="271"/>
                  <a:pt x="154" y="270"/>
                </a:cubicBezTo>
                <a:cubicBezTo>
                  <a:pt x="155" y="270"/>
                  <a:pt x="158" y="270"/>
                  <a:pt x="162" y="269"/>
                </a:cubicBezTo>
                <a:lnTo>
                  <a:pt x="164" y="269"/>
                </a:lnTo>
                <a:cubicBezTo>
                  <a:pt x="170" y="269"/>
                  <a:pt x="173" y="271"/>
                  <a:pt x="173" y="274"/>
                </a:cubicBezTo>
                <a:cubicBezTo>
                  <a:pt x="173" y="275"/>
                  <a:pt x="172" y="277"/>
                  <a:pt x="171" y="281"/>
                </a:cubicBezTo>
                <a:cubicBezTo>
                  <a:pt x="169" y="287"/>
                  <a:pt x="166" y="294"/>
                  <a:pt x="161" y="302"/>
                </a:cubicBezTo>
                <a:cubicBezTo>
                  <a:pt x="156" y="310"/>
                  <a:pt x="150" y="319"/>
                  <a:pt x="142" y="329"/>
                </a:cubicBezTo>
                <a:cubicBezTo>
                  <a:pt x="134" y="338"/>
                  <a:pt x="124" y="346"/>
                  <a:pt x="113" y="353"/>
                </a:cubicBezTo>
                <a:cubicBezTo>
                  <a:pt x="101" y="359"/>
                  <a:pt x="90" y="362"/>
                  <a:pt x="78" y="362"/>
                </a:cubicBezTo>
                <a:cubicBezTo>
                  <a:pt x="67" y="362"/>
                  <a:pt x="56" y="359"/>
                  <a:pt x="46" y="354"/>
                </a:cubicBezTo>
                <a:cubicBezTo>
                  <a:pt x="36" y="348"/>
                  <a:pt x="28" y="338"/>
                  <a:pt x="23" y="324"/>
                </a:cubicBezTo>
                <a:cubicBezTo>
                  <a:pt x="22" y="321"/>
                  <a:pt x="21" y="316"/>
                  <a:pt x="21" y="309"/>
                </a:cubicBezTo>
                <a:lnTo>
                  <a:pt x="21" y="299"/>
                </a:lnTo>
                <a:lnTo>
                  <a:pt x="42" y="219"/>
                </a:lnTo>
                <a:cubicBezTo>
                  <a:pt x="56" y="166"/>
                  <a:pt x="62" y="139"/>
                  <a:pt x="63" y="139"/>
                </a:cubicBezTo>
                <a:cubicBezTo>
                  <a:pt x="63" y="138"/>
                  <a:pt x="53" y="137"/>
                  <a:pt x="34" y="137"/>
                </a:cubicBezTo>
                <a:lnTo>
                  <a:pt x="4" y="13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8201880" y="3867480"/>
            <a:ext cx="82080" cy="136440"/>
          </a:xfrm>
          <a:custGeom>
            <a:avLst/>
            <a:gdLst/>
            <a:ahLst/>
            <a:rect l="0" t="0" r="r" b="b"/>
            <a:pathLst>
              <a:path w="228" h="379">
                <a:moveTo>
                  <a:pt x="34" y="136"/>
                </a:moveTo>
                <a:cubicBezTo>
                  <a:pt x="24" y="136"/>
                  <a:pt x="16" y="132"/>
                  <a:pt x="10" y="125"/>
                </a:cubicBezTo>
                <a:cubicBezTo>
                  <a:pt x="4" y="118"/>
                  <a:pt x="0" y="110"/>
                  <a:pt x="0" y="100"/>
                </a:cubicBezTo>
                <a:cubicBezTo>
                  <a:pt x="0" y="73"/>
                  <a:pt x="11" y="50"/>
                  <a:pt x="31" y="29"/>
                </a:cubicBezTo>
                <a:cubicBezTo>
                  <a:pt x="51" y="10"/>
                  <a:pt x="76" y="0"/>
                  <a:pt x="106" y="0"/>
                </a:cubicBezTo>
                <a:cubicBezTo>
                  <a:pt x="140" y="0"/>
                  <a:pt x="170" y="11"/>
                  <a:pt x="193" y="33"/>
                </a:cubicBezTo>
                <a:cubicBezTo>
                  <a:pt x="216" y="54"/>
                  <a:pt x="228" y="81"/>
                  <a:pt x="228" y="115"/>
                </a:cubicBezTo>
                <a:cubicBezTo>
                  <a:pt x="228" y="131"/>
                  <a:pt x="224" y="147"/>
                  <a:pt x="217" y="162"/>
                </a:cubicBezTo>
                <a:cubicBezTo>
                  <a:pt x="209" y="176"/>
                  <a:pt x="200" y="189"/>
                  <a:pt x="189" y="200"/>
                </a:cubicBezTo>
                <a:cubicBezTo>
                  <a:pt x="179" y="211"/>
                  <a:pt x="164" y="225"/>
                  <a:pt x="143" y="242"/>
                </a:cubicBezTo>
                <a:cubicBezTo>
                  <a:pt x="129" y="254"/>
                  <a:pt x="110" y="271"/>
                  <a:pt x="86" y="294"/>
                </a:cubicBezTo>
                <a:lnTo>
                  <a:pt x="53" y="326"/>
                </a:lnTo>
                <a:lnTo>
                  <a:pt x="96" y="327"/>
                </a:lnTo>
                <a:cubicBezTo>
                  <a:pt x="155" y="327"/>
                  <a:pt x="188" y="326"/>
                  <a:pt x="192" y="324"/>
                </a:cubicBezTo>
                <a:cubicBezTo>
                  <a:pt x="194" y="323"/>
                  <a:pt x="199" y="306"/>
                  <a:pt x="205" y="273"/>
                </a:cubicBezTo>
                <a:lnTo>
                  <a:pt x="205" y="272"/>
                </a:lnTo>
                <a:lnTo>
                  <a:pt x="228" y="272"/>
                </a:lnTo>
                <a:lnTo>
                  <a:pt x="228" y="273"/>
                </a:lnTo>
                <a:cubicBezTo>
                  <a:pt x="228" y="275"/>
                  <a:pt x="225" y="292"/>
                  <a:pt x="221" y="325"/>
                </a:cubicBezTo>
                <a:cubicBezTo>
                  <a:pt x="216" y="358"/>
                  <a:pt x="213" y="376"/>
                  <a:pt x="212" y="377"/>
                </a:cubicBezTo>
                <a:lnTo>
                  <a:pt x="212" y="379"/>
                </a:lnTo>
                <a:lnTo>
                  <a:pt x="0" y="379"/>
                </a:lnTo>
                <a:lnTo>
                  <a:pt x="0" y="368"/>
                </a:lnTo>
                <a:lnTo>
                  <a:pt x="0" y="361"/>
                </a:lnTo>
                <a:cubicBezTo>
                  <a:pt x="0" y="359"/>
                  <a:pt x="2" y="356"/>
                  <a:pt x="4" y="353"/>
                </a:cubicBezTo>
                <a:cubicBezTo>
                  <a:pt x="6" y="350"/>
                  <a:pt x="12" y="343"/>
                  <a:pt x="21" y="333"/>
                </a:cubicBezTo>
                <a:cubicBezTo>
                  <a:pt x="32" y="321"/>
                  <a:pt x="41" y="310"/>
                  <a:pt x="49" y="301"/>
                </a:cubicBezTo>
                <a:cubicBezTo>
                  <a:pt x="53" y="298"/>
                  <a:pt x="59" y="291"/>
                  <a:pt x="69" y="280"/>
                </a:cubicBezTo>
                <a:cubicBezTo>
                  <a:pt x="78" y="270"/>
                  <a:pt x="85" y="263"/>
                  <a:pt x="88" y="259"/>
                </a:cubicBezTo>
                <a:cubicBezTo>
                  <a:pt x="91" y="255"/>
                  <a:pt x="97" y="249"/>
                  <a:pt x="104" y="241"/>
                </a:cubicBezTo>
                <a:cubicBezTo>
                  <a:pt x="112" y="232"/>
                  <a:pt x="117" y="225"/>
                  <a:pt x="120" y="221"/>
                </a:cubicBezTo>
                <a:cubicBezTo>
                  <a:pt x="123" y="217"/>
                  <a:pt x="128" y="211"/>
                  <a:pt x="133" y="204"/>
                </a:cubicBezTo>
                <a:cubicBezTo>
                  <a:pt x="139" y="197"/>
                  <a:pt x="143" y="191"/>
                  <a:pt x="145" y="186"/>
                </a:cubicBezTo>
                <a:cubicBezTo>
                  <a:pt x="148" y="181"/>
                  <a:pt x="150" y="176"/>
                  <a:pt x="154" y="170"/>
                </a:cubicBezTo>
                <a:cubicBezTo>
                  <a:pt x="158" y="164"/>
                  <a:pt x="161" y="157"/>
                  <a:pt x="162" y="151"/>
                </a:cubicBezTo>
                <a:cubicBezTo>
                  <a:pt x="164" y="145"/>
                  <a:pt x="165" y="140"/>
                  <a:pt x="166" y="134"/>
                </a:cubicBezTo>
                <a:cubicBezTo>
                  <a:pt x="167" y="129"/>
                  <a:pt x="168" y="123"/>
                  <a:pt x="168" y="116"/>
                </a:cubicBezTo>
                <a:cubicBezTo>
                  <a:pt x="168" y="92"/>
                  <a:pt x="161" y="71"/>
                  <a:pt x="148" y="54"/>
                </a:cubicBezTo>
                <a:cubicBezTo>
                  <a:pt x="135" y="36"/>
                  <a:pt x="116" y="27"/>
                  <a:pt x="92" y="27"/>
                </a:cubicBezTo>
                <a:cubicBezTo>
                  <a:pt x="80" y="27"/>
                  <a:pt x="69" y="31"/>
                  <a:pt x="60" y="37"/>
                </a:cubicBezTo>
                <a:cubicBezTo>
                  <a:pt x="50" y="44"/>
                  <a:pt x="43" y="50"/>
                  <a:pt x="40" y="56"/>
                </a:cubicBezTo>
                <a:cubicBezTo>
                  <a:pt x="36" y="62"/>
                  <a:pt x="34" y="66"/>
                  <a:pt x="34" y="67"/>
                </a:cubicBezTo>
                <a:cubicBezTo>
                  <a:pt x="34" y="67"/>
                  <a:pt x="35" y="67"/>
                  <a:pt x="37" y="67"/>
                </a:cubicBezTo>
                <a:cubicBezTo>
                  <a:pt x="44" y="67"/>
                  <a:pt x="51" y="70"/>
                  <a:pt x="58" y="75"/>
                </a:cubicBezTo>
                <a:cubicBezTo>
                  <a:pt x="65" y="81"/>
                  <a:pt x="69" y="89"/>
                  <a:pt x="69" y="101"/>
                </a:cubicBezTo>
                <a:cubicBezTo>
                  <a:pt x="69" y="111"/>
                  <a:pt x="66" y="119"/>
                  <a:pt x="60" y="125"/>
                </a:cubicBezTo>
                <a:cubicBezTo>
                  <a:pt x="53" y="132"/>
                  <a:pt x="45" y="135"/>
                  <a:pt x="34" y="13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7491600" y="3615840"/>
            <a:ext cx="846360" cy="17640"/>
          </a:xfrm>
          <a:custGeom>
            <a:avLst/>
            <a:gdLst/>
            <a:ahLst/>
            <a:rect l="0" t="0" r="r" b="b"/>
            <a:pathLst>
              <a:path w="2351" h="49">
                <a:moveTo>
                  <a:pt x="0" y="0"/>
                </a:moveTo>
                <a:lnTo>
                  <a:pt x="2351" y="0"/>
                </a:lnTo>
                <a:lnTo>
                  <a:pt x="2351" y="49"/>
                </a:lnTo>
                <a:lnTo>
                  <a:pt x="0" y="49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247760" y="2841120"/>
            <a:ext cx="3438720" cy="286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5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初期段階の過小評価を補正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945800" y="450792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92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記号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986120" y="5290920"/>
            <a:ext cx="205920" cy="111600"/>
          </a:xfrm>
          <a:custGeom>
            <a:avLst/>
            <a:gdLst/>
            <a:ahLst/>
            <a:rect l="0" t="0" r="r" b="b"/>
            <a:pathLst>
              <a:path w="572" h="310">
                <a:moveTo>
                  <a:pt x="0" y="106"/>
                </a:moveTo>
                <a:cubicBezTo>
                  <a:pt x="1" y="103"/>
                  <a:pt x="1" y="99"/>
                  <a:pt x="2" y="95"/>
                </a:cubicBezTo>
                <a:cubicBezTo>
                  <a:pt x="3" y="90"/>
                  <a:pt x="6" y="82"/>
                  <a:pt x="10" y="69"/>
                </a:cubicBezTo>
                <a:cubicBezTo>
                  <a:pt x="15" y="56"/>
                  <a:pt x="20" y="45"/>
                  <a:pt x="24" y="37"/>
                </a:cubicBezTo>
                <a:cubicBezTo>
                  <a:pt x="29" y="28"/>
                  <a:pt x="36" y="20"/>
                  <a:pt x="46" y="11"/>
                </a:cubicBezTo>
                <a:cubicBezTo>
                  <a:pt x="56" y="3"/>
                  <a:pt x="66" y="-1"/>
                  <a:pt x="76" y="0"/>
                </a:cubicBezTo>
                <a:cubicBezTo>
                  <a:pt x="86" y="0"/>
                  <a:pt x="96" y="2"/>
                  <a:pt x="105" y="5"/>
                </a:cubicBezTo>
                <a:cubicBezTo>
                  <a:pt x="115" y="7"/>
                  <a:pt x="122" y="11"/>
                  <a:pt x="126" y="17"/>
                </a:cubicBezTo>
                <a:cubicBezTo>
                  <a:pt x="130" y="22"/>
                  <a:pt x="134" y="27"/>
                  <a:pt x="137" y="32"/>
                </a:cubicBezTo>
                <a:cubicBezTo>
                  <a:pt x="140" y="36"/>
                  <a:pt x="142" y="41"/>
                  <a:pt x="142" y="45"/>
                </a:cubicBezTo>
                <a:lnTo>
                  <a:pt x="144" y="50"/>
                </a:lnTo>
                <a:cubicBezTo>
                  <a:pt x="144" y="51"/>
                  <a:pt x="144" y="51"/>
                  <a:pt x="144" y="51"/>
                </a:cubicBezTo>
                <a:lnTo>
                  <a:pt x="152" y="44"/>
                </a:lnTo>
                <a:cubicBezTo>
                  <a:pt x="179" y="14"/>
                  <a:pt x="211" y="0"/>
                  <a:pt x="248" y="0"/>
                </a:cubicBezTo>
                <a:cubicBezTo>
                  <a:pt x="256" y="0"/>
                  <a:pt x="263" y="0"/>
                  <a:pt x="269" y="1"/>
                </a:cubicBezTo>
                <a:cubicBezTo>
                  <a:pt x="275" y="2"/>
                  <a:pt x="281" y="4"/>
                  <a:pt x="287" y="6"/>
                </a:cubicBezTo>
                <a:cubicBezTo>
                  <a:pt x="292" y="8"/>
                  <a:pt x="297" y="11"/>
                  <a:pt x="300" y="13"/>
                </a:cubicBezTo>
                <a:cubicBezTo>
                  <a:pt x="303" y="15"/>
                  <a:pt x="306" y="18"/>
                  <a:pt x="310" y="21"/>
                </a:cubicBezTo>
                <a:cubicBezTo>
                  <a:pt x="314" y="24"/>
                  <a:pt x="316" y="27"/>
                  <a:pt x="317" y="30"/>
                </a:cubicBezTo>
                <a:cubicBezTo>
                  <a:pt x="318" y="33"/>
                  <a:pt x="320" y="36"/>
                  <a:pt x="322" y="39"/>
                </a:cubicBezTo>
                <a:cubicBezTo>
                  <a:pt x="325" y="42"/>
                  <a:pt x="326" y="45"/>
                  <a:pt x="325" y="47"/>
                </a:cubicBezTo>
                <a:cubicBezTo>
                  <a:pt x="324" y="49"/>
                  <a:pt x="325" y="51"/>
                  <a:pt x="327" y="53"/>
                </a:cubicBezTo>
                <a:cubicBezTo>
                  <a:pt x="329" y="55"/>
                  <a:pt x="330" y="56"/>
                  <a:pt x="329" y="57"/>
                </a:cubicBezTo>
                <a:lnTo>
                  <a:pt x="334" y="51"/>
                </a:lnTo>
                <a:cubicBezTo>
                  <a:pt x="363" y="17"/>
                  <a:pt x="396" y="0"/>
                  <a:pt x="436" y="0"/>
                </a:cubicBezTo>
                <a:cubicBezTo>
                  <a:pt x="460" y="0"/>
                  <a:pt x="481" y="6"/>
                  <a:pt x="496" y="18"/>
                </a:cubicBezTo>
                <a:cubicBezTo>
                  <a:pt x="511" y="31"/>
                  <a:pt x="519" y="49"/>
                  <a:pt x="519" y="72"/>
                </a:cubicBezTo>
                <a:cubicBezTo>
                  <a:pt x="519" y="95"/>
                  <a:pt x="511" y="131"/>
                  <a:pt x="493" y="180"/>
                </a:cubicBezTo>
                <a:cubicBezTo>
                  <a:pt x="476" y="229"/>
                  <a:pt x="466" y="258"/>
                  <a:pt x="466" y="267"/>
                </a:cubicBezTo>
                <a:cubicBezTo>
                  <a:pt x="467" y="274"/>
                  <a:pt x="469" y="278"/>
                  <a:pt x="471" y="280"/>
                </a:cubicBezTo>
                <a:cubicBezTo>
                  <a:pt x="473" y="283"/>
                  <a:pt x="476" y="284"/>
                  <a:pt x="481" y="284"/>
                </a:cubicBezTo>
                <a:cubicBezTo>
                  <a:pt x="494" y="284"/>
                  <a:pt x="505" y="277"/>
                  <a:pt x="516" y="263"/>
                </a:cubicBezTo>
                <a:cubicBezTo>
                  <a:pt x="527" y="250"/>
                  <a:pt x="536" y="231"/>
                  <a:pt x="543" y="207"/>
                </a:cubicBezTo>
                <a:cubicBezTo>
                  <a:pt x="544" y="202"/>
                  <a:pt x="546" y="199"/>
                  <a:pt x="547" y="198"/>
                </a:cubicBezTo>
                <a:cubicBezTo>
                  <a:pt x="548" y="198"/>
                  <a:pt x="552" y="197"/>
                  <a:pt x="558" y="197"/>
                </a:cubicBezTo>
                <a:cubicBezTo>
                  <a:pt x="567" y="197"/>
                  <a:pt x="572" y="199"/>
                  <a:pt x="572" y="203"/>
                </a:cubicBezTo>
                <a:cubicBezTo>
                  <a:pt x="572" y="203"/>
                  <a:pt x="571" y="206"/>
                  <a:pt x="569" y="213"/>
                </a:cubicBezTo>
                <a:cubicBezTo>
                  <a:pt x="565" y="226"/>
                  <a:pt x="560" y="239"/>
                  <a:pt x="554" y="252"/>
                </a:cubicBezTo>
                <a:cubicBezTo>
                  <a:pt x="548" y="264"/>
                  <a:pt x="537" y="277"/>
                  <a:pt x="523" y="291"/>
                </a:cubicBezTo>
                <a:cubicBezTo>
                  <a:pt x="508" y="304"/>
                  <a:pt x="492" y="310"/>
                  <a:pt x="475" y="309"/>
                </a:cubicBezTo>
                <a:cubicBezTo>
                  <a:pt x="453" y="309"/>
                  <a:pt x="438" y="303"/>
                  <a:pt x="428" y="291"/>
                </a:cubicBezTo>
                <a:cubicBezTo>
                  <a:pt x="419" y="278"/>
                  <a:pt x="414" y="265"/>
                  <a:pt x="414" y="252"/>
                </a:cubicBezTo>
                <a:cubicBezTo>
                  <a:pt x="414" y="243"/>
                  <a:pt x="422" y="216"/>
                  <a:pt x="438" y="170"/>
                </a:cubicBezTo>
                <a:cubicBezTo>
                  <a:pt x="455" y="124"/>
                  <a:pt x="463" y="89"/>
                  <a:pt x="464" y="66"/>
                </a:cubicBezTo>
                <a:cubicBezTo>
                  <a:pt x="464" y="39"/>
                  <a:pt x="454" y="26"/>
                  <a:pt x="434" y="26"/>
                </a:cubicBezTo>
                <a:lnTo>
                  <a:pt x="430" y="26"/>
                </a:lnTo>
                <a:cubicBezTo>
                  <a:pt x="391" y="26"/>
                  <a:pt x="358" y="49"/>
                  <a:pt x="331" y="95"/>
                </a:cubicBezTo>
                <a:lnTo>
                  <a:pt x="326" y="103"/>
                </a:lnTo>
                <a:lnTo>
                  <a:pt x="304" y="194"/>
                </a:lnTo>
                <a:cubicBezTo>
                  <a:pt x="289" y="254"/>
                  <a:pt x="280" y="286"/>
                  <a:pt x="278" y="292"/>
                </a:cubicBezTo>
                <a:cubicBezTo>
                  <a:pt x="272" y="304"/>
                  <a:pt x="262" y="310"/>
                  <a:pt x="249" y="310"/>
                </a:cubicBezTo>
                <a:cubicBezTo>
                  <a:pt x="243" y="310"/>
                  <a:pt x="238" y="308"/>
                  <a:pt x="234" y="305"/>
                </a:cubicBezTo>
                <a:cubicBezTo>
                  <a:pt x="231" y="302"/>
                  <a:pt x="228" y="299"/>
                  <a:pt x="227" y="297"/>
                </a:cubicBezTo>
                <a:cubicBezTo>
                  <a:pt x="225" y="295"/>
                  <a:pt x="225" y="292"/>
                  <a:pt x="225" y="289"/>
                </a:cubicBezTo>
                <a:cubicBezTo>
                  <a:pt x="225" y="284"/>
                  <a:pt x="232" y="252"/>
                  <a:pt x="248" y="192"/>
                </a:cubicBezTo>
                <a:lnTo>
                  <a:pt x="272" y="92"/>
                </a:lnTo>
                <a:cubicBezTo>
                  <a:pt x="274" y="85"/>
                  <a:pt x="275" y="77"/>
                  <a:pt x="275" y="66"/>
                </a:cubicBezTo>
                <a:cubicBezTo>
                  <a:pt x="275" y="39"/>
                  <a:pt x="265" y="26"/>
                  <a:pt x="245" y="26"/>
                </a:cubicBezTo>
                <a:lnTo>
                  <a:pt x="241" y="26"/>
                </a:lnTo>
                <a:cubicBezTo>
                  <a:pt x="202" y="26"/>
                  <a:pt x="169" y="49"/>
                  <a:pt x="142" y="95"/>
                </a:cubicBezTo>
                <a:lnTo>
                  <a:pt x="137" y="103"/>
                </a:lnTo>
                <a:lnTo>
                  <a:pt x="115" y="194"/>
                </a:lnTo>
                <a:cubicBezTo>
                  <a:pt x="100" y="254"/>
                  <a:pt x="91" y="286"/>
                  <a:pt x="89" y="292"/>
                </a:cubicBezTo>
                <a:cubicBezTo>
                  <a:pt x="83" y="304"/>
                  <a:pt x="73" y="310"/>
                  <a:pt x="60" y="310"/>
                </a:cubicBezTo>
                <a:cubicBezTo>
                  <a:pt x="54" y="310"/>
                  <a:pt x="49" y="309"/>
                  <a:pt x="45" y="306"/>
                </a:cubicBezTo>
                <a:cubicBezTo>
                  <a:pt x="42" y="303"/>
                  <a:pt x="39" y="300"/>
                  <a:pt x="38" y="298"/>
                </a:cubicBezTo>
                <a:cubicBezTo>
                  <a:pt x="36" y="295"/>
                  <a:pt x="36" y="293"/>
                  <a:pt x="36" y="291"/>
                </a:cubicBezTo>
                <a:cubicBezTo>
                  <a:pt x="36" y="284"/>
                  <a:pt x="45" y="247"/>
                  <a:pt x="62" y="178"/>
                </a:cubicBezTo>
                <a:cubicBezTo>
                  <a:pt x="80" y="108"/>
                  <a:pt x="89" y="71"/>
                  <a:pt x="89" y="68"/>
                </a:cubicBezTo>
                <a:cubicBezTo>
                  <a:pt x="90" y="61"/>
                  <a:pt x="91" y="55"/>
                  <a:pt x="91" y="50"/>
                </a:cubicBezTo>
                <a:cubicBezTo>
                  <a:pt x="91" y="33"/>
                  <a:pt x="85" y="25"/>
                  <a:pt x="74" y="25"/>
                </a:cubicBezTo>
                <a:cubicBezTo>
                  <a:pt x="64" y="25"/>
                  <a:pt x="56" y="31"/>
                  <a:pt x="49" y="44"/>
                </a:cubicBezTo>
                <a:cubicBezTo>
                  <a:pt x="42" y="57"/>
                  <a:pt x="37" y="71"/>
                  <a:pt x="33" y="86"/>
                </a:cubicBezTo>
                <a:cubicBezTo>
                  <a:pt x="29" y="101"/>
                  <a:pt x="27" y="109"/>
                  <a:pt x="25" y="110"/>
                </a:cubicBezTo>
                <a:cubicBezTo>
                  <a:pt x="24" y="111"/>
                  <a:pt x="20" y="112"/>
                  <a:pt x="14" y="112"/>
                </a:cubicBezTo>
                <a:lnTo>
                  <a:pt x="4" y="112"/>
                </a:lnTo>
                <a:cubicBezTo>
                  <a:pt x="2" y="109"/>
                  <a:pt x="0" y="107"/>
                  <a:pt x="0" y="106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2054880" y="5225040"/>
            <a:ext cx="68040" cy="40320"/>
          </a:xfrm>
          <a:custGeom>
            <a:avLst/>
            <a:gdLst/>
            <a:ahLst/>
            <a:rect l="0" t="0" r="r" b="b"/>
            <a:pathLst>
              <a:path w="189" h="112">
                <a:moveTo>
                  <a:pt x="0" y="92"/>
                </a:moveTo>
                <a:lnTo>
                  <a:pt x="94" y="0"/>
                </a:lnTo>
                <a:lnTo>
                  <a:pt x="99" y="5"/>
                </a:lnTo>
                <a:cubicBezTo>
                  <a:pt x="158" y="62"/>
                  <a:pt x="189" y="92"/>
                  <a:pt x="189" y="92"/>
                </a:cubicBezTo>
                <a:lnTo>
                  <a:pt x="170" y="112"/>
                </a:lnTo>
                <a:cubicBezTo>
                  <a:pt x="169" y="112"/>
                  <a:pt x="156" y="100"/>
                  <a:pt x="131" y="77"/>
                </a:cubicBezTo>
                <a:lnTo>
                  <a:pt x="94" y="46"/>
                </a:lnTo>
                <a:lnTo>
                  <a:pt x="57" y="78"/>
                </a:lnTo>
                <a:cubicBezTo>
                  <a:pt x="51" y="84"/>
                  <a:pt x="45" y="89"/>
                  <a:pt x="39" y="94"/>
                </a:cubicBezTo>
                <a:cubicBezTo>
                  <a:pt x="33" y="100"/>
                  <a:pt x="28" y="104"/>
                  <a:pt x="25" y="107"/>
                </a:cubicBezTo>
                <a:lnTo>
                  <a:pt x="19" y="112"/>
                </a:lnTo>
                <a:cubicBezTo>
                  <a:pt x="18" y="112"/>
                  <a:pt x="15" y="109"/>
                  <a:pt x="9" y="102"/>
                </a:cubicBezTo>
                <a:lnTo>
                  <a:pt x="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2208240" y="5327640"/>
            <a:ext cx="54360" cy="110880"/>
          </a:xfrm>
          <a:custGeom>
            <a:avLst/>
            <a:gdLst/>
            <a:ahLst/>
            <a:rect l="0" t="0" r="r" b="b"/>
            <a:pathLst>
              <a:path w="151" h="308">
                <a:moveTo>
                  <a:pt x="3" y="117"/>
                </a:moveTo>
                <a:cubicBezTo>
                  <a:pt x="1" y="115"/>
                  <a:pt x="0" y="113"/>
                  <a:pt x="0" y="112"/>
                </a:cubicBezTo>
                <a:cubicBezTo>
                  <a:pt x="0" y="111"/>
                  <a:pt x="0" y="108"/>
                  <a:pt x="1" y="105"/>
                </a:cubicBezTo>
                <a:cubicBezTo>
                  <a:pt x="2" y="101"/>
                  <a:pt x="3" y="98"/>
                  <a:pt x="4" y="98"/>
                </a:cubicBezTo>
                <a:cubicBezTo>
                  <a:pt x="4" y="96"/>
                  <a:pt x="6" y="95"/>
                  <a:pt x="8" y="95"/>
                </a:cubicBezTo>
                <a:cubicBezTo>
                  <a:pt x="10" y="95"/>
                  <a:pt x="18" y="95"/>
                  <a:pt x="33" y="95"/>
                </a:cubicBezTo>
                <a:lnTo>
                  <a:pt x="58" y="95"/>
                </a:lnTo>
                <a:lnTo>
                  <a:pt x="67" y="55"/>
                </a:lnTo>
                <a:cubicBezTo>
                  <a:pt x="68" y="52"/>
                  <a:pt x="69" y="47"/>
                  <a:pt x="71" y="41"/>
                </a:cubicBezTo>
                <a:cubicBezTo>
                  <a:pt x="72" y="36"/>
                  <a:pt x="73" y="31"/>
                  <a:pt x="74" y="29"/>
                </a:cubicBezTo>
                <a:cubicBezTo>
                  <a:pt x="75" y="26"/>
                  <a:pt x="76" y="23"/>
                  <a:pt x="77" y="19"/>
                </a:cubicBezTo>
                <a:cubicBezTo>
                  <a:pt x="78" y="15"/>
                  <a:pt x="79" y="13"/>
                  <a:pt x="81" y="11"/>
                </a:cubicBezTo>
                <a:cubicBezTo>
                  <a:pt x="82" y="9"/>
                  <a:pt x="84" y="7"/>
                  <a:pt x="86" y="5"/>
                </a:cubicBezTo>
                <a:cubicBezTo>
                  <a:pt x="87" y="3"/>
                  <a:pt x="89" y="1"/>
                  <a:pt x="93" y="1"/>
                </a:cubicBezTo>
                <a:cubicBezTo>
                  <a:pt x="96" y="0"/>
                  <a:pt x="99" y="0"/>
                  <a:pt x="102" y="0"/>
                </a:cubicBezTo>
                <a:cubicBezTo>
                  <a:pt x="108" y="0"/>
                  <a:pt x="112" y="2"/>
                  <a:pt x="114" y="5"/>
                </a:cubicBezTo>
                <a:cubicBezTo>
                  <a:pt x="116" y="8"/>
                  <a:pt x="117" y="11"/>
                  <a:pt x="117" y="14"/>
                </a:cubicBezTo>
                <a:cubicBezTo>
                  <a:pt x="117" y="17"/>
                  <a:pt x="116" y="24"/>
                  <a:pt x="113" y="37"/>
                </a:cubicBezTo>
                <a:cubicBezTo>
                  <a:pt x="110" y="50"/>
                  <a:pt x="107" y="63"/>
                  <a:pt x="103" y="75"/>
                </a:cubicBezTo>
                <a:lnTo>
                  <a:pt x="99" y="94"/>
                </a:lnTo>
                <a:cubicBezTo>
                  <a:pt x="99" y="95"/>
                  <a:pt x="107" y="95"/>
                  <a:pt x="123" y="95"/>
                </a:cubicBezTo>
                <a:lnTo>
                  <a:pt x="147" y="95"/>
                </a:lnTo>
                <a:cubicBezTo>
                  <a:pt x="150" y="97"/>
                  <a:pt x="151" y="99"/>
                  <a:pt x="151" y="100"/>
                </a:cubicBezTo>
                <a:cubicBezTo>
                  <a:pt x="151" y="107"/>
                  <a:pt x="149" y="113"/>
                  <a:pt x="144" y="117"/>
                </a:cubicBezTo>
                <a:lnTo>
                  <a:pt x="93" y="117"/>
                </a:lnTo>
                <a:lnTo>
                  <a:pt x="74" y="187"/>
                </a:lnTo>
                <a:cubicBezTo>
                  <a:pt x="62" y="238"/>
                  <a:pt x="56" y="266"/>
                  <a:pt x="56" y="270"/>
                </a:cubicBezTo>
                <a:cubicBezTo>
                  <a:pt x="56" y="284"/>
                  <a:pt x="60" y="290"/>
                  <a:pt x="69" y="290"/>
                </a:cubicBezTo>
                <a:cubicBezTo>
                  <a:pt x="80" y="290"/>
                  <a:pt x="92" y="285"/>
                  <a:pt x="102" y="274"/>
                </a:cubicBezTo>
                <a:cubicBezTo>
                  <a:pt x="113" y="263"/>
                  <a:pt x="122" y="249"/>
                  <a:pt x="128" y="233"/>
                </a:cubicBezTo>
                <a:cubicBezTo>
                  <a:pt x="129" y="231"/>
                  <a:pt x="130" y="230"/>
                  <a:pt x="130" y="230"/>
                </a:cubicBezTo>
                <a:cubicBezTo>
                  <a:pt x="131" y="230"/>
                  <a:pt x="134" y="229"/>
                  <a:pt x="138" y="229"/>
                </a:cubicBezTo>
                <a:lnTo>
                  <a:pt x="140" y="229"/>
                </a:lnTo>
                <a:cubicBezTo>
                  <a:pt x="144" y="229"/>
                  <a:pt x="147" y="230"/>
                  <a:pt x="147" y="233"/>
                </a:cubicBezTo>
                <a:cubicBezTo>
                  <a:pt x="147" y="234"/>
                  <a:pt x="146" y="236"/>
                  <a:pt x="145" y="239"/>
                </a:cubicBezTo>
                <a:cubicBezTo>
                  <a:pt x="144" y="244"/>
                  <a:pt x="141" y="250"/>
                  <a:pt x="137" y="257"/>
                </a:cubicBezTo>
                <a:cubicBezTo>
                  <a:pt x="133" y="264"/>
                  <a:pt x="127" y="272"/>
                  <a:pt x="120" y="280"/>
                </a:cubicBezTo>
                <a:cubicBezTo>
                  <a:pt x="114" y="288"/>
                  <a:pt x="105" y="294"/>
                  <a:pt x="96" y="300"/>
                </a:cubicBezTo>
                <a:cubicBezTo>
                  <a:pt x="85" y="305"/>
                  <a:pt x="75" y="308"/>
                  <a:pt x="65" y="308"/>
                </a:cubicBezTo>
                <a:cubicBezTo>
                  <a:pt x="56" y="308"/>
                  <a:pt x="46" y="306"/>
                  <a:pt x="38" y="301"/>
                </a:cubicBezTo>
                <a:cubicBezTo>
                  <a:pt x="29" y="296"/>
                  <a:pt x="23" y="288"/>
                  <a:pt x="19" y="276"/>
                </a:cubicBezTo>
                <a:cubicBezTo>
                  <a:pt x="18" y="273"/>
                  <a:pt x="18" y="269"/>
                  <a:pt x="18" y="263"/>
                </a:cubicBezTo>
                <a:lnTo>
                  <a:pt x="18" y="254"/>
                </a:lnTo>
                <a:lnTo>
                  <a:pt x="35" y="187"/>
                </a:lnTo>
                <a:cubicBezTo>
                  <a:pt x="46" y="141"/>
                  <a:pt x="52" y="118"/>
                  <a:pt x="52" y="118"/>
                </a:cubicBezTo>
                <a:cubicBezTo>
                  <a:pt x="52" y="117"/>
                  <a:pt x="44" y="117"/>
                  <a:pt x="28" y="117"/>
                </a:cubicBezTo>
                <a:lnTo>
                  <a:pt x="3" y="11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2280960" y="5415120"/>
            <a:ext cx="23400" cy="55080"/>
          </a:xfrm>
          <a:custGeom>
            <a:avLst/>
            <a:gdLst/>
            <a:ahLst/>
            <a:rect l="0" t="0" r="r" b="b"/>
            <a:pathLst>
              <a:path w="65" h="153">
                <a:moveTo>
                  <a:pt x="0" y="42"/>
                </a:moveTo>
                <a:cubicBezTo>
                  <a:pt x="0" y="42"/>
                  <a:pt x="0" y="38"/>
                  <a:pt x="0" y="30"/>
                </a:cubicBezTo>
                <a:cubicBezTo>
                  <a:pt x="0" y="22"/>
                  <a:pt x="3" y="15"/>
                  <a:pt x="8" y="9"/>
                </a:cubicBezTo>
                <a:cubicBezTo>
                  <a:pt x="13" y="3"/>
                  <a:pt x="20" y="0"/>
                  <a:pt x="29" y="0"/>
                </a:cubicBezTo>
                <a:cubicBezTo>
                  <a:pt x="38" y="0"/>
                  <a:pt x="46" y="4"/>
                  <a:pt x="53" y="13"/>
                </a:cubicBezTo>
                <a:cubicBezTo>
                  <a:pt x="61" y="21"/>
                  <a:pt x="65" y="35"/>
                  <a:pt x="65" y="55"/>
                </a:cubicBezTo>
                <a:cubicBezTo>
                  <a:pt x="65" y="66"/>
                  <a:pt x="64" y="77"/>
                  <a:pt x="61" y="89"/>
                </a:cubicBezTo>
                <a:cubicBezTo>
                  <a:pt x="57" y="99"/>
                  <a:pt x="53" y="109"/>
                  <a:pt x="50" y="116"/>
                </a:cubicBezTo>
                <a:cubicBezTo>
                  <a:pt x="46" y="124"/>
                  <a:pt x="41" y="131"/>
                  <a:pt x="37" y="136"/>
                </a:cubicBezTo>
                <a:cubicBezTo>
                  <a:pt x="32" y="142"/>
                  <a:pt x="29" y="146"/>
                  <a:pt x="25" y="149"/>
                </a:cubicBezTo>
                <a:cubicBezTo>
                  <a:pt x="22" y="152"/>
                  <a:pt x="20" y="154"/>
                  <a:pt x="19" y="153"/>
                </a:cubicBezTo>
                <a:cubicBezTo>
                  <a:pt x="18" y="153"/>
                  <a:pt x="16" y="152"/>
                  <a:pt x="13" y="149"/>
                </a:cubicBezTo>
                <a:cubicBezTo>
                  <a:pt x="10" y="146"/>
                  <a:pt x="9" y="144"/>
                  <a:pt x="9" y="143"/>
                </a:cubicBezTo>
                <a:cubicBezTo>
                  <a:pt x="9" y="142"/>
                  <a:pt x="10" y="139"/>
                  <a:pt x="14" y="135"/>
                </a:cubicBezTo>
                <a:cubicBezTo>
                  <a:pt x="17" y="131"/>
                  <a:pt x="21" y="126"/>
                  <a:pt x="26" y="121"/>
                </a:cubicBezTo>
                <a:cubicBezTo>
                  <a:pt x="30" y="115"/>
                  <a:pt x="35" y="107"/>
                  <a:pt x="38" y="96"/>
                </a:cubicBezTo>
                <a:cubicBezTo>
                  <a:pt x="42" y="86"/>
                  <a:pt x="45" y="73"/>
                  <a:pt x="46" y="60"/>
                </a:cubicBezTo>
                <a:lnTo>
                  <a:pt x="46" y="54"/>
                </a:lnTo>
                <a:lnTo>
                  <a:pt x="46" y="55"/>
                </a:lnTo>
                <a:cubicBezTo>
                  <a:pt x="45" y="55"/>
                  <a:pt x="44" y="56"/>
                  <a:pt x="43" y="56"/>
                </a:cubicBezTo>
                <a:cubicBezTo>
                  <a:pt x="42" y="56"/>
                  <a:pt x="41" y="57"/>
                  <a:pt x="40" y="57"/>
                </a:cubicBezTo>
                <a:cubicBezTo>
                  <a:pt x="39" y="58"/>
                  <a:pt x="38" y="58"/>
                  <a:pt x="36" y="58"/>
                </a:cubicBezTo>
                <a:cubicBezTo>
                  <a:pt x="34" y="58"/>
                  <a:pt x="32" y="58"/>
                  <a:pt x="30" y="59"/>
                </a:cubicBezTo>
                <a:cubicBezTo>
                  <a:pt x="22" y="59"/>
                  <a:pt x="14" y="56"/>
                  <a:pt x="9" y="51"/>
                </a:cubicBezTo>
                <a:lnTo>
                  <a:pt x="0" y="4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2319480" y="5321520"/>
            <a:ext cx="49320" cy="117000"/>
          </a:xfrm>
          <a:custGeom>
            <a:avLst/>
            <a:gdLst/>
            <a:ahLst/>
            <a:rect l="0" t="0" r="r" b="b"/>
            <a:pathLst>
              <a:path w="137" h="325">
                <a:moveTo>
                  <a:pt x="79" y="29"/>
                </a:moveTo>
                <a:cubicBezTo>
                  <a:pt x="79" y="22"/>
                  <a:pt x="82" y="15"/>
                  <a:pt x="88" y="9"/>
                </a:cubicBezTo>
                <a:cubicBezTo>
                  <a:pt x="94" y="3"/>
                  <a:pt x="101" y="0"/>
                  <a:pt x="110" y="0"/>
                </a:cubicBezTo>
                <a:cubicBezTo>
                  <a:pt x="116" y="0"/>
                  <a:pt x="121" y="2"/>
                  <a:pt x="124" y="6"/>
                </a:cubicBezTo>
                <a:cubicBezTo>
                  <a:pt x="128" y="10"/>
                  <a:pt x="130" y="14"/>
                  <a:pt x="131" y="20"/>
                </a:cubicBezTo>
                <a:cubicBezTo>
                  <a:pt x="131" y="28"/>
                  <a:pt x="127" y="34"/>
                  <a:pt x="121" y="40"/>
                </a:cubicBezTo>
                <a:cubicBezTo>
                  <a:pt x="115" y="47"/>
                  <a:pt x="108" y="50"/>
                  <a:pt x="99" y="50"/>
                </a:cubicBezTo>
                <a:cubicBezTo>
                  <a:pt x="94" y="50"/>
                  <a:pt x="90" y="48"/>
                  <a:pt x="85" y="45"/>
                </a:cubicBezTo>
                <a:cubicBezTo>
                  <a:pt x="81" y="42"/>
                  <a:pt x="79" y="37"/>
                  <a:pt x="79" y="29"/>
                </a:cubicBezTo>
                <a:moveTo>
                  <a:pt x="0" y="180"/>
                </a:moveTo>
                <a:cubicBezTo>
                  <a:pt x="0" y="178"/>
                  <a:pt x="1" y="173"/>
                  <a:pt x="4" y="165"/>
                </a:cubicBezTo>
                <a:cubicBezTo>
                  <a:pt x="7" y="158"/>
                  <a:pt x="11" y="150"/>
                  <a:pt x="16" y="141"/>
                </a:cubicBezTo>
                <a:cubicBezTo>
                  <a:pt x="21" y="132"/>
                  <a:pt x="28" y="124"/>
                  <a:pt x="37" y="116"/>
                </a:cubicBezTo>
                <a:cubicBezTo>
                  <a:pt x="46" y="109"/>
                  <a:pt x="56" y="105"/>
                  <a:pt x="66" y="106"/>
                </a:cubicBezTo>
                <a:cubicBezTo>
                  <a:pt x="79" y="106"/>
                  <a:pt x="89" y="109"/>
                  <a:pt x="97" y="117"/>
                </a:cubicBezTo>
                <a:cubicBezTo>
                  <a:pt x="107" y="124"/>
                  <a:pt x="111" y="134"/>
                  <a:pt x="111" y="147"/>
                </a:cubicBezTo>
                <a:cubicBezTo>
                  <a:pt x="111" y="152"/>
                  <a:pt x="109" y="161"/>
                  <a:pt x="104" y="174"/>
                </a:cubicBezTo>
                <a:cubicBezTo>
                  <a:pt x="99" y="186"/>
                  <a:pt x="93" y="203"/>
                  <a:pt x="84" y="224"/>
                </a:cubicBezTo>
                <a:cubicBezTo>
                  <a:pt x="76" y="245"/>
                  <a:pt x="69" y="264"/>
                  <a:pt x="64" y="279"/>
                </a:cubicBezTo>
                <a:cubicBezTo>
                  <a:pt x="62" y="287"/>
                  <a:pt x="62" y="292"/>
                  <a:pt x="62" y="295"/>
                </a:cubicBezTo>
                <a:cubicBezTo>
                  <a:pt x="62" y="303"/>
                  <a:pt x="64" y="307"/>
                  <a:pt x="70" y="307"/>
                </a:cubicBezTo>
                <a:cubicBezTo>
                  <a:pt x="73" y="307"/>
                  <a:pt x="76" y="307"/>
                  <a:pt x="79" y="306"/>
                </a:cubicBezTo>
                <a:cubicBezTo>
                  <a:pt x="82" y="305"/>
                  <a:pt x="86" y="303"/>
                  <a:pt x="90" y="299"/>
                </a:cubicBezTo>
                <a:cubicBezTo>
                  <a:pt x="94" y="296"/>
                  <a:pt x="99" y="290"/>
                  <a:pt x="103" y="281"/>
                </a:cubicBezTo>
                <a:cubicBezTo>
                  <a:pt x="109" y="273"/>
                  <a:pt x="113" y="264"/>
                  <a:pt x="116" y="253"/>
                </a:cubicBezTo>
                <a:cubicBezTo>
                  <a:pt x="117" y="249"/>
                  <a:pt x="118" y="247"/>
                  <a:pt x="119" y="246"/>
                </a:cubicBezTo>
                <a:cubicBezTo>
                  <a:pt x="119" y="245"/>
                  <a:pt x="122" y="245"/>
                  <a:pt x="127" y="245"/>
                </a:cubicBezTo>
                <a:cubicBezTo>
                  <a:pt x="133" y="245"/>
                  <a:pt x="137" y="247"/>
                  <a:pt x="137" y="250"/>
                </a:cubicBezTo>
                <a:cubicBezTo>
                  <a:pt x="137" y="252"/>
                  <a:pt x="135" y="257"/>
                  <a:pt x="132" y="265"/>
                </a:cubicBezTo>
                <a:cubicBezTo>
                  <a:pt x="129" y="272"/>
                  <a:pt x="125" y="280"/>
                  <a:pt x="120" y="290"/>
                </a:cubicBezTo>
                <a:cubicBezTo>
                  <a:pt x="115" y="299"/>
                  <a:pt x="108" y="307"/>
                  <a:pt x="97" y="315"/>
                </a:cubicBezTo>
                <a:cubicBezTo>
                  <a:pt x="88" y="322"/>
                  <a:pt x="78" y="325"/>
                  <a:pt x="67" y="325"/>
                </a:cubicBezTo>
                <a:cubicBezTo>
                  <a:pt x="57" y="325"/>
                  <a:pt x="48" y="322"/>
                  <a:pt x="39" y="315"/>
                </a:cubicBezTo>
                <a:cubicBezTo>
                  <a:pt x="30" y="308"/>
                  <a:pt x="26" y="298"/>
                  <a:pt x="26" y="283"/>
                </a:cubicBezTo>
                <a:cubicBezTo>
                  <a:pt x="26" y="278"/>
                  <a:pt x="26" y="273"/>
                  <a:pt x="28" y="268"/>
                </a:cubicBezTo>
                <a:cubicBezTo>
                  <a:pt x="30" y="263"/>
                  <a:pt x="36" y="245"/>
                  <a:pt x="49" y="213"/>
                </a:cubicBezTo>
                <a:cubicBezTo>
                  <a:pt x="61" y="180"/>
                  <a:pt x="68" y="161"/>
                  <a:pt x="70" y="154"/>
                </a:cubicBezTo>
                <a:cubicBezTo>
                  <a:pt x="72" y="148"/>
                  <a:pt x="73" y="142"/>
                  <a:pt x="73" y="135"/>
                </a:cubicBezTo>
                <a:cubicBezTo>
                  <a:pt x="73" y="128"/>
                  <a:pt x="71" y="124"/>
                  <a:pt x="65" y="124"/>
                </a:cubicBezTo>
                <a:lnTo>
                  <a:pt x="64" y="124"/>
                </a:lnTo>
                <a:cubicBezTo>
                  <a:pt x="54" y="124"/>
                  <a:pt x="46" y="129"/>
                  <a:pt x="38" y="140"/>
                </a:cubicBezTo>
                <a:cubicBezTo>
                  <a:pt x="30" y="150"/>
                  <a:pt x="23" y="164"/>
                  <a:pt x="19" y="180"/>
                </a:cubicBezTo>
                <a:cubicBezTo>
                  <a:pt x="19" y="181"/>
                  <a:pt x="19" y="181"/>
                  <a:pt x="18" y="182"/>
                </a:cubicBezTo>
                <a:lnTo>
                  <a:pt x="18" y="183"/>
                </a:lnTo>
                <a:cubicBezTo>
                  <a:pt x="18" y="184"/>
                  <a:pt x="17" y="184"/>
                  <a:pt x="17" y="184"/>
                </a:cubicBezTo>
                <a:cubicBezTo>
                  <a:pt x="16" y="185"/>
                  <a:pt x="16" y="185"/>
                  <a:pt x="15" y="185"/>
                </a:cubicBezTo>
                <a:cubicBezTo>
                  <a:pt x="15" y="185"/>
                  <a:pt x="14" y="185"/>
                  <a:pt x="13" y="185"/>
                </a:cubicBezTo>
                <a:cubicBezTo>
                  <a:pt x="12" y="185"/>
                  <a:pt x="11" y="185"/>
                  <a:pt x="10" y="185"/>
                </a:cubicBezTo>
                <a:lnTo>
                  <a:pt x="3" y="185"/>
                </a:lnTo>
                <a:cubicBezTo>
                  <a:pt x="1" y="183"/>
                  <a:pt x="0" y="181"/>
                  <a:pt x="0" y="180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7189200" y="4507920"/>
            <a:ext cx="4885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920" strike="noStrike" u="none">
                <a:solidFill>
                  <a:srgbClr val="111111"/>
                </a:solidFill>
                <a:effectLst/>
                <a:uFillTx/>
                <a:latin typeface="NotoSerifJP-Semi"/>
                <a:ea typeface="NotoSerifJP-Semi"/>
              </a:rPr>
              <a:t>意味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2033640" y="5967000"/>
            <a:ext cx="110160" cy="111960"/>
          </a:xfrm>
          <a:custGeom>
            <a:avLst/>
            <a:gdLst/>
            <a:ahLst/>
            <a:rect l="0" t="0" r="r" b="b"/>
            <a:pathLst>
              <a:path w="306" h="311">
                <a:moveTo>
                  <a:pt x="104" y="43"/>
                </a:moveTo>
                <a:cubicBezTo>
                  <a:pt x="104" y="32"/>
                  <a:pt x="100" y="26"/>
                  <a:pt x="91" y="26"/>
                </a:cubicBezTo>
                <a:cubicBezTo>
                  <a:pt x="80" y="26"/>
                  <a:pt x="69" y="33"/>
                  <a:pt x="57" y="46"/>
                </a:cubicBezTo>
                <a:cubicBezTo>
                  <a:pt x="45" y="59"/>
                  <a:pt x="35" y="80"/>
                  <a:pt x="28" y="107"/>
                </a:cubicBezTo>
                <a:cubicBezTo>
                  <a:pt x="27" y="107"/>
                  <a:pt x="27" y="108"/>
                  <a:pt x="26" y="109"/>
                </a:cubicBezTo>
                <a:cubicBezTo>
                  <a:pt x="26" y="110"/>
                  <a:pt x="26" y="111"/>
                  <a:pt x="26" y="111"/>
                </a:cubicBezTo>
                <a:cubicBezTo>
                  <a:pt x="26" y="111"/>
                  <a:pt x="25" y="112"/>
                  <a:pt x="24" y="112"/>
                </a:cubicBezTo>
                <a:cubicBezTo>
                  <a:pt x="23" y="113"/>
                  <a:pt x="23" y="113"/>
                  <a:pt x="22" y="113"/>
                </a:cubicBezTo>
                <a:cubicBezTo>
                  <a:pt x="22" y="113"/>
                  <a:pt x="21" y="113"/>
                  <a:pt x="20" y="113"/>
                </a:cubicBezTo>
                <a:cubicBezTo>
                  <a:pt x="18" y="113"/>
                  <a:pt x="16" y="113"/>
                  <a:pt x="14" y="113"/>
                </a:cubicBezTo>
                <a:lnTo>
                  <a:pt x="5" y="113"/>
                </a:lnTo>
                <a:cubicBezTo>
                  <a:pt x="2" y="110"/>
                  <a:pt x="0" y="108"/>
                  <a:pt x="0" y="107"/>
                </a:cubicBezTo>
                <a:cubicBezTo>
                  <a:pt x="0" y="104"/>
                  <a:pt x="2" y="97"/>
                  <a:pt x="6" y="87"/>
                </a:cubicBezTo>
                <a:cubicBezTo>
                  <a:pt x="10" y="77"/>
                  <a:pt x="15" y="65"/>
                  <a:pt x="22" y="52"/>
                </a:cubicBezTo>
                <a:cubicBezTo>
                  <a:pt x="30" y="38"/>
                  <a:pt x="40" y="26"/>
                  <a:pt x="52" y="17"/>
                </a:cubicBezTo>
                <a:cubicBezTo>
                  <a:pt x="65" y="7"/>
                  <a:pt x="79" y="2"/>
                  <a:pt x="95" y="2"/>
                </a:cubicBezTo>
                <a:cubicBezTo>
                  <a:pt x="114" y="2"/>
                  <a:pt x="129" y="7"/>
                  <a:pt x="140" y="18"/>
                </a:cubicBezTo>
                <a:cubicBezTo>
                  <a:pt x="150" y="29"/>
                  <a:pt x="156" y="42"/>
                  <a:pt x="156" y="56"/>
                </a:cubicBezTo>
                <a:cubicBezTo>
                  <a:pt x="156" y="64"/>
                  <a:pt x="155" y="70"/>
                  <a:pt x="154" y="74"/>
                </a:cubicBezTo>
                <a:cubicBezTo>
                  <a:pt x="154" y="77"/>
                  <a:pt x="151" y="87"/>
                  <a:pt x="144" y="104"/>
                </a:cubicBezTo>
                <a:cubicBezTo>
                  <a:pt x="137" y="121"/>
                  <a:pt x="130" y="142"/>
                  <a:pt x="123" y="165"/>
                </a:cubicBezTo>
                <a:cubicBezTo>
                  <a:pt x="115" y="188"/>
                  <a:pt x="111" y="208"/>
                  <a:pt x="110" y="226"/>
                </a:cubicBezTo>
                <a:cubicBezTo>
                  <a:pt x="110" y="238"/>
                  <a:pt x="111" y="248"/>
                  <a:pt x="114" y="256"/>
                </a:cubicBezTo>
                <a:cubicBezTo>
                  <a:pt x="120" y="276"/>
                  <a:pt x="134" y="286"/>
                  <a:pt x="157" y="286"/>
                </a:cubicBezTo>
                <a:cubicBezTo>
                  <a:pt x="174" y="286"/>
                  <a:pt x="189" y="278"/>
                  <a:pt x="204" y="262"/>
                </a:cubicBezTo>
                <a:cubicBezTo>
                  <a:pt x="218" y="246"/>
                  <a:pt x="230" y="228"/>
                  <a:pt x="238" y="208"/>
                </a:cubicBezTo>
                <a:cubicBezTo>
                  <a:pt x="246" y="187"/>
                  <a:pt x="253" y="169"/>
                  <a:pt x="258" y="151"/>
                </a:cubicBezTo>
                <a:cubicBezTo>
                  <a:pt x="263" y="134"/>
                  <a:pt x="265" y="121"/>
                  <a:pt x="265" y="114"/>
                </a:cubicBezTo>
                <a:cubicBezTo>
                  <a:pt x="265" y="103"/>
                  <a:pt x="263" y="94"/>
                  <a:pt x="260" y="86"/>
                </a:cubicBezTo>
                <a:cubicBezTo>
                  <a:pt x="256" y="79"/>
                  <a:pt x="252" y="73"/>
                  <a:pt x="247" y="69"/>
                </a:cubicBezTo>
                <a:cubicBezTo>
                  <a:pt x="243" y="65"/>
                  <a:pt x="239" y="61"/>
                  <a:pt x="235" y="56"/>
                </a:cubicBezTo>
                <a:cubicBezTo>
                  <a:pt x="232" y="52"/>
                  <a:pt x="230" y="47"/>
                  <a:pt x="230" y="41"/>
                </a:cubicBezTo>
                <a:cubicBezTo>
                  <a:pt x="230" y="31"/>
                  <a:pt x="234" y="22"/>
                  <a:pt x="243" y="13"/>
                </a:cubicBezTo>
                <a:cubicBezTo>
                  <a:pt x="251" y="5"/>
                  <a:pt x="261" y="0"/>
                  <a:pt x="271" y="0"/>
                </a:cubicBezTo>
                <a:cubicBezTo>
                  <a:pt x="280" y="0"/>
                  <a:pt x="288" y="5"/>
                  <a:pt x="295" y="13"/>
                </a:cubicBezTo>
                <a:cubicBezTo>
                  <a:pt x="302" y="21"/>
                  <a:pt x="305" y="34"/>
                  <a:pt x="306" y="52"/>
                </a:cubicBezTo>
                <a:cubicBezTo>
                  <a:pt x="306" y="65"/>
                  <a:pt x="303" y="83"/>
                  <a:pt x="298" y="109"/>
                </a:cubicBezTo>
                <a:cubicBezTo>
                  <a:pt x="292" y="134"/>
                  <a:pt x="284" y="163"/>
                  <a:pt x="271" y="194"/>
                </a:cubicBezTo>
                <a:cubicBezTo>
                  <a:pt x="260" y="226"/>
                  <a:pt x="244" y="253"/>
                  <a:pt x="223" y="276"/>
                </a:cubicBezTo>
                <a:cubicBezTo>
                  <a:pt x="202" y="299"/>
                  <a:pt x="178" y="311"/>
                  <a:pt x="151" y="311"/>
                </a:cubicBezTo>
                <a:cubicBezTo>
                  <a:pt x="121" y="311"/>
                  <a:pt x="98" y="304"/>
                  <a:pt x="81" y="289"/>
                </a:cubicBezTo>
                <a:cubicBezTo>
                  <a:pt x="64" y="274"/>
                  <a:pt x="56" y="252"/>
                  <a:pt x="56" y="223"/>
                </a:cubicBezTo>
                <a:cubicBezTo>
                  <a:pt x="56" y="209"/>
                  <a:pt x="58" y="194"/>
                  <a:pt x="61" y="179"/>
                </a:cubicBezTo>
                <a:cubicBezTo>
                  <a:pt x="65" y="164"/>
                  <a:pt x="74" y="138"/>
                  <a:pt x="89" y="99"/>
                </a:cubicBezTo>
                <a:cubicBezTo>
                  <a:pt x="99" y="70"/>
                  <a:pt x="104" y="52"/>
                  <a:pt x="104" y="43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2061000" y="5901480"/>
            <a:ext cx="68040" cy="40320"/>
          </a:xfrm>
          <a:custGeom>
            <a:avLst/>
            <a:gdLst/>
            <a:ahLst/>
            <a:rect l="0" t="0" r="r" b="b"/>
            <a:pathLst>
              <a:path w="189" h="112">
                <a:moveTo>
                  <a:pt x="0" y="92"/>
                </a:moveTo>
                <a:lnTo>
                  <a:pt x="94" y="0"/>
                </a:lnTo>
                <a:lnTo>
                  <a:pt x="99" y="5"/>
                </a:lnTo>
                <a:cubicBezTo>
                  <a:pt x="158" y="61"/>
                  <a:pt x="189" y="90"/>
                  <a:pt x="189" y="92"/>
                </a:cubicBezTo>
                <a:lnTo>
                  <a:pt x="171" y="112"/>
                </a:lnTo>
                <a:cubicBezTo>
                  <a:pt x="170" y="111"/>
                  <a:pt x="156" y="100"/>
                  <a:pt x="131" y="77"/>
                </a:cubicBezTo>
                <a:lnTo>
                  <a:pt x="95" y="45"/>
                </a:lnTo>
                <a:lnTo>
                  <a:pt x="57" y="77"/>
                </a:lnTo>
                <a:cubicBezTo>
                  <a:pt x="51" y="82"/>
                  <a:pt x="45" y="88"/>
                  <a:pt x="39" y="94"/>
                </a:cubicBezTo>
                <a:cubicBezTo>
                  <a:pt x="33" y="100"/>
                  <a:pt x="29" y="104"/>
                  <a:pt x="25" y="107"/>
                </a:cubicBezTo>
                <a:lnTo>
                  <a:pt x="20" y="111"/>
                </a:lnTo>
                <a:cubicBezTo>
                  <a:pt x="19" y="112"/>
                  <a:pt x="15" y="109"/>
                  <a:pt x="9" y="102"/>
                </a:cubicBezTo>
                <a:lnTo>
                  <a:pt x="0" y="9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2159280" y="6004080"/>
            <a:ext cx="54360" cy="110880"/>
          </a:xfrm>
          <a:custGeom>
            <a:avLst/>
            <a:gdLst/>
            <a:ahLst/>
            <a:rect l="0" t="0" r="r" b="b"/>
            <a:pathLst>
              <a:path w="151" h="308">
                <a:moveTo>
                  <a:pt x="3" y="117"/>
                </a:moveTo>
                <a:cubicBezTo>
                  <a:pt x="1" y="115"/>
                  <a:pt x="0" y="114"/>
                  <a:pt x="0" y="113"/>
                </a:cubicBezTo>
                <a:cubicBezTo>
                  <a:pt x="0" y="111"/>
                  <a:pt x="0" y="109"/>
                  <a:pt x="1" y="105"/>
                </a:cubicBezTo>
                <a:cubicBezTo>
                  <a:pt x="2" y="101"/>
                  <a:pt x="3" y="99"/>
                  <a:pt x="4" y="98"/>
                </a:cubicBezTo>
                <a:cubicBezTo>
                  <a:pt x="4" y="96"/>
                  <a:pt x="6" y="96"/>
                  <a:pt x="8" y="96"/>
                </a:cubicBezTo>
                <a:cubicBezTo>
                  <a:pt x="10" y="96"/>
                  <a:pt x="18" y="96"/>
                  <a:pt x="33" y="95"/>
                </a:cubicBezTo>
                <a:lnTo>
                  <a:pt x="58" y="95"/>
                </a:lnTo>
                <a:lnTo>
                  <a:pt x="67" y="57"/>
                </a:lnTo>
                <a:cubicBezTo>
                  <a:pt x="68" y="52"/>
                  <a:pt x="69" y="47"/>
                  <a:pt x="71" y="42"/>
                </a:cubicBezTo>
                <a:cubicBezTo>
                  <a:pt x="72" y="36"/>
                  <a:pt x="73" y="32"/>
                  <a:pt x="74" y="29"/>
                </a:cubicBezTo>
                <a:cubicBezTo>
                  <a:pt x="75" y="26"/>
                  <a:pt x="76" y="23"/>
                  <a:pt x="78" y="19"/>
                </a:cubicBezTo>
                <a:cubicBezTo>
                  <a:pt x="79" y="16"/>
                  <a:pt x="80" y="13"/>
                  <a:pt x="82" y="11"/>
                </a:cubicBezTo>
                <a:cubicBezTo>
                  <a:pt x="83" y="10"/>
                  <a:pt x="85" y="8"/>
                  <a:pt x="87" y="5"/>
                </a:cubicBezTo>
                <a:cubicBezTo>
                  <a:pt x="88" y="3"/>
                  <a:pt x="90" y="2"/>
                  <a:pt x="93" y="1"/>
                </a:cubicBezTo>
                <a:cubicBezTo>
                  <a:pt x="96" y="0"/>
                  <a:pt x="99" y="0"/>
                  <a:pt x="102" y="0"/>
                </a:cubicBezTo>
                <a:cubicBezTo>
                  <a:pt x="108" y="0"/>
                  <a:pt x="112" y="2"/>
                  <a:pt x="114" y="5"/>
                </a:cubicBezTo>
                <a:cubicBezTo>
                  <a:pt x="116" y="9"/>
                  <a:pt x="118" y="12"/>
                  <a:pt x="118" y="15"/>
                </a:cubicBezTo>
                <a:cubicBezTo>
                  <a:pt x="118" y="17"/>
                  <a:pt x="116" y="24"/>
                  <a:pt x="113" y="37"/>
                </a:cubicBezTo>
                <a:cubicBezTo>
                  <a:pt x="110" y="50"/>
                  <a:pt x="107" y="64"/>
                  <a:pt x="104" y="76"/>
                </a:cubicBezTo>
                <a:lnTo>
                  <a:pt x="99" y="94"/>
                </a:lnTo>
                <a:cubicBezTo>
                  <a:pt x="99" y="95"/>
                  <a:pt x="107" y="95"/>
                  <a:pt x="123" y="95"/>
                </a:cubicBezTo>
                <a:lnTo>
                  <a:pt x="147" y="95"/>
                </a:lnTo>
                <a:cubicBezTo>
                  <a:pt x="150" y="97"/>
                  <a:pt x="151" y="99"/>
                  <a:pt x="151" y="100"/>
                </a:cubicBezTo>
                <a:cubicBezTo>
                  <a:pt x="151" y="108"/>
                  <a:pt x="149" y="113"/>
                  <a:pt x="145" y="117"/>
                </a:cubicBezTo>
                <a:lnTo>
                  <a:pt x="93" y="117"/>
                </a:lnTo>
                <a:lnTo>
                  <a:pt x="75" y="187"/>
                </a:lnTo>
                <a:cubicBezTo>
                  <a:pt x="62" y="239"/>
                  <a:pt x="56" y="266"/>
                  <a:pt x="56" y="270"/>
                </a:cubicBezTo>
                <a:cubicBezTo>
                  <a:pt x="56" y="284"/>
                  <a:pt x="60" y="291"/>
                  <a:pt x="69" y="291"/>
                </a:cubicBezTo>
                <a:cubicBezTo>
                  <a:pt x="81" y="291"/>
                  <a:pt x="92" y="285"/>
                  <a:pt x="103" y="274"/>
                </a:cubicBezTo>
                <a:cubicBezTo>
                  <a:pt x="113" y="263"/>
                  <a:pt x="122" y="250"/>
                  <a:pt x="128" y="234"/>
                </a:cubicBezTo>
                <a:cubicBezTo>
                  <a:pt x="129" y="232"/>
                  <a:pt x="130" y="231"/>
                  <a:pt x="131" y="230"/>
                </a:cubicBezTo>
                <a:cubicBezTo>
                  <a:pt x="131" y="230"/>
                  <a:pt x="134" y="230"/>
                  <a:pt x="138" y="229"/>
                </a:cubicBezTo>
                <a:lnTo>
                  <a:pt x="140" y="229"/>
                </a:lnTo>
                <a:cubicBezTo>
                  <a:pt x="145" y="229"/>
                  <a:pt x="147" y="231"/>
                  <a:pt x="147" y="233"/>
                </a:cubicBezTo>
                <a:cubicBezTo>
                  <a:pt x="147" y="234"/>
                  <a:pt x="146" y="236"/>
                  <a:pt x="145" y="239"/>
                </a:cubicBezTo>
                <a:cubicBezTo>
                  <a:pt x="144" y="244"/>
                  <a:pt x="141" y="250"/>
                  <a:pt x="137" y="257"/>
                </a:cubicBezTo>
                <a:cubicBezTo>
                  <a:pt x="133" y="264"/>
                  <a:pt x="127" y="272"/>
                  <a:pt x="120" y="280"/>
                </a:cubicBezTo>
                <a:cubicBezTo>
                  <a:pt x="114" y="288"/>
                  <a:pt x="105" y="295"/>
                  <a:pt x="96" y="300"/>
                </a:cubicBezTo>
                <a:cubicBezTo>
                  <a:pt x="86" y="306"/>
                  <a:pt x="75" y="308"/>
                  <a:pt x="65" y="308"/>
                </a:cubicBezTo>
                <a:cubicBezTo>
                  <a:pt x="56" y="308"/>
                  <a:pt x="47" y="306"/>
                  <a:pt x="38" y="301"/>
                </a:cubicBezTo>
                <a:cubicBezTo>
                  <a:pt x="29" y="296"/>
                  <a:pt x="23" y="288"/>
                  <a:pt x="19" y="276"/>
                </a:cubicBezTo>
                <a:cubicBezTo>
                  <a:pt x="18" y="274"/>
                  <a:pt x="18" y="269"/>
                  <a:pt x="18" y="263"/>
                </a:cubicBezTo>
                <a:lnTo>
                  <a:pt x="18" y="254"/>
                </a:lnTo>
                <a:lnTo>
                  <a:pt x="35" y="187"/>
                </a:lnTo>
                <a:cubicBezTo>
                  <a:pt x="46" y="141"/>
                  <a:pt x="52" y="119"/>
                  <a:pt x="52" y="118"/>
                </a:cubicBezTo>
                <a:cubicBezTo>
                  <a:pt x="52" y="118"/>
                  <a:pt x="44" y="117"/>
                  <a:pt x="28" y="117"/>
                </a:cubicBezTo>
                <a:lnTo>
                  <a:pt x="3" y="117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2232000" y="6091920"/>
            <a:ext cx="23400" cy="55080"/>
          </a:xfrm>
          <a:custGeom>
            <a:avLst/>
            <a:gdLst/>
            <a:ahLst/>
            <a:rect l="0" t="0" r="r" b="b"/>
            <a:pathLst>
              <a:path w="65" h="153">
                <a:moveTo>
                  <a:pt x="0" y="42"/>
                </a:moveTo>
                <a:cubicBezTo>
                  <a:pt x="0" y="42"/>
                  <a:pt x="0" y="38"/>
                  <a:pt x="0" y="30"/>
                </a:cubicBezTo>
                <a:cubicBezTo>
                  <a:pt x="0" y="21"/>
                  <a:pt x="3" y="14"/>
                  <a:pt x="9" y="8"/>
                </a:cubicBezTo>
                <a:cubicBezTo>
                  <a:pt x="14" y="3"/>
                  <a:pt x="21" y="0"/>
                  <a:pt x="30" y="0"/>
                </a:cubicBezTo>
                <a:cubicBezTo>
                  <a:pt x="39" y="0"/>
                  <a:pt x="47" y="4"/>
                  <a:pt x="54" y="12"/>
                </a:cubicBezTo>
                <a:cubicBezTo>
                  <a:pt x="61" y="20"/>
                  <a:pt x="65" y="35"/>
                  <a:pt x="65" y="55"/>
                </a:cubicBezTo>
                <a:cubicBezTo>
                  <a:pt x="65" y="67"/>
                  <a:pt x="64" y="77"/>
                  <a:pt x="61" y="88"/>
                </a:cubicBezTo>
                <a:cubicBezTo>
                  <a:pt x="58" y="99"/>
                  <a:pt x="54" y="108"/>
                  <a:pt x="51" y="116"/>
                </a:cubicBezTo>
                <a:cubicBezTo>
                  <a:pt x="47" y="123"/>
                  <a:pt x="43" y="130"/>
                  <a:pt x="38" y="135"/>
                </a:cubicBezTo>
                <a:cubicBezTo>
                  <a:pt x="34" y="141"/>
                  <a:pt x="30" y="145"/>
                  <a:pt x="26" y="148"/>
                </a:cubicBezTo>
                <a:cubicBezTo>
                  <a:pt x="23" y="152"/>
                  <a:pt x="21" y="153"/>
                  <a:pt x="20" y="153"/>
                </a:cubicBezTo>
                <a:cubicBezTo>
                  <a:pt x="19" y="153"/>
                  <a:pt x="17" y="151"/>
                  <a:pt x="14" y="148"/>
                </a:cubicBezTo>
                <a:cubicBezTo>
                  <a:pt x="11" y="145"/>
                  <a:pt x="10" y="143"/>
                  <a:pt x="10" y="142"/>
                </a:cubicBezTo>
                <a:cubicBezTo>
                  <a:pt x="10" y="141"/>
                  <a:pt x="11" y="138"/>
                  <a:pt x="15" y="134"/>
                </a:cubicBezTo>
                <a:cubicBezTo>
                  <a:pt x="18" y="131"/>
                  <a:pt x="22" y="126"/>
                  <a:pt x="27" y="120"/>
                </a:cubicBezTo>
                <a:cubicBezTo>
                  <a:pt x="31" y="114"/>
                  <a:pt x="36" y="106"/>
                  <a:pt x="39" y="96"/>
                </a:cubicBezTo>
                <a:cubicBezTo>
                  <a:pt x="43" y="85"/>
                  <a:pt x="46" y="74"/>
                  <a:pt x="47" y="61"/>
                </a:cubicBezTo>
                <a:lnTo>
                  <a:pt x="47" y="55"/>
                </a:lnTo>
                <a:cubicBezTo>
                  <a:pt x="46" y="56"/>
                  <a:pt x="45" y="56"/>
                  <a:pt x="44" y="56"/>
                </a:cubicBezTo>
                <a:cubicBezTo>
                  <a:pt x="43" y="57"/>
                  <a:pt x="42" y="57"/>
                  <a:pt x="41" y="58"/>
                </a:cubicBezTo>
                <a:cubicBezTo>
                  <a:pt x="40" y="58"/>
                  <a:pt x="39" y="59"/>
                  <a:pt x="37" y="59"/>
                </a:cubicBezTo>
                <a:cubicBezTo>
                  <a:pt x="35" y="59"/>
                  <a:pt x="33" y="59"/>
                  <a:pt x="31" y="59"/>
                </a:cubicBezTo>
                <a:cubicBezTo>
                  <a:pt x="23" y="59"/>
                  <a:pt x="16" y="56"/>
                  <a:pt x="10" y="51"/>
                </a:cubicBezTo>
                <a:lnTo>
                  <a:pt x="0" y="42"/>
                </a:ln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2270520" y="5997960"/>
            <a:ext cx="49320" cy="117000"/>
          </a:xfrm>
          <a:custGeom>
            <a:avLst/>
            <a:gdLst/>
            <a:ahLst/>
            <a:rect l="0" t="0" r="r" b="b"/>
            <a:pathLst>
              <a:path w="137" h="325">
                <a:moveTo>
                  <a:pt x="79" y="31"/>
                </a:moveTo>
                <a:cubicBezTo>
                  <a:pt x="79" y="22"/>
                  <a:pt x="82" y="15"/>
                  <a:pt x="88" y="9"/>
                </a:cubicBezTo>
                <a:cubicBezTo>
                  <a:pt x="94" y="4"/>
                  <a:pt x="101" y="1"/>
                  <a:pt x="110" y="0"/>
                </a:cubicBezTo>
                <a:cubicBezTo>
                  <a:pt x="116" y="0"/>
                  <a:pt x="121" y="2"/>
                  <a:pt x="125" y="6"/>
                </a:cubicBezTo>
                <a:cubicBezTo>
                  <a:pt x="128" y="10"/>
                  <a:pt x="130" y="15"/>
                  <a:pt x="131" y="20"/>
                </a:cubicBezTo>
                <a:cubicBezTo>
                  <a:pt x="131" y="29"/>
                  <a:pt x="128" y="36"/>
                  <a:pt x="121" y="42"/>
                </a:cubicBezTo>
                <a:cubicBezTo>
                  <a:pt x="115" y="48"/>
                  <a:pt x="108" y="51"/>
                  <a:pt x="99" y="51"/>
                </a:cubicBezTo>
                <a:cubicBezTo>
                  <a:pt x="94" y="51"/>
                  <a:pt x="90" y="50"/>
                  <a:pt x="85" y="47"/>
                </a:cubicBezTo>
                <a:cubicBezTo>
                  <a:pt x="81" y="43"/>
                  <a:pt x="79" y="38"/>
                  <a:pt x="79" y="31"/>
                </a:cubicBezTo>
                <a:moveTo>
                  <a:pt x="0" y="182"/>
                </a:moveTo>
                <a:cubicBezTo>
                  <a:pt x="0" y="179"/>
                  <a:pt x="1" y="174"/>
                  <a:pt x="4" y="167"/>
                </a:cubicBezTo>
                <a:cubicBezTo>
                  <a:pt x="7" y="159"/>
                  <a:pt x="11" y="151"/>
                  <a:pt x="16" y="142"/>
                </a:cubicBezTo>
                <a:cubicBezTo>
                  <a:pt x="21" y="133"/>
                  <a:pt x="28" y="125"/>
                  <a:pt x="37" y="117"/>
                </a:cubicBezTo>
                <a:cubicBezTo>
                  <a:pt x="46" y="110"/>
                  <a:pt x="56" y="107"/>
                  <a:pt x="66" y="107"/>
                </a:cubicBezTo>
                <a:cubicBezTo>
                  <a:pt x="79" y="107"/>
                  <a:pt x="89" y="111"/>
                  <a:pt x="97" y="118"/>
                </a:cubicBezTo>
                <a:cubicBezTo>
                  <a:pt x="107" y="125"/>
                  <a:pt x="111" y="135"/>
                  <a:pt x="111" y="148"/>
                </a:cubicBezTo>
                <a:cubicBezTo>
                  <a:pt x="111" y="153"/>
                  <a:pt x="109" y="162"/>
                  <a:pt x="104" y="175"/>
                </a:cubicBezTo>
                <a:cubicBezTo>
                  <a:pt x="99" y="187"/>
                  <a:pt x="93" y="204"/>
                  <a:pt x="84" y="226"/>
                </a:cubicBezTo>
                <a:cubicBezTo>
                  <a:pt x="76" y="247"/>
                  <a:pt x="69" y="265"/>
                  <a:pt x="64" y="280"/>
                </a:cubicBezTo>
                <a:cubicBezTo>
                  <a:pt x="63" y="287"/>
                  <a:pt x="62" y="292"/>
                  <a:pt x="62" y="296"/>
                </a:cubicBezTo>
                <a:cubicBezTo>
                  <a:pt x="62" y="304"/>
                  <a:pt x="64" y="308"/>
                  <a:pt x="70" y="308"/>
                </a:cubicBezTo>
                <a:cubicBezTo>
                  <a:pt x="73" y="308"/>
                  <a:pt x="76" y="307"/>
                  <a:pt x="79" y="306"/>
                </a:cubicBezTo>
                <a:cubicBezTo>
                  <a:pt x="82" y="305"/>
                  <a:pt x="86" y="303"/>
                  <a:pt x="90" y="299"/>
                </a:cubicBezTo>
                <a:cubicBezTo>
                  <a:pt x="94" y="296"/>
                  <a:pt x="99" y="290"/>
                  <a:pt x="103" y="282"/>
                </a:cubicBezTo>
                <a:cubicBezTo>
                  <a:pt x="109" y="275"/>
                  <a:pt x="113" y="265"/>
                  <a:pt x="116" y="254"/>
                </a:cubicBezTo>
                <a:cubicBezTo>
                  <a:pt x="117" y="250"/>
                  <a:pt x="118" y="248"/>
                  <a:pt x="119" y="247"/>
                </a:cubicBezTo>
                <a:cubicBezTo>
                  <a:pt x="119" y="247"/>
                  <a:pt x="122" y="246"/>
                  <a:pt x="127" y="246"/>
                </a:cubicBezTo>
                <a:cubicBezTo>
                  <a:pt x="133" y="246"/>
                  <a:pt x="137" y="248"/>
                  <a:pt x="137" y="251"/>
                </a:cubicBezTo>
                <a:cubicBezTo>
                  <a:pt x="137" y="254"/>
                  <a:pt x="135" y="259"/>
                  <a:pt x="132" y="266"/>
                </a:cubicBezTo>
                <a:cubicBezTo>
                  <a:pt x="129" y="273"/>
                  <a:pt x="125" y="282"/>
                  <a:pt x="120" y="291"/>
                </a:cubicBezTo>
                <a:cubicBezTo>
                  <a:pt x="115" y="300"/>
                  <a:pt x="108" y="308"/>
                  <a:pt x="97" y="315"/>
                </a:cubicBezTo>
                <a:cubicBezTo>
                  <a:pt x="88" y="322"/>
                  <a:pt x="78" y="325"/>
                  <a:pt x="68" y="325"/>
                </a:cubicBezTo>
                <a:cubicBezTo>
                  <a:pt x="57" y="325"/>
                  <a:pt x="48" y="322"/>
                  <a:pt x="39" y="315"/>
                </a:cubicBezTo>
                <a:cubicBezTo>
                  <a:pt x="30" y="309"/>
                  <a:pt x="26" y="298"/>
                  <a:pt x="26" y="284"/>
                </a:cubicBezTo>
                <a:cubicBezTo>
                  <a:pt x="26" y="279"/>
                  <a:pt x="26" y="274"/>
                  <a:pt x="28" y="269"/>
                </a:cubicBezTo>
                <a:cubicBezTo>
                  <a:pt x="30" y="264"/>
                  <a:pt x="37" y="246"/>
                  <a:pt x="49" y="214"/>
                </a:cubicBezTo>
                <a:cubicBezTo>
                  <a:pt x="61" y="181"/>
                  <a:pt x="68" y="162"/>
                  <a:pt x="70" y="156"/>
                </a:cubicBezTo>
                <a:cubicBezTo>
                  <a:pt x="72" y="149"/>
                  <a:pt x="73" y="143"/>
                  <a:pt x="73" y="137"/>
                </a:cubicBezTo>
                <a:cubicBezTo>
                  <a:pt x="73" y="129"/>
                  <a:pt x="71" y="125"/>
                  <a:pt x="65" y="125"/>
                </a:cubicBezTo>
                <a:lnTo>
                  <a:pt x="64" y="125"/>
                </a:lnTo>
                <a:cubicBezTo>
                  <a:pt x="55" y="125"/>
                  <a:pt x="46" y="131"/>
                  <a:pt x="38" y="141"/>
                </a:cubicBezTo>
                <a:cubicBezTo>
                  <a:pt x="30" y="152"/>
                  <a:pt x="23" y="165"/>
                  <a:pt x="19" y="182"/>
                </a:cubicBezTo>
                <a:lnTo>
                  <a:pt x="18" y="183"/>
                </a:lnTo>
                <a:cubicBezTo>
                  <a:pt x="18" y="184"/>
                  <a:pt x="18" y="184"/>
                  <a:pt x="18" y="185"/>
                </a:cubicBezTo>
                <a:lnTo>
                  <a:pt x="17" y="186"/>
                </a:lnTo>
                <a:cubicBezTo>
                  <a:pt x="16" y="186"/>
                  <a:pt x="16" y="186"/>
                  <a:pt x="15" y="186"/>
                </a:cubicBezTo>
                <a:lnTo>
                  <a:pt x="14" y="186"/>
                </a:lnTo>
                <a:cubicBezTo>
                  <a:pt x="13" y="186"/>
                  <a:pt x="11" y="186"/>
                  <a:pt x="10" y="186"/>
                </a:cubicBezTo>
                <a:lnTo>
                  <a:pt x="3" y="186"/>
                </a:lnTo>
                <a:cubicBezTo>
                  <a:pt x="1" y="184"/>
                  <a:pt x="0" y="183"/>
                  <a:pt x="0" y="182"/>
                </a:cubicBezTo>
                <a:close/>
              </a:path>
            </a:pathLst>
          </a:custGeom>
          <a:solidFill>
            <a:srgbClr val="11111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339240" y="5184360"/>
            <a:ext cx="21952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補正済みの平均勾配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6582240" y="5860440"/>
            <a:ext cx="17074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920" strike="noStrike" u="none">
                <a:solidFill>
                  <a:srgbClr val="111111"/>
                </a:solidFill>
                <a:effectLst/>
                <a:uFillTx/>
                <a:latin typeface="NotoSerifJP"/>
                <a:ea typeface="NotoSerifJP"/>
              </a:rPr>
              <a:t>補正済みの分散</a:t>
            </a:r>
            <a:endParaRPr b="0" lang="en-US" sz="1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LibreOffice/25.8.1.1$MacOSX_AARCH64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